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75" r:id="rId4"/>
    <p:sldId id="273" r:id="rId5"/>
    <p:sldId id="326" r:id="rId6"/>
    <p:sldId id="265" r:id="rId7"/>
    <p:sldId id="276" r:id="rId8"/>
    <p:sldId id="258" r:id="rId9"/>
    <p:sldId id="313" r:id="rId10"/>
    <p:sldId id="272" r:id="rId11"/>
    <p:sldId id="279" r:id="rId12"/>
    <p:sldId id="314" r:id="rId13"/>
    <p:sldId id="325" r:id="rId14"/>
    <p:sldId id="315" r:id="rId15"/>
    <p:sldId id="316" r:id="rId16"/>
    <p:sldId id="317" r:id="rId17"/>
    <p:sldId id="319" r:id="rId18"/>
    <p:sldId id="318" r:id="rId19"/>
    <p:sldId id="327" r:id="rId20"/>
    <p:sldId id="320" r:id="rId21"/>
    <p:sldId id="321" r:id="rId22"/>
    <p:sldId id="322" r:id="rId23"/>
    <p:sldId id="323" r:id="rId24"/>
    <p:sldId id="32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66"/>
    <a:srgbClr val="303090"/>
    <a:srgbClr val="3D3DB9"/>
    <a:srgbClr val="FFFFCC"/>
    <a:srgbClr val="B7EBB3"/>
    <a:srgbClr val="EFEFAF"/>
    <a:srgbClr val="F2AC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4542" autoAdjust="0"/>
  </p:normalViewPr>
  <p:slideViewPr>
    <p:cSldViewPr>
      <p:cViewPr varScale="1">
        <p:scale>
          <a:sx n="70" d="100"/>
          <a:sy n="70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7857A0-0048-41C6-83BB-8BD3CED84698}" type="datetimeFigureOut">
              <a:rPr lang="en-US"/>
              <a:pPr>
                <a:defRPr/>
              </a:pPr>
              <a:t>5/19/2010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662D40-D9FD-45B1-BB1B-86BBC8837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9B9CD16-138F-463A-AC70-E49678F81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227" indent="-474227">
              <a:buFont typeface="Arial" pitchFamily="34" charset="0"/>
              <a:buChar char="•"/>
              <a:defRPr/>
            </a:pPr>
            <a:r>
              <a:rPr lang="en-US" dirty="0" smtClean="0"/>
              <a:t>Funding is more important to some agencies</a:t>
            </a:r>
          </a:p>
          <a:p>
            <a:pPr marL="474227" indent="-474227">
              <a:buFont typeface="Arial" pitchFamily="34" charset="0"/>
              <a:buChar char="•"/>
              <a:defRPr/>
            </a:pPr>
            <a:r>
              <a:rPr lang="en-US" dirty="0" smtClean="0"/>
              <a:t>Serves as a helpful rallying tool</a:t>
            </a:r>
          </a:p>
          <a:p>
            <a:pPr marL="474227" indent="-474227">
              <a:buFont typeface="Arial" pitchFamily="34" charset="0"/>
              <a:buChar char="•"/>
              <a:defRPr/>
            </a:pPr>
            <a:r>
              <a:rPr lang="en-US" dirty="0" smtClean="0"/>
              <a:t>Is competitive and complex; thus requires right planning</a:t>
            </a:r>
          </a:p>
          <a:p>
            <a:pPr marL="474227" indent="-474227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474227" indent="-474227">
              <a:defRPr/>
            </a:pPr>
            <a:r>
              <a:rPr lang="en-US" dirty="0" smtClean="0"/>
              <a:t>While DWR allocates funding geographically, the process for securing that funding is not clear and could be competitive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DAC73-8552-43A0-98E9-5AE28135D8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9A90-7B30-4772-BC5A-E781F1582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207-32D5-456C-AA84-393A867C9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D3BB-791F-4D7C-AE9F-4929908EB2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4EF2-5769-474F-AB98-EE0F44B3A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405D-477A-4646-8121-1634C7C10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9C05-84B1-493D-A633-433B21993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4D64-8085-45C7-A13A-6320323C2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C665-7A90-4B44-8E5B-6F486CE3C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CDB4-5477-4159-BF36-C5854059A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C090-BB6C-43FA-8196-5BFA1B1C3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D9D0F-E777-48D0-865A-FAE4AF268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DD0F65E-41BB-4280-A1E2-39D2559C7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9" r:id="rId2"/>
    <p:sldLayoutId id="2147483858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9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MAC Plan Update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Mokelumne / Amador / Calaveras Integrated Regional </a:t>
            </a:r>
            <a:br>
              <a:rPr lang="en-US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Water Management Plan Update</a:t>
            </a:r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Arial" charset="0"/>
              </a:rPr>
            </a:br>
            <a:endParaRPr lang="en-US" sz="2400" i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371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sz="3300" b="1" i="1" dirty="0" smtClean="0"/>
              <a:t>RPC Meeting No. 2</a:t>
            </a:r>
          </a:p>
          <a:p>
            <a:pPr marR="0" eaLnBrk="1" hangingPunct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May 26, 2010 </a:t>
            </a:r>
          </a:p>
          <a:p>
            <a:pPr marR="0" eaLnBrk="1" hangingPunct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1:30 – 3:45 p.m.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9600" y="51816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</a:pPr>
            <a:r>
              <a:rPr lang="en-US" sz="2800" i="1" dirty="0">
                <a:solidFill>
                  <a:schemeClr val="bg1"/>
                </a:solidFill>
              </a:rPr>
              <a:t>Upper Mokelumne River Watershed Authority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5" name="Picture 5" descr="Log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791200"/>
            <a:ext cx="1514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DWR’s Proposed IRWM </a:t>
            </a:r>
            <a:br>
              <a:rPr lang="en-US" sz="4000" b="1" dirty="0" smtClean="0"/>
            </a:br>
            <a:r>
              <a:rPr lang="en-US" sz="4000" b="1" dirty="0" smtClean="0"/>
              <a:t>Guidelines and PSPs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r>
              <a:rPr lang="en-US" dirty="0" smtClean="0"/>
              <a:t>Prop 84 IRWM Funding </a:t>
            </a:r>
          </a:p>
          <a:p>
            <a:r>
              <a:rPr lang="en-US" dirty="0" smtClean="0"/>
              <a:t>Draft IRWM Guidelines and Standards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600" dirty="0" smtClean="0"/>
              <a:t>IRWM Guidelines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600" dirty="0" smtClean="0"/>
              <a:t>Implementation Grant Proposal Solicitation Package (PSP)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600" dirty="0" smtClean="0"/>
              <a:t>Planning Grant PSP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600" dirty="0" smtClean="0"/>
              <a:t>DWR Schedule</a:t>
            </a:r>
          </a:p>
          <a:p>
            <a:pPr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1066800"/>
          </a:xfrm>
        </p:spPr>
        <p:txBody>
          <a:bodyPr/>
          <a:lstStyle/>
          <a:p>
            <a:pPr eaLnBrk="1" hangingPunct="1"/>
            <a:r>
              <a:rPr lang="en-US" sz="1600" b="1" dirty="0" smtClean="0"/>
              <a:t>IRWM Guidelines/PSPs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Prop 84 IRWM Funding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dirty="0" smtClean="0"/>
              <a:t>Prop 84 approved November 2006</a:t>
            </a:r>
          </a:p>
          <a:p>
            <a:r>
              <a:rPr lang="en-US" dirty="0" smtClean="0"/>
              <a:t>$1B allocated to IRWM Program</a:t>
            </a:r>
          </a:p>
          <a:p>
            <a:pPr lvl="1"/>
            <a:r>
              <a:rPr lang="en-US" sz="2600" dirty="0" smtClean="0"/>
              <a:t>$900M for regional programs</a:t>
            </a:r>
          </a:p>
          <a:p>
            <a:pPr lvl="1"/>
            <a:r>
              <a:rPr lang="en-US" sz="2600" dirty="0" smtClean="0"/>
              <a:t>$100M for inter-regional programs</a:t>
            </a:r>
          </a:p>
          <a:p>
            <a:r>
              <a:rPr lang="en-US" dirty="0" smtClean="0"/>
              <a:t>Regional Programs: 11 funding areas</a:t>
            </a:r>
          </a:p>
          <a:p>
            <a:r>
              <a:rPr lang="en-US" dirty="0" smtClean="0"/>
              <a:t>MAC Region in San Joaquin funding area </a:t>
            </a:r>
          </a:p>
          <a:p>
            <a:r>
              <a:rPr lang="en-US" dirty="0" smtClean="0"/>
              <a:t>$57M allocated to SJ funding area</a:t>
            </a:r>
          </a:p>
          <a:p>
            <a:r>
              <a:rPr lang="en-US" dirty="0" smtClean="0"/>
              <a:t>Planning Grants from statewide funding pool</a:t>
            </a:r>
          </a:p>
          <a:p>
            <a:pPr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77200" cy="1219200"/>
          </a:xfrm>
        </p:spPr>
        <p:txBody>
          <a:bodyPr/>
          <a:lstStyle/>
          <a:p>
            <a:r>
              <a:rPr lang="en-US" sz="1600" b="1" dirty="0" smtClean="0"/>
              <a:t>IRWM Guidelines/PSPs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b="1" dirty="0" smtClean="0"/>
              <a:t>Prop 84 IRWM Funding (Implementation) 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2514600"/>
          <a:ext cx="69342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DWR - PROPOSED</a:t>
                      </a:r>
                      <a:endParaRPr lang="en-US" dirty="0"/>
                    </a:p>
                  </a:txBody>
                  <a:tcPr/>
                </a:tc>
              </a:tr>
              <a:tr h="32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SJ Funding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$57M</a:t>
                      </a:r>
                      <a:endParaRPr lang="en-US" dirty="0"/>
                    </a:p>
                  </a:txBody>
                  <a:tcPr/>
                </a:tc>
              </a:tr>
              <a:tr h="32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eligible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endParaRPr lang="en-US" dirty="0"/>
                    </a:p>
                  </a:txBody>
                  <a:tcPr/>
                </a:tc>
              </a:tr>
              <a:tr h="32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SJ Funding Area this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$6.33M</a:t>
                      </a:r>
                      <a:endParaRPr lang="en-US" dirty="0"/>
                    </a:p>
                  </a:txBody>
                  <a:tcPr/>
                </a:tc>
              </a:tr>
              <a:tr h="571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MAC region grant @ 25%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$1.60M</a:t>
                      </a:r>
                      <a:endParaRPr lang="en-US" dirty="0"/>
                    </a:p>
                  </a:txBody>
                  <a:tcPr/>
                </a:tc>
              </a:tr>
              <a:tr h="32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Local match (n/a DAC projects)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</a:p>
                  </a:txBody>
                  <a:tcPr/>
                </a:tc>
              </a:tr>
              <a:tr h="32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Award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Competitive w/in Funding Area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Funding Area Alignment</a:t>
            </a: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048000" y="2410619"/>
            <a:ext cx="2509837" cy="2036762"/>
          </a:xfrm>
          <a:custGeom>
            <a:avLst/>
            <a:gdLst/>
            <a:ahLst/>
            <a:cxnLst>
              <a:cxn ang="0">
                <a:pos x="1036" y="2550"/>
              </a:cxn>
              <a:cxn ang="0">
                <a:pos x="924" y="2470"/>
              </a:cxn>
              <a:cxn ang="0">
                <a:pos x="772" y="2398"/>
              </a:cxn>
              <a:cxn ang="0">
                <a:pos x="702" y="2256"/>
              </a:cxn>
              <a:cxn ang="0">
                <a:pos x="645" y="2151"/>
              </a:cxn>
              <a:cxn ang="0">
                <a:pos x="654" y="2023"/>
              </a:cxn>
              <a:cxn ang="0">
                <a:pos x="606" y="1912"/>
              </a:cxn>
              <a:cxn ang="0">
                <a:pos x="486" y="1920"/>
              </a:cxn>
              <a:cxn ang="0">
                <a:pos x="478" y="1768"/>
              </a:cxn>
              <a:cxn ang="0">
                <a:pos x="438" y="1617"/>
              </a:cxn>
              <a:cxn ang="0">
                <a:pos x="382" y="1489"/>
              </a:cxn>
              <a:cxn ang="0">
                <a:pos x="286" y="1371"/>
              </a:cxn>
              <a:cxn ang="0">
                <a:pos x="262" y="1210"/>
              </a:cxn>
              <a:cxn ang="0">
                <a:pos x="144" y="1147"/>
              </a:cxn>
              <a:cxn ang="0">
                <a:pos x="7" y="1051"/>
              </a:cxn>
              <a:cxn ang="0">
                <a:pos x="79" y="900"/>
              </a:cxn>
              <a:cxn ang="0">
                <a:pos x="247" y="837"/>
              </a:cxn>
              <a:cxn ang="0">
                <a:pos x="351" y="757"/>
              </a:cxn>
              <a:cxn ang="0">
                <a:pos x="438" y="621"/>
              </a:cxn>
              <a:cxn ang="0">
                <a:pos x="526" y="582"/>
              </a:cxn>
              <a:cxn ang="0">
                <a:pos x="582" y="438"/>
              </a:cxn>
              <a:cxn ang="0">
                <a:pos x="702" y="310"/>
              </a:cxn>
              <a:cxn ang="0">
                <a:pos x="796" y="175"/>
              </a:cxn>
              <a:cxn ang="0">
                <a:pos x="892" y="96"/>
              </a:cxn>
              <a:cxn ang="0">
                <a:pos x="988" y="103"/>
              </a:cxn>
              <a:cxn ang="0">
                <a:pos x="1060" y="96"/>
              </a:cxn>
              <a:cxn ang="0">
                <a:pos x="1178" y="72"/>
              </a:cxn>
              <a:cxn ang="0">
                <a:pos x="1339" y="7"/>
              </a:cxn>
              <a:cxn ang="0">
                <a:pos x="1522" y="63"/>
              </a:cxn>
              <a:cxn ang="0">
                <a:pos x="1681" y="151"/>
              </a:cxn>
              <a:cxn ang="0">
                <a:pos x="1825" y="127"/>
              </a:cxn>
              <a:cxn ang="0">
                <a:pos x="1943" y="199"/>
              </a:cxn>
              <a:cxn ang="0">
                <a:pos x="2080" y="294"/>
              </a:cxn>
              <a:cxn ang="0">
                <a:pos x="2159" y="399"/>
              </a:cxn>
              <a:cxn ang="0">
                <a:pos x="2198" y="573"/>
              </a:cxn>
              <a:cxn ang="0">
                <a:pos x="2246" y="700"/>
              </a:cxn>
              <a:cxn ang="0">
                <a:pos x="2334" y="724"/>
              </a:cxn>
              <a:cxn ang="0">
                <a:pos x="2414" y="789"/>
              </a:cxn>
              <a:cxn ang="0">
                <a:pos x="2517" y="892"/>
              </a:cxn>
              <a:cxn ang="0">
                <a:pos x="2565" y="1012"/>
              </a:cxn>
              <a:cxn ang="0">
                <a:pos x="2613" y="1140"/>
              </a:cxn>
              <a:cxn ang="0">
                <a:pos x="2597" y="1267"/>
              </a:cxn>
              <a:cxn ang="0">
                <a:pos x="2741" y="1282"/>
              </a:cxn>
              <a:cxn ang="0">
                <a:pos x="2837" y="1443"/>
              </a:cxn>
              <a:cxn ang="0">
                <a:pos x="2955" y="1530"/>
              </a:cxn>
              <a:cxn ang="0">
                <a:pos x="3035" y="1641"/>
              </a:cxn>
              <a:cxn ang="0">
                <a:pos x="3099" y="1729"/>
              </a:cxn>
              <a:cxn ang="0">
                <a:pos x="3147" y="1905"/>
              </a:cxn>
              <a:cxn ang="0">
                <a:pos x="3092" y="2016"/>
              </a:cxn>
              <a:cxn ang="0">
                <a:pos x="2979" y="1905"/>
              </a:cxn>
              <a:cxn ang="0">
                <a:pos x="2820" y="1920"/>
              </a:cxn>
              <a:cxn ang="0">
                <a:pos x="2685" y="1953"/>
              </a:cxn>
              <a:cxn ang="0">
                <a:pos x="2541" y="2032"/>
              </a:cxn>
              <a:cxn ang="0">
                <a:pos x="2421" y="2112"/>
              </a:cxn>
              <a:cxn ang="0">
                <a:pos x="2279" y="2199"/>
              </a:cxn>
              <a:cxn ang="0">
                <a:pos x="2135" y="2239"/>
              </a:cxn>
              <a:cxn ang="0">
                <a:pos x="2000" y="2311"/>
              </a:cxn>
              <a:cxn ang="0">
                <a:pos x="1849" y="2350"/>
              </a:cxn>
              <a:cxn ang="0">
                <a:pos x="1688" y="2391"/>
              </a:cxn>
              <a:cxn ang="0">
                <a:pos x="1577" y="2415"/>
              </a:cxn>
              <a:cxn ang="0">
                <a:pos x="1466" y="2422"/>
              </a:cxn>
              <a:cxn ang="0">
                <a:pos x="1235" y="2478"/>
              </a:cxn>
            </a:cxnLst>
            <a:rect l="0" t="0" r="r" b="b"/>
            <a:pathLst>
              <a:path w="3162" h="2566">
                <a:moveTo>
                  <a:pt x="1171" y="2518"/>
                </a:moveTo>
                <a:lnTo>
                  <a:pt x="1163" y="2518"/>
                </a:lnTo>
                <a:lnTo>
                  <a:pt x="1154" y="2518"/>
                </a:lnTo>
                <a:lnTo>
                  <a:pt x="1154" y="2526"/>
                </a:lnTo>
                <a:lnTo>
                  <a:pt x="1147" y="2526"/>
                </a:lnTo>
                <a:lnTo>
                  <a:pt x="1139" y="2526"/>
                </a:lnTo>
                <a:lnTo>
                  <a:pt x="1139" y="2533"/>
                </a:lnTo>
                <a:lnTo>
                  <a:pt x="1132" y="2533"/>
                </a:lnTo>
                <a:lnTo>
                  <a:pt x="1132" y="2542"/>
                </a:lnTo>
                <a:lnTo>
                  <a:pt x="1123" y="2542"/>
                </a:lnTo>
                <a:lnTo>
                  <a:pt x="1123" y="2550"/>
                </a:lnTo>
                <a:lnTo>
                  <a:pt x="1123" y="2542"/>
                </a:lnTo>
                <a:lnTo>
                  <a:pt x="1115" y="2542"/>
                </a:lnTo>
                <a:lnTo>
                  <a:pt x="1115" y="2550"/>
                </a:lnTo>
                <a:lnTo>
                  <a:pt x="1108" y="2550"/>
                </a:lnTo>
                <a:lnTo>
                  <a:pt x="1108" y="2557"/>
                </a:lnTo>
                <a:lnTo>
                  <a:pt x="1108" y="2550"/>
                </a:lnTo>
                <a:lnTo>
                  <a:pt x="1099" y="2550"/>
                </a:lnTo>
                <a:lnTo>
                  <a:pt x="1091" y="2550"/>
                </a:lnTo>
                <a:lnTo>
                  <a:pt x="1084" y="2550"/>
                </a:lnTo>
                <a:lnTo>
                  <a:pt x="1075" y="2550"/>
                </a:lnTo>
                <a:lnTo>
                  <a:pt x="1067" y="2550"/>
                </a:lnTo>
                <a:lnTo>
                  <a:pt x="1067" y="2557"/>
                </a:lnTo>
                <a:lnTo>
                  <a:pt x="1067" y="2550"/>
                </a:lnTo>
                <a:lnTo>
                  <a:pt x="1060" y="2550"/>
                </a:lnTo>
                <a:lnTo>
                  <a:pt x="1051" y="2550"/>
                </a:lnTo>
                <a:lnTo>
                  <a:pt x="1051" y="2557"/>
                </a:lnTo>
                <a:lnTo>
                  <a:pt x="1051" y="2566"/>
                </a:lnTo>
                <a:lnTo>
                  <a:pt x="1044" y="2566"/>
                </a:lnTo>
                <a:lnTo>
                  <a:pt x="1044" y="2557"/>
                </a:lnTo>
                <a:lnTo>
                  <a:pt x="1044" y="2550"/>
                </a:lnTo>
                <a:lnTo>
                  <a:pt x="1036" y="2550"/>
                </a:lnTo>
                <a:lnTo>
                  <a:pt x="1027" y="2550"/>
                </a:lnTo>
                <a:lnTo>
                  <a:pt x="1027" y="2542"/>
                </a:lnTo>
                <a:lnTo>
                  <a:pt x="1020" y="2542"/>
                </a:lnTo>
                <a:lnTo>
                  <a:pt x="1020" y="2533"/>
                </a:lnTo>
                <a:lnTo>
                  <a:pt x="1012" y="2533"/>
                </a:lnTo>
                <a:lnTo>
                  <a:pt x="1005" y="2533"/>
                </a:lnTo>
                <a:lnTo>
                  <a:pt x="1005" y="2526"/>
                </a:lnTo>
                <a:lnTo>
                  <a:pt x="996" y="2526"/>
                </a:lnTo>
                <a:lnTo>
                  <a:pt x="996" y="2518"/>
                </a:lnTo>
                <a:lnTo>
                  <a:pt x="988" y="2518"/>
                </a:lnTo>
                <a:lnTo>
                  <a:pt x="988" y="2511"/>
                </a:lnTo>
                <a:lnTo>
                  <a:pt x="981" y="2511"/>
                </a:lnTo>
                <a:lnTo>
                  <a:pt x="972" y="2511"/>
                </a:lnTo>
                <a:lnTo>
                  <a:pt x="964" y="2511"/>
                </a:lnTo>
                <a:lnTo>
                  <a:pt x="957" y="2511"/>
                </a:lnTo>
                <a:lnTo>
                  <a:pt x="957" y="2518"/>
                </a:lnTo>
                <a:lnTo>
                  <a:pt x="948" y="2518"/>
                </a:lnTo>
                <a:lnTo>
                  <a:pt x="940" y="2518"/>
                </a:lnTo>
                <a:lnTo>
                  <a:pt x="940" y="2511"/>
                </a:lnTo>
                <a:lnTo>
                  <a:pt x="933" y="2511"/>
                </a:lnTo>
                <a:lnTo>
                  <a:pt x="924" y="2511"/>
                </a:lnTo>
                <a:lnTo>
                  <a:pt x="924" y="2518"/>
                </a:lnTo>
                <a:lnTo>
                  <a:pt x="916" y="2518"/>
                </a:lnTo>
                <a:lnTo>
                  <a:pt x="916" y="2511"/>
                </a:lnTo>
                <a:lnTo>
                  <a:pt x="909" y="2511"/>
                </a:lnTo>
                <a:lnTo>
                  <a:pt x="909" y="2502"/>
                </a:lnTo>
                <a:lnTo>
                  <a:pt x="909" y="2494"/>
                </a:lnTo>
                <a:lnTo>
                  <a:pt x="909" y="2487"/>
                </a:lnTo>
                <a:lnTo>
                  <a:pt x="916" y="2487"/>
                </a:lnTo>
                <a:lnTo>
                  <a:pt x="916" y="2478"/>
                </a:lnTo>
                <a:lnTo>
                  <a:pt x="924" y="2478"/>
                </a:lnTo>
                <a:lnTo>
                  <a:pt x="924" y="2470"/>
                </a:lnTo>
                <a:lnTo>
                  <a:pt x="916" y="2470"/>
                </a:lnTo>
                <a:lnTo>
                  <a:pt x="909" y="2470"/>
                </a:lnTo>
                <a:lnTo>
                  <a:pt x="909" y="2463"/>
                </a:lnTo>
                <a:lnTo>
                  <a:pt x="900" y="2463"/>
                </a:lnTo>
                <a:lnTo>
                  <a:pt x="900" y="2454"/>
                </a:lnTo>
                <a:lnTo>
                  <a:pt x="900" y="2446"/>
                </a:lnTo>
                <a:lnTo>
                  <a:pt x="892" y="2446"/>
                </a:lnTo>
                <a:lnTo>
                  <a:pt x="892" y="2439"/>
                </a:lnTo>
                <a:lnTo>
                  <a:pt x="885" y="2430"/>
                </a:lnTo>
                <a:lnTo>
                  <a:pt x="885" y="2422"/>
                </a:lnTo>
                <a:lnTo>
                  <a:pt x="877" y="2422"/>
                </a:lnTo>
                <a:lnTo>
                  <a:pt x="868" y="2422"/>
                </a:lnTo>
                <a:lnTo>
                  <a:pt x="861" y="2422"/>
                </a:lnTo>
                <a:lnTo>
                  <a:pt x="853" y="2422"/>
                </a:lnTo>
                <a:lnTo>
                  <a:pt x="853" y="2415"/>
                </a:lnTo>
                <a:lnTo>
                  <a:pt x="844" y="2415"/>
                </a:lnTo>
                <a:lnTo>
                  <a:pt x="844" y="2422"/>
                </a:lnTo>
                <a:lnTo>
                  <a:pt x="837" y="2422"/>
                </a:lnTo>
                <a:lnTo>
                  <a:pt x="837" y="2430"/>
                </a:lnTo>
                <a:lnTo>
                  <a:pt x="829" y="2430"/>
                </a:lnTo>
                <a:lnTo>
                  <a:pt x="820" y="2430"/>
                </a:lnTo>
                <a:lnTo>
                  <a:pt x="813" y="2430"/>
                </a:lnTo>
                <a:lnTo>
                  <a:pt x="813" y="2422"/>
                </a:lnTo>
                <a:lnTo>
                  <a:pt x="805" y="2422"/>
                </a:lnTo>
                <a:lnTo>
                  <a:pt x="796" y="2422"/>
                </a:lnTo>
                <a:lnTo>
                  <a:pt x="789" y="2422"/>
                </a:lnTo>
                <a:lnTo>
                  <a:pt x="789" y="2415"/>
                </a:lnTo>
                <a:lnTo>
                  <a:pt x="781" y="2415"/>
                </a:lnTo>
                <a:lnTo>
                  <a:pt x="772" y="2415"/>
                </a:lnTo>
                <a:lnTo>
                  <a:pt x="772" y="2406"/>
                </a:lnTo>
                <a:lnTo>
                  <a:pt x="765" y="2406"/>
                </a:lnTo>
                <a:lnTo>
                  <a:pt x="772" y="2398"/>
                </a:lnTo>
                <a:lnTo>
                  <a:pt x="772" y="2391"/>
                </a:lnTo>
                <a:lnTo>
                  <a:pt x="781" y="2391"/>
                </a:lnTo>
                <a:lnTo>
                  <a:pt x="781" y="2383"/>
                </a:lnTo>
                <a:lnTo>
                  <a:pt x="772" y="2383"/>
                </a:lnTo>
                <a:lnTo>
                  <a:pt x="772" y="2374"/>
                </a:lnTo>
                <a:lnTo>
                  <a:pt x="781" y="2374"/>
                </a:lnTo>
                <a:lnTo>
                  <a:pt x="781" y="2367"/>
                </a:lnTo>
                <a:lnTo>
                  <a:pt x="772" y="2367"/>
                </a:lnTo>
                <a:lnTo>
                  <a:pt x="781" y="2367"/>
                </a:lnTo>
                <a:lnTo>
                  <a:pt x="781" y="2359"/>
                </a:lnTo>
                <a:lnTo>
                  <a:pt x="772" y="2359"/>
                </a:lnTo>
                <a:lnTo>
                  <a:pt x="765" y="2359"/>
                </a:lnTo>
                <a:lnTo>
                  <a:pt x="757" y="2359"/>
                </a:lnTo>
                <a:lnTo>
                  <a:pt x="750" y="2359"/>
                </a:lnTo>
                <a:lnTo>
                  <a:pt x="750" y="2350"/>
                </a:lnTo>
                <a:lnTo>
                  <a:pt x="750" y="2343"/>
                </a:lnTo>
                <a:lnTo>
                  <a:pt x="750" y="2335"/>
                </a:lnTo>
                <a:lnTo>
                  <a:pt x="750" y="2326"/>
                </a:lnTo>
                <a:lnTo>
                  <a:pt x="741" y="2326"/>
                </a:lnTo>
                <a:lnTo>
                  <a:pt x="741" y="2319"/>
                </a:lnTo>
                <a:lnTo>
                  <a:pt x="741" y="2311"/>
                </a:lnTo>
                <a:lnTo>
                  <a:pt x="741" y="2302"/>
                </a:lnTo>
                <a:lnTo>
                  <a:pt x="733" y="2302"/>
                </a:lnTo>
                <a:lnTo>
                  <a:pt x="733" y="2295"/>
                </a:lnTo>
                <a:lnTo>
                  <a:pt x="726" y="2295"/>
                </a:lnTo>
                <a:lnTo>
                  <a:pt x="726" y="2287"/>
                </a:lnTo>
                <a:lnTo>
                  <a:pt x="726" y="2278"/>
                </a:lnTo>
                <a:lnTo>
                  <a:pt x="717" y="2278"/>
                </a:lnTo>
                <a:lnTo>
                  <a:pt x="717" y="2271"/>
                </a:lnTo>
                <a:lnTo>
                  <a:pt x="709" y="2271"/>
                </a:lnTo>
                <a:lnTo>
                  <a:pt x="709" y="2263"/>
                </a:lnTo>
                <a:lnTo>
                  <a:pt x="702" y="2256"/>
                </a:lnTo>
                <a:lnTo>
                  <a:pt x="709" y="2256"/>
                </a:lnTo>
                <a:lnTo>
                  <a:pt x="709" y="2247"/>
                </a:lnTo>
                <a:lnTo>
                  <a:pt x="702" y="2247"/>
                </a:lnTo>
                <a:lnTo>
                  <a:pt x="702" y="2239"/>
                </a:lnTo>
                <a:lnTo>
                  <a:pt x="693" y="2239"/>
                </a:lnTo>
                <a:lnTo>
                  <a:pt x="685" y="2239"/>
                </a:lnTo>
                <a:lnTo>
                  <a:pt x="678" y="2239"/>
                </a:lnTo>
                <a:lnTo>
                  <a:pt x="669" y="2239"/>
                </a:lnTo>
                <a:lnTo>
                  <a:pt x="669" y="2232"/>
                </a:lnTo>
                <a:lnTo>
                  <a:pt x="661" y="2232"/>
                </a:lnTo>
                <a:lnTo>
                  <a:pt x="661" y="2223"/>
                </a:lnTo>
                <a:lnTo>
                  <a:pt x="654" y="2223"/>
                </a:lnTo>
                <a:lnTo>
                  <a:pt x="654" y="2215"/>
                </a:lnTo>
                <a:lnTo>
                  <a:pt x="661" y="2215"/>
                </a:lnTo>
                <a:lnTo>
                  <a:pt x="654" y="2215"/>
                </a:lnTo>
                <a:lnTo>
                  <a:pt x="661" y="2215"/>
                </a:lnTo>
                <a:lnTo>
                  <a:pt x="661" y="2208"/>
                </a:lnTo>
                <a:lnTo>
                  <a:pt x="661" y="2199"/>
                </a:lnTo>
                <a:lnTo>
                  <a:pt x="669" y="2199"/>
                </a:lnTo>
                <a:lnTo>
                  <a:pt x="669" y="2191"/>
                </a:lnTo>
                <a:lnTo>
                  <a:pt x="678" y="2191"/>
                </a:lnTo>
                <a:lnTo>
                  <a:pt x="678" y="2184"/>
                </a:lnTo>
                <a:lnTo>
                  <a:pt x="678" y="2175"/>
                </a:lnTo>
                <a:lnTo>
                  <a:pt x="669" y="2175"/>
                </a:lnTo>
                <a:lnTo>
                  <a:pt x="661" y="2175"/>
                </a:lnTo>
                <a:lnTo>
                  <a:pt x="661" y="2167"/>
                </a:lnTo>
                <a:lnTo>
                  <a:pt x="661" y="2175"/>
                </a:lnTo>
                <a:lnTo>
                  <a:pt x="661" y="2167"/>
                </a:lnTo>
                <a:lnTo>
                  <a:pt x="654" y="2167"/>
                </a:lnTo>
                <a:lnTo>
                  <a:pt x="654" y="2160"/>
                </a:lnTo>
                <a:lnTo>
                  <a:pt x="645" y="2160"/>
                </a:lnTo>
                <a:lnTo>
                  <a:pt x="645" y="2151"/>
                </a:lnTo>
                <a:lnTo>
                  <a:pt x="645" y="2143"/>
                </a:lnTo>
                <a:lnTo>
                  <a:pt x="645" y="2136"/>
                </a:lnTo>
                <a:lnTo>
                  <a:pt x="654" y="2136"/>
                </a:lnTo>
                <a:lnTo>
                  <a:pt x="661" y="2136"/>
                </a:lnTo>
                <a:lnTo>
                  <a:pt x="661" y="2127"/>
                </a:lnTo>
                <a:lnTo>
                  <a:pt x="654" y="2127"/>
                </a:lnTo>
                <a:lnTo>
                  <a:pt x="654" y="2119"/>
                </a:lnTo>
                <a:lnTo>
                  <a:pt x="661" y="2119"/>
                </a:lnTo>
                <a:lnTo>
                  <a:pt x="654" y="2112"/>
                </a:lnTo>
                <a:lnTo>
                  <a:pt x="654" y="2104"/>
                </a:lnTo>
                <a:lnTo>
                  <a:pt x="645" y="2104"/>
                </a:lnTo>
                <a:lnTo>
                  <a:pt x="645" y="2095"/>
                </a:lnTo>
                <a:lnTo>
                  <a:pt x="654" y="2095"/>
                </a:lnTo>
                <a:lnTo>
                  <a:pt x="654" y="2088"/>
                </a:lnTo>
                <a:lnTo>
                  <a:pt x="654" y="2095"/>
                </a:lnTo>
                <a:lnTo>
                  <a:pt x="654" y="2088"/>
                </a:lnTo>
                <a:lnTo>
                  <a:pt x="661" y="2088"/>
                </a:lnTo>
                <a:lnTo>
                  <a:pt x="669" y="2088"/>
                </a:lnTo>
                <a:lnTo>
                  <a:pt x="669" y="2080"/>
                </a:lnTo>
                <a:lnTo>
                  <a:pt x="669" y="2071"/>
                </a:lnTo>
                <a:lnTo>
                  <a:pt x="669" y="2064"/>
                </a:lnTo>
                <a:lnTo>
                  <a:pt x="678" y="2064"/>
                </a:lnTo>
                <a:lnTo>
                  <a:pt x="685" y="2064"/>
                </a:lnTo>
                <a:lnTo>
                  <a:pt x="685" y="2056"/>
                </a:lnTo>
                <a:lnTo>
                  <a:pt x="685" y="2047"/>
                </a:lnTo>
                <a:lnTo>
                  <a:pt x="678" y="2047"/>
                </a:lnTo>
                <a:lnTo>
                  <a:pt x="678" y="2040"/>
                </a:lnTo>
                <a:lnTo>
                  <a:pt x="669" y="2040"/>
                </a:lnTo>
                <a:lnTo>
                  <a:pt x="669" y="2032"/>
                </a:lnTo>
                <a:lnTo>
                  <a:pt x="661" y="2032"/>
                </a:lnTo>
                <a:lnTo>
                  <a:pt x="661" y="2023"/>
                </a:lnTo>
                <a:lnTo>
                  <a:pt x="654" y="2023"/>
                </a:lnTo>
                <a:lnTo>
                  <a:pt x="654" y="2032"/>
                </a:lnTo>
                <a:lnTo>
                  <a:pt x="654" y="2023"/>
                </a:lnTo>
                <a:lnTo>
                  <a:pt x="645" y="2023"/>
                </a:lnTo>
                <a:lnTo>
                  <a:pt x="654" y="2023"/>
                </a:lnTo>
                <a:lnTo>
                  <a:pt x="654" y="2016"/>
                </a:lnTo>
                <a:lnTo>
                  <a:pt x="654" y="2023"/>
                </a:lnTo>
                <a:lnTo>
                  <a:pt x="654" y="2016"/>
                </a:lnTo>
                <a:lnTo>
                  <a:pt x="661" y="2016"/>
                </a:lnTo>
                <a:lnTo>
                  <a:pt x="661" y="2008"/>
                </a:lnTo>
                <a:lnTo>
                  <a:pt x="669" y="2008"/>
                </a:lnTo>
                <a:lnTo>
                  <a:pt x="669" y="1999"/>
                </a:lnTo>
                <a:lnTo>
                  <a:pt x="669" y="1992"/>
                </a:lnTo>
                <a:lnTo>
                  <a:pt x="669" y="1984"/>
                </a:lnTo>
                <a:lnTo>
                  <a:pt x="678" y="1984"/>
                </a:lnTo>
                <a:lnTo>
                  <a:pt x="669" y="1984"/>
                </a:lnTo>
                <a:lnTo>
                  <a:pt x="669" y="1977"/>
                </a:lnTo>
                <a:lnTo>
                  <a:pt x="669" y="1968"/>
                </a:lnTo>
                <a:lnTo>
                  <a:pt x="669" y="1960"/>
                </a:lnTo>
                <a:lnTo>
                  <a:pt x="661" y="1960"/>
                </a:lnTo>
                <a:lnTo>
                  <a:pt x="661" y="1953"/>
                </a:lnTo>
                <a:lnTo>
                  <a:pt x="654" y="1953"/>
                </a:lnTo>
                <a:lnTo>
                  <a:pt x="654" y="1944"/>
                </a:lnTo>
                <a:lnTo>
                  <a:pt x="654" y="1936"/>
                </a:lnTo>
                <a:lnTo>
                  <a:pt x="645" y="1936"/>
                </a:lnTo>
                <a:lnTo>
                  <a:pt x="637" y="1936"/>
                </a:lnTo>
                <a:lnTo>
                  <a:pt x="630" y="1936"/>
                </a:lnTo>
                <a:lnTo>
                  <a:pt x="630" y="1929"/>
                </a:lnTo>
                <a:lnTo>
                  <a:pt x="630" y="1920"/>
                </a:lnTo>
                <a:lnTo>
                  <a:pt x="622" y="1920"/>
                </a:lnTo>
                <a:lnTo>
                  <a:pt x="622" y="1912"/>
                </a:lnTo>
                <a:lnTo>
                  <a:pt x="613" y="1912"/>
                </a:lnTo>
                <a:lnTo>
                  <a:pt x="606" y="1912"/>
                </a:lnTo>
                <a:lnTo>
                  <a:pt x="606" y="1920"/>
                </a:lnTo>
                <a:lnTo>
                  <a:pt x="598" y="1920"/>
                </a:lnTo>
                <a:lnTo>
                  <a:pt x="598" y="1929"/>
                </a:lnTo>
                <a:lnTo>
                  <a:pt x="589" y="1929"/>
                </a:lnTo>
                <a:lnTo>
                  <a:pt x="589" y="1920"/>
                </a:lnTo>
                <a:lnTo>
                  <a:pt x="582" y="1920"/>
                </a:lnTo>
                <a:lnTo>
                  <a:pt x="582" y="1929"/>
                </a:lnTo>
                <a:lnTo>
                  <a:pt x="574" y="1929"/>
                </a:lnTo>
                <a:lnTo>
                  <a:pt x="565" y="1929"/>
                </a:lnTo>
                <a:lnTo>
                  <a:pt x="565" y="1920"/>
                </a:lnTo>
                <a:lnTo>
                  <a:pt x="558" y="1920"/>
                </a:lnTo>
                <a:lnTo>
                  <a:pt x="558" y="1912"/>
                </a:lnTo>
                <a:lnTo>
                  <a:pt x="550" y="1912"/>
                </a:lnTo>
                <a:lnTo>
                  <a:pt x="550" y="1905"/>
                </a:lnTo>
                <a:lnTo>
                  <a:pt x="541" y="1905"/>
                </a:lnTo>
                <a:lnTo>
                  <a:pt x="534" y="1905"/>
                </a:lnTo>
                <a:lnTo>
                  <a:pt x="534" y="1912"/>
                </a:lnTo>
                <a:lnTo>
                  <a:pt x="526" y="1912"/>
                </a:lnTo>
                <a:lnTo>
                  <a:pt x="526" y="1920"/>
                </a:lnTo>
                <a:lnTo>
                  <a:pt x="517" y="1920"/>
                </a:lnTo>
                <a:lnTo>
                  <a:pt x="517" y="1929"/>
                </a:lnTo>
                <a:lnTo>
                  <a:pt x="510" y="1929"/>
                </a:lnTo>
                <a:lnTo>
                  <a:pt x="517" y="1929"/>
                </a:lnTo>
                <a:lnTo>
                  <a:pt x="517" y="1936"/>
                </a:lnTo>
                <a:lnTo>
                  <a:pt x="517" y="1944"/>
                </a:lnTo>
                <a:lnTo>
                  <a:pt x="510" y="1944"/>
                </a:lnTo>
                <a:lnTo>
                  <a:pt x="502" y="1944"/>
                </a:lnTo>
                <a:lnTo>
                  <a:pt x="495" y="1944"/>
                </a:lnTo>
                <a:lnTo>
                  <a:pt x="495" y="1936"/>
                </a:lnTo>
                <a:lnTo>
                  <a:pt x="495" y="1929"/>
                </a:lnTo>
                <a:lnTo>
                  <a:pt x="495" y="1920"/>
                </a:lnTo>
                <a:lnTo>
                  <a:pt x="486" y="1920"/>
                </a:lnTo>
                <a:lnTo>
                  <a:pt x="486" y="1912"/>
                </a:lnTo>
                <a:lnTo>
                  <a:pt x="486" y="1905"/>
                </a:lnTo>
                <a:lnTo>
                  <a:pt x="495" y="1905"/>
                </a:lnTo>
                <a:lnTo>
                  <a:pt x="486" y="1905"/>
                </a:lnTo>
                <a:lnTo>
                  <a:pt x="486" y="1896"/>
                </a:lnTo>
                <a:lnTo>
                  <a:pt x="486" y="1888"/>
                </a:lnTo>
                <a:lnTo>
                  <a:pt x="486" y="1881"/>
                </a:lnTo>
                <a:lnTo>
                  <a:pt x="486" y="1872"/>
                </a:lnTo>
                <a:lnTo>
                  <a:pt x="478" y="1872"/>
                </a:lnTo>
                <a:lnTo>
                  <a:pt x="486" y="1872"/>
                </a:lnTo>
                <a:lnTo>
                  <a:pt x="478" y="1872"/>
                </a:lnTo>
                <a:lnTo>
                  <a:pt x="478" y="1864"/>
                </a:lnTo>
                <a:lnTo>
                  <a:pt x="478" y="1857"/>
                </a:lnTo>
                <a:lnTo>
                  <a:pt x="471" y="1857"/>
                </a:lnTo>
                <a:lnTo>
                  <a:pt x="471" y="1849"/>
                </a:lnTo>
                <a:lnTo>
                  <a:pt x="462" y="1849"/>
                </a:lnTo>
                <a:lnTo>
                  <a:pt x="462" y="1840"/>
                </a:lnTo>
                <a:lnTo>
                  <a:pt x="454" y="1840"/>
                </a:lnTo>
                <a:lnTo>
                  <a:pt x="454" y="1833"/>
                </a:lnTo>
                <a:lnTo>
                  <a:pt x="454" y="1825"/>
                </a:lnTo>
                <a:lnTo>
                  <a:pt x="447" y="1825"/>
                </a:lnTo>
                <a:lnTo>
                  <a:pt x="447" y="1816"/>
                </a:lnTo>
                <a:lnTo>
                  <a:pt x="447" y="1809"/>
                </a:lnTo>
                <a:lnTo>
                  <a:pt x="447" y="1801"/>
                </a:lnTo>
                <a:lnTo>
                  <a:pt x="447" y="1792"/>
                </a:lnTo>
                <a:lnTo>
                  <a:pt x="447" y="1785"/>
                </a:lnTo>
                <a:lnTo>
                  <a:pt x="447" y="1777"/>
                </a:lnTo>
                <a:lnTo>
                  <a:pt x="454" y="1777"/>
                </a:lnTo>
                <a:lnTo>
                  <a:pt x="454" y="1768"/>
                </a:lnTo>
                <a:lnTo>
                  <a:pt x="462" y="1768"/>
                </a:lnTo>
                <a:lnTo>
                  <a:pt x="471" y="1768"/>
                </a:lnTo>
                <a:lnTo>
                  <a:pt x="478" y="1768"/>
                </a:lnTo>
                <a:lnTo>
                  <a:pt x="478" y="1761"/>
                </a:lnTo>
                <a:lnTo>
                  <a:pt x="486" y="1761"/>
                </a:lnTo>
                <a:lnTo>
                  <a:pt x="486" y="1753"/>
                </a:lnTo>
                <a:lnTo>
                  <a:pt x="495" y="1753"/>
                </a:lnTo>
                <a:lnTo>
                  <a:pt x="495" y="1744"/>
                </a:lnTo>
                <a:lnTo>
                  <a:pt x="495" y="1737"/>
                </a:lnTo>
                <a:lnTo>
                  <a:pt x="495" y="1729"/>
                </a:lnTo>
                <a:lnTo>
                  <a:pt x="495" y="1722"/>
                </a:lnTo>
                <a:lnTo>
                  <a:pt x="495" y="1713"/>
                </a:lnTo>
                <a:lnTo>
                  <a:pt x="486" y="1713"/>
                </a:lnTo>
                <a:lnTo>
                  <a:pt x="486" y="1705"/>
                </a:lnTo>
                <a:lnTo>
                  <a:pt x="486" y="1698"/>
                </a:lnTo>
                <a:lnTo>
                  <a:pt x="478" y="1698"/>
                </a:lnTo>
                <a:lnTo>
                  <a:pt x="478" y="1689"/>
                </a:lnTo>
                <a:lnTo>
                  <a:pt x="478" y="1681"/>
                </a:lnTo>
                <a:lnTo>
                  <a:pt x="486" y="1681"/>
                </a:lnTo>
                <a:lnTo>
                  <a:pt x="486" y="1674"/>
                </a:lnTo>
                <a:lnTo>
                  <a:pt x="495" y="1674"/>
                </a:lnTo>
                <a:lnTo>
                  <a:pt x="495" y="1665"/>
                </a:lnTo>
                <a:lnTo>
                  <a:pt x="495" y="1657"/>
                </a:lnTo>
                <a:lnTo>
                  <a:pt x="486" y="1657"/>
                </a:lnTo>
                <a:lnTo>
                  <a:pt x="486" y="1650"/>
                </a:lnTo>
                <a:lnTo>
                  <a:pt x="478" y="1650"/>
                </a:lnTo>
                <a:lnTo>
                  <a:pt x="471" y="1650"/>
                </a:lnTo>
                <a:lnTo>
                  <a:pt x="462" y="1650"/>
                </a:lnTo>
                <a:lnTo>
                  <a:pt x="454" y="1650"/>
                </a:lnTo>
                <a:lnTo>
                  <a:pt x="447" y="1650"/>
                </a:lnTo>
                <a:lnTo>
                  <a:pt x="447" y="1641"/>
                </a:lnTo>
                <a:lnTo>
                  <a:pt x="447" y="1633"/>
                </a:lnTo>
                <a:lnTo>
                  <a:pt x="447" y="1626"/>
                </a:lnTo>
                <a:lnTo>
                  <a:pt x="438" y="1626"/>
                </a:lnTo>
                <a:lnTo>
                  <a:pt x="438" y="1617"/>
                </a:lnTo>
                <a:lnTo>
                  <a:pt x="430" y="1617"/>
                </a:lnTo>
                <a:lnTo>
                  <a:pt x="430" y="1609"/>
                </a:lnTo>
                <a:lnTo>
                  <a:pt x="438" y="1609"/>
                </a:lnTo>
                <a:lnTo>
                  <a:pt x="438" y="1602"/>
                </a:lnTo>
                <a:lnTo>
                  <a:pt x="438" y="1594"/>
                </a:lnTo>
                <a:lnTo>
                  <a:pt x="447" y="1594"/>
                </a:lnTo>
                <a:lnTo>
                  <a:pt x="447" y="1585"/>
                </a:lnTo>
                <a:lnTo>
                  <a:pt x="447" y="1578"/>
                </a:lnTo>
                <a:lnTo>
                  <a:pt x="438" y="1578"/>
                </a:lnTo>
                <a:lnTo>
                  <a:pt x="438" y="1570"/>
                </a:lnTo>
                <a:lnTo>
                  <a:pt x="430" y="1570"/>
                </a:lnTo>
                <a:lnTo>
                  <a:pt x="430" y="1561"/>
                </a:lnTo>
                <a:lnTo>
                  <a:pt x="423" y="1561"/>
                </a:lnTo>
                <a:lnTo>
                  <a:pt x="423" y="1554"/>
                </a:lnTo>
                <a:lnTo>
                  <a:pt x="430" y="1554"/>
                </a:lnTo>
                <a:lnTo>
                  <a:pt x="430" y="1546"/>
                </a:lnTo>
                <a:lnTo>
                  <a:pt x="438" y="1546"/>
                </a:lnTo>
                <a:lnTo>
                  <a:pt x="438" y="1537"/>
                </a:lnTo>
                <a:lnTo>
                  <a:pt x="438" y="1530"/>
                </a:lnTo>
                <a:lnTo>
                  <a:pt x="430" y="1530"/>
                </a:lnTo>
                <a:lnTo>
                  <a:pt x="430" y="1522"/>
                </a:lnTo>
                <a:lnTo>
                  <a:pt x="423" y="1522"/>
                </a:lnTo>
                <a:lnTo>
                  <a:pt x="423" y="1513"/>
                </a:lnTo>
                <a:lnTo>
                  <a:pt x="414" y="1513"/>
                </a:lnTo>
                <a:lnTo>
                  <a:pt x="414" y="1506"/>
                </a:lnTo>
                <a:lnTo>
                  <a:pt x="406" y="1506"/>
                </a:lnTo>
                <a:lnTo>
                  <a:pt x="406" y="1498"/>
                </a:lnTo>
                <a:lnTo>
                  <a:pt x="414" y="1489"/>
                </a:lnTo>
                <a:lnTo>
                  <a:pt x="406" y="1489"/>
                </a:lnTo>
                <a:lnTo>
                  <a:pt x="399" y="1489"/>
                </a:lnTo>
                <a:lnTo>
                  <a:pt x="390" y="1489"/>
                </a:lnTo>
                <a:lnTo>
                  <a:pt x="382" y="1489"/>
                </a:lnTo>
                <a:lnTo>
                  <a:pt x="382" y="1482"/>
                </a:lnTo>
                <a:lnTo>
                  <a:pt x="382" y="1489"/>
                </a:lnTo>
                <a:lnTo>
                  <a:pt x="382" y="1482"/>
                </a:lnTo>
                <a:lnTo>
                  <a:pt x="375" y="1482"/>
                </a:lnTo>
                <a:lnTo>
                  <a:pt x="367" y="1482"/>
                </a:lnTo>
                <a:lnTo>
                  <a:pt x="367" y="1474"/>
                </a:lnTo>
                <a:lnTo>
                  <a:pt x="358" y="1474"/>
                </a:lnTo>
                <a:lnTo>
                  <a:pt x="358" y="1467"/>
                </a:lnTo>
                <a:lnTo>
                  <a:pt x="351" y="1467"/>
                </a:lnTo>
                <a:lnTo>
                  <a:pt x="351" y="1458"/>
                </a:lnTo>
                <a:lnTo>
                  <a:pt x="343" y="1458"/>
                </a:lnTo>
                <a:lnTo>
                  <a:pt x="351" y="1458"/>
                </a:lnTo>
                <a:lnTo>
                  <a:pt x="343" y="1458"/>
                </a:lnTo>
                <a:lnTo>
                  <a:pt x="343" y="1450"/>
                </a:lnTo>
                <a:lnTo>
                  <a:pt x="343" y="1443"/>
                </a:lnTo>
                <a:lnTo>
                  <a:pt x="334" y="1443"/>
                </a:lnTo>
                <a:lnTo>
                  <a:pt x="334" y="1434"/>
                </a:lnTo>
                <a:lnTo>
                  <a:pt x="334" y="1426"/>
                </a:lnTo>
                <a:lnTo>
                  <a:pt x="334" y="1419"/>
                </a:lnTo>
                <a:lnTo>
                  <a:pt x="327" y="1419"/>
                </a:lnTo>
                <a:lnTo>
                  <a:pt x="327" y="1410"/>
                </a:lnTo>
                <a:lnTo>
                  <a:pt x="319" y="1410"/>
                </a:lnTo>
                <a:lnTo>
                  <a:pt x="319" y="1402"/>
                </a:lnTo>
                <a:lnTo>
                  <a:pt x="310" y="1402"/>
                </a:lnTo>
                <a:lnTo>
                  <a:pt x="303" y="1395"/>
                </a:lnTo>
                <a:lnTo>
                  <a:pt x="295" y="1395"/>
                </a:lnTo>
                <a:lnTo>
                  <a:pt x="295" y="1386"/>
                </a:lnTo>
                <a:lnTo>
                  <a:pt x="303" y="1386"/>
                </a:lnTo>
                <a:lnTo>
                  <a:pt x="303" y="1378"/>
                </a:lnTo>
                <a:lnTo>
                  <a:pt x="295" y="1378"/>
                </a:lnTo>
                <a:lnTo>
                  <a:pt x="295" y="1371"/>
                </a:lnTo>
                <a:lnTo>
                  <a:pt x="286" y="1371"/>
                </a:lnTo>
                <a:lnTo>
                  <a:pt x="295" y="1371"/>
                </a:lnTo>
                <a:lnTo>
                  <a:pt x="295" y="1362"/>
                </a:lnTo>
                <a:lnTo>
                  <a:pt x="295" y="1354"/>
                </a:lnTo>
                <a:lnTo>
                  <a:pt x="295" y="1347"/>
                </a:lnTo>
                <a:lnTo>
                  <a:pt x="303" y="1347"/>
                </a:lnTo>
                <a:lnTo>
                  <a:pt x="303" y="1338"/>
                </a:lnTo>
                <a:lnTo>
                  <a:pt x="303" y="1330"/>
                </a:lnTo>
                <a:lnTo>
                  <a:pt x="310" y="1330"/>
                </a:lnTo>
                <a:lnTo>
                  <a:pt x="310" y="1323"/>
                </a:lnTo>
                <a:lnTo>
                  <a:pt x="303" y="1323"/>
                </a:lnTo>
                <a:lnTo>
                  <a:pt x="303" y="1315"/>
                </a:lnTo>
                <a:lnTo>
                  <a:pt x="303" y="1306"/>
                </a:lnTo>
                <a:lnTo>
                  <a:pt x="303" y="1299"/>
                </a:lnTo>
                <a:lnTo>
                  <a:pt x="295" y="1299"/>
                </a:lnTo>
                <a:lnTo>
                  <a:pt x="295" y="1291"/>
                </a:lnTo>
                <a:lnTo>
                  <a:pt x="286" y="1291"/>
                </a:lnTo>
                <a:lnTo>
                  <a:pt x="286" y="1282"/>
                </a:lnTo>
                <a:lnTo>
                  <a:pt x="279" y="1282"/>
                </a:lnTo>
                <a:lnTo>
                  <a:pt x="279" y="1275"/>
                </a:lnTo>
                <a:lnTo>
                  <a:pt x="271" y="1267"/>
                </a:lnTo>
                <a:lnTo>
                  <a:pt x="271" y="1275"/>
                </a:lnTo>
                <a:lnTo>
                  <a:pt x="271" y="1267"/>
                </a:lnTo>
                <a:lnTo>
                  <a:pt x="262" y="1267"/>
                </a:lnTo>
                <a:lnTo>
                  <a:pt x="262" y="1258"/>
                </a:lnTo>
                <a:lnTo>
                  <a:pt x="262" y="1251"/>
                </a:lnTo>
                <a:lnTo>
                  <a:pt x="262" y="1243"/>
                </a:lnTo>
                <a:lnTo>
                  <a:pt x="262" y="1234"/>
                </a:lnTo>
                <a:lnTo>
                  <a:pt x="271" y="1234"/>
                </a:lnTo>
                <a:lnTo>
                  <a:pt x="271" y="1227"/>
                </a:lnTo>
                <a:lnTo>
                  <a:pt x="262" y="1227"/>
                </a:lnTo>
                <a:lnTo>
                  <a:pt x="262" y="1219"/>
                </a:lnTo>
                <a:lnTo>
                  <a:pt x="262" y="1210"/>
                </a:lnTo>
                <a:lnTo>
                  <a:pt x="255" y="1210"/>
                </a:lnTo>
                <a:lnTo>
                  <a:pt x="262" y="1210"/>
                </a:lnTo>
                <a:lnTo>
                  <a:pt x="262" y="1203"/>
                </a:lnTo>
                <a:lnTo>
                  <a:pt x="271" y="1203"/>
                </a:lnTo>
                <a:lnTo>
                  <a:pt x="271" y="1195"/>
                </a:lnTo>
                <a:lnTo>
                  <a:pt x="262" y="1195"/>
                </a:lnTo>
                <a:lnTo>
                  <a:pt x="262" y="1188"/>
                </a:lnTo>
                <a:lnTo>
                  <a:pt x="255" y="1188"/>
                </a:lnTo>
                <a:lnTo>
                  <a:pt x="255" y="1195"/>
                </a:lnTo>
                <a:lnTo>
                  <a:pt x="247" y="1195"/>
                </a:lnTo>
                <a:lnTo>
                  <a:pt x="247" y="1203"/>
                </a:lnTo>
                <a:lnTo>
                  <a:pt x="240" y="1203"/>
                </a:lnTo>
                <a:lnTo>
                  <a:pt x="231" y="1203"/>
                </a:lnTo>
                <a:lnTo>
                  <a:pt x="231" y="1195"/>
                </a:lnTo>
                <a:lnTo>
                  <a:pt x="223" y="1195"/>
                </a:lnTo>
                <a:lnTo>
                  <a:pt x="216" y="1188"/>
                </a:lnTo>
                <a:lnTo>
                  <a:pt x="207" y="1188"/>
                </a:lnTo>
                <a:lnTo>
                  <a:pt x="207" y="1195"/>
                </a:lnTo>
                <a:lnTo>
                  <a:pt x="199" y="1195"/>
                </a:lnTo>
                <a:lnTo>
                  <a:pt x="192" y="1195"/>
                </a:lnTo>
                <a:lnTo>
                  <a:pt x="183" y="1195"/>
                </a:lnTo>
                <a:lnTo>
                  <a:pt x="175" y="1195"/>
                </a:lnTo>
                <a:lnTo>
                  <a:pt x="175" y="1188"/>
                </a:lnTo>
                <a:lnTo>
                  <a:pt x="168" y="1188"/>
                </a:lnTo>
                <a:lnTo>
                  <a:pt x="168" y="1179"/>
                </a:lnTo>
                <a:lnTo>
                  <a:pt x="159" y="1179"/>
                </a:lnTo>
                <a:lnTo>
                  <a:pt x="159" y="1171"/>
                </a:lnTo>
                <a:lnTo>
                  <a:pt x="159" y="1164"/>
                </a:lnTo>
                <a:lnTo>
                  <a:pt x="151" y="1164"/>
                </a:lnTo>
                <a:lnTo>
                  <a:pt x="151" y="1155"/>
                </a:lnTo>
                <a:lnTo>
                  <a:pt x="144" y="1155"/>
                </a:lnTo>
                <a:lnTo>
                  <a:pt x="144" y="1147"/>
                </a:lnTo>
                <a:lnTo>
                  <a:pt x="135" y="1147"/>
                </a:lnTo>
                <a:lnTo>
                  <a:pt x="135" y="1140"/>
                </a:lnTo>
                <a:lnTo>
                  <a:pt x="127" y="1140"/>
                </a:lnTo>
                <a:lnTo>
                  <a:pt x="120" y="1131"/>
                </a:lnTo>
                <a:lnTo>
                  <a:pt x="111" y="1123"/>
                </a:lnTo>
                <a:lnTo>
                  <a:pt x="111" y="1116"/>
                </a:lnTo>
                <a:lnTo>
                  <a:pt x="103" y="1116"/>
                </a:lnTo>
                <a:lnTo>
                  <a:pt x="103" y="1107"/>
                </a:lnTo>
                <a:lnTo>
                  <a:pt x="96" y="1107"/>
                </a:lnTo>
                <a:lnTo>
                  <a:pt x="88" y="1099"/>
                </a:lnTo>
                <a:lnTo>
                  <a:pt x="79" y="1099"/>
                </a:lnTo>
                <a:lnTo>
                  <a:pt x="72" y="1099"/>
                </a:lnTo>
                <a:lnTo>
                  <a:pt x="72" y="1092"/>
                </a:lnTo>
                <a:lnTo>
                  <a:pt x="64" y="1092"/>
                </a:lnTo>
                <a:lnTo>
                  <a:pt x="64" y="1083"/>
                </a:lnTo>
                <a:lnTo>
                  <a:pt x="55" y="1083"/>
                </a:lnTo>
                <a:lnTo>
                  <a:pt x="55" y="1092"/>
                </a:lnTo>
                <a:lnTo>
                  <a:pt x="48" y="1092"/>
                </a:lnTo>
                <a:lnTo>
                  <a:pt x="48" y="1099"/>
                </a:lnTo>
                <a:lnTo>
                  <a:pt x="40" y="1099"/>
                </a:lnTo>
                <a:lnTo>
                  <a:pt x="40" y="1092"/>
                </a:lnTo>
                <a:lnTo>
                  <a:pt x="31" y="1092"/>
                </a:lnTo>
                <a:lnTo>
                  <a:pt x="24" y="1092"/>
                </a:lnTo>
                <a:lnTo>
                  <a:pt x="16" y="1092"/>
                </a:lnTo>
                <a:lnTo>
                  <a:pt x="16" y="1083"/>
                </a:lnTo>
                <a:lnTo>
                  <a:pt x="7" y="1083"/>
                </a:lnTo>
                <a:lnTo>
                  <a:pt x="0" y="1083"/>
                </a:lnTo>
                <a:lnTo>
                  <a:pt x="0" y="1075"/>
                </a:lnTo>
                <a:lnTo>
                  <a:pt x="0" y="1068"/>
                </a:lnTo>
                <a:lnTo>
                  <a:pt x="7" y="1068"/>
                </a:lnTo>
                <a:lnTo>
                  <a:pt x="7" y="1060"/>
                </a:lnTo>
                <a:lnTo>
                  <a:pt x="7" y="1051"/>
                </a:lnTo>
                <a:lnTo>
                  <a:pt x="16" y="1051"/>
                </a:lnTo>
                <a:lnTo>
                  <a:pt x="16" y="1044"/>
                </a:lnTo>
                <a:lnTo>
                  <a:pt x="24" y="1044"/>
                </a:lnTo>
                <a:lnTo>
                  <a:pt x="24" y="1036"/>
                </a:lnTo>
                <a:lnTo>
                  <a:pt x="31" y="1036"/>
                </a:lnTo>
                <a:lnTo>
                  <a:pt x="31" y="1027"/>
                </a:lnTo>
                <a:lnTo>
                  <a:pt x="31" y="1020"/>
                </a:lnTo>
                <a:lnTo>
                  <a:pt x="40" y="1020"/>
                </a:lnTo>
                <a:lnTo>
                  <a:pt x="40" y="1012"/>
                </a:lnTo>
                <a:lnTo>
                  <a:pt x="48" y="1012"/>
                </a:lnTo>
                <a:lnTo>
                  <a:pt x="55" y="1012"/>
                </a:lnTo>
                <a:lnTo>
                  <a:pt x="55" y="1003"/>
                </a:lnTo>
                <a:lnTo>
                  <a:pt x="55" y="996"/>
                </a:lnTo>
                <a:lnTo>
                  <a:pt x="64" y="996"/>
                </a:lnTo>
                <a:lnTo>
                  <a:pt x="64" y="988"/>
                </a:lnTo>
                <a:lnTo>
                  <a:pt x="55" y="988"/>
                </a:lnTo>
                <a:lnTo>
                  <a:pt x="55" y="979"/>
                </a:lnTo>
                <a:lnTo>
                  <a:pt x="48" y="979"/>
                </a:lnTo>
                <a:lnTo>
                  <a:pt x="55" y="972"/>
                </a:lnTo>
                <a:lnTo>
                  <a:pt x="55" y="964"/>
                </a:lnTo>
                <a:lnTo>
                  <a:pt x="55" y="955"/>
                </a:lnTo>
                <a:lnTo>
                  <a:pt x="64" y="948"/>
                </a:lnTo>
                <a:lnTo>
                  <a:pt x="64" y="940"/>
                </a:lnTo>
                <a:lnTo>
                  <a:pt x="64" y="933"/>
                </a:lnTo>
                <a:lnTo>
                  <a:pt x="72" y="933"/>
                </a:lnTo>
                <a:lnTo>
                  <a:pt x="64" y="933"/>
                </a:lnTo>
                <a:lnTo>
                  <a:pt x="64" y="924"/>
                </a:lnTo>
                <a:lnTo>
                  <a:pt x="72" y="924"/>
                </a:lnTo>
                <a:lnTo>
                  <a:pt x="79" y="924"/>
                </a:lnTo>
                <a:lnTo>
                  <a:pt x="79" y="916"/>
                </a:lnTo>
                <a:lnTo>
                  <a:pt x="79" y="909"/>
                </a:lnTo>
                <a:lnTo>
                  <a:pt x="79" y="900"/>
                </a:lnTo>
                <a:lnTo>
                  <a:pt x="88" y="900"/>
                </a:lnTo>
                <a:lnTo>
                  <a:pt x="88" y="892"/>
                </a:lnTo>
                <a:lnTo>
                  <a:pt x="88" y="885"/>
                </a:lnTo>
                <a:lnTo>
                  <a:pt x="88" y="876"/>
                </a:lnTo>
                <a:lnTo>
                  <a:pt x="96" y="876"/>
                </a:lnTo>
                <a:lnTo>
                  <a:pt x="96" y="868"/>
                </a:lnTo>
                <a:lnTo>
                  <a:pt x="103" y="868"/>
                </a:lnTo>
                <a:lnTo>
                  <a:pt x="103" y="876"/>
                </a:lnTo>
                <a:lnTo>
                  <a:pt x="111" y="876"/>
                </a:lnTo>
                <a:lnTo>
                  <a:pt x="111" y="885"/>
                </a:lnTo>
                <a:lnTo>
                  <a:pt x="120" y="885"/>
                </a:lnTo>
                <a:lnTo>
                  <a:pt x="127" y="885"/>
                </a:lnTo>
                <a:lnTo>
                  <a:pt x="135" y="885"/>
                </a:lnTo>
                <a:lnTo>
                  <a:pt x="144" y="885"/>
                </a:lnTo>
                <a:lnTo>
                  <a:pt x="151" y="885"/>
                </a:lnTo>
                <a:lnTo>
                  <a:pt x="159" y="885"/>
                </a:lnTo>
                <a:lnTo>
                  <a:pt x="168" y="876"/>
                </a:lnTo>
                <a:lnTo>
                  <a:pt x="175" y="876"/>
                </a:lnTo>
                <a:lnTo>
                  <a:pt x="183" y="876"/>
                </a:lnTo>
                <a:lnTo>
                  <a:pt x="192" y="876"/>
                </a:lnTo>
                <a:lnTo>
                  <a:pt x="199" y="876"/>
                </a:lnTo>
                <a:lnTo>
                  <a:pt x="199" y="868"/>
                </a:lnTo>
                <a:lnTo>
                  <a:pt x="207" y="868"/>
                </a:lnTo>
                <a:lnTo>
                  <a:pt x="207" y="861"/>
                </a:lnTo>
                <a:lnTo>
                  <a:pt x="216" y="861"/>
                </a:lnTo>
                <a:lnTo>
                  <a:pt x="223" y="861"/>
                </a:lnTo>
                <a:lnTo>
                  <a:pt x="223" y="852"/>
                </a:lnTo>
                <a:lnTo>
                  <a:pt x="231" y="852"/>
                </a:lnTo>
                <a:lnTo>
                  <a:pt x="231" y="844"/>
                </a:lnTo>
                <a:lnTo>
                  <a:pt x="240" y="844"/>
                </a:lnTo>
                <a:lnTo>
                  <a:pt x="240" y="837"/>
                </a:lnTo>
                <a:lnTo>
                  <a:pt x="247" y="837"/>
                </a:lnTo>
                <a:lnTo>
                  <a:pt x="247" y="828"/>
                </a:lnTo>
                <a:lnTo>
                  <a:pt x="247" y="820"/>
                </a:lnTo>
                <a:lnTo>
                  <a:pt x="247" y="813"/>
                </a:lnTo>
                <a:lnTo>
                  <a:pt x="247" y="805"/>
                </a:lnTo>
                <a:lnTo>
                  <a:pt x="247" y="796"/>
                </a:lnTo>
                <a:lnTo>
                  <a:pt x="255" y="796"/>
                </a:lnTo>
                <a:lnTo>
                  <a:pt x="262" y="796"/>
                </a:lnTo>
                <a:lnTo>
                  <a:pt x="271" y="796"/>
                </a:lnTo>
                <a:lnTo>
                  <a:pt x="279" y="796"/>
                </a:lnTo>
                <a:lnTo>
                  <a:pt x="279" y="805"/>
                </a:lnTo>
                <a:lnTo>
                  <a:pt x="286" y="805"/>
                </a:lnTo>
                <a:lnTo>
                  <a:pt x="295" y="805"/>
                </a:lnTo>
                <a:lnTo>
                  <a:pt x="295" y="796"/>
                </a:lnTo>
                <a:lnTo>
                  <a:pt x="295" y="789"/>
                </a:lnTo>
                <a:lnTo>
                  <a:pt x="303" y="789"/>
                </a:lnTo>
                <a:lnTo>
                  <a:pt x="310" y="789"/>
                </a:lnTo>
                <a:lnTo>
                  <a:pt x="310" y="781"/>
                </a:lnTo>
                <a:lnTo>
                  <a:pt x="319" y="781"/>
                </a:lnTo>
                <a:lnTo>
                  <a:pt x="327" y="789"/>
                </a:lnTo>
                <a:lnTo>
                  <a:pt x="334" y="789"/>
                </a:lnTo>
                <a:lnTo>
                  <a:pt x="343" y="789"/>
                </a:lnTo>
                <a:lnTo>
                  <a:pt x="351" y="789"/>
                </a:lnTo>
                <a:lnTo>
                  <a:pt x="351" y="796"/>
                </a:lnTo>
                <a:lnTo>
                  <a:pt x="358" y="796"/>
                </a:lnTo>
                <a:lnTo>
                  <a:pt x="358" y="789"/>
                </a:lnTo>
                <a:lnTo>
                  <a:pt x="358" y="781"/>
                </a:lnTo>
                <a:lnTo>
                  <a:pt x="351" y="781"/>
                </a:lnTo>
                <a:lnTo>
                  <a:pt x="343" y="781"/>
                </a:lnTo>
                <a:lnTo>
                  <a:pt x="343" y="772"/>
                </a:lnTo>
                <a:lnTo>
                  <a:pt x="343" y="765"/>
                </a:lnTo>
                <a:lnTo>
                  <a:pt x="343" y="757"/>
                </a:lnTo>
                <a:lnTo>
                  <a:pt x="351" y="757"/>
                </a:lnTo>
                <a:lnTo>
                  <a:pt x="351" y="748"/>
                </a:lnTo>
                <a:lnTo>
                  <a:pt x="358" y="748"/>
                </a:lnTo>
                <a:lnTo>
                  <a:pt x="367" y="748"/>
                </a:lnTo>
                <a:lnTo>
                  <a:pt x="367" y="741"/>
                </a:lnTo>
                <a:lnTo>
                  <a:pt x="367" y="733"/>
                </a:lnTo>
                <a:lnTo>
                  <a:pt x="375" y="733"/>
                </a:lnTo>
                <a:lnTo>
                  <a:pt x="382" y="733"/>
                </a:lnTo>
                <a:lnTo>
                  <a:pt x="382" y="724"/>
                </a:lnTo>
                <a:lnTo>
                  <a:pt x="390" y="724"/>
                </a:lnTo>
                <a:lnTo>
                  <a:pt x="390" y="717"/>
                </a:lnTo>
                <a:lnTo>
                  <a:pt x="390" y="709"/>
                </a:lnTo>
                <a:lnTo>
                  <a:pt x="399" y="709"/>
                </a:lnTo>
                <a:lnTo>
                  <a:pt x="399" y="700"/>
                </a:lnTo>
                <a:lnTo>
                  <a:pt x="399" y="693"/>
                </a:lnTo>
                <a:lnTo>
                  <a:pt x="399" y="685"/>
                </a:lnTo>
                <a:lnTo>
                  <a:pt x="399" y="678"/>
                </a:lnTo>
                <a:lnTo>
                  <a:pt x="399" y="669"/>
                </a:lnTo>
                <a:lnTo>
                  <a:pt x="406" y="669"/>
                </a:lnTo>
                <a:lnTo>
                  <a:pt x="406" y="661"/>
                </a:lnTo>
                <a:lnTo>
                  <a:pt x="406" y="669"/>
                </a:lnTo>
                <a:lnTo>
                  <a:pt x="414" y="669"/>
                </a:lnTo>
                <a:lnTo>
                  <a:pt x="414" y="661"/>
                </a:lnTo>
                <a:lnTo>
                  <a:pt x="414" y="654"/>
                </a:lnTo>
                <a:lnTo>
                  <a:pt x="423" y="654"/>
                </a:lnTo>
                <a:lnTo>
                  <a:pt x="414" y="654"/>
                </a:lnTo>
                <a:lnTo>
                  <a:pt x="414" y="645"/>
                </a:lnTo>
                <a:lnTo>
                  <a:pt x="414" y="637"/>
                </a:lnTo>
                <a:lnTo>
                  <a:pt x="423" y="637"/>
                </a:lnTo>
                <a:lnTo>
                  <a:pt x="430" y="637"/>
                </a:lnTo>
                <a:lnTo>
                  <a:pt x="430" y="630"/>
                </a:lnTo>
                <a:lnTo>
                  <a:pt x="438" y="630"/>
                </a:lnTo>
                <a:lnTo>
                  <a:pt x="438" y="621"/>
                </a:lnTo>
                <a:lnTo>
                  <a:pt x="438" y="613"/>
                </a:lnTo>
                <a:lnTo>
                  <a:pt x="447" y="613"/>
                </a:lnTo>
                <a:lnTo>
                  <a:pt x="447" y="606"/>
                </a:lnTo>
                <a:lnTo>
                  <a:pt x="447" y="597"/>
                </a:lnTo>
                <a:lnTo>
                  <a:pt x="454" y="597"/>
                </a:lnTo>
                <a:lnTo>
                  <a:pt x="462" y="597"/>
                </a:lnTo>
                <a:lnTo>
                  <a:pt x="471" y="597"/>
                </a:lnTo>
                <a:lnTo>
                  <a:pt x="471" y="606"/>
                </a:lnTo>
                <a:lnTo>
                  <a:pt x="478" y="606"/>
                </a:lnTo>
                <a:lnTo>
                  <a:pt x="478" y="597"/>
                </a:lnTo>
                <a:lnTo>
                  <a:pt x="478" y="606"/>
                </a:lnTo>
                <a:lnTo>
                  <a:pt x="486" y="606"/>
                </a:lnTo>
                <a:lnTo>
                  <a:pt x="495" y="606"/>
                </a:lnTo>
                <a:lnTo>
                  <a:pt x="495" y="613"/>
                </a:lnTo>
                <a:lnTo>
                  <a:pt x="495" y="621"/>
                </a:lnTo>
                <a:lnTo>
                  <a:pt x="502" y="621"/>
                </a:lnTo>
                <a:lnTo>
                  <a:pt x="502" y="630"/>
                </a:lnTo>
                <a:lnTo>
                  <a:pt x="510" y="630"/>
                </a:lnTo>
                <a:lnTo>
                  <a:pt x="510" y="637"/>
                </a:lnTo>
                <a:lnTo>
                  <a:pt x="517" y="637"/>
                </a:lnTo>
                <a:lnTo>
                  <a:pt x="517" y="630"/>
                </a:lnTo>
                <a:lnTo>
                  <a:pt x="517" y="637"/>
                </a:lnTo>
                <a:lnTo>
                  <a:pt x="526" y="637"/>
                </a:lnTo>
                <a:lnTo>
                  <a:pt x="526" y="630"/>
                </a:lnTo>
                <a:lnTo>
                  <a:pt x="534" y="630"/>
                </a:lnTo>
                <a:lnTo>
                  <a:pt x="534" y="621"/>
                </a:lnTo>
                <a:lnTo>
                  <a:pt x="526" y="613"/>
                </a:lnTo>
                <a:lnTo>
                  <a:pt x="517" y="606"/>
                </a:lnTo>
                <a:lnTo>
                  <a:pt x="517" y="597"/>
                </a:lnTo>
                <a:lnTo>
                  <a:pt x="526" y="597"/>
                </a:lnTo>
                <a:lnTo>
                  <a:pt x="526" y="589"/>
                </a:lnTo>
                <a:lnTo>
                  <a:pt x="526" y="582"/>
                </a:lnTo>
                <a:lnTo>
                  <a:pt x="517" y="582"/>
                </a:lnTo>
                <a:lnTo>
                  <a:pt x="517" y="565"/>
                </a:lnTo>
                <a:lnTo>
                  <a:pt x="502" y="565"/>
                </a:lnTo>
                <a:lnTo>
                  <a:pt x="510" y="565"/>
                </a:lnTo>
                <a:lnTo>
                  <a:pt x="510" y="558"/>
                </a:lnTo>
                <a:lnTo>
                  <a:pt x="510" y="549"/>
                </a:lnTo>
                <a:lnTo>
                  <a:pt x="517" y="549"/>
                </a:lnTo>
                <a:lnTo>
                  <a:pt x="517" y="541"/>
                </a:lnTo>
                <a:lnTo>
                  <a:pt x="510" y="534"/>
                </a:lnTo>
                <a:lnTo>
                  <a:pt x="510" y="526"/>
                </a:lnTo>
                <a:lnTo>
                  <a:pt x="517" y="526"/>
                </a:lnTo>
                <a:lnTo>
                  <a:pt x="517" y="517"/>
                </a:lnTo>
                <a:lnTo>
                  <a:pt x="526" y="517"/>
                </a:lnTo>
                <a:lnTo>
                  <a:pt x="526" y="510"/>
                </a:lnTo>
                <a:lnTo>
                  <a:pt x="517" y="510"/>
                </a:lnTo>
                <a:lnTo>
                  <a:pt x="517" y="502"/>
                </a:lnTo>
                <a:lnTo>
                  <a:pt x="526" y="493"/>
                </a:lnTo>
                <a:lnTo>
                  <a:pt x="534" y="493"/>
                </a:lnTo>
                <a:lnTo>
                  <a:pt x="534" y="486"/>
                </a:lnTo>
                <a:lnTo>
                  <a:pt x="541" y="486"/>
                </a:lnTo>
                <a:lnTo>
                  <a:pt x="550" y="486"/>
                </a:lnTo>
                <a:lnTo>
                  <a:pt x="558" y="486"/>
                </a:lnTo>
                <a:lnTo>
                  <a:pt x="558" y="478"/>
                </a:lnTo>
                <a:lnTo>
                  <a:pt x="558" y="469"/>
                </a:lnTo>
                <a:lnTo>
                  <a:pt x="550" y="469"/>
                </a:lnTo>
                <a:lnTo>
                  <a:pt x="550" y="462"/>
                </a:lnTo>
                <a:lnTo>
                  <a:pt x="558" y="462"/>
                </a:lnTo>
                <a:lnTo>
                  <a:pt x="565" y="462"/>
                </a:lnTo>
                <a:lnTo>
                  <a:pt x="574" y="462"/>
                </a:lnTo>
                <a:lnTo>
                  <a:pt x="574" y="454"/>
                </a:lnTo>
                <a:lnTo>
                  <a:pt x="582" y="445"/>
                </a:lnTo>
                <a:lnTo>
                  <a:pt x="582" y="438"/>
                </a:lnTo>
                <a:lnTo>
                  <a:pt x="589" y="438"/>
                </a:lnTo>
                <a:lnTo>
                  <a:pt x="589" y="430"/>
                </a:lnTo>
                <a:lnTo>
                  <a:pt x="589" y="421"/>
                </a:lnTo>
                <a:lnTo>
                  <a:pt x="598" y="414"/>
                </a:lnTo>
                <a:lnTo>
                  <a:pt x="606" y="414"/>
                </a:lnTo>
                <a:lnTo>
                  <a:pt x="606" y="406"/>
                </a:lnTo>
                <a:lnTo>
                  <a:pt x="606" y="399"/>
                </a:lnTo>
                <a:lnTo>
                  <a:pt x="613" y="399"/>
                </a:lnTo>
                <a:lnTo>
                  <a:pt x="613" y="390"/>
                </a:lnTo>
                <a:lnTo>
                  <a:pt x="613" y="382"/>
                </a:lnTo>
                <a:lnTo>
                  <a:pt x="622" y="382"/>
                </a:lnTo>
                <a:lnTo>
                  <a:pt x="622" y="375"/>
                </a:lnTo>
                <a:lnTo>
                  <a:pt x="630" y="375"/>
                </a:lnTo>
                <a:lnTo>
                  <a:pt x="637" y="375"/>
                </a:lnTo>
                <a:lnTo>
                  <a:pt x="645" y="366"/>
                </a:lnTo>
                <a:lnTo>
                  <a:pt x="637" y="366"/>
                </a:lnTo>
                <a:lnTo>
                  <a:pt x="637" y="358"/>
                </a:lnTo>
                <a:lnTo>
                  <a:pt x="645" y="358"/>
                </a:lnTo>
                <a:lnTo>
                  <a:pt x="637" y="351"/>
                </a:lnTo>
                <a:lnTo>
                  <a:pt x="637" y="342"/>
                </a:lnTo>
                <a:lnTo>
                  <a:pt x="637" y="334"/>
                </a:lnTo>
                <a:lnTo>
                  <a:pt x="645" y="334"/>
                </a:lnTo>
                <a:lnTo>
                  <a:pt x="654" y="334"/>
                </a:lnTo>
                <a:lnTo>
                  <a:pt x="661" y="334"/>
                </a:lnTo>
                <a:lnTo>
                  <a:pt x="669" y="334"/>
                </a:lnTo>
                <a:lnTo>
                  <a:pt x="678" y="334"/>
                </a:lnTo>
                <a:lnTo>
                  <a:pt x="685" y="334"/>
                </a:lnTo>
                <a:lnTo>
                  <a:pt x="685" y="327"/>
                </a:lnTo>
                <a:lnTo>
                  <a:pt x="685" y="318"/>
                </a:lnTo>
                <a:lnTo>
                  <a:pt x="693" y="318"/>
                </a:lnTo>
                <a:lnTo>
                  <a:pt x="693" y="310"/>
                </a:lnTo>
                <a:lnTo>
                  <a:pt x="702" y="310"/>
                </a:lnTo>
                <a:lnTo>
                  <a:pt x="702" y="303"/>
                </a:lnTo>
                <a:lnTo>
                  <a:pt x="709" y="303"/>
                </a:lnTo>
                <a:lnTo>
                  <a:pt x="709" y="294"/>
                </a:lnTo>
                <a:lnTo>
                  <a:pt x="709" y="286"/>
                </a:lnTo>
                <a:lnTo>
                  <a:pt x="717" y="286"/>
                </a:lnTo>
                <a:lnTo>
                  <a:pt x="717" y="279"/>
                </a:lnTo>
                <a:lnTo>
                  <a:pt x="726" y="271"/>
                </a:lnTo>
                <a:lnTo>
                  <a:pt x="733" y="271"/>
                </a:lnTo>
                <a:lnTo>
                  <a:pt x="733" y="262"/>
                </a:lnTo>
                <a:lnTo>
                  <a:pt x="733" y="271"/>
                </a:lnTo>
                <a:lnTo>
                  <a:pt x="733" y="262"/>
                </a:lnTo>
                <a:lnTo>
                  <a:pt x="741" y="262"/>
                </a:lnTo>
                <a:lnTo>
                  <a:pt x="741" y="255"/>
                </a:lnTo>
                <a:lnTo>
                  <a:pt x="741" y="247"/>
                </a:lnTo>
                <a:lnTo>
                  <a:pt x="733" y="238"/>
                </a:lnTo>
                <a:lnTo>
                  <a:pt x="733" y="231"/>
                </a:lnTo>
                <a:lnTo>
                  <a:pt x="741" y="223"/>
                </a:lnTo>
                <a:lnTo>
                  <a:pt x="741" y="214"/>
                </a:lnTo>
                <a:lnTo>
                  <a:pt x="750" y="214"/>
                </a:lnTo>
                <a:lnTo>
                  <a:pt x="750" y="207"/>
                </a:lnTo>
                <a:lnTo>
                  <a:pt x="750" y="199"/>
                </a:lnTo>
                <a:lnTo>
                  <a:pt x="757" y="199"/>
                </a:lnTo>
                <a:lnTo>
                  <a:pt x="757" y="190"/>
                </a:lnTo>
                <a:lnTo>
                  <a:pt x="757" y="183"/>
                </a:lnTo>
                <a:lnTo>
                  <a:pt x="757" y="175"/>
                </a:lnTo>
                <a:lnTo>
                  <a:pt x="765" y="175"/>
                </a:lnTo>
                <a:lnTo>
                  <a:pt x="772" y="175"/>
                </a:lnTo>
                <a:lnTo>
                  <a:pt x="772" y="166"/>
                </a:lnTo>
                <a:lnTo>
                  <a:pt x="781" y="166"/>
                </a:lnTo>
                <a:lnTo>
                  <a:pt x="789" y="166"/>
                </a:lnTo>
                <a:lnTo>
                  <a:pt x="796" y="166"/>
                </a:lnTo>
                <a:lnTo>
                  <a:pt x="796" y="175"/>
                </a:lnTo>
                <a:lnTo>
                  <a:pt x="805" y="175"/>
                </a:lnTo>
                <a:lnTo>
                  <a:pt x="813" y="175"/>
                </a:lnTo>
                <a:lnTo>
                  <a:pt x="813" y="166"/>
                </a:lnTo>
                <a:lnTo>
                  <a:pt x="820" y="166"/>
                </a:lnTo>
                <a:lnTo>
                  <a:pt x="820" y="159"/>
                </a:lnTo>
                <a:lnTo>
                  <a:pt x="829" y="159"/>
                </a:lnTo>
                <a:lnTo>
                  <a:pt x="829" y="151"/>
                </a:lnTo>
                <a:lnTo>
                  <a:pt x="820" y="151"/>
                </a:lnTo>
                <a:lnTo>
                  <a:pt x="820" y="144"/>
                </a:lnTo>
                <a:lnTo>
                  <a:pt x="820" y="135"/>
                </a:lnTo>
                <a:lnTo>
                  <a:pt x="813" y="135"/>
                </a:lnTo>
                <a:lnTo>
                  <a:pt x="813" y="127"/>
                </a:lnTo>
                <a:lnTo>
                  <a:pt x="820" y="127"/>
                </a:lnTo>
                <a:lnTo>
                  <a:pt x="829" y="127"/>
                </a:lnTo>
                <a:lnTo>
                  <a:pt x="820" y="120"/>
                </a:lnTo>
                <a:lnTo>
                  <a:pt x="829" y="111"/>
                </a:lnTo>
                <a:lnTo>
                  <a:pt x="829" y="103"/>
                </a:lnTo>
                <a:lnTo>
                  <a:pt x="820" y="103"/>
                </a:lnTo>
                <a:lnTo>
                  <a:pt x="829" y="103"/>
                </a:lnTo>
                <a:lnTo>
                  <a:pt x="829" y="96"/>
                </a:lnTo>
                <a:lnTo>
                  <a:pt x="837" y="96"/>
                </a:lnTo>
                <a:lnTo>
                  <a:pt x="844" y="96"/>
                </a:lnTo>
                <a:lnTo>
                  <a:pt x="853" y="96"/>
                </a:lnTo>
                <a:lnTo>
                  <a:pt x="853" y="87"/>
                </a:lnTo>
                <a:lnTo>
                  <a:pt x="861" y="87"/>
                </a:lnTo>
                <a:lnTo>
                  <a:pt x="868" y="87"/>
                </a:lnTo>
                <a:lnTo>
                  <a:pt x="868" y="79"/>
                </a:lnTo>
                <a:lnTo>
                  <a:pt x="877" y="79"/>
                </a:lnTo>
                <a:lnTo>
                  <a:pt x="877" y="87"/>
                </a:lnTo>
                <a:lnTo>
                  <a:pt x="885" y="87"/>
                </a:lnTo>
                <a:lnTo>
                  <a:pt x="892" y="87"/>
                </a:lnTo>
                <a:lnTo>
                  <a:pt x="892" y="96"/>
                </a:lnTo>
                <a:lnTo>
                  <a:pt x="900" y="96"/>
                </a:lnTo>
                <a:lnTo>
                  <a:pt x="900" y="87"/>
                </a:lnTo>
                <a:lnTo>
                  <a:pt x="900" y="79"/>
                </a:lnTo>
                <a:lnTo>
                  <a:pt x="900" y="72"/>
                </a:lnTo>
                <a:lnTo>
                  <a:pt x="900" y="63"/>
                </a:lnTo>
                <a:lnTo>
                  <a:pt x="900" y="55"/>
                </a:lnTo>
                <a:lnTo>
                  <a:pt x="909" y="55"/>
                </a:lnTo>
                <a:lnTo>
                  <a:pt x="909" y="48"/>
                </a:lnTo>
                <a:lnTo>
                  <a:pt x="916" y="48"/>
                </a:lnTo>
                <a:lnTo>
                  <a:pt x="916" y="55"/>
                </a:lnTo>
                <a:lnTo>
                  <a:pt x="916" y="63"/>
                </a:lnTo>
                <a:lnTo>
                  <a:pt x="924" y="63"/>
                </a:lnTo>
                <a:lnTo>
                  <a:pt x="924" y="72"/>
                </a:lnTo>
                <a:lnTo>
                  <a:pt x="933" y="72"/>
                </a:lnTo>
                <a:lnTo>
                  <a:pt x="940" y="72"/>
                </a:lnTo>
                <a:lnTo>
                  <a:pt x="940" y="79"/>
                </a:lnTo>
                <a:lnTo>
                  <a:pt x="940" y="87"/>
                </a:lnTo>
                <a:lnTo>
                  <a:pt x="948" y="87"/>
                </a:lnTo>
                <a:lnTo>
                  <a:pt x="948" y="96"/>
                </a:lnTo>
                <a:lnTo>
                  <a:pt x="940" y="96"/>
                </a:lnTo>
                <a:lnTo>
                  <a:pt x="948" y="103"/>
                </a:lnTo>
                <a:lnTo>
                  <a:pt x="957" y="103"/>
                </a:lnTo>
                <a:lnTo>
                  <a:pt x="964" y="103"/>
                </a:lnTo>
                <a:lnTo>
                  <a:pt x="964" y="111"/>
                </a:lnTo>
                <a:lnTo>
                  <a:pt x="964" y="103"/>
                </a:lnTo>
                <a:lnTo>
                  <a:pt x="972" y="103"/>
                </a:lnTo>
                <a:lnTo>
                  <a:pt x="972" y="111"/>
                </a:lnTo>
                <a:lnTo>
                  <a:pt x="972" y="120"/>
                </a:lnTo>
                <a:lnTo>
                  <a:pt x="981" y="120"/>
                </a:lnTo>
                <a:lnTo>
                  <a:pt x="981" y="111"/>
                </a:lnTo>
                <a:lnTo>
                  <a:pt x="981" y="103"/>
                </a:lnTo>
                <a:lnTo>
                  <a:pt x="988" y="103"/>
                </a:lnTo>
                <a:lnTo>
                  <a:pt x="988" y="96"/>
                </a:lnTo>
                <a:lnTo>
                  <a:pt x="988" y="103"/>
                </a:lnTo>
                <a:lnTo>
                  <a:pt x="988" y="96"/>
                </a:lnTo>
                <a:lnTo>
                  <a:pt x="996" y="96"/>
                </a:lnTo>
                <a:lnTo>
                  <a:pt x="996" y="103"/>
                </a:lnTo>
                <a:lnTo>
                  <a:pt x="1005" y="103"/>
                </a:lnTo>
                <a:lnTo>
                  <a:pt x="1005" y="111"/>
                </a:lnTo>
                <a:lnTo>
                  <a:pt x="1005" y="103"/>
                </a:lnTo>
                <a:lnTo>
                  <a:pt x="1012" y="103"/>
                </a:lnTo>
                <a:lnTo>
                  <a:pt x="1012" y="96"/>
                </a:lnTo>
                <a:lnTo>
                  <a:pt x="1020" y="96"/>
                </a:lnTo>
                <a:lnTo>
                  <a:pt x="1027" y="96"/>
                </a:lnTo>
                <a:lnTo>
                  <a:pt x="1027" y="103"/>
                </a:lnTo>
                <a:lnTo>
                  <a:pt x="1036" y="103"/>
                </a:lnTo>
                <a:lnTo>
                  <a:pt x="1036" y="111"/>
                </a:lnTo>
                <a:lnTo>
                  <a:pt x="1044" y="111"/>
                </a:lnTo>
                <a:lnTo>
                  <a:pt x="1044" y="120"/>
                </a:lnTo>
                <a:lnTo>
                  <a:pt x="1044" y="127"/>
                </a:lnTo>
                <a:lnTo>
                  <a:pt x="1036" y="127"/>
                </a:lnTo>
                <a:lnTo>
                  <a:pt x="1044" y="127"/>
                </a:lnTo>
                <a:lnTo>
                  <a:pt x="1044" y="135"/>
                </a:lnTo>
                <a:lnTo>
                  <a:pt x="1044" y="144"/>
                </a:lnTo>
                <a:lnTo>
                  <a:pt x="1044" y="151"/>
                </a:lnTo>
                <a:lnTo>
                  <a:pt x="1051" y="151"/>
                </a:lnTo>
                <a:lnTo>
                  <a:pt x="1051" y="144"/>
                </a:lnTo>
                <a:lnTo>
                  <a:pt x="1051" y="135"/>
                </a:lnTo>
                <a:lnTo>
                  <a:pt x="1051" y="127"/>
                </a:lnTo>
                <a:lnTo>
                  <a:pt x="1051" y="120"/>
                </a:lnTo>
                <a:lnTo>
                  <a:pt x="1051" y="111"/>
                </a:lnTo>
                <a:lnTo>
                  <a:pt x="1051" y="103"/>
                </a:lnTo>
                <a:lnTo>
                  <a:pt x="1060" y="103"/>
                </a:lnTo>
                <a:lnTo>
                  <a:pt x="1060" y="96"/>
                </a:lnTo>
                <a:lnTo>
                  <a:pt x="1067" y="87"/>
                </a:lnTo>
                <a:lnTo>
                  <a:pt x="1067" y="79"/>
                </a:lnTo>
                <a:lnTo>
                  <a:pt x="1060" y="79"/>
                </a:lnTo>
                <a:lnTo>
                  <a:pt x="1067" y="79"/>
                </a:lnTo>
                <a:lnTo>
                  <a:pt x="1075" y="72"/>
                </a:lnTo>
                <a:lnTo>
                  <a:pt x="1084" y="72"/>
                </a:lnTo>
                <a:lnTo>
                  <a:pt x="1091" y="72"/>
                </a:lnTo>
                <a:lnTo>
                  <a:pt x="1091" y="79"/>
                </a:lnTo>
                <a:lnTo>
                  <a:pt x="1091" y="72"/>
                </a:lnTo>
                <a:lnTo>
                  <a:pt x="1099" y="72"/>
                </a:lnTo>
                <a:lnTo>
                  <a:pt x="1099" y="79"/>
                </a:lnTo>
                <a:lnTo>
                  <a:pt x="1099" y="72"/>
                </a:lnTo>
                <a:lnTo>
                  <a:pt x="1108" y="72"/>
                </a:lnTo>
                <a:lnTo>
                  <a:pt x="1108" y="79"/>
                </a:lnTo>
                <a:lnTo>
                  <a:pt x="1115" y="79"/>
                </a:lnTo>
                <a:lnTo>
                  <a:pt x="1115" y="87"/>
                </a:lnTo>
                <a:lnTo>
                  <a:pt x="1123" y="87"/>
                </a:lnTo>
                <a:lnTo>
                  <a:pt x="1123" y="96"/>
                </a:lnTo>
                <a:lnTo>
                  <a:pt x="1132" y="96"/>
                </a:lnTo>
                <a:lnTo>
                  <a:pt x="1139" y="96"/>
                </a:lnTo>
                <a:lnTo>
                  <a:pt x="1139" y="103"/>
                </a:lnTo>
                <a:lnTo>
                  <a:pt x="1139" y="96"/>
                </a:lnTo>
                <a:lnTo>
                  <a:pt x="1147" y="96"/>
                </a:lnTo>
                <a:lnTo>
                  <a:pt x="1147" y="103"/>
                </a:lnTo>
                <a:lnTo>
                  <a:pt x="1147" y="96"/>
                </a:lnTo>
                <a:lnTo>
                  <a:pt x="1154" y="96"/>
                </a:lnTo>
                <a:lnTo>
                  <a:pt x="1154" y="87"/>
                </a:lnTo>
                <a:lnTo>
                  <a:pt x="1154" y="79"/>
                </a:lnTo>
                <a:lnTo>
                  <a:pt x="1163" y="79"/>
                </a:lnTo>
                <a:lnTo>
                  <a:pt x="1163" y="72"/>
                </a:lnTo>
                <a:lnTo>
                  <a:pt x="1171" y="72"/>
                </a:lnTo>
                <a:lnTo>
                  <a:pt x="1178" y="72"/>
                </a:lnTo>
                <a:lnTo>
                  <a:pt x="1187" y="72"/>
                </a:lnTo>
                <a:lnTo>
                  <a:pt x="1195" y="72"/>
                </a:lnTo>
                <a:lnTo>
                  <a:pt x="1202" y="72"/>
                </a:lnTo>
                <a:lnTo>
                  <a:pt x="1211" y="72"/>
                </a:lnTo>
                <a:lnTo>
                  <a:pt x="1219" y="72"/>
                </a:lnTo>
                <a:lnTo>
                  <a:pt x="1226" y="72"/>
                </a:lnTo>
                <a:lnTo>
                  <a:pt x="1226" y="63"/>
                </a:lnTo>
                <a:lnTo>
                  <a:pt x="1235" y="63"/>
                </a:lnTo>
                <a:lnTo>
                  <a:pt x="1243" y="63"/>
                </a:lnTo>
                <a:lnTo>
                  <a:pt x="1243" y="72"/>
                </a:lnTo>
                <a:lnTo>
                  <a:pt x="1243" y="63"/>
                </a:lnTo>
                <a:lnTo>
                  <a:pt x="1243" y="72"/>
                </a:lnTo>
                <a:lnTo>
                  <a:pt x="1243" y="63"/>
                </a:lnTo>
                <a:lnTo>
                  <a:pt x="1250" y="63"/>
                </a:lnTo>
                <a:lnTo>
                  <a:pt x="1259" y="55"/>
                </a:lnTo>
                <a:lnTo>
                  <a:pt x="1259" y="48"/>
                </a:lnTo>
                <a:lnTo>
                  <a:pt x="1267" y="48"/>
                </a:lnTo>
                <a:lnTo>
                  <a:pt x="1274" y="48"/>
                </a:lnTo>
                <a:lnTo>
                  <a:pt x="1274" y="39"/>
                </a:lnTo>
                <a:lnTo>
                  <a:pt x="1282" y="39"/>
                </a:lnTo>
                <a:lnTo>
                  <a:pt x="1291" y="31"/>
                </a:lnTo>
                <a:lnTo>
                  <a:pt x="1291" y="24"/>
                </a:lnTo>
                <a:lnTo>
                  <a:pt x="1298" y="24"/>
                </a:lnTo>
                <a:lnTo>
                  <a:pt x="1306" y="24"/>
                </a:lnTo>
                <a:lnTo>
                  <a:pt x="1315" y="24"/>
                </a:lnTo>
                <a:lnTo>
                  <a:pt x="1315" y="16"/>
                </a:lnTo>
                <a:lnTo>
                  <a:pt x="1322" y="16"/>
                </a:lnTo>
                <a:lnTo>
                  <a:pt x="1322" y="7"/>
                </a:lnTo>
                <a:lnTo>
                  <a:pt x="1330" y="7"/>
                </a:lnTo>
                <a:lnTo>
                  <a:pt x="1330" y="0"/>
                </a:lnTo>
                <a:lnTo>
                  <a:pt x="1339" y="0"/>
                </a:lnTo>
                <a:lnTo>
                  <a:pt x="1339" y="7"/>
                </a:lnTo>
                <a:lnTo>
                  <a:pt x="1346" y="7"/>
                </a:lnTo>
                <a:lnTo>
                  <a:pt x="1354" y="7"/>
                </a:lnTo>
                <a:lnTo>
                  <a:pt x="1363" y="7"/>
                </a:lnTo>
                <a:lnTo>
                  <a:pt x="1370" y="7"/>
                </a:lnTo>
                <a:lnTo>
                  <a:pt x="1378" y="7"/>
                </a:lnTo>
                <a:lnTo>
                  <a:pt x="1387" y="7"/>
                </a:lnTo>
                <a:lnTo>
                  <a:pt x="1394" y="7"/>
                </a:lnTo>
                <a:lnTo>
                  <a:pt x="1402" y="7"/>
                </a:lnTo>
                <a:lnTo>
                  <a:pt x="1402" y="16"/>
                </a:lnTo>
                <a:lnTo>
                  <a:pt x="1411" y="16"/>
                </a:lnTo>
                <a:lnTo>
                  <a:pt x="1418" y="16"/>
                </a:lnTo>
                <a:lnTo>
                  <a:pt x="1426" y="16"/>
                </a:lnTo>
                <a:lnTo>
                  <a:pt x="1433" y="16"/>
                </a:lnTo>
                <a:lnTo>
                  <a:pt x="1442" y="16"/>
                </a:lnTo>
                <a:lnTo>
                  <a:pt x="1442" y="24"/>
                </a:lnTo>
                <a:lnTo>
                  <a:pt x="1450" y="24"/>
                </a:lnTo>
                <a:lnTo>
                  <a:pt x="1450" y="31"/>
                </a:lnTo>
                <a:lnTo>
                  <a:pt x="1457" y="31"/>
                </a:lnTo>
                <a:lnTo>
                  <a:pt x="1457" y="39"/>
                </a:lnTo>
                <a:lnTo>
                  <a:pt x="1466" y="39"/>
                </a:lnTo>
                <a:lnTo>
                  <a:pt x="1466" y="48"/>
                </a:lnTo>
                <a:lnTo>
                  <a:pt x="1474" y="48"/>
                </a:lnTo>
                <a:lnTo>
                  <a:pt x="1474" y="55"/>
                </a:lnTo>
                <a:lnTo>
                  <a:pt x="1481" y="55"/>
                </a:lnTo>
                <a:lnTo>
                  <a:pt x="1481" y="63"/>
                </a:lnTo>
                <a:lnTo>
                  <a:pt x="1490" y="63"/>
                </a:lnTo>
                <a:lnTo>
                  <a:pt x="1490" y="72"/>
                </a:lnTo>
                <a:lnTo>
                  <a:pt x="1498" y="72"/>
                </a:lnTo>
                <a:lnTo>
                  <a:pt x="1505" y="72"/>
                </a:lnTo>
                <a:lnTo>
                  <a:pt x="1514" y="72"/>
                </a:lnTo>
                <a:lnTo>
                  <a:pt x="1514" y="63"/>
                </a:lnTo>
                <a:lnTo>
                  <a:pt x="1522" y="63"/>
                </a:lnTo>
                <a:lnTo>
                  <a:pt x="1522" y="72"/>
                </a:lnTo>
                <a:lnTo>
                  <a:pt x="1529" y="72"/>
                </a:lnTo>
                <a:lnTo>
                  <a:pt x="1529" y="79"/>
                </a:lnTo>
                <a:lnTo>
                  <a:pt x="1538" y="79"/>
                </a:lnTo>
                <a:lnTo>
                  <a:pt x="1538" y="87"/>
                </a:lnTo>
                <a:lnTo>
                  <a:pt x="1546" y="87"/>
                </a:lnTo>
                <a:lnTo>
                  <a:pt x="1553" y="87"/>
                </a:lnTo>
                <a:lnTo>
                  <a:pt x="1553" y="96"/>
                </a:lnTo>
                <a:lnTo>
                  <a:pt x="1561" y="96"/>
                </a:lnTo>
                <a:lnTo>
                  <a:pt x="1561" y="103"/>
                </a:lnTo>
                <a:lnTo>
                  <a:pt x="1570" y="103"/>
                </a:lnTo>
                <a:lnTo>
                  <a:pt x="1577" y="111"/>
                </a:lnTo>
                <a:lnTo>
                  <a:pt x="1585" y="111"/>
                </a:lnTo>
                <a:lnTo>
                  <a:pt x="1594" y="111"/>
                </a:lnTo>
                <a:lnTo>
                  <a:pt x="1594" y="120"/>
                </a:lnTo>
                <a:lnTo>
                  <a:pt x="1601" y="120"/>
                </a:lnTo>
                <a:lnTo>
                  <a:pt x="1609" y="120"/>
                </a:lnTo>
                <a:lnTo>
                  <a:pt x="1618" y="120"/>
                </a:lnTo>
                <a:lnTo>
                  <a:pt x="1618" y="127"/>
                </a:lnTo>
                <a:lnTo>
                  <a:pt x="1625" y="127"/>
                </a:lnTo>
                <a:lnTo>
                  <a:pt x="1625" y="135"/>
                </a:lnTo>
                <a:lnTo>
                  <a:pt x="1625" y="144"/>
                </a:lnTo>
                <a:lnTo>
                  <a:pt x="1633" y="144"/>
                </a:lnTo>
                <a:lnTo>
                  <a:pt x="1633" y="151"/>
                </a:lnTo>
                <a:lnTo>
                  <a:pt x="1633" y="159"/>
                </a:lnTo>
                <a:lnTo>
                  <a:pt x="1642" y="159"/>
                </a:lnTo>
                <a:lnTo>
                  <a:pt x="1649" y="159"/>
                </a:lnTo>
                <a:lnTo>
                  <a:pt x="1657" y="159"/>
                </a:lnTo>
                <a:lnTo>
                  <a:pt x="1666" y="159"/>
                </a:lnTo>
                <a:lnTo>
                  <a:pt x="1673" y="159"/>
                </a:lnTo>
                <a:lnTo>
                  <a:pt x="1681" y="159"/>
                </a:lnTo>
                <a:lnTo>
                  <a:pt x="1681" y="151"/>
                </a:lnTo>
                <a:lnTo>
                  <a:pt x="1688" y="151"/>
                </a:lnTo>
                <a:lnTo>
                  <a:pt x="1688" y="159"/>
                </a:lnTo>
                <a:lnTo>
                  <a:pt x="1697" y="159"/>
                </a:lnTo>
                <a:lnTo>
                  <a:pt x="1697" y="151"/>
                </a:lnTo>
                <a:lnTo>
                  <a:pt x="1705" y="151"/>
                </a:lnTo>
                <a:lnTo>
                  <a:pt x="1712" y="151"/>
                </a:lnTo>
                <a:lnTo>
                  <a:pt x="1712" y="144"/>
                </a:lnTo>
                <a:lnTo>
                  <a:pt x="1721" y="144"/>
                </a:lnTo>
                <a:lnTo>
                  <a:pt x="1721" y="151"/>
                </a:lnTo>
                <a:lnTo>
                  <a:pt x="1721" y="159"/>
                </a:lnTo>
                <a:lnTo>
                  <a:pt x="1729" y="159"/>
                </a:lnTo>
                <a:lnTo>
                  <a:pt x="1729" y="166"/>
                </a:lnTo>
                <a:lnTo>
                  <a:pt x="1736" y="166"/>
                </a:lnTo>
                <a:lnTo>
                  <a:pt x="1736" y="175"/>
                </a:lnTo>
                <a:lnTo>
                  <a:pt x="1745" y="175"/>
                </a:lnTo>
                <a:lnTo>
                  <a:pt x="1745" y="166"/>
                </a:lnTo>
                <a:lnTo>
                  <a:pt x="1753" y="166"/>
                </a:lnTo>
                <a:lnTo>
                  <a:pt x="1760" y="166"/>
                </a:lnTo>
                <a:lnTo>
                  <a:pt x="1760" y="159"/>
                </a:lnTo>
                <a:lnTo>
                  <a:pt x="1769" y="159"/>
                </a:lnTo>
                <a:lnTo>
                  <a:pt x="1777" y="159"/>
                </a:lnTo>
                <a:lnTo>
                  <a:pt x="1784" y="159"/>
                </a:lnTo>
                <a:lnTo>
                  <a:pt x="1784" y="166"/>
                </a:lnTo>
                <a:lnTo>
                  <a:pt x="1784" y="159"/>
                </a:lnTo>
                <a:lnTo>
                  <a:pt x="1793" y="159"/>
                </a:lnTo>
                <a:lnTo>
                  <a:pt x="1801" y="159"/>
                </a:lnTo>
                <a:lnTo>
                  <a:pt x="1801" y="151"/>
                </a:lnTo>
                <a:lnTo>
                  <a:pt x="1801" y="144"/>
                </a:lnTo>
                <a:lnTo>
                  <a:pt x="1808" y="144"/>
                </a:lnTo>
                <a:lnTo>
                  <a:pt x="1808" y="135"/>
                </a:lnTo>
                <a:lnTo>
                  <a:pt x="1816" y="135"/>
                </a:lnTo>
                <a:lnTo>
                  <a:pt x="1825" y="127"/>
                </a:lnTo>
                <a:lnTo>
                  <a:pt x="1825" y="120"/>
                </a:lnTo>
                <a:lnTo>
                  <a:pt x="1832" y="120"/>
                </a:lnTo>
                <a:lnTo>
                  <a:pt x="1840" y="120"/>
                </a:lnTo>
                <a:lnTo>
                  <a:pt x="1840" y="111"/>
                </a:lnTo>
                <a:lnTo>
                  <a:pt x="1840" y="120"/>
                </a:lnTo>
                <a:lnTo>
                  <a:pt x="1849" y="120"/>
                </a:lnTo>
                <a:lnTo>
                  <a:pt x="1856" y="120"/>
                </a:lnTo>
                <a:lnTo>
                  <a:pt x="1864" y="120"/>
                </a:lnTo>
                <a:lnTo>
                  <a:pt x="1873" y="120"/>
                </a:lnTo>
                <a:lnTo>
                  <a:pt x="1873" y="127"/>
                </a:lnTo>
                <a:lnTo>
                  <a:pt x="1880" y="127"/>
                </a:lnTo>
                <a:lnTo>
                  <a:pt x="1888" y="127"/>
                </a:lnTo>
                <a:lnTo>
                  <a:pt x="1888" y="120"/>
                </a:lnTo>
                <a:lnTo>
                  <a:pt x="1897" y="120"/>
                </a:lnTo>
                <a:lnTo>
                  <a:pt x="1897" y="127"/>
                </a:lnTo>
                <a:lnTo>
                  <a:pt x="1904" y="127"/>
                </a:lnTo>
                <a:lnTo>
                  <a:pt x="1904" y="135"/>
                </a:lnTo>
                <a:lnTo>
                  <a:pt x="1904" y="144"/>
                </a:lnTo>
                <a:lnTo>
                  <a:pt x="1912" y="144"/>
                </a:lnTo>
                <a:lnTo>
                  <a:pt x="1921" y="144"/>
                </a:lnTo>
                <a:lnTo>
                  <a:pt x="1921" y="151"/>
                </a:lnTo>
                <a:lnTo>
                  <a:pt x="1928" y="151"/>
                </a:lnTo>
                <a:lnTo>
                  <a:pt x="1928" y="159"/>
                </a:lnTo>
                <a:lnTo>
                  <a:pt x="1936" y="159"/>
                </a:lnTo>
                <a:lnTo>
                  <a:pt x="1936" y="166"/>
                </a:lnTo>
                <a:lnTo>
                  <a:pt x="1936" y="175"/>
                </a:lnTo>
                <a:lnTo>
                  <a:pt x="1928" y="175"/>
                </a:lnTo>
                <a:lnTo>
                  <a:pt x="1928" y="183"/>
                </a:lnTo>
                <a:lnTo>
                  <a:pt x="1936" y="183"/>
                </a:lnTo>
                <a:lnTo>
                  <a:pt x="1936" y="190"/>
                </a:lnTo>
                <a:lnTo>
                  <a:pt x="1943" y="190"/>
                </a:lnTo>
                <a:lnTo>
                  <a:pt x="1943" y="199"/>
                </a:lnTo>
                <a:lnTo>
                  <a:pt x="1952" y="199"/>
                </a:lnTo>
                <a:lnTo>
                  <a:pt x="1952" y="190"/>
                </a:lnTo>
                <a:lnTo>
                  <a:pt x="1960" y="190"/>
                </a:lnTo>
                <a:lnTo>
                  <a:pt x="1967" y="190"/>
                </a:lnTo>
                <a:lnTo>
                  <a:pt x="1976" y="190"/>
                </a:lnTo>
                <a:lnTo>
                  <a:pt x="1976" y="183"/>
                </a:lnTo>
                <a:lnTo>
                  <a:pt x="1976" y="190"/>
                </a:lnTo>
                <a:lnTo>
                  <a:pt x="1984" y="190"/>
                </a:lnTo>
                <a:lnTo>
                  <a:pt x="1991" y="190"/>
                </a:lnTo>
                <a:lnTo>
                  <a:pt x="2000" y="190"/>
                </a:lnTo>
                <a:lnTo>
                  <a:pt x="2000" y="199"/>
                </a:lnTo>
                <a:lnTo>
                  <a:pt x="2008" y="207"/>
                </a:lnTo>
                <a:lnTo>
                  <a:pt x="2008" y="214"/>
                </a:lnTo>
                <a:lnTo>
                  <a:pt x="2008" y="223"/>
                </a:lnTo>
                <a:lnTo>
                  <a:pt x="2015" y="223"/>
                </a:lnTo>
                <a:lnTo>
                  <a:pt x="2008" y="223"/>
                </a:lnTo>
                <a:lnTo>
                  <a:pt x="2015" y="223"/>
                </a:lnTo>
                <a:lnTo>
                  <a:pt x="2015" y="231"/>
                </a:lnTo>
                <a:lnTo>
                  <a:pt x="2015" y="238"/>
                </a:lnTo>
                <a:lnTo>
                  <a:pt x="2015" y="247"/>
                </a:lnTo>
                <a:lnTo>
                  <a:pt x="2015" y="255"/>
                </a:lnTo>
                <a:lnTo>
                  <a:pt x="2024" y="255"/>
                </a:lnTo>
                <a:lnTo>
                  <a:pt x="2032" y="255"/>
                </a:lnTo>
                <a:lnTo>
                  <a:pt x="2032" y="262"/>
                </a:lnTo>
                <a:lnTo>
                  <a:pt x="2039" y="262"/>
                </a:lnTo>
                <a:lnTo>
                  <a:pt x="2048" y="262"/>
                </a:lnTo>
                <a:lnTo>
                  <a:pt x="2048" y="271"/>
                </a:lnTo>
                <a:lnTo>
                  <a:pt x="2056" y="279"/>
                </a:lnTo>
                <a:lnTo>
                  <a:pt x="2056" y="286"/>
                </a:lnTo>
                <a:lnTo>
                  <a:pt x="2063" y="294"/>
                </a:lnTo>
                <a:lnTo>
                  <a:pt x="2071" y="294"/>
                </a:lnTo>
                <a:lnTo>
                  <a:pt x="2080" y="294"/>
                </a:lnTo>
                <a:lnTo>
                  <a:pt x="2080" y="303"/>
                </a:lnTo>
                <a:lnTo>
                  <a:pt x="2071" y="303"/>
                </a:lnTo>
                <a:lnTo>
                  <a:pt x="2071" y="310"/>
                </a:lnTo>
                <a:lnTo>
                  <a:pt x="2071" y="318"/>
                </a:lnTo>
                <a:lnTo>
                  <a:pt x="2080" y="318"/>
                </a:lnTo>
                <a:lnTo>
                  <a:pt x="2087" y="318"/>
                </a:lnTo>
                <a:lnTo>
                  <a:pt x="2087" y="327"/>
                </a:lnTo>
                <a:lnTo>
                  <a:pt x="2080" y="327"/>
                </a:lnTo>
                <a:lnTo>
                  <a:pt x="2080" y="334"/>
                </a:lnTo>
                <a:lnTo>
                  <a:pt x="2080" y="342"/>
                </a:lnTo>
                <a:lnTo>
                  <a:pt x="2080" y="351"/>
                </a:lnTo>
                <a:lnTo>
                  <a:pt x="2087" y="351"/>
                </a:lnTo>
                <a:lnTo>
                  <a:pt x="2095" y="351"/>
                </a:lnTo>
                <a:lnTo>
                  <a:pt x="2104" y="351"/>
                </a:lnTo>
                <a:lnTo>
                  <a:pt x="2111" y="351"/>
                </a:lnTo>
                <a:lnTo>
                  <a:pt x="2111" y="358"/>
                </a:lnTo>
                <a:lnTo>
                  <a:pt x="2118" y="358"/>
                </a:lnTo>
                <a:lnTo>
                  <a:pt x="2111" y="358"/>
                </a:lnTo>
                <a:lnTo>
                  <a:pt x="2111" y="366"/>
                </a:lnTo>
                <a:lnTo>
                  <a:pt x="2111" y="375"/>
                </a:lnTo>
                <a:lnTo>
                  <a:pt x="2111" y="382"/>
                </a:lnTo>
                <a:lnTo>
                  <a:pt x="2118" y="382"/>
                </a:lnTo>
                <a:lnTo>
                  <a:pt x="2127" y="382"/>
                </a:lnTo>
                <a:lnTo>
                  <a:pt x="2127" y="375"/>
                </a:lnTo>
                <a:lnTo>
                  <a:pt x="2135" y="375"/>
                </a:lnTo>
                <a:lnTo>
                  <a:pt x="2142" y="375"/>
                </a:lnTo>
                <a:lnTo>
                  <a:pt x="2151" y="375"/>
                </a:lnTo>
                <a:lnTo>
                  <a:pt x="2151" y="382"/>
                </a:lnTo>
                <a:lnTo>
                  <a:pt x="2159" y="390"/>
                </a:lnTo>
                <a:lnTo>
                  <a:pt x="2166" y="390"/>
                </a:lnTo>
                <a:lnTo>
                  <a:pt x="2166" y="399"/>
                </a:lnTo>
                <a:lnTo>
                  <a:pt x="2159" y="399"/>
                </a:lnTo>
                <a:lnTo>
                  <a:pt x="2159" y="406"/>
                </a:lnTo>
                <a:lnTo>
                  <a:pt x="2159" y="414"/>
                </a:lnTo>
                <a:lnTo>
                  <a:pt x="2159" y="421"/>
                </a:lnTo>
                <a:lnTo>
                  <a:pt x="2159" y="430"/>
                </a:lnTo>
                <a:lnTo>
                  <a:pt x="2159" y="438"/>
                </a:lnTo>
                <a:lnTo>
                  <a:pt x="2166" y="438"/>
                </a:lnTo>
                <a:lnTo>
                  <a:pt x="2166" y="445"/>
                </a:lnTo>
                <a:lnTo>
                  <a:pt x="2175" y="445"/>
                </a:lnTo>
                <a:lnTo>
                  <a:pt x="2175" y="454"/>
                </a:lnTo>
                <a:lnTo>
                  <a:pt x="2175" y="462"/>
                </a:lnTo>
                <a:lnTo>
                  <a:pt x="2175" y="454"/>
                </a:lnTo>
                <a:lnTo>
                  <a:pt x="2183" y="454"/>
                </a:lnTo>
                <a:lnTo>
                  <a:pt x="2183" y="462"/>
                </a:lnTo>
                <a:lnTo>
                  <a:pt x="2183" y="469"/>
                </a:lnTo>
                <a:lnTo>
                  <a:pt x="2190" y="469"/>
                </a:lnTo>
                <a:lnTo>
                  <a:pt x="2198" y="478"/>
                </a:lnTo>
                <a:lnTo>
                  <a:pt x="2198" y="486"/>
                </a:lnTo>
                <a:lnTo>
                  <a:pt x="2198" y="493"/>
                </a:lnTo>
                <a:lnTo>
                  <a:pt x="2207" y="493"/>
                </a:lnTo>
                <a:lnTo>
                  <a:pt x="2214" y="493"/>
                </a:lnTo>
                <a:lnTo>
                  <a:pt x="2214" y="502"/>
                </a:lnTo>
                <a:lnTo>
                  <a:pt x="2207" y="502"/>
                </a:lnTo>
                <a:lnTo>
                  <a:pt x="2207" y="510"/>
                </a:lnTo>
                <a:lnTo>
                  <a:pt x="2207" y="517"/>
                </a:lnTo>
                <a:lnTo>
                  <a:pt x="2207" y="526"/>
                </a:lnTo>
                <a:lnTo>
                  <a:pt x="2198" y="526"/>
                </a:lnTo>
                <a:lnTo>
                  <a:pt x="2198" y="534"/>
                </a:lnTo>
                <a:lnTo>
                  <a:pt x="2198" y="541"/>
                </a:lnTo>
                <a:lnTo>
                  <a:pt x="2198" y="549"/>
                </a:lnTo>
                <a:lnTo>
                  <a:pt x="2198" y="558"/>
                </a:lnTo>
                <a:lnTo>
                  <a:pt x="2198" y="565"/>
                </a:lnTo>
                <a:lnTo>
                  <a:pt x="2198" y="573"/>
                </a:lnTo>
                <a:lnTo>
                  <a:pt x="2190" y="573"/>
                </a:lnTo>
                <a:lnTo>
                  <a:pt x="2190" y="582"/>
                </a:lnTo>
                <a:lnTo>
                  <a:pt x="2198" y="582"/>
                </a:lnTo>
                <a:lnTo>
                  <a:pt x="2207" y="582"/>
                </a:lnTo>
                <a:lnTo>
                  <a:pt x="2207" y="589"/>
                </a:lnTo>
                <a:lnTo>
                  <a:pt x="2207" y="597"/>
                </a:lnTo>
                <a:lnTo>
                  <a:pt x="2214" y="597"/>
                </a:lnTo>
                <a:lnTo>
                  <a:pt x="2222" y="597"/>
                </a:lnTo>
                <a:lnTo>
                  <a:pt x="2222" y="606"/>
                </a:lnTo>
                <a:lnTo>
                  <a:pt x="2222" y="613"/>
                </a:lnTo>
                <a:lnTo>
                  <a:pt x="2214" y="613"/>
                </a:lnTo>
                <a:lnTo>
                  <a:pt x="2222" y="621"/>
                </a:lnTo>
                <a:lnTo>
                  <a:pt x="2222" y="630"/>
                </a:lnTo>
                <a:lnTo>
                  <a:pt x="2231" y="630"/>
                </a:lnTo>
                <a:lnTo>
                  <a:pt x="2231" y="637"/>
                </a:lnTo>
                <a:lnTo>
                  <a:pt x="2222" y="637"/>
                </a:lnTo>
                <a:lnTo>
                  <a:pt x="2222" y="645"/>
                </a:lnTo>
                <a:lnTo>
                  <a:pt x="2214" y="645"/>
                </a:lnTo>
                <a:lnTo>
                  <a:pt x="2214" y="654"/>
                </a:lnTo>
                <a:lnTo>
                  <a:pt x="2214" y="661"/>
                </a:lnTo>
                <a:lnTo>
                  <a:pt x="2214" y="669"/>
                </a:lnTo>
                <a:lnTo>
                  <a:pt x="2214" y="678"/>
                </a:lnTo>
                <a:lnTo>
                  <a:pt x="2207" y="678"/>
                </a:lnTo>
                <a:lnTo>
                  <a:pt x="2214" y="685"/>
                </a:lnTo>
                <a:lnTo>
                  <a:pt x="2214" y="693"/>
                </a:lnTo>
                <a:lnTo>
                  <a:pt x="2222" y="693"/>
                </a:lnTo>
                <a:lnTo>
                  <a:pt x="2231" y="693"/>
                </a:lnTo>
                <a:lnTo>
                  <a:pt x="2238" y="693"/>
                </a:lnTo>
                <a:lnTo>
                  <a:pt x="2238" y="700"/>
                </a:lnTo>
                <a:lnTo>
                  <a:pt x="2246" y="700"/>
                </a:lnTo>
                <a:lnTo>
                  <a:pt x="2246" y="693"/>
                </a:lnTo>
                <a:lnTo>
                  <a:pt x="2246" y="700"/>
                </a:lnTo>
                <a:lnTo>
                  <a:pt x="2255" y="700"/>
                </a:lnTo>
                <a:lnTo>
                  <a:pt x="2255" y="709"/>
                </a:lnTo>
                <a:lnTo>
                  <a:pt x="2262" y="709"/>
                </a:lnTo>
                <a:lnTo>
                  <a:pt x="2255" y="709"/>
                </a:lnTo>
                <a:lnTo>
                  <a:pt x="2262" y="709"/>
                </a:lnTo>
                <a:lnTo>
                  <a:pt x="2255" y="709"/>
                </a:lnTo>
                <a:lnTo>
                  <a:pt x="2255" y="717"/>
                </a:lnTo>
                <a:lnTo>
                  <a:pt x="2255" y="724"/>
                </a:lnTo>
                <a:lnTo>
                  <a:pt x="2262" y="724"/>
                </a:lnTo>
                <a:lnTo>
                  <a:pt x="2262" y="733"/>
                </a:lnTo>
                <a:lnTo>
                  <a:pt x="2270" y="733"/>
                </a:lnTo>
                <a:lnTo>
                  <a:pt x="2279" y="733"/>
                </a:lnTo>
                <a:lnTo>
                  <a:pt x="2286" y="733"/>
                </a:lnTo>
                <a:lnTo>
                  <a:pt x="2294" y="733"/>
                </a:lnTo>
                <a:lnTo>
                  <a:pt x="2294" y="741"/>
                </a:lnTo>
                <a:lnTo>
                  <a:pt x="2286" y="741"/>
                </a:lnTo>
                <a:lnTo>
                  <a:pt x="2286" y="748"/>
                </a:lnTo>
                <a:lnTo>
                  <a:pt x="2294" y="748"/>
                </a:lnTo>
                <a:lnTo>
                  <a:pt x="2303" y="748"/>
                </a:lnTo>
                <a:lnTo>
                  <a:pt x="2310" y="748"/>
                </a:lnTo>
                <a:lnTo>
                  <a:pt x="2318" y="748"/>
                </a:lnTo>
                <a:lnTo>
                  <a:pt x="2318" y="757"/>
                </a:lnTo>
                <a:lnTo>
                  <a:pt x="2327" y="757"/>
                </a:lnTo>
                <a:lnTo>
                  <a:pt x="2327" y="748"/>
                </a:lnTo>
                <a:lnTo>
                  <a:pt x="2334" y="748"/>
                </a:lnTo>
                <a:lnTo>
                  <a:pt x="2327" y="748"/>
                </a:lnTo>
                <a:lnTo>
                  <a:pt x="2327" y="741"/>
                </a:lnTo>
                <a:lnTo>
                  <a:pt x="2327" y="733"/>
                </a:lnTo>
                <a:lnTo>
                  <a:pt x="2334" y="733"/>
                </a:lnTo>
                <a:lnTo>
                  <a:pt x="2327" y="733"/>
                </a:lnTo>
                <a:lnTo>
                  <a:pt x="2334" y="733"/>
                </a:lnTo>
                <a:lnTo>
                  <a:pt x="2334" y="724"/>
                </a:lnTo>
                <a:lnTo>
                  <a:pt x="2334" y="733"/>
                </a:lnTo>
                <a:lnTo>
                  <a:pt x="2342" y="733"/>
                </a:lnTo>
                <a:lnTo>
                  <a:pt x="2342" y="741"/>
                </a:lnTo>
                <a:lnTo>
                  <a:pt x="2334" y="741"/>
                </a:lnTo>
                <a:lnTo>
                  <a:pt x="2342" y="741"/>
                </a:lnTo>
                <a:lnTo>
                  <a:pt x="2342" y="748"/>
                </a:lnTo>
                <a:lnTo>
                  <a:pt x="2349" y="748"/>
                </a:lnTo>
                <a:lnTo>
                  <a:pt x="2349" y="757"/>
                </a:lnTo>
                <a:lnTo>
                  <a:pt x="2349" y="765"/>
                </a:lnTo>
                <a:lnTo>
                  <a:pt x="2358" y="765"/>
                </a:lnTo>
                <a:lnTo>
                  <a:pt x="2366" y="765"/>
                </a:lnTo>
                <a:lnTo>
                  <a:pt x="2366" y="772"/>
                </a:lnTo>
                <a:lnTo>
                  <a:pt x="2358" y="772"/>
                </a:lnTo>
                <a:lnTo>
                  <a:pt x="2358" y="781"/>
                </a:lnTo>
                <a:lnTo>
                  <a:pt x="2366" y="781"/>
                </a:lnTo>
                <a:lnTo>
                  <a:pt x="2366" y="789"/>
                </a:lnTo>
                <a:lnTo>
                  <a:pt x="2373" y="789"/>
                </a:lnTo>
                <a:lnTo>
                  <a:pt x="2373" y="796"/>
                </a:lnTo>
                <a:lnTo>
                  <a:pt x="2366" y="796"/>
                </a:lnTo>
                <a:lnTo>
                  <a:pt x="2366" y="805"/>
                </a:lnTo>
                <a:lnTo>
                  <a:pt x="2373" y="805"/>
                </a:lnTo>
                <a:lnTo>
                  <a:pt x="2382" y="805"/>
                </a:lnTo>
                <a:lnTo>
                  <a:pt x="2390" y="805"/>
                </a:lnTo>
                <a:lnTo>
                  <a:pt x="2390" y="813"/>
                </a:lnTo>
                <a:lnTo>
                  <a:pt x="2390" y="805"/>
                </a:lnTo>
                <a:lnTo>
                  <a:pt x="2390" y="796"/>
                </a:lnTo>
                <a:lnTo>
                  <a:pt x="2397" y="796"/>
                </a:lnTo>
                <a:lnTo>
                  <a:pt x="2397" y="789"/>
                </a:lnTo>
                <a:lnTo>
                  <a:pt x="2397" y="781"/>
                </a:lnTo>
                <a:lnTo>
                  <a:pt x="2406" y="781"/>
                </a:lnTo>
                <a:lnTo>
                  <a:pt x="2406" y="789"/>
                </a:lnTo>
                <a:lnTo>
                  <a:pt x="2414" y="789"/>
                </a:lnTo>
                <a:lnTo>
                  <a:pt x="2421" y="789"/>
                </a:lnTo>
                <a:lnTo>
                  <a:pt x="2430" y="789"/>
                </a:lnTo>
                <a:lnTo>
                  <a:pt x="2430" y="796"/>
                </a:lnTo>
                <a:lnTo>
                  <a:pt x="2430" y="789"/>
                </a:lnTo>
                <a:lnTo>
                  <a:pt x="2438" y="796"/>
                </a:lnTo>
                <a:lnTo>
                  <a:pt x="2438" y="805"/>
                </a:lnTo>
                <a:lnTo>
                  <a:pt x="2445" y="805"/>
                </a:lnTo>
                <a:lnTo>
                  <a:pt x="2445" y="813"/>
                </a:lnTo>
                <a:lnTo>
                  <a:pt x="2445" y="805"/>
                </a:lnTo>
                <a:lnTo>
                  <a:pt x="2454" y="805"/>
                </a:lnTo>
                <a:lnTo>
                  <a:pt x="2454" y="813"/>
                </a:lnTo>
                <a:lnTo>
                  <a:pt x="2462" y="813"/>
                </a:lnTo>
                <a:lnTo>
                  <a:pt x="2469" y="813"/>
                </a:lnTo>
                <a:lnTo>
                  <a:pt x="2469" y="820"/>
                </a:lnTo>
                <a:lnTo>
                  <a:pt x="2477" y="820"/>
                </a:lnTo>
                <a:lnTo>
                  <a:pt x="2477" y="813"/>
                </a:lnTo>
                <a:lnTo>
                  <a:pt x="2477" y="820"/>
                </a:lnTo>
                <a:lnTo>
                  <a:pt x="2486" y="820"/>
                </a:lnTo>
                <a:lnTo>
                  <a:pt x="2486" y="828"/>
                </a:lnTo>
                <a:lnTo>
                  <a:pt x="2493" y="837"/>
                </a:lnTo>
                <a:lnTo>
                  <a:pt x="2493" y="844"/>
                </a:lnTo>
                <a:lnTo>
                  <a:pt x="2501" y="844"/>
                </a:lnTo>
                <a:lnTo>
                  <a:pt x="2501" y="852"/>
                </a:lnTo>
                <a:lnTo>
                  <a:pt x="2510" y="852"/>
                </a:lnTo>
                <a:lnTo>
                  <a:pt x="2510" y="861"/>
                </a:lnTo>
                <a:lnTo>
                  <a:pt x="2510" y="868"/>
                </a:lnTo>
                <a:lnTo>
                  <a:pt x="2517" y="868"/>
                </a:lnTo>
                <a:lnTo>
                  <a:pt x="2517" y="876"/>
                </a:lnTo>
                <a:lnTo>
                  <a:pt x="2517" y="885"/>
                </a:lnTo>
                <a:lnTo>
                  <a:pt x="2517" y="876"/>
                </a:lnTo>
                <a:lnTo>
                  <a:pt x="2517" y="885"/>
                </a:lnTo>
                <a:lnTo>
                  <a:pt x="2517" y="892"/>
                </a:lnTo>
                <a:lnTo>
                  <a:pt x="2525" y="892"/>
                </a:lnTo>
                <a:lnTo>
                  <a:pt x="2517" y="892"/>
                </a:lnTo>
                <a:lnTo>
                  <a:pt x="2517" y="900"/>
                </a:lnTo>
                <a:lnTo>
                  <a:pt x="2517" y="909"/>
                </a:lnTo>
                <a:lnTo>
                  <a:pt x="2517" y="916"/>
                </a:lnTo>
                <a:lnTo>
                  <a:pt x="2517" y="924"/>
                </a:lnTo>
                <a:lnTo>
                  <a:pt x="2517" y="933"/>
                </a:lnTo>
                <a:lnTo>
                  <a:pt x="2510" y="933"/>
                </a:lnTo>
                <a:lnTo>
                  <a:pt x="2510" y="940"/>
                </a:lnTo>
                <a:lnTo>
                  <a:pt x="2517" y="940"/>
                </a:lnTo>
                <a:lnTo>
                  <a:pt x="2517" y="948"/>
                </a:lnTo>
                <a:lnTo>
                  <a:pt x="2510" y="948"/>
                </a:lnTo>
                <a:lnTo>
                  <a:pt x="2517" y="948"/>
                </a:lnTo>
                <a:lnTo>
                  <a:pt x="2510" y="948"/>
                </a:lnTo>
                <a:lnTo>
                  <a:pt x="2510" y="955"/>
                </a:lnTo>
                <a:lnTo>
                  <a:pt x="2501" y="955"/>
                </a:lnTo>
                <a:lnTo>
                  <a:pt x="2510" y="955"/>
                </a:lnTo>
                <a:lnTo>
                  <a:pt x="2510" y="964"/>
                </a:lnTo>
                <a:lnTo>
                  <a:pt x="2517" y="964"/>
                </a:lnTo>
                <a:lnTo>
                  <a:pt x="2517" y="972"/>
                </a:lnTo>
                <a:lnTo>
                  <a:pt x="2510" y="972"/>
                </a:lnTo>
                <a:lnTo>
                  <a:pt x="2517" y="972"/>
                </a:lnTo>
                <a:lnTo>
                  <a:pt x="2517" y="979"/>
                </a:lnTo>
                <a:lnTo>
                  <a:pt x="2517" y="988"/>
                </a:lnTo>
                <a:lnTo>
                  <a:pt x="2525" y="988"/>
                </a:lnTo>
                <a:lnTo>
                  <a:pt x="2534" y="988"/>
                </a:lnTo>
                <a:lnTo>
                  <a:pt x="2534" y="996"/>
                </a:lnTo>
                <a:lnTo>
                  <a:pt x="2541" y="1003"/>
                </a:lnTo>
                <a:lnTo>
                  <a:pt x="2549" y="1003"/>
                </a:lnTo>
                <a:lnTo>
                  <a:pt x="2558" y="1003"/>
                </a:lnTo>
                <a:lnTo>
                  <a:pt x="2558" y="1012"/>
                </a:lnTo>
                <a:lnTo>
                  <a:pt x="2565" y="1012"/>
                </a:lnTo>
                <a:lnTo>
                  <a:pt x="2565" y="1020"/>
                </a:lnTo>
                <a:lnTo>
                  <a:pt x="2565" y="1027"/>
                </a:lnTo>
                <a:lnTo>
                  <a:pt x="2573" y="1027"/>
                </a:lnTo>
                <a:lnTo>
                  <a:pt x="2573" y="1036"/>
                </a:lnTo>
                <a:lnTo>
                  <a:pt x="2573" y="1027"/>
                </a:lnTo>
                <a:lnTo>
                  <a:pt x="2582" y="1027"/>
                </a:lnTo>
                <a:lnTo>
                  <a:pt x="2589" y="1027"/>
                </a:lnTo>
                <a:lnTo>
                  <a:pt x="2597" y="1027"/>
                </a:lnTo>
                <a:lnTo>
                  <a:pt x="2597" y="1036"/>
                </a:lnTo>
                <a:lnTo>
                  <a:pt x="2604" y="1036"/>
                </a:lnTo>
                <a:lnTo>
                  <a:pt x="2604" y="1044"/>
                </a:lnTo>
                <a:lnTo>
                  <a:pt x="2613" y="1044"/>
                </a:lnTo>
                <a:lnTo>
                  <a:pt x="2613" y="1051"/>
                </a:lnTo>
                <a:lnTo>
                  <a:pt x="2621" y="1051"/>
                </a:lnTo>
                <a:lnTo>
                  <a:pt x="2621" y="1060"/>
                </a:lnTo>
                <a:lnTo>
                  <a:pt x="2628" y="1060"/>
                </a:lnTo>
                <a:lnTo>
                  <a:pt x="2621" y="1060"/>
                </a:lnTo>
                <a:lnTo>
                  <a:pt x="2621" y="1068"/>
                </a:lnTo>
                <a:lnTo>
                  <a:pt x="2613" y="1068"/>
                </a:lnTo>
                <a:lnTo>
                  <a:pt x="2613" y="1075"/>
                </a:lnTo>
                <a:lnTo>
                  <a:pt x="2613" y="1083"/>
                </a:lnTo>
                <a:lnTo>
                  <a:pt x="2613" y="1092"/>
                </a:lnTo>
                <a:lnTo>
                  <a:pt x="2613" y="1099"/>
                </a:lnTo>
                <a:lnTo>
                  <a:pt x="2613" y="1107"/>
                </a:lnTo>
                <a:lnTo>
                  <a:pt x="2621" y="1107"/>
                </a:lnTo>
                <a:lnTo>
                  <a:pt x="2621" y="1116"/>
                </a:lnTo>
                <a:lnTo>
                  <a:pt x="2621" y="1123"/>
                </a:lnTo>
                <a:lnTo>
                  <a:pt x="2621" y="1131"/>
                </a:lnTo>
                <a:lnTo>
                  <a:pt x="2613" y="1131"/>
                </a:lnTo>
                <a:lnTo>
                  <a:pt x="2613" y="1140"/>
                </a:lnTo>
                <a:lnTo>
                  <a:pt x="2604" y="1140"/>
                </a:lnTo>
                <a:lnTo>
                  <a:pt x="2613" y="1140"/>
                </a:lnTo>
                <a:lnTo>
                  <a:pt x="2613" y="1147"/>
                </a:lnTo>
                <a:lnTo>
                  <a:pt x="2621" y="1147"/>
                </a:lnTo>
                <a:lnTo>
                  <a:pt x="2621" y="1155"/>
                </a:lnTo>
                <a:lnTo>
                  <a:pt x="2621" y="1164"/>
                </a:lnTo>
                <a:lnTo>
                  <a:pt x="2621" y="1171"/>
                </a:lnTo>
                <a:lnTo>
                  <a:pt x="2613" y="1171"/>
                </a:lnTo>
                <a:lnTo>
                  <a:pt x="2613" y="1179"/>
                </a:lnTo>
                <a:lnTo>
                  <a:pt x="2604" y="1179"/>
                </a:lnTo>
                <a:lnTo>
                  <a:pt x="2604" y="1188"/>
                </a:lnTo>
                <a:lnTo>
                  <a:pt x="2597" y="1188"/>
                </a:lnTo>
                <a:lnTo>
                  <a:pt x="2597" y="1195"/>
                </a:lnTo>
                <a:lnTo>
                  <a:pt x="2589" y="1195"/>
                </a:lnTo>
                <a:lnTo>
                  <a:pt x="2589" y="1203"/>
                </a:lnTo>
                <a:lnTo>
                  <a:pt x="2582" y="1203"/>
                </a:lnTo>
                <a:lnTo>
                  <a:pt x="2582" y="1210"/>
                </a:lnTo>
                <a:lnTo>
                  <a:pt x="2582" y="1219"/>
                </a:lnTo>
                <a:lnTo>
                  <a:pt x="2573" y="1219"/>
                </a:lnTo>
                <a:lnTo>
                  <a:pt x="2573" y="1227"/>
                </a:lnTo>
                <a:lnTo>
                  <a:pt x="2573" y="1234"/>
                </a:lnTo>
                <a:lnTo>
                  <a:pt x="2565" y="1234"/>
                </a:lnTo>
                <a:lnTo>
                  <a:pt x="2558" y="1234"/>
                </a:lnTo>
                <a:lnTo>
                  <a:pt x="2558" y="1243"/>
                </a:lnTo>
                <a:lnTo>
                  <a:pt x="2565" y="1243"/>
                </a:lnTo>
                <a:lnTo>
                  <a:pt x="2565" y="1251"/>
                </a:lnTo>
                <a:lnTo>
                  <a:pt x="2573" y="1251"/>
                </a:lnTo>
                <a:lnTo>
                  <a:pt x="2573" y="1258"/>
                </a:lnTo>
                <a:lnTo>
                  <a:pt x="2573" y="1251"/>
                </a:lnTo>
                <a:lnTo>
                  <a:pt x="2582" y="1251"/>
                </a:lnTo>
                <a:lnTo>
                  <a:pt x="2589" y="1251"/>
                </a:lnTo>
                <a:lnTo>
                  <a:pt x="2589" y="1258"/>
                </a:lnTo>
                <a:lnTo>
                  <a:pt x="2597" y="1258"/>
                </a:lnTo>
                <a:lnTo>
                  <a:pt x="2597" y="1267"/>
                </a:lnTo>
                <a:lnTo>
                  <a:pt x="2604" y="1267"/>
                </a:lnTo>
                <a:lnTo>
                  <a:pt x="2613" y="1267"/>
                </a:lnTo>
                <a:lnTo>
                  <a:pt x="2613" y="1258"/>
                </a:lnTo>
                <a:lnTo>
                  <a:pt x="2621" y="1258"/>
                </a:lnTo>
                <a:lnTo>
                  <a:pt x="2621" y="1251"/>
                </a:lnTo>
                <a:lnTo>
                  <a:pt x="2621" y="1243"/>
                </a:lnTo>
                <a:lnTo>
                  <a:pt x="2628" y="1243"/>
                </a:lnTo>
                <a:lnTo>
                  <a:pt x="2637" y="1243"/>
                </a:lnTo>
                <a:lnTo>
                  <a:pt x="2637" y="1234"/>
                </a:lnTo>
                <a:lnTo>
                  <a:pt x="2637" y="1243"/>
                </a:lnTo>
                <a:lnTo>
                  <a:pt x="2637" y="1234"/>
                </a:lnTo>
                <a:lnTo>
                  <a:pt x="2645" y="1234"/>
                </a:lnTo>
                <a:lnTo>
                  <a:pt x="2645" y="1243"/>
                </a:lnTo>
                <a:lnTo>
                  <a:pt x="2652" y="1243"/>
                </a:lnTo>
                <a:lnTo>
                  <a:pt x="2652" y="1234"/>
                </a:lnTo>
                <a:lnTo>
                  <a:pt x="2661" y="1234"/>
                </a:lnTo>
                <a:lnTo>
                  <a:pt x="2661" y="1243"/>
                </a:lnTo>
                <a:lnTo>
                  <a:pt x="2669" y="1243"/>
                </a:lnTo>
                <a:lnTo>
                  <a:pt x="2676" y="1243"/>
                </a:lnTo>
                <a:lnTo>
                  <a:pt x="2685" y="1243"/>
                </a:lnTo>
                <a:lnTo>
                  <a:pt x="2693" y="1243"/>
                </a:lnTo>
                <a:lnTo>
                  <a:pt x="2700" y="1243"/>
                </a:lnTo>
                <a:lnTo>
                  <a:pt x="2700" y="1251"/>
                </a:lnTo>
                <a:lnTo>
                  <a:pt x="2709" y="1251"/>
                </a:lnTo>
                <a:lnTo>
                  <a:pt x="2717" y="1251"/>
                </a:lnTo>
                <a:lnTo>
                  <a:pt x="2717" y="1258"/>
                </a:lnTo>
                <a:lnTo>
                  <a:pt x="2717" y="1267"/>
                </a:lnTo>
                <a:lnTo>
                  <a:pt x="2724" y="1267"/>
                </a:lnTo>
                <a:lnTo>
                  <a:pt x="2724" y="1275"/>
                </a:lnTo>
                <a:lnTo>
                  <a:pt x="2732" y="1275"/>
                </a:lnTo>
                <a:lnTo>
                  <a:pt x="2732" y="1282"/>
                </a:lnTo>
                <a:lnTo>
                  <a:pt x="2741" y="1282"/>
                </a:lnTo>
                <a:lnTo>
                  <a:pt x="2741" y="1291"/>
                </a:lnTo>
                <a:lnTo>
                  <a:pt x="2748" y="1291"/>
                </a:lnTo>
                <a:lnTo>
                  <a:pt x="2748" y="1299"/>
                </a:lnTo>
                <a:lnTo>
                  <a:pt x="2756" y="1299"/>
                </a:lnTo>
                <a:lnTo>
                  <a:pt x="2756" y="1306"/>
                </a:lnTo>
                <a:lnTo>
                  <a:pt x="2756" y="1315"/>
                </a:lnTo>
                <a:lnTo>
                  <a:pt x="2756" y="1323"/>
                </a:lnTo>
                <a:lnTo>
                  <a:pt x="2765" y="1323"/>
                </a:lnTo>
                <a:lnTo>
                  <a:pt x="2765" y="1330"/>
                </a:lnTo>
                <a:lnTo>
                  <a:pt x="2765" y="1338"/>
                </a:lnTo>
                <a:lnTo>
                  <a:pt x="2765" y="1347"/>
                </a:lnTo>
                <a:lnTo>
                  <a:pt x="2765" y="1354"/>
                </a:lnTo>
                <a:lnTo>
                  <a:pt x="2772" y="1354"/>
                </a:lnTo>
                <a:lnTo>
                  <a:pt x="2772" y="1362"/>
                </a:lnTo>
                <a:lnTo>
                  <a:pt x="2780" y="1362"/>
                </a:lnTo>
                <a:lnTo>
                  <a:pt x="2789" y="1362"/>
                </a:lnTo>
                <a:lnTo>
                  <a:pt x="2789" y="1371"/>
                </a:lnTo>
                <a:lnTo>
                  <a:pt x="2789" y="1378"/>
                </a:lnTo>
                <a:lnTo>
                  <a:pt x="2789" y="1386"/>
                </a:lnTo>
                <a:lnTo>
                  <a:pt x="2789" y="1395"/>
                </a:lnTo>
                <a:lnTo>
                  <a:pt x="2789" y="1402"/>
                </a:lnTo>
                <a:lnTo>
                  <a:pt x="2789" y="1410"/>
                </a:lnTo>
                <a:lnTo>
                  <a:pt x="2796" y="1410"/>
                </a:lnTo>
                <a:lnTo>
                  <a:pt x="2796" y="1419"/>
                </a:lnTo>
                <a:lnTo>
                  <a:pt x="2796" y="1426"/>
                </a:lnTo>
                <a:lnTo>
                  <a:pt x="2804" y="1426"/>
                </a:lnTo>
                <a:lnTo>
                  <a:pt x="2813" y="1426"/>
                </a:lnTo>
                <a:lnTo>
                  <a:pt x="2813" y="1434"/>
                </a:lnTo>
                <a:lnTo>
                  <a:pt x="2820" y="1434"/>
                </a:lnTo>
                <a:lnTo>
                  <a:pt x="2820" y="1443"/>
                </a:lnTo>
                <a:lnTo>
                  <a:pt x="2828" y="1443"/>
                </a:lnTo>
                <a:lnTo>
                  <a:pt x="2837" y="1443"/>
                </a:lnTo>
                <a:lnTo>
                  <a:pt x="2837" y="1450"/>
                </a:lnTo>
                <a:lnTo>
                  <a:pt x="2844" y="1450"/>
                </a:lnTo>
                <a:lnTo>
                  <a:pt x="2852" y="1450"/>
                </a:lnTo>
                <a:lnTo>
                  <a:pt x="2852" y="1458"/>
                </a:lnTo>
                <a:lnTo>
                  <a:pt x="2852" y="1450"/>
                </a:lnTo>
                <a:lnTo>
                  <a:pt x="2852" y="1458"/>
                </a:lnTo>
                <a:lnTo>
                  <a:pt x="2859" y="1458"/>
                </a:lnTo>
                <a:lnTo>
                  <a:pt x="2859" y="1450"/>
                </a:lnTo>
                <a:lnTo>
                  <a:pt x="2868" y="1450"/>
                </a:lnTo>
                <a:lnTo>
                  <a:pt x="2868" y="1443"/>
                </a:lnTo>
                <a:lnTo>
                  <a:pt x="2868" y="1450"/>
                </a:lnTo>
                <a:lnTo>
                  <a:pt x="2876" y="1450"/>
                </a:lnTo>
                <a:lnTo>
                  <a:pt x="2876" y="1458"/>
                </a:lnTo>
                <a:lnTo>
                  <a:pt x="2883" y="1458"/>
                </a:lnTo>
                <a:lnTo>
                  <a:pt x="2883" y="1467"/>
                </a:lnTo>
                <a:lnTo>
                  <a:pt x="2892" y="1467"/>
                </a:lnTo>
                <a:lnTo>
                  <a:pt x="2900" y="1467"/>
                </a:lnTo>
                <a:lnTo>
                  <a:pt x="2907" y="1467"/>
                </a:lnTo>
                <a:lnTo>
                  <a:pt x="2907" y="1474"/>
                </a:lnTo>
                <a:lnTo>
                  <a:pt x="2907" y="1482"/>
                </a:lnTo>
                <a:lnTo>
                  <a:pt x="2916" y="1482"/>
                </a:lnTo>
                <a:lnTo>
                  <a:pt x="2916" y="1489"/>
                </a:lnTo>
                <a:lnTo>
                  <a:pt x="2916" y="1498"/>
                </a:lnTo>
                <a:lnTo>
                  <a:pt x="2924" y="1498"/>
                </a:lnTo>
                <a:lnTo>
                  <a:pt x="2931" y="1498"/>
                </a:lnTo>
                <a:lnTo>
                  <a:pt x="2931" y="1506"/>
                </a:lnTo>
                <a:lnTo>
                  <a:pt x="2940" y="1506"/>
                </a:lnTo>
                <a:lnTo>
                  <a:pt x="2940" y="1513"/>
                </a:lnTo>
                <a:lnTo>
                  <a:pt x="2948" y="1513"/>
                </a:lnTo>
                <a:lnTo>
                  <a:pt x="2948" y="1522"/>
                </a:lnTo>
                <a:lnTo>
                  <a:pt x="2955" y="1522"/>
                </a:lnTo>
                <a:lnTo>
                  <a:pt x="2955" y="1530"/>
                </a:lnTo>
                <a:lnTo>
                  <a:pt x="2955" y="1537"/>
                </a:lnTo>
                <a:lnTo>
                  <a:pt x="2955" y="1546"/>
                </a:lnTo>
                <a:lnTo>
                  <a:pt x="2964" y="1546"/>
                </a:lnTo>
                <a:lnTo>
                  <a:pt x="2964" y="1554"/>
                </a:lnTo>
                <a:lnTo>
                  <a:pt x="2972" y="1554"/>
                </a:lnTo>
                <a:lnTo>
                  <a:pt x="2972" y="1546"/>
                </a:lnTo>
                <a:lnTo>
                  <a:pt x="2979" y="1546"/>
                </a:lnTo>
                <a:lnTo>
                  <a:pt x="2987" y="1546"/>
                </a:lnTo>
                <a:lnTo>
                  <a:pt x="2996" y="1546"/>
                </a:lnTo>
                <a:lnTo>
                  <a:pt x="2996" y="1537"/>
                </a:lnTo>
                <a:lnTo>
                  <a:pt x="3003" y="1537"/>
                </a:lnTo>
                <a:lnTo>
                  <a:pt x="3011" y="1537"/>
                </a:lnTo>
                <a:lnTo>
                  <a:pt x="3020" y="1537"/>
                </a:lnTo>
                <a:lnTo>
                  <a:pt x="3020" y="1546"/>
                </a:lnTo>
                <a:lnTo>
                  <a:pt x="3027" y="1546"/>
                </a:lnTo>
                <a:lnTo>
                  <a:pt x="3027" y="1554"/>
                </a:lnTo>
                <a:lnTo>
                  <a:pt x="3035" y="1554"/>
                </a:lnTo>
                <a:lnTo>
                  <a:pt x="3035" y="1561"/>
                </a:lnTo>
                <a:lnTo>
                  <a:pt x="3035" y="1570"/>
                </a:lnTo>
                <a:lnTo>
                  <a:pt x="3044" y="1570"/>
                </a:lnTo>
                <a:lnTo>
                  <a:pt x="3044" y="1578"/>
                </a:lnTo>
                <a:lnTo>
                  <a:pt x="3051" y="1578"/>
                </a:lnTo>
                <a:lnTo>
                  <a:pt x="3051" y="1585"/>
                </a:lnTo>
                <a:lnTo>
                  <a:pt x="3059" y="1594"/>
                </a:lnTo>
                <a:lnTo>
                  <a:pt x="3051" y="1602"/>
                </a:lnTo>
                <a:lnTo>
                  <a:pt x="3051" y="1609"/>
                </a:lnTo>
                <a:lnTo>
                  <a:pt x="3051" y="1617"/>
                </a:lnTo>
                <a:lnTo>
                  <a:pt x="3044" y="1617"/>
                </a:lnTo>
                <a:lnTo>
                  <a:pt x="3035" y="1617"/>
                </a:lnTo>
                <a:lnTo>
                  <a:pt x="3035" y="1626"/>
                </a:lnTo>
                <a:lnTo>
                  <a:pt x="3035" y="1633"/>
                </a:lnTo>
                <a:lnTo>
                  <a:pt x="3035" y="1641"/>
                </a:lnTo>
                <a:lnTo>
                  <a:pt x="3027" y="1641"/>
                </a:lnTo>
                <a:lnTo>
                  <a:pt x="3027" y="1650"/>
                </a:lnTo>
                <a:lnTo>
                  <a:pt x="3027" y="1657"/>
                </a:lnTo>
                <a:lnTo>
                  <a:pt x="3027" y="1665"/>
                </a:lnTo>
                <a:lnTo>
                  <a:pt x="3035" y="1665"/>
                </a:lnTo>
                <a:lnTo>
                  <a:pt x="3035" y="1674"/>
                </a:lnTo>
                <a:lnTo>
                  <a:pt x="3044" y="1674"/>
                </a:lnTo>
                <a:lnTo>
                  <a:pt x="3044" y="1681"/>
                </a:lnTo>
                <a:lnTo>
                  <a:pt x="3051" y="1681"/>
                </a:lnTo>
                <a:lnTo>
                  <a:pt x="3044" y="1681"/>
                </a:lnTo>
                <a:lnTo>
                  <a:pt x="3044" y="1689"/>
                </a:lnTo>
                <a:lnTo>
                  <a:pt x="3051" y="1689"/>
                </a:lnTo>
                <a:lnTo>
                  <a:pt x="3051" y="1698"/>
                </a:lnTo>
                <a:lnTo>
                  <a:pt x="3044" y="1698"/>
                </a:lnTo>
                <a:lnTo>
                  <a:pt x="3035" y="1698"/>
                </a:lnTo>
                <a:lnTo>
                  <a:pt x="3035" y="1705"/>
                </a:lnTo>
                <a:lnTo>
                  <a:pt x="3027" y="1713"/>
                </a:lnTo>
                <a:lnTo>
                  <a:pt x="3035" y="1713"/>
                </a:lnTo>
                <a:lnTo>
                  <a:pt x="3035" y="1722"/>
                </a:lnTo>
                <a:lnTo>
                  <a:pt x="3044" y="1722"/>
                </a:lnTo>
                <a:lnTo>
                  <a:pt x="3044" y="1729"/>
                </a:lnTo>
                <a:lnTo>
                  <a:pt x="3051" y="1729"/>
                </a:lnTo>
                <a:lnTo>
                  <a:pt x="3059" y="1729"/>
                </a:lnTo>
                <a:lnTo>
                  <a:pt x="3059" y="1737"/>
                </a:lnTo>
                <a:lnTo>
                  <a:pt x="3068" y="1737"/>
                </a:lnTo>
                <a:lnTo>
                  <a:pt x="3068" y="1744"/>
                </a:lnTo>
                <a:lnTo>
                  <a:pt x="3075" y="1744"/>
                </a:lnTo>
                <a:lnTo>
                  <a:pt x="3083" y="1744"/>
                </a:lnTo>
                <a:lnTo>
                  <a:pt x="3083" y="1737"/>
                </a:lnTo>
                <a:lnTo>
                  <a:pt x="3092" y="1737"/>
                </a:lnTo>
                <a:lnTo>
                  <a:pt x="3099" y="1737"/>
                </a:lnTo>
                <a:lnTo>
                  <a:pt x="3099" y="1729"/>
                </a:lnTo>
                <a:lnTo>
                  <a:pt x="3099" y="1737"/>
                </a:lnTo>
                <a:lnTo>
                  <a:pt x="3107" y="1737"/>
                </a:lnTo>
                <a:lnTo>
                  <a:pt x="3107" y="1744"/>
                </a:lnTo>
                <a:lnTo>
                  <a:pt x="3107" y="1753"/>
                </a:lnTo>
                <a:lnTo>
                  <a:pt x="3114" y="1753"/>
                </a:lnTo>
                <a:lnTo>
                  <a:pt x="3114" y="1761"/>
                </a:lnTo>
                <a:lnTo>
                  <a:pt x="3123" y="1761"/>
                </a:lnTo>
                <a:lnTo>
                  <a:pt x="3123" y="1768"/>
                </a:lnTo>
                <a:lnTo>
                  <a:pt x="3123" y="1777"/>
                </a:lnTo>
                <a:lnTo>
                  <a:pt x="3131" y="1777"/>
                </a:lnTo>
                <a:lnTo>
                  <a:pt x="3131" y="1785"/>
                </a:lnTo>
                <a:lnTo>
                  <a:pt x="3131" y="1792"/>
                </a:lnTo>
                <a:lnTo>
                  <a:pt x="3138" y="1792"/>
                </a:lnTo>
                <a:lnTo>
                  <a:pt x="3138" y="1801"/>
                </a:lnTo>
                <a:lnTo>
                  <a:pt x="3147" y="1801"/>
                </a:lnTo>
                <a:lnTo>
                  <a:pt x="3147" y="1809"/>
                </a:lnTo>
                <a:lnTo>
                  <a:pt x="3147" y="1816"/>
                </a:lnTo>
                <a:lnTo>
                  <a:pt x="3147" y="1825"/>
                </a:lnTo>
                <a:lnTo>
                  <a:pt x="3138" y="1825"/>
                </a:lnTo>
                <a:lnTo>
                  <a:pt x="3138" y="1833"/>
                </a:lnTo>
                <a:lnTo>
                  <a:pt x="3131" y="1833"/>
                </a:lnTo>
                <a:lnTo>
                  <a:pt x="3131" y="1840"/>
                </a:lnTo>
                <a:lnTo>
                  <a:pt x="3131" y="1849"/>
                </a:lnTo>
                <a:lnTo>
                  <a:pt x="3131" y="1857"/>
                </a:lnTo>
                <a:lnTo>
                  <a:pt x="3138" y="1857"/>
                </a:lnTo>
                <a:lnTo>
                  <a:pt x="3138" y="1864"/>
                </a:lnTo>
                <a:lnTo>
                  <a:pt x="3138" y="1872"/>
                </a:lnTo>
                <a:lnTo>
                  <a:pt x="3138" y="1881"/>
                </a:lnTo>
                <a:lnTo>
                  <a:pt x="3138" y="1888"/>
                </a:lnTo>
                <a:lnTo>
                  <a:pt x="3138" y="1896"/>
                </a:lnTo>
                <a:lnTo>
                  <a:pt x="3147" y="1896"/>
                </a:lnTo>
                <a:lnTo>
                  <a:pt x="3147" y="1905"/>
                </a:lnTo>
                <a:lnTo>
                  <a:pt x="3147" y="1912"/>
                </a:lnTo>
                <a:lnTo>
                  <a:pt x="3155" y="1912"/>
                </a:lnTo>
                <a:lnTo>
                  <a:pt x="3147" y="1912"/>
                </a:lnTo>
                <a:lnTo>
                  <a:pt x="3147" y="1920"/>
                </a:lnTo>
                <a:lnTo>
                  <a:pt x="3147" y="1929"/>
                </a:lnTo>
                <a:lnTo>
                  <a:pt x="3147" y="1936"/>
                </a:lnTo>
                <a:lnTo>
                  <a:pt x="3147" y="1944"/>
                </a:lnTo>
                <a:lnTo>
                  <a:pt x="3155" y="1944"/>
                </a:lnTo>
                <a:lnTo>
                  <a:pt x="3155" y="1953"/>
                </a:lnTo>
                <a:lnTo>
                  <a:pt x="3162" y="1953"/>
                </a:lnTo>
                <a:lnTo>
                  <a:pt x="3162" y="1960"/>
                </a:lnTo>
                <a:lnTo>
                  <a:pt x="3155" y="1960"/>
                </a:lnTo>
                <a:lnTo>
                  <a:pt x="3147" y="1960"/>
                </a:lnTo>
                <a:lnTo>
                  <a:pt x="3147" y="1968"/>
                </a:lnTo>
                <a:lnTo>
                  <a:pt x="3138" y="1977"/>
                </a:lnTo>
                <a:lnTo>
                  <a:pt x="3147" y="1977"/>
                </a:lnTo>
                <a:lnTo>
                  <a:pt x="3147" y="1984"/>
                </a:lnTo>
                <a:lnTo>
                  <a:pt x="3147" y="1992"/>
                </a:lnTo>
                <a:lnTo>
                  <a:pt x="3147" y="1999"/>
                </a:lnTo>
                <a:lnTo>
                  <a:pt x="3138" y="1999"/>
                </a:lnTo>
                <a:lnTo>
                  <a:pt x="3131" y="1999"/>
                </a:lnTo>
                <a:lnTo>
                  <a:pt x="3123" y="1999"/>
                </a:lnTo>
                <a:lnTo>
                  <a:pt x="3114" y="1999"/>
                </a:lnTo>
                <a:lnTo>
                  <a:pt x="3107" y="1999"/>
                </a:lnTo>
                <a:lnTo>
                  <a:pt x="3099" y="1999"/>
                </a:lnTo>
                <a:lnTo>
                  <a:pt x="3099" y="2008"/>
                </a:lnTo>
                <a:lnTo>
                  <a:pt x="3099" y="2016"/>
                </a:lnTo>
                <a:lnTo>
                  <a:pt x="3107" y="2016"/>
                </a:lnTo>
                <a:lnTo>
                  <a:pt x="3099" y="2016"/>
                </a:lnTo>
                <a:lnTo>
                  <a:pt x="3099" y="2023"/>
                </a:lnTo>
                <a:lnTo>
                  <a:pt x="3099" y="2016"/>
                </a:lnTo>
                <a:lnTo>
                  <a:pt x="3092" y="2016"/>
                </a:lnTo>
                <a:lnTo>
                  <a:pt x="3092" y="2023"/>
                </a:lnTo>
                <a:lnTo>
                  <a:pt x="3092" y="2032"/>
                </a:lnTo>
                <a:lnTo>
                  <a:pt x="3083" y="2032"/>
                </a:lnTo>
                <a:lnTo>
                  <a:pt x="3075" y="2032"/>
                </a:lnTo>
                <a:lnTo>
                  <a:pt x="3075" y="2023"/>
                </a:lnTo>
                <a:lnTo>
                  <a:pt x="3068" y="2023"/>
                </a:lnTo>
                <a:lnTo>
                  <a:pt x="3068" y="2016"/>
                </a:lnTo>
                <a:lnTo>
                  <a:pt x="3059" y="2016"/>
                </a:lnTo>
                <a:lnTo>
                  <a:pt x="3059" y="2008"/>
                </a:lnTo>
                <a:lnTo>
                  <a:pt x="3051" y="2008"/>
                </a:lnTo>
                <a:lnTo>
                  <a:pt x="3051" y="1999"/>
                </a:lnTo>
                <a:lnTo>
                  <a:pt x="3044" y="1999"/>
                </a:lnTo>
                <a:lnTo>
                  <a:pt x="3044" y="1992"/>
                </a:lnTo>
                <a:lnTo>
                  <a:pt x="3044" y="1984"/>
                </a:lnTo>
                <a:lnTo>
                  <a:pt x="3035" y="1984"/>
                </a:lnTo>
                <a:lnTo>
                  <a:pt x="3027" y="1984"/>
                </a:lnTo>
                <a:lnTo>
                  <a:pt x="3027" y="1977"/>
                </a:lnTo>
                <a:lnTo>
                  <a:pt x="3027" y="1968"/>
                </a:lnTo>
                <a:lnTo>
                  <a:pt x="3027" y="1960"/>
                </a:lnTo>
                <a:lnTo>
                  <a:pt x="3027" y="1953"/>
                </a:lnTo>
                <a:lnTo>
                  <a:pt x="3020" y="1953"/>
                </a:lnTo>
                <a:lnTo>
                  <a:pt x="3020" y="1944"/>
                </a:lnTo>
                <a:lnTo>
                  <a:pt x="3011" y="1944"/>
                </a:lnTo>
                <a:lnTo>
                  <a:pt x="3011" y="1936"/>
                </a:lnTo>
                <a:lnTo>
                  <a:pt x="3011" y="1929"/>
                </a:lnTo>
                <a:lnTo>
                  <a:pt x="3003" y="1929"/>
                </a:lnTo>
                <a:lnTo>
                  <a:pt x="2996" y="1929"/>
                </a:lnTo>
                <a:lnTo>
                  <a:pt x="2996" y="1920"/>
                </a:lnTo>
                <a:lnTo>
                  <a:pt x="2996" y="1912"/>
                </a:lnTo>
                <a:lnTo>
                  <a:pt x="2987" y="1912"/>
                </a:lnTo>
                <a:lnTo>
                  <a:pt x="2979" y="1912"/>
                </a:lnTo>
                <a:lnTo>
                  <a:pt x="2979" y="1905"/>
                </a:lnTo>
                <a:lnTo>
                  <a:pt x="2972" y="1905"/>
                </a:lnTo>
                <a:lnTo>
                  <a:pt x="2964" y="1905"/>
                </a:lnTo>
                <a:lnTo>
                  <a:pt x="2964" y="1912"/>
                </a:lnTo>
                <a:lnTo>
                  <a:pt x="2964" y="1905"/>
                </a:lnTo>
                <a:lnTo>
                  <a:pt x="2964" y="1912"/>
                </a:lnTo>
                <a:lnTo>
                  <a:pt x="2955" y="1912"/>
                </a:lnTo>
                <a:lnTo>
                  <a:pt x="2955" y="1905"/>
                </a:lnTo>
                <a:lnTo>
                  <a:pt x="2948" y="1905"/>
                </a:lnTo>
                <a:lnTo>
                  <a:pt x="2948" y="1896"/>
                </a:lnTo>
                <a:lnTo>
                  <a:pt x="2940" y="1896"/>
                </a:lnTo>
                <a:lnTo>
                  <a:pt x="2931" y="1888"/>
                </a:lnTo>
                <a:lnTo>
                  <a:pt x="2931" y="1881"/>
                </a:lnTo>
                <a:lnTo>
                  <a:pt x="2924" y="1881"/>
                </a:lnTo>
                <a:lnTo>
                  <a:pt x="2916" y="1881"/>
                </a:lnTo>
                <a:lnTo>
                  <a:pt x="2907" y="1881"/>
                </a:lnTo>
                <a:lnTo>
                  <a:pt x="2907" y="1888"/>
                </a:lnTo>
                <a:lnTo>
                  <a:pt x="2900" y="1888"/>
                </a:lnTo>
                <a:lnTo>
                  <a:pt x="2892" y="1888"/>
                </a:lnTo>
                <a:lnTo>
                  <a:pt x="2883" y="1888"/>
                </a:lnTo>
                <a:lnTo>
                  <a:pt x="2883" y="1896"/>
                </a:lnTo>
                <a:lnTo>
                  <a:pt x="2876" y="1896"/>
                </a:lnTo>
                <a:lnTo>
                  <a:pt x="2868" y="1896"/>
                </a:lnTo>
                <a:lnTo>
                  <a:pt x="2868" y="1888"/>
                </a:lnTo>
                <a:lnTo>
                  <a:pt x="2859" y="1888"/>
                </a:lnTo>
                <a:lnTo>
                  <a:pt x="2852" y="1888"/>
                </a:lnTo>
                <a:lnTo>
                  <a:pt x="2844" y="1896"/>
                </a:lnTo>
                <a:lnTo>
                  <a:pt x="2852" y="1896"/>
                </a:lnTo>
                <a:lnTo>
                  <a:pt x="2844" y="1896"/>
                </a:lnTo>
                <a:lnTo>
                  <a:pt x="2844" y="1905"/>
                </a:lnTo>
                <a:lnTo>
                  <a:pt x="2837" y="1912"/>
                </a:lnTo>
                <a:lnTo>
                  <a:pt x="2828" y="1912"/>
                </a:lnTo>
                <a:lnTo>
                  <a:pt x="2820" y="1920"/>
                </a:lnTo>
                <a:lnTo>
                  <a:pt x="2813" y="1920"/>
                </a:lnTo>
                <a:lnTo>
                  <a:pt x="2804" y="1920"/>
                </a:lnTo>
                <a:lnTo>
                  <a:pt x="2804" y="1912"/>
                </a:lnTo>
                <a:lnTo>
                  <a:pt x="2796" y="1912"/>
                </a:lnTo>
                <a:lnTo>
                  <a:pt x="2796" y="1920"/>
                </a:lnTo>
                <a:lnTo>
                  <a:pt x="2796" y="1912"/>
                </a:lnTo>
                <a:lnTo>
                  <a:pt x="2789" y="1912"/>
                </a:lnTo>
                <a:lnTo>
                  <a:pt x="2789" y="1920"/>
                </a:lnTo>
                <a:lnTo>
                  <a:pt x="2780" y="1920"/>
                </a:lnTo>
                <a:lnTo>
                  <a:pt x="2780" y="1912"/>
                </a:lnTo>
                <a:lnTo>
                  <a:pt x="2772" y="1912"/>
                </a:lnTo>
                <a:lnTo>
                  <a:pt x="2772" y="1920"/>
                </a:lnTo>
                <a:lnTo>
                  <a:pt x="2772" y="1929"/>
                </a:lnTo>
                <a:lnTo>
                  <a:pt x="2765" y="1929"/>
                </a:lnTo>
                <a:lnTo>
                  <a:pt x="2756" y="1929"/>
                </a:lnTo>
                <a:lnTo>
                  <a:pt x="2756" y="1920"/>
                </a:lnTo>
                <a:lnTo>
                  <a:pt x="2756" y="1929"/>
                </a:lnTo>
                <a:lnTo>
                  <a:pt x="2748" y="1929"/>
                </a:lnTo>
                <a:lnTo>
                  <a:pt x="2748" y="1920"/>
                </a:lnTo>
                <a:lnTo>
                  <a:pt x="2741" y="1920"/>
                </a:lnTo>
                <a:lnTo>
                  <a:pt x="2732" y="1920"/>
                </a:lnTo>
                <a:lnTo>
                  <a:pt x="2732" y="1929"/>
                </a:lnTo>
                <a:lnTo>
                  <a:pt x="2724" y="1936"/>
                </a:lnTo>
                <a:lnTo>
                  <a:pt x="2717" y="1936"/>
                </a:lnTo>
                <a:lnTo>
                  <a:pt x="2717" y="1944"/>
                </a:lnTo>
                <a:lnTo>
                  <a:pt x="2717" y="1936"/>
                </a:lnTo>
                <a:lnTo>
                  <a:pt x="2709" y="1936"/>
                </a:lnTo>
                <a:lnTo>
                  <a:pt x="2700" y="1936"/>
                </a:lnTo>
                <a:lnTo>
                  <a:pt x="2693" y="1936"/>
                </a:lnTo>
                <a:lnTo>
                  <a:pt x="2693" y="1944"/>
                </a:lnTo>
                <a:lnTo>
                  <a:pt x="2685" y="1944"/>
                </a:lnTo>
                <a:lnTo>
                  <a:pt x="2685" y="1953"/>
                </a:lnTo>
                <a:lnTo>
                  <a:pt x="2676" y="1953"/>
                </a:lnTo>
                <a:lnTo>
                  <a:pt x="2669" y="1953"/>
                </a:lnTo>
                <a:lnTo>
                  <a:pt x="2661" y="1953"/>
                </a:lnTo>
                <a:lnTo>
                  <a:pt x="2652" y="1953"/>
                </a:lnTo>
                <a:lnTo>
                  <a:pt x="2652" y="1960"/>
                </a:lnTo>
                <a:lnTo>
                  <a:pt x="2645" y="1960"/>
                </a:lnTo>
                <a:lnTo>
                  <a:pt x="2645" y="1968"/>
                </a:lnTo>
                <a:lnTo>
                  <a:pt x="2637" y="1968"/>
                </a:lnTo>
                <a:lnTo>
                  <a:pt x="2637" y="1977"/>
                </a:lnTo>
                <a:lnTo>
                  <a:pt x="2645" y="1977"/>
                </a:lnTo>
                <a:lnTo>
                  <a:pt x="2637" y="1977"/>
                </a:lnTo>
                <a:lnTo>
                  <a:pt x="2637" y="1984"/>
                </a:lnTo>
                <a:lnTo>
                  <a:pt x="2637" y="1992"/>
                </a:lnTo>
                <a:lnTo>
                  <a:pt x="2628" y="1992"/>
                </a:lnTo>
                <a:lnTo>
                  <a:pt x="2628" y="1999"/>
                </a:lnTo>
                <a:lnTo>
                  <a:pt x="2628" y="2008"/>
                </a:lnTo>
                <a:lnTo>
                  <a:pt x="2628" y="2016"/>
                </a:lnTo>
                <a:lnTo>
                  <a:pt x="2621" y="2016"/>
                </a:lnTo>
                <a:lnTo>
                  <a:pt x="2621" y="2023"/>
                </a:lnTo>
                <a:lnTo>
                  <a:pt x="2613" y="2023"/>
                </a:lnTo>
                <a:lnTo>
                  <a:pt x="2604" y="2023"/>
                </a:lnTo>
                <a:lnTo>
                  <a:pt x="2604" y="2032"/>
                </a:lnTo>
                <a:lnTo>
                  <a:pt x="2604" y="2023"/>
                </a:lnTo>
                <a:lnTo>
                  <a:pt x="2597" y="2023"/>
                </a:lnTo>
                <a:lnTo>
                  <a:pt x="2589" y="2023"/>
                </a:lnTo>
                <a:lnTo>
                  <a:pt x="2582" y="2023"/>
                </a:lnTo>
                <a:lnTo>
                  <a:pt x="2573" y="2023"/>
                </a:lnTo>
                <a:lnTo>
                  <a:pt x="2565" y="2023"/>
                </a:lnTo>
                <a:lnTo>
                  <a:pt x="2558" y="2023"/>
                </a:lnTo>
                <a:lnTo>
                  <a:pt x="2549" y="2023"/>
                </a:lnTo>
                <a:lnTo>
                  <a:pt x="2549" y="2032"/>
                </a:lnTo>
                <a:lnTo>
                  <a:pt x="2541" y="2032"/>
                </a:lnTo>
                <a:lnTo>
                  <a:pt x="2541" y="2040"/>
                </a:lnTo>
                <a:lnTo>
                  <a:pt x="2534" y="2040"/>
                </a:lnTo>
                <a:lnTo>
                  <a:pt x="2534" y="2047"/>
                </a:lnTo>
                <a:lnTo>
                  <a:pt x="2525" y="2047"/>
                </a:lnTo>
                <a:lnTo>
                  <a:pt x="2517" y="2047"/>
                </a:lnTo>
                <a:lnTo>
                  <a:pt x="2510" y="2056"/>
                </a:lnTo>
                <a:lnTo>
                  <a:pt x="2501" y="2056"/>
                </a:lnTo>
                <a:lnTo>
                  <a:pt x="2501" y="2064"/>
                </a:lnTo>
                <a:lnTo>
                  <a:pt x="2493" y="2064"/>
                </a:lnTo>
                <a:lnTo>
                  <a:pt x="2486" y="2064"/>
                </a:lnTo>
                <a:lnTo>
                  <a:pt x="2486" y="2056"/>
                </a:lnTo>
                <a:lnTo>
                  <a:pt x="2477" y="2056"/>
                </a:lnTo>
                <a:lnTo>
                  <a:pt x="2469" y="2064"/>
                </a:lnTo>
                <a:lnTo>
                  <a:pt x="2462" y="2064"/>
                </a:lnTo>
                <a:lnTo>
                  <a:pt x="2454" y="2064"/>
                </a:lnTo>
                <a:lnTo>
                  <a:pt x="2445" y="2064"/>
                </a:lnTo>
                <a:lnTo>
                  <a:pt x="2438" y="2064"/>
                </a:lnTo>
                <a:lnTo>
                  <a:pt x="2430" y="2056"/>
                </a:lnTo>
                <a:lnTo>
                  <a:pt x="2430" y="2064"/>
                </a:lnTo>
                <a:lnTo>
                  <a:pt x="2430" y="2056"/>
                </a:lnTo>
                <a:lnTo>
                  <a:pt x="2421" y="2056"/>
                </a:lnTo>
                <a:lnTo>
                  <a:pt x="2421" y="2064"/>
                </a:lnTo>
                <a:lnTo>
                  <a:pt x="2414" y="2064"/>
                </a:lnTo>
                <a:lnTo>
                  <a:pt x="2414" y="2071"/>
                </a:lnTo>
                <a:lnTo>
                  <a:pt x="2421" y="2071"/>
                </a:lnTo>
                <a:lnTo>
                  <a:pt x="2421" y="2080"/>
                </a:lnTo>
                <a:lnTo>
                  <a:pt x="2430" y="2080"/>
                </a:lnTo>
                <a:lnTo>
                  <a:pt x="2430" y="2088"/>
                </a:lnTo>
                <a:lnTo>
                  <a:pt x="2430" y="2095"/>
                </a:lnTo>
                <a:lnTo>
                  <a:pt x="2430" y="2104"/>
                </a:lnTo>
                <a:lnTo>
                  <a:pt x="2430" y="2112"/>
                </a:lnTo>
                <a:lnTo>
                  <a:pt x="2421" y="2112"/>
                </a:lnTo>
                <a:lnTo>
                  <a:pt x="2421" y="2119"/>
                </a:lnTo>
                <a:lnTo>
                  <a:pt x="2421" y="2127"/>
                </a:lnTo>
                <a:lnTo>
                  <a:pt x="2414" y="2127"/>
                </a:lnTo>
                <a:lnTo>
                  <a:pt x="2406" y="2127"/>
                </a:lnTo>
                <a:lnTo>
                  <a:pt x="2397" y="2127"/>
                </a:lnTo>
                <a:lnTo>
                  <a:pt x="2390" y="2127"/>
                </a:lnTo>
                <a:lnTo>
                  <a:pt x="2390" y="2119"/>
                </a:lnTo>
                <a:lnTo>
                  <a:pt x="2390" y="2127"/>
                </a:lnTo>
                <a:lnTo>
                  <a:pt x="2382" y="2127"/>
                </a:lnTo>
                <a:lnTo>
                  <a:pt x="2382" y="2136"/>
                </a:lnTo>
                <a:lnTo>
                  <a:pt x="2382" y="2143"/>
                </a:lnTo>
                <a:lnTo>
                  <a:pt x="2382" y="2151"/>
                </a:lnTo>
                <a:lnTo>
                  <a:pt x="2382" y="2160"/>
                </a:lnTo>
                <a:lnTo>
                  <a:pt x="2373" y="2160"/>
                </a:lnTo>
                <a:lnTo>
                  <a:pt x="2373" y="2167"/>
                </a:lnTo>
                <a:lnTo>
                  <a:pt x="2366" y="2167"/>
                </a:lnTo>
                <a:lnTo>
                  <a:pt x="2366" y="2175"/>
                </a:lnTo>
                <a:lnTo>
                  <a:pt x="2358" y="2175"/>
                </a:lnTo>
                <a:lnTo>
                  <a:pt x="2349" y="2175"/>
                </a:lnTo>
                <a:lnTo>
                  <a:pt x="2342" y="2175"/>
                </a:lnTo>
                <a:lnTo>
                  <a:pt x="2342" y="2184"/>
                </a:lnTo>
                <a:lnTo>
                  <a:pt x="2334" y="2184"/>
                </a:lnTo>
                <a:lnTo>
                  <a:pt x="2334" y="2191"/>
                </a:lnTo>
                <a:lnTo>
                  <a:pt x="2327" y="2199"/>
                </a:lnTo>
                <a:lnTo>
                  <a:pt x="2327" y="2191"/>
                </a:lnTo>
                <a:lnTo>
                  <a:pt x="2318" y="2191"/>
                </a:lnTo>
                <a:lnTo>
                  <a:pt x="2310" y="2191"/>
                </a:lnTo>
                <a:lnTo>
                  <a:pt x="2303" y="2191"/>
                </a:lnTo>
                <a:lnTo>
                  <a:pt x="2294" y="2191"/>
                </a:lnTo>
                <a:lnTo>
                  <a:pt x="2286" y="2191"/>
                </a:lnTo>
                <a:lnTo>
                  <a:pt x="2286" y="2199"/>
                </a:lnTo>
                <a:lnTo>
                  <a:pt x="2279" y="2199"/>
                </a:lnTo>
                <a:lnTo>
                  <a:pt x="2270" y="2199"/>
                </a:lnTo>
                <a:lnTo>
                  <a:pt x="2270" y="2208"/>
                </a:lnTo>
                <a:lnTo>
                  <a:pt x="2262" y="2208"/>
                </a:lnTo>
                <a:lnTo>
                  <a:pt x="2255" y="2208"/>
                </a:lnTo>
                <a:lnTo>
                  <a:pt x="2255" y="2215"/>
                </a:lnTo>
                <a:lnTo>
                  <a:pt x="2246" y="2215"/>
                </a:lnTo>
                <a:lnTo>
                  <a:pt x="2246" y="2223"/>
                </a:lnTo>
                <a:lnTo>
                  <a:pt x="2246" y="2232"/>
                </a:lnTo>
                <a:lnTo>
                  <a:pt x="2238" y="2232"/>
                </a:lnTo>
                <a:lnTo>
                  <a:pt x="2231" y="2232"/>
                </a:lnTo>
                <a:lnTo>
                  <a:pt x="2222" y="2232"/>
                </a:lnTo>
                <a:lnTo>
                  <a:pt x="2214" y="2232"/>
                </a:lnTo>
                <a:lnTo>
                  <a:pt x="2207" y="2232"/>
                </a:lnTo>
                <a:lnTo>
                  <a:pt x="2207" y="2223"/>
                </a:lnTo>
                <a:lnTo>
                  <a:pt x="2198" y="2223"/>
                </a:lnTo>
                <a:lnTo>
                  <a:pt x="2190" y="2223"/>
                </a:lnTo>
                <a:lnTo>
                  <a:pt x="2190" y="2232"/>
                </a:lnTo>
                <a:lnTo>
                  <a:pt x="2183" y="2232"/>
                </a:lnTo>
                <a:lnTo>
                  <a:pt x="2183" y="2223"/>
                </a:lnTo>
                <a:lnTo>
                  <a:pt x="2175" y="2232"/>
                </a:lnTo>
                <a:lnTo>
                  <a:pt x="2166" y="2232"/>
                </a:lnTo>
                <a:lnTo>
                  <a:pt x="2159" y="2232"/>
                </a:lnTo>
                <a:lnTo>
                  <a:pt x="2159" y="2223"/>
                </a:lnTo>
                <a:lnTo>
                  <a:pt x="2151" y="2232"/>
                </a:lnTo>
                <a:lnTo>
                  <a:pt x="2159" y="2232"/>
                </a:lnTo>
                <a:lnTo>
                  <a:pt x="2151" y="2232"/>
                </a:lnTo>
                <a:lnTo>
                  <a:pt x="2151" y="2239"/>
                </a:lnTo>
                <a:lnTo>
                  <a:pt x="2151" y="2247"/>
                </a:lnTo>
                <a:lnTo>
                  <a:pt x="2142" y="2239"/>
                </a:lnTo>
                <a:lnTo>
                  <a:pt x="2135" y="2239"/>
                </a:lnTo>
                <a:lnTo>
                  <a:pt x="2135" y="2247"/>
                </a:lnTo>
                <a:lnTo>
                  <a:pt x="2135" y="2239"/>
                </a:lnTo>
                <a:lnTo>
                  <a:pt x="2127" y="2239"/>
                </a:lnTo>
                <a:lnTo>
                  <a:pt x="2118" y="2239"/>
                </a:lnTo>
                <a:lnTo>
                  <a:pt x="2118" y="2232"/>
                </a:lnTo>
                <a:lnTo>
                  <a:pt x="2111" y="2232"/>
                </a:lnTo>
                <a:lnTo>
                  <a:pt x="2104" y="2232"/>
                </a:lnTo>
                <a:lnTo>
                  <a:pt x="2104" y="2239"/>
                </a:lnTo>
                <a:lnTo>
                  <a:pt x="2095" y="2232"/>
                </a:lnTo>
                <a:lnTo>
                  <a:pt x="2095" y="2239"/>
                </a:lnTo>
                <a:lnTo>
                  <a:pt x="2087" y="2239"/>
                </a:lnTo>
                <a:lnTo>
                  <a:pt x="2087" y="2247"/>
                </a:lnTo>
                <a:lnTo>
                  <a:pt x="2080" y="2247"/>
                </a:lnTo>
                <a:lnTo>
                  <a:pt x="2071" y="2247"/>
                </a:lnTo>
                <a:lnTo>
                  <a:pt x="2071" y="2256"/>
                </a:lnTo>
                <a:lnTo>
                  <a:pt x="2063" y="2263"/>
                </a:lnTo>
                <a:lnTo>
                  <a:pt x="2063" y="2271"/>
                </a:lnTo>
                <a:lnTo>
                  <a:pt x="2063" y="2278"/>
                </a:lnTo>
                <a:lnTo>
                  <a:pt x="2063" y="2287"/>
                </a:lnTo>
                <a:lnTo>
                  <a:pt x="2056" y="2287"/>
                </a:lnTo>
                <a:lnTo>
                  <a:pt x="2056" y="2295"/>
                </a:lnTo>
                <a:lnTo>
                  <a:pt x="2048" y="2295"/>
                </a:lnTo>
                <a:lnTo>
                  <a:pt x="2048" y="2302"/>
                </a:lnTo>
                <a:lnTo>
                  <a:pt x="2039" y="2302"/>
                </a:lnTo>
                <a:lnTo>
                  <a:pt x="2039" y="2311"/>
                </a:lnTo>
                <a:lnTo>
                  <a:pt x="2039" y="2319"/>
                </a:lnTo>
                <a:lnTo>
                  <a:pt x="2032" y="2319"/>
                </a:lnTo>
                <a:lnTo>
                  <a:pt x="2032" y="2326"/>
                </a:lnTo>
                <a:lnTo>
                  <a:pt x="2024" y="2326"/>
                </a:lnTo>
                <a:lnTo>
                  <a:pt x="2024" y="2319"/>
                </a:lnTo>
                <a:lnTo>
                  <a:pt x="2015" y="2319"/>
                </a:lnTo>
                <a:lnTo>
                  <a:pt x="2015" y="2311"/>
                </a:lnTo>
                <a:lnTo>
                  <a:pt x="2008" y="2311"/>
                </a:lnTo>
                <a:lnTo>
                  <a:pt x="2000" y="2311"/>
                </a:lnTo>
                <a:lnTo>
                  <a:pt x="2000" y="2319"/>
                </a:lnTo>
                <a:lnTo>
                  <a:pt x="1991" y="2319"/>
                </a:lnTo>
                <a:lnTo>
                  <a:pt x="1991" y="2311"/>
                </a:lnTo>
                <a:lnTo>
                  <a:pt x="1991" y="2319"/>
                </a:lnTo>
                <a:lnTo>
                  <a:pt x="1984" y="2319"/>
                </a:lnTo>
                <a:lnTo>
                  <a:pt x="1976" y="2319"/>
                </a:lnTo>
                <a:lnTo>
                  <a:pt x="1976" y="2311"/>
                </a:lnTo>
                <a:lnTo>
                  <a:pt x="1967" y="2311"/>
                </a:lnTo>
                <a:lnTo>
                  <a:pt x="1967" y="2319"/>
                </a:lnTo>
                <a:lnTo>
                  <a:pt x="1960" y="2319"/>
                </a:lnTo>
                <a:lnTo>
                  <a:pt x="1952" y="2319"/>
                </a:lnTo>
                <a:lnTo>
                  <a:pt x="1943" y="2319"/>
                </a:lnTo>
                <a:lnTo>
                  <a:pt x="1943" y="2326"/>
                </a:lnTo>
                <a:lnTo>
                  <a:pt x="1936" y="2326"/>
                </a:lnTo>
                <a:lnTo>
                  <a:pt x="1928" y="2326"/>
                </a:lnTo>
                <a:lnTo>
                  <a:pt x="1921" y="2326"/>
                </a:lnTo>
                <a:lnTo>
                  <a:pt x="1921" y="2335"/>
                </a:lnTo>
                <a:lnTo>
                  <a:pt x="1921" y="2343"/>
                </a:lnTo>
                <a:lnTo>
                  <a:pt x="1912" y="2343"/>
                </a:lnTo>
                <a:lnTo>
                  <a:pt x="1904" y="2343"/>
                </a:lnTo>
                <a:lnTo>
                  <a:pt x="1897" y="2343"/>
                </a:lnTo>
                <a:lnTo>
                  <a:pt x="1897" y="2335"/>
                </a:lnTo>
                <a:lnTo>
                  <a:pt x="1897" y="2343"/>
                </a:lnTo>
                <a:lnTo>
                  <a:pt x="1888" y="2343"/>
                </a:lnTo>
                <a:lnTo>
                  <a:pt x="1880" y="2343"/>
                </a:lnTo>
                <a:lnTo>
                  <a:pt x="1880" y="2335"/>
                </a:lnTo>
                <a:lnTo>
                  <a:pt x="1873" y="2335"/>
                </a:lnTo>
                <a:lnTo>
                  <a:pt x="1864" y="2335"/>
                </a:lnTo>
                <a:lnTo>
                  <a:pt x="1864" y="2343"/>
                </a:lnTo>
                <a:lnTo>
                  <a:pt x="1864" y="2350"/>
                </a:lnTo>
                <a:lnTo>
                  <a:pt x="1856" y="2350"/>
                </a:lnTo>
                <a:lnTo>
                  <a:pt x="1849" y="2350"/>
                </a:lnTo>
                <a:lnTo>
                  <a:pt x="1840" y="2350"/>
                </a:lnTo>
                <a:lnTo>
                  <a:pt x="1832" y="2350"/>
                </a:lnTo>
                <a:lnTo>
                  <a:pt x="1832" y="2359"/>
                </a:lnTo>
                <a:lnTo>
                  <a:pt x="1832" y="2367"/>
                </a:lnTo>
                <a:lnTo>
                  <a:pt x="1825" y="2367"/>
                </a:lnTo>
                <a:lnTo>
                  <a:pt x="1816" y="2367"/>
                </a:lnTo>
                <a:lnTo>
                  <a:pt x="1816" y="2359"/>
                </a:lnTo>
                <a:lnTo>
                  <a:pt x="1808" y="2359"/>
                </a:lnTo>
                <a:lnTo>
                  <a:pt x="1801" y="2359"/>
                </a:lnTo>
                <a:lnTo>
                  <a:pt x="1801" y="2350"/>
                </a:lnTo>
                <a:lnTo>
                  <a:pt x="1801" y="2359"/>
                </a:lnTo>
                <a:lnTo>
                  <a:pt x="1793" y="2359"/>
                </a:lnTo>
                <a:lnTo>
                  <a:pt x="1784" y="2359"/>
                </a:lnTo>
                <a:lnTo>
                  <a:pt x="1784" y="2350"/>
                </a:lnTo>
                <a:lnTo>
                  <a:pt x="1777" y="2350"/>
                </a:lnTo>
                <a:lnTo>
                  <a:pt x="1769" y="2350"/>
                </a:lnTo>
                <a:lnTo>
                  <a:pt x="1769" y="2359"/>
                </a:lnTo>
                <a:lnTo>
                  <a:pt x="1760" y="2359"/>
                </a:lnTo>
                <a:lnTo>
                  <a:pt x="1760" y="2367"/>
                </a:lnTo>
                <a:lnTo>
                  <a:pt x="1753" y="2367"/>
                </a:lnTo>
                <a:lnTo>
                  <a:pt x="1745" y="2367"/>
                </a:lnTo>
                <a:lnTo>
                  <a:pt x="1736" y="2367"/>
                </a:lnTo>
                <a:lnTo>
                  <a:pt x="1729" y="2367"/>
                </a:lnTo>
                <a:lnTo>
                  <a:pt x="1721" y="2374"/>
                </a:lnTo>
                <a:lnTo>
                  <a:pt x="1712" y="2374"/>
                </a:lnTo>
                <a:lnTo>
                  <a:pt x="1712" y="2383"/>
                </a:lnTo>
                <a:lnTo>
                  <a:pt x="1705" y="2383"/>
                </a:lnTo>
                <a:lnTo>
                  <a:pt x="1697" y="2383"/>
                </a:lnTo>
                <a:lnTo>
                  <a:pt x="1697" y="2374"/>
                </a:lnTo>
                <a:lnTo>
                  <a:pt x="1688" y="2374"/>
                </a:lnTo>
                <a:lnTo>
                  <a:pt x="1688" y="2383"/>
                </a:lnTo>
                <a:lnTo>
                  <a:pt x="1688" y="2391"/>
                </a:lnTo>
                <a:lnTo>
                  <a:pt x="1681" y="2391"/>
                </a:lnTo>
                <a:lnTo>
                  <a:pt x="1681" y="2398"/>
                </a:lnTo>
                <a:lnTo>
                  <a:pt x="1681" y="2406"/>
                </a:lnTo>
                <a:lnTo>
                  <a:pt x="1673" y="2406"/>
                </a:lnTo>
                <a:lnTo>
                  <a:pt x="1673" y="2415"/>
                </a:lnTo>
                <a:lnTo>
                  <a:pt x="1673" y="2406"/>
                </a:lnTo>
                <a:lnTo>
                  <a:pt x="1666" y="2406"/>
                </a:lnTo>
                <a:lnTo>
                  <a:pt x="1657" y="2406"/>
                </a:lnTo>
                <a:lnTo>
                  <a:pt x="1657" y="2398"/>
                </a:lnTo>
                <a:lnTo>
                  <a:pt x="1657" y="2391"/>
                </a:lnTo>
                <a:lnTo>
                  <a:pt x="1657" y="2398"/>
                </a:lnTo>
                <a:lnTo>
                  <a:pt x="1649" y="2398"/>
                </a:lnTo>
                <a:lnTo>
                  <a:pt x="1649" y="2391"/>
                </a:lnTo>
                <a:lnTo>
                  <a:pt x="1642" y="2391"/>
                </a:lnTo>
                <a:lnTo>
                  <a:pt x="1642" y="2398"/>
                </a:lnTo>
                <a:lnTo>
                  <a:pt x="1642" y="2406"/>
                </a:lnTo>
                <a:lnTo>
                  <a:pt x="1633" y="2406"/>
                </a:lnTo>
                <a:lnTo>
                  <a:pt x="1625" y="2406"/>
                </a:lnTo>
                <a:lnTo>
                  <a:pt x="1633" y="2406"/>
                </a:lnTo>
                <a:lnTo>
                  <a:pt x="1633" y="2415"/>
                </a:lnTo>
                <a:lnTo>
                  <a:pt x="1633" y="2422"/>
                </a:lnTo>
                <a:lnTo>
                  <a:pt x="1625" y="2422"/>
                </a:lnTo>
                <a:lnTo>
                  <a:pt x="1625" y="2415"/>
                </a:lnTo>
                <a:lnTo>
                  <a:pt x="1618" y="2415"/>
                </a:lnTo>
                <a:lnTo>
                  <a:pt x="1609" y="2415"/>
                </a:lnTo>
                <a:lnTo>
                  <a:pt x="1601" y="2415"/>
                </a:lnTo>
                <a:lnTo>
                  <a:pt x="1594" y="2415"/>
                </a:lnTo>
                <a:lnTo>
                  <a:pt x="1585" y="2415"/>
                </a:lnTo>
                <a:lnTo>
                  <a:pt x="1585" y="2422"/>
                </a:lnTo>
                <a:lnTo>
                  <a:pt x="1577" y="2422"/>
                </a:lnTo>
                <a:lnTo>
                  <a:pt x="1585" y="2415"/>
                </a:lnTo>
                <a:lnTo>
                  <a:pt x="1577" y="2415"/>
                </a:lnTo>
                <a:lnTo>
                  <a:pt x="1577" y="2422"/>
                </a:lnTo>
                <a:lnTo>
                  <a:pt x="1577" y="2430"/>
                </a:lnTo>
                <a:lnTo>
                  <a:pt x="1570" y="2430"/>
                </a:lnTo>
                <a:lnTo>
                  <a:pt x="1570" y="2422"/>
                </a:lnTo>
                <a:lnTo>
                  <a:pt x="1570" y="2415"/>
                </a:lnTo>
                <a:lnTo>
                  <a:pt x="1561" y="2415"/>
                </a:lnTo>
                <a:lnTo>
                  <a:pt x="1561" y="2422"/>
                </a:lnTo>
                <a:lnTo>
                  <a:pt x="1561" y="2415"/>
                </a:lnTo>
                <a:lnTo>
                  <a:pt x="1561" y="2406"/>
                </a:lnTo>
                <a:lnTo>
                  <a:pt x="1553" y="2406"/>
                </a:lnTo>
                <a:lnTo>
                  <a:pt x="1546" y="2406"/>
                </a:lnTo>
                <a:lnTo>
                  <a:pt x="1538" y="2406"/>
                </a:lnTo>
                <a:lnTo>
                  <a:pt x="1546" y="2406"/>
                </a:lnTo>
                <a:lnTo>
                  <a:pt x="1546" y="2398"/>
                </a:lnTo>
                <a:lnTo>
                  <a:pt x="1538" y="2398"/>
                </a:lnTo>
                <a:lnTo>
                  <a:pt x="1529" y="2406"/>
                </a:lnTo>
                <a:lnTo>
                  <a:pt x="1529" y="2398"/>
                </a:lnTo>
                <a:lnTo>
                  <a:pt x="1529" y="2391"/>
                </a:lnTo>
                <a:lnTo>
                  <a:pt x="1522" y="2391"/>
                </a:lnTo>
                <a:lnTo>
                  <a:pt x="1522" y="2383"/>
                </a:lnTo>
                <a:lnTo>
                  <a:pt x="1514" y="2383"/>
                </a:lnTo>
                <a:lnTo>
                  <a:pt x="1514" y="2391"/>
                </a:lnTo>
                <a:lnTo>
                  <a:pt x="1514" y="2398"/>
                </a:lnTo>
                <a:lnTo>
                  <a:pt x="1522" y="2398"/>
                </a:lnTo>
                <a:lnTo>
                  <a:pt x="1514" y="2398"/>
                </a:lnTo>
                <a:lnTo>
                  <a:pt x="1505" y="2398"/>
                </a:lnTo>
                <a:lnTo>
                  <a:pt x="1498" y="2398"/>
                </a:lnTo>
                <a:lnTo>
                  <a:pt x="1498" y="2406"/>
                </a:lnTo>
                <a:lnTo>
                  <a:pt x="1490" y="2406"/>
                </a:lnTo>
                <a:lnTo>
                  <a:pt x="1490" y="2415"/>
                </a:lnTo>
                <a:lnTo>
                  <a:pt x="1474" y="2415"/>
                </a:lnTo>
                <a:lnTo>
                  <a:pt x="1466" y="2422"/>
                </a:lnTo>
                <a:lnTo>
                  <a:pt x="1450" y="2430"/>
                </a:lnTo>
                <a:lnTo>
                  <a:pt x="1442" y="2430"/>
                </a:lnTo>
                <a:lnTo>
                  <a:pt x="1433" y="2422"/>
                </a:lnTo>
                <a:lnTo>
                  <a:pt x="1433" y="2415"/>
                </a:lnTo>
                <a:lnTo>
                  <a:pt x="1426" y="2406"/>
                </a:lnTo>
                <a:lnTo>
                  <a:pt x="1418" y="2398"/>
                </a:lnTo>
                <a:lnTo>
                  <a:pt x="1418" y="2391"/>
                </a:lnTo>
                <a:lnTo>
                  <a:pt x="1411" y="2391"/>
                </a:lnTo>
                <a:lnTo>
                  <a:pt x="1411" y="2383"/>
                </a:lnTo>
                <a:lnTo>
                  <a:pt x="1402" y="2383"/>
                </a:lnTo>
                <a:lnTo>
                  <a:pt x="1402" y="2374"/>
                </a:lnTo>
                <a:lnTo>
                  <a:pt x="1394" y="2374"/>
                </a:lnTo>
                <a:lnTo>
                  <a:pt x="1394" y="2391"/>
                </a:lnTo>
                <a:lnTo>
                  <a:pt x="1378" y="2391"/>
                </a:lnTo>
                <a:lnTo>
                  <a:pt x="1354" y="2391"/>
                </a:lnTo>
                <a:lnTo>
                  <a:pt x="1322" y="2391"/>
                </a:lnTo>
                <a:lnTo>
                  <a:pt x="1274" y="2391"/>
                </a:lnTo>
                <a:lnTo>
                  <a:pt x="1274" y="2398"/>
                </a:lnTo>
                <a:lnTo>
                  <a:pt x="1267" y="2398"/>
                </a:lnTo>
                <a:lnTo>
                  <a:pt x="1267" y="2406"/>
                </a:lnTo>
                <a:lnTo>
                  <a:pt x="1250" y="2406"/>
                </a:lnTo>
                <a:lnTo>
                  <a:pt x="1250" y="2422"/>
                </a:lnTo>
                <a:lnTo>
                  <a:pt x="1250" y="2430"/>
                </a:lnTo>
                <a:lnTo>
                  <a:pt x="1243" y="2430"/>
                </a:lnTo>
                <a:lnTo>
                  <a:pt x="1243" y="2439"/>
                </a:lnTo>
                <a:lnTo>
                  <a:pt x="1235" y="2439"/>
                </a:lnTo>
                <a:lnTo>
                  <a:pt x="1235" y="2454"/>
                </a:lnTo>
                <a:lnTo>
                  <a:pt x="1243" y="2454"/>
                </a:lnTo>
                <a:lnTo>
                  <a:pt x="1243" y="2463"/>
                </a:lnTo>
                <a:lnTo>
                  <a:pt x="1243" y="2470"/>
                </a:lnTo>
                <a:lnTo>
                  <a:pt x="1235" y="2470"/>
                </a:lnTo>
                <a:lnTo>
                  <a:pt x="1235" y="2478"/>
                </a:lnTo>
                <a:lnTo>
                  <a:pt x="1226" y="2478"/>
                </a:lnTo>
                <a:lnTo>
                  <a:pt x="1219" y="2478"/>
                </a:lnTo>
                <a:lnTo>
                  <a:pt x="1219" y="2494"/>
                </a:lnTo>
                <a:lnTo>
                  <a:pt x="1195" y="2494"/>
                </a:lnTo>
                <a:lnTo>
                  <a:pt x="1195" y="2511"/>
                </a:lnTo>
                <a:lnTo>
                  <a:pt x="1187" y="2511"/>
                </a:lnTo>
                <a:lnTo>
                  <a:pt x="1187" y="2518"/>
                </a:lnTo>
                <a:lnTo>
                  <a:pt x="1178" y="2518"/>
                </a:lnTo>
                <a:lnTo>
                  <a:pt x="1171" y="251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96"/>
          <p:cNvGrpSpPr/>
          <p:nvPr/>
        </p:nvGrpSpPr>
        <p:grpSpPr>
          <a:xfrm>
            <a:off x="312738" y="2060575"/>
            <a:ext cx="3287713" cy="3649663"/>
            <a:chOff x="312738" y="2060575"/>
            <a:chExt cx="3287713" cy="36496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7" name="Freeform 73"/>
            <p:cNvSpPr>
              <a:spLocks noEditPoints="1"/>
            </p:cNvSpPr>
            <p:nvPr/>
          </p:nvSpPr>
          <p:spPr bwMode="auto">
            <a:xfrm>
              <a:off x="312738" y="2060575"/>
              <a:ext cx="3287713" cy="3649663"/>
            </a:xfrm>
            <a:custGeom>
              <a:avLst/>
              <a:gdLst/>
              <a:ahLst/>
              <a:cxnLst>
                <a:cxn ang="0">
                  <a:pos x="1319" y="2647"/>
                </a:cxn>
                <a:cxn ang="0">
                  <a:pos x="1650" y="3063"/>
                </a:cxn>
                <a:cxn ang="0">
                  <a:pos x="2058" y="3495"/>
                </a:cxn>
                <a:cxn ang="0">
                  <a:pos x="1494" y="3611"/>
                </a:cxn>
                <a:cxn ang="0">
                  <a:pos x="1212" y="3110"/>
                </a:cxn>
                <a:cxn ang="0">
                  <a:pos x="945" y="2706"/>
                </a:cxn>
                <a:cxn ang="0">
                  <a:pos x="782" y="2373"/>
                </a:cxn>
                <a:cxn ang="0">
                  <a:pos x="2946" y="3600"/>
                </a:cxn>
                <a:cxn ang="0">
                  <a:pos x="3445" y="3479"/>
                </a:cxn>
                <a:cxn ang="0">
                  <a:pos x="4112" y="3613"/>
                </a:cxn>
                <a:cxn ang="0">
                  <a:pos x="4057" y="4333"/>
                </a:cxn>
                <a:cxn ang="0">
                  <a:pos x="3146" y="4093"/>
                </a:cxn>
                <a:cxn ang="0">
                  <a:pos x="606" y="1571"/>
                </a:cxn>
                <a:cxn ang="0">
                  <a:pos x="471" y="1757"/>
                </a:cxn>
                <a:cxn ang="0">
                  <a:pos x="248" y="1422"/>
                </a:cxn>
                <a:cxn ang="0">
                  <a:pos x="200" y="1078"/>
                </a:cxn>
                <a:cxn ang="0">
                  <a:pos x="129" y="339"/>
                </a:cxn>
                <a:cxn ang="0">
                  <a:pos x="1254" y="216"/>
                </a:cxn>
                <a:cxn ang="0">
                  <a:pos x="705" y="481"/>
                </a:cxn>
                <a:cxn ang="0">
                  <a:pos x="600" y="1139"/>
                </a:cxn>
                <a:cxn ang="0">
                  <a:pos x="1943" y="1914"/>
                </a:cxn>
                <a:cxn ang="0">
                  <a:pos x="1614" y="1484"/>
                </a:cxn>
                <a:cxn ang="0">
                  <a:pos x="1527" y="925"/>
                </a:cxn>
                <a:cxn ang="0">
                  <a:pos x="1414" y="503"/>
                </a:cxn>
                <a:cxn ang="0">
                  <a:pos x="2496" y="4020"/>
                </a:cxn>
                <a:cxn ang="0">
                  <a:pos x="2094" y="3859"/>
                </a:cxn>
                <a:cxn ang="0">
                  <a:pos x="2310" y="3560"/>
                </a:cxn>
                <a:cxn ang="0">
                  <a:pos x="2914" y="3762"/>
                </a:cxn>
                <a:cxn ang="0">
                  <a:pos x="3126" y="4119"/>
                </a:cxn>
                <a:cxn ang="0">
                  <a:pos x="2963" y="4531"/>
                </a:cxn>
                <a:cxn ang="0">
                  <a:pos x="2654" y="4113"/>
                </a:cxn>
                <a:cxn ang="0">
                  <a:pos x="978" y="1961"/>
                </a:cxn>
                <a:cxn ang="0">
                  <a:pos x="1121" y="2445"/>
                </a:cxn>
                <a:cxn ang="0">
                  <a:pos x="707" y="2064"/>
                </a:cxn>
                <a:cxn ang="0">
                  <a:pos x="562" y="1906"/>
                </a:cxn>
                <a:cxn ang="0">
                  <a:pos x="1612" y="2569"/>
                </a:cxn>
                <a:cxn ang="0">
                  <a:pos x="1200" y="2377"/>
                </a:cxn>
                <a:cxn ang="0">
                  <a:pos x="1054" y="1935"/>
                </a:cxn>
                <a:cxn ang="0">
                  <a:pos x="1543" y="1620"/>
                </a:cxn>
                <a:cxn ang="0">
                  <a:pos x="1955" y="1930"/>
                </a:cxn>
                <a:cxn ang="0">
                  <a:pos x="2205" y="2393"/>
                </a:cxn>
                <a:cxn ang="0">
                  <a:pos x="2591" y="2227"/>
                </a:cxn>
                <a:cxn ang="0">
                  <a:pos x="3328" y="3514"/>
                </a:cxn>
                <a:cxn ang="0">
                  <a:pos x="2955" y="3697"/>
                </a:cxn>
                <a:cxn ang="0">
                  <a:pos x="2498" y="3651"/>
                </a:cxn>
                <a:cxn ang="0">
                  <a:pos x="2399" y="3207"/>
                </a:cxn>
                <a:cxn ang="0">
                  <a:pos x="2413" y="2676"/>
                </a:cxn>
                <a:cxn ang="0">
                  <a:pos x="2127" y="2177"/>
                </a:cxn>
                <a:cxn ang="0">
                  <a:pos x="905" y="1827"/>
                </a:cxn>
                <a:cxn ang="0">
                  <a:pos x="495" y="1428"/>
                </a:cxn>
                <a:cxn ang="0">
                  <a:pos x="539" y="931"/>
                </a:cxn>
                <a:cxn ang="0">
                  <a:pos x="776" y="325"/>
                </a:cxn>
                <a:cxn ang="0">
                  <a:pos x="1357" y="143"/>
                </a:cxn>
                <a:cxn ang="0">
                  <a:pos x="1494" y="475"/>
                </a:cxn>
                <a:cxn ang="0">
                  <a:pos x="1430" y="846"/>
                </a:cxn>
                <a:cxn ang="0">
                  <a:pos x="1569" y="1371"/>
                </a:cxn>
                <a:cxn ang="0">
                  <a:pos x="1305" y="1630"/>
                </a:cxn>
                <a:cxn ang="0">
                  <a:pos x="1349" y="2710"/>
                </a:cxn>
                <a:cxn ang="0">
                  <a:pos x="1700" y="2546"/>
                </a:cxn>
                <a:cxn ang="0">
                  <a:pos x="2256" y="2365"/>
                </a:cxn>
                <a:cxn ang="0">
                  <a:pos x="2506" y="2908"/>
                </a:cxn>
                <a:cxn ang="0">
                  <a:pos x="2292" y="3451"/>
                </a:cxn>
                <a:cxn ang="0">
                  <a:pos x="1755" y="3229"/>
                </a:cxn>
              </a:cxnLst>
              <a:rect l="0" t="0" r="r" b="b"/>
              <a:pathLst>
                <a:path w="4142" h="4598">
                  <a:moveTo>
                    <a:pt x="1032" y="2397"/>
                  </a:moveTo>
                  <a:lnTo>
                    <a:pt x="1034" y="2397"/>
                  </a:lnTo>
                  <a:lnTo>
                    <a:pt x="1034" y="2401"/>
                  </a:lnTo>
                  <a:lnTo>
                    <a:pt x="1036" y="2401"/>
                  </a:lnTo>
                  <a:lnTo>
                    <a:pt x="1036" y="2401"/>
                  </a:lnTo>
                  <a:lnTo>
                    <a:pt x="1036" y="2399"/>
                  </a:lnTo>
                  <a:lnTo>
                    <a:pt x="1040" y="2399"/>
                  </a:lnTo>
                  <a:lnTo>
                    <a:pt x="1042" y="2401"/>
                  </a:lnTo>
                  <a:lnTo>
                    <a:pt x="1042" y="2401"/>
                  </a:lnTo>
                  <a:lnTo>
                    <a:pt x="1042" y="2399"/>
                  </a:lnTo>
                  <a:lnTo>
                    <a:pt x="1044" y="2399"/>
                  </a:lnTo>
                  <a:lnTo>
                    <a:pt x="1044" y="2397"/>
                  </a:lnTo>
                  <a:lnTo>
                    <a:pt x="1046" y="2397"/>
                  </a:lnTo>
                  <a:lnTo>
                    <a:pt x="1046" y="2399"/>
                  </a:lnTo>
                  <a:lnTo>
                    <a:pt x="1052" y="2399"/>
                  </a:lnTo>
                  <a:lnTo>
                    <a:pt x="1056" y="2395"/>
                  </a:lnTo>
                  <a:lnTo>
                    <a:pt x="1056" y="2395"/>
                  </a:lnTo>
                  <a:lnTo>
                    <a:pt x="1056" y="2395"/>
                  </a:lnTo>
                  <a:lnTo>
                    <a:pt x="1058" y="2395"/>
                  </a:lnTo>
                  <a:lnTo>
                    <a:pt x="1058" y="2393"/>
                  </a:lnTo>
                  <a:lnTo>
                    <a:pt x="1058" y="2393"/>
                  </a:lnTo>
                  <a:lnTo>
                    <a:pt x="1060" y="2393"/>
                  </a:lnTo>
                  <a:lnTo>
                    <a:pt x="1060" y="2393"/>
                  </a:lnTo>
                  <a:lnTo>
                    <a:pt x="1062" y="2391"/>
                  </a:lnTo>
                  <a:lnTo>
                    <a:pt x="1062" y="2391"/>
                  </a:lnTo>
                  <a:lnTo>
                    <a:pt x="1064" y="2391"/>
                  </a:lnTo>
                  <a:lnTo>
                    <a:pt x="1068" y="2391"/>
                  </a:lnTo>
                  <a:lnTo>
                    <a:pt x="1068" y="2389"/>
                  </a:lnTo>
                  <a:lnTo>
                    <a:pt x="1068" y="2391"/>
                  </a:lnTo>
                  <a:lnTo>
                    <a:pt x="1070" y="2391"/>
                  </a:lnTo>
                  <a:lnTo>
                    <a:pt x="1070" y="2391"/>
                  </a:lnTo>
                  <a:lnTo>
                    <a:pt x="1070" y="2391"/>
                  </a:lnTo>
                  <a:lnTo>
                    <a:pt x="1070" y="2393"/>
                  </a:lnTo>
                  <a:lnTo>
                    <a:pt x="1072" y="2393"/>
                  </a:lnTo>
                  <a:lnTo>
                    <a:pt x="1074" y="2395"/>
                  </a:lnTo>
                  <a:lnTo>
                    <a:pt x="1074" y="2395"/>
                  </a:lnTo>
                  <a:lnTo>
                    <a:pt x="1076" y="2395"/>
                  </a:lnTo>
                  <a:lnTo>
                    <a:pt x="1076" y="2397"/>
                  </a:lnTo>
                  <a:lnTo>
                    <a:pt x="1078" y="2397"/>
                  </a:lnTo>
                  <a:lnTo>
                    <a:pt x="1078" y="2397"/>
                  </a:lnTo>
                  <a:lnTo>
                    <a:pt x="1080" y="2397"/>
                  </a:lnTo>
                  <a:lnTo>
                    <a:pt x="1080" y="2397"/>
                  </a:lnTo>
                  <a:lnTo>
                    <a:pt x="1080" y="2397"/>
                  </a:lnTo>
                  <a:lnTo>
                    <a:pt x="1080" y="2399"/>
                  </a:lnTo>
                  <a:lnTo>
                    <a:pt x="1081" y="2399"/>
                  </a:lnTo>
                  <a:lnTo>
                    <a:pt x="1081" y="2399"/>
                  </a:lnTo>
                  <a:lnTo>
                    <a:pt x="1081" y="2399"/>
                  </a:lnTo>
                  <a:lnTo>
                    <a:pt x="1081" y="2401"/>
                  </a:lnTo>
                  <a:lnTo>
                    <a:pt x="1083" y="2401"/>
                  </a:lnTo>
                  <a:lnTo>
                    <a:pt x="1083" y="2401"/>
                  </a:lnTo>
                  <a:lnTo>
                    <a:pt x="1085" y="2401"/>
                  </a:lnTo>
                  <a:lnTo>
                    <a:pt x="1085" y="2403"/>
                  </a:lnTo>
                  <a:lnTo>
                    <a:pt x="1085" y="2403"/>
                  </a:lnTo>
                  <a:lnTo>
                    <a:pt x="1085" y="2403"/>
                  </a:lnTo>
                  <a:lnTo>
                    <a:pt x="1087" y="2403"/>
                  </a:lnTo>
                  <a:lnTo>
                    <a:pt x="1087" y="2405"/>
                  </a:lnTo>
                  <a:lnTo>
                    <a:pt x="1087" y="2405"/>
                  </a:lnTo>
                  <a:lnTo>
                    <a:pt x="1089" y="2405"/>
                  </a:lnTo>
                  <a:lnTo>
                    <a:pt x="1089" y="2407"/>
                  </a:lnTo>
                  <a:lnTo>
                    <a:pt x="1091" y="2409"/>
                  </a:lnTo>
                  <a:lnTo>
                    <a:pt x="1093" y="2411"/>
                  </a:lnTo>
                  <a:lnTo>
                    <a:pt x="1093" y="2413"/>
                  </a:lnTo>
                  <a:lnTo>
                    <a:pt x="1095" y="2413"/>
                  </a:lnTo>
                  <a:lnTo>
                    <a:pt x="1095" y="2417"/>
                  </a:lnTo>
                  <a:lnTo>
                    <a:pt x="1097" y="2419"/>
                  </a:lnTo>
                  <a:lnTo>
                    <a:pt x="1097" y="2421"/>
                  </a:lnTo>
                  <a:lnTo>
                    <a:pt x="1099" y="2425"/>
                  </a:lnTo>
                  <a:lnTo>
                    <a:pt x="1101" y="2427"/>
                  </a:lnTo>
                  <a:lnTo>
                    <a:pt x="1103" y="2429"/>
                  </a:lnTo>
                  <a:lnTo>
                    <a:pt x="1103" y="2431"/>
                  </a:lnTo>
                  <a:lnTo>
                    <a:pt x="1103" y="2431"/>
                  </a:lnTo>
                  <a:lnTo>
                    <a:pt x="1103" y="2433"/>
                  </a:lnTo>
                  <a:lnTo>
                    <a:pt x="1105" y="2435"/>
                  </a:lnTo>
                  <a:lnTo>
                    <a:pt x="1105" y="2435"/>
                  </a:lnTo>
                  <a:lnTo>
                    <a:pt x="1107" y="2435"/>
                  </a:lnTo>
                  <a:lnTo>
                    <a:pt x="1109" y="2437"/>
                  </a:lnTo>
                  <a:lnTo>
                    <a:pt x="1109" y="2437"/>
                  </a:lnTo>
                  <a:lnTo>
                    <a:pt x="1111" y="2439"/>
                  </a:lnTo>
                  <a:lnTo>
                    <a:pt x="1113" y="2439"/>
                  </a:lnTo>
                  <a:lnTo>
                    <a:pt x="1115" y="2439"/>
                  </a:lnTo>
                  <a:lnTo>
                    <a:pt x="1119" y="2439"/>
                  </a:lnTo>
                  <a:lnTo>
                    <a:pt x="1119" y="2441"/>
                  </a:lnTo>
                  <a:lnTo>
                    <a:pt x="1119" y="2441"/>
                  </a:lnTo>
                  <a:lnTo>
                    <a:pt x="1119" y="2441"/>
                  </a:lnTo>
                  <a:lnTo>
                    <a:pt x="1119" y="2441"/>
                  </a:lnTo>
                  <a:lnTo>
                    <a:pt x="1119" y="2443"/>
                  </a:lnTo>
                  <a:lnTo>
                    <a:pt x="1121" y="2443"/>
                  </a:lnTo>
                  <a:lnTo>
                    <a:pt x="1121" y="2445"/>
                  </a:lnTo>
                  <a:lnTo>
                    <a:pt x="1123" y="2445"/>
                  </a:lnTo>
                  <a:lnTo>
                    <a:pt x="1123" y="2445"/>
                  </a:lnTo>
                  <a:lnTo>
                    <a:pt x="1123" y="2445"/>
                  </a:lnTo>
                  <a:lnTo>
                    <a:pt x="1123" y="2447"/>
                  </a:lnTo>
                  <a:lnTo>
                    <a:pt x="1125" y="2447"/>
                  </a:lnTo>
                  <a:lnTo>
                    <a:pt x="1125" y="2447"/>
                  </a:lnTo>
                  <a:lnTo>
                    <a:pt x="1125" y="2447"/>
                  </a:lnTo>
                  <a:lnTo>
                    <a:pt x="1125" y="2449"/>
                  </a:lnTo>
                  <a:lnTo>
                    <a:pt x="1127" y="2449"/>
                  </a:lnTo>
                  <a:lnTo>
                    <a:pt x="1127" y="2449"/>
                  </a:lnTo>
                  <a:lnTo>
                    <a:pt x="1127" y="2451"/>
                  </a:lnTo>
                  <a:lnTo>
                    <a:pt x="1127" y="2451"/>
                  </a:lnTo>
                  <a:lnTo>
                    <a:pt x="1127" y="2451"/>
                  </a:lnTo>
                  <a:lnTo>
                    <a:pt x="1127" y="2453"/>
                  </a:lnTo>
                  <a:lnTo>
                    <a:pt x="1127" y="2455"/>
                  </a:lnTo>
                  <a:lnTo>
                    <a:pt x="1131" y="2455"/>
                  </a:lnTo>
                  <a:lnTo>
                    <a:pt x="1131" y="2455"/>
                  </a:lnTo>
                  <a:lnTo>
                    <a:pt x="1131" y="2455"/>
                  </a:lnTo>
                  <a:lnTo>
                    <a:pt x="1133" y="2455"/>
                  </a:lnTo>
                  <a:lnTo>
                    <a:pt x="1133" y="2455"/>
                  </a:lnTo>
                  <a:lnTo>
                    <a:pt x="1135" y="2455"/>
                  </a:lnTo>
                  <a:lnTo>
                    <a:pt x="1137" y="2457"/>
                  </a:lnTo>
                  <a:lnTo>
                    <a:pt x="1137" y="2457"/>
                  </a:lnTo>
                  <a:lnTo>
                    <a:pt x="1137" y="2457"/>
                  </a:lnTo>
                  <a:lnTo>
                    <a:pt x="1137" y="2458"/>
                  </a:lnTo>
                  <a:lnTo>
                    <a:pt x="1139" y="2458"/>
                  </a:lnTo>
                  <a:lnTo>
                    <a:pt x="1139" y="2457"/>
                  </a:lnTo>
                  <a:lnTo>
                    <a:pt x="1139" y="2457"/>
                  </a:lnTo>
                  <a:lnTo>
                    <a:pt x="1139" y="2457"/>
                  </a:lnTo>
                  <a:lnTo>
                    <a:pt x="1141" y="2457"/>
                  </a:lnTo>
                  <a:lnTo>
                    <a:pt x="1141" y="2457"/>
                  </a:lnTo>
                  <a:lnTo>
                    <a:pt x="1141" y="2457"/>
                  </a:lnTo>
                  <a:lnTo>
                    <a:pt x="1141" y="2457"/>
                  </a:lnTo>
                  <a:lnTo>
                    <a:pt x="1143" y="2457"/>
                  </a:lnTo>
                  <a:lnTo>
                    <a:pt x="1143" y="2457"/>
                  </a:lnTo>
                  <a:lnTo>
                    <a:pt x="1145" y="2457"/>
                  </a:lnTo>
                  <a:lnTo>
                    <a:pt x="1145" y="2457"/>
                  </a:lnTo>
                  <a:lnTo>
                    <a:pt x="1145" y="2457"/>
                  </a:lnTo>
                  <a:lnTo>
                    <a:pt x="1149" y="2457"/>
                  </a:lnTo>
                  <a:lnTo>
                    <a:pt x="1149" y="2457"/>
                  </a:lnTo>
                  <a:lnTo>
                    <a:pt x="1149" y="2457"/>
                  </a:lnTo>
                  <a:lnTo>
                    <a:pt x="1149" y="2458"/>
                  </a:lnTo>
                  <a:lnTo>
                    <a:pt x="1151" y="2458"/>
                  </a:lnTo>
                  <a:lnTo>
                    <a:pt x="1151" y="2458"/>
                  </a:lnTo>
                  <a:lnTo>
                    <a:pt x="1151" y="2458"/>
                  </a:lnTo>
                  <a:lnTo>
                    <a:pt x="1151" y="2458"/>
                  </a:lnTo>
                  <a:lnTo>
                    <a:pt x="1153" y="2457"/>
                  </a:lnTo>
                  <a:lnTo>
                    <a:pt x="1153" y="2457"/>
                  </a:lnTo>
                  <a:lnTo>
                    <a:pt x="1153" y="2457"/>
                  </a:lnTo>
                  <a:lnTo>
                    <a:pt x="1153" y="2453"/>
                  </a:lnTo>
                  <a:lnTo>
                    <a:pt x="1155" y="2453"/>
                  </a:lnTo>
                  <a:lnTo>
                    <a:pt x="1155" y="2453"/>
                  </a:lnTo>
                  <a:lnTo>
                    <a:pt x="1155" y="2453"/>
                  </a:lnTo>
                  <a:lnTo>
                    <a:pt x="1155" y="2453"/>
                  </a:lnTo>
                  <a:lnTo>
                    <a:pt x="1157" y="2453"/>
                  </a:lnTo>
                  <a:lnTo>
                    <a:pt x="1157" y="2451"/>
                  </a:lnTo>
                  <a:lnTo>
                    <a:pt x="1159" y="2451"/>
                  </a:lnTo>
                  <a:lnTo>
                    <a:pt x="1159" y="2453"/>
                  </a:lnTo>
                  <a:lnTo>
                    <a:pt x="1161" y="2453"/>
                  </a:lnTo>
                  <a:lnTo>
                    <a:pt x="1161" y="2453"/>
                  </a:lnTo>
                  <a:lnTo>
                    <a:pt x="1163" y="2453"/>
                  </a:lnTo>
                  <a:lnTo>
                    <a:pt x="1163" y="2453"/>
                  </a:lnTo>
                  <a:lnTo>
                    <a:pt x="1163" y="2451"/>
                  </a:lnTo>
                  <a:lnTo>
                    <a:pt x="1165" y="2451"/>
                  </a:lnTo>
                  <a:lnTo>
                    <a:pt x="1165" y="2449"/>
                  </a:lnTo>
                  <a:lnTo>
                    <a:pt x="1165" y="2449"/>
                  </a:lnTo>
                  <a:lnTo>
                    <a:pt x="1165" y="2445"/>
                  </a:lnTo>
                  <a:lnTo>
                    <a:pt x="1165" y="2445"/>
                  </a:lnTo>
                  <a:lnTo>
                    <a:pt x="1165" y="2445"/>
                  </a:lnTo>
                  <a:lnTo>
                    <a:pt x="1163" y="2445"/>
                  </a:lnTo>
                  <a:lnTo>
                    <a:pt x="1163" y="2445"/>
                  </a:lnTo>
                  <a:lnTo>
                    <a:pt x="1167" y="2445"/>
                  </a:lnTo>
                  <a:lnTo>
                    <a:pt x="1167" y="2443"/>
                  </a:lnTo>
                  <a:lnTo>
                    <a:pt x="1165" y="2443"/>
                  </a:lnTo>
                  <a:lnTo>
                    <a:pt x="1165" y="2441"/>
                  </a:lnTo>
                  <a:lnTo>
                    <a:pt x="1163" y="2441"/>
                  </a:lnTo>
                  <a:lnTo>
                    <a:pt x="1163" y="2439"/>
                  </a:lnTo>
                  <a:lnTo>
                    <a:pt x="1163" y="2439"/>
                  </a:lnTo>
                  <a:lnTo>
                    <a:pt x="1161" y="2439"/>
                  </a:lnTo>
                  <a:lnTo>
                    <a:pt x="1159" y="2439"/>
                  </a:lnTo>
                  <a:lnTo>
                    <a:pt x="1159" y="2435"/>
                  </a:lnTo>
                  <a:lnTo>
                    <a:pt x="1159" y="2435"/>
                  </a:lnTo>
                  <a:lnTo>
                    <a:pt x="1159" y="2435"/>
                  </a:lnTo>
                  <a:lnTo>
                    <a:pt x="1159" y="2433"/>
                  </a:lnTo>
                  <a:lnTo>
                    <a:pt x="1159" y="2433"/>
                  </a:lnTo>
                  <a:lnTo>
                    <a:pt x="1159" y="2433"/>
                  </a:lnTo>
                  <a:lnTo>
                    <a:pt x="1159" y="2429"/>
                  </a:lnTo>
                  <a:lnTo>
                    <a:pt x="1157" y="2429"/>
                  </a:lnTo>
                  <a:lnTo>
                    <a:pt x="1157" y="2427"/>
                  </a:lnTo>
                  <a:lnTo>
                    <a:pt x="1155" y="2427"/>
                  </a:lnTo>
                  <a:lnTo>
                    <a:pt x="1155" y="2427"/>
                  </a:lnTo>
                  <a:lnTo>
                    <a:pt x="1153" y="2427"/>
                  </a:lnTo>
                  <a:lnTo>
                    <a:pt x="1153" y="2425"/>
                  </a:lnTo>
                  <a:lnTo>
                    <a:pt x="1153" y="2425"/>
                  </a:lnTo>
                  <a:lnTo>
                    <a:pt x="1151" y="2425"/>
                  </a:lnTo>
                  <a:lnTo>
                    <a:pt x="1151" y="2423"/>
                  </a:lnTo>
                  <a:lnTo>
                    <a:pt x="1151" y="2423"/>
                  </a:lnTo>
                  <a:lnTo>
                    <a:pt x="1151" y="2421"/>
                  </a:lnTo>
                  <a:lnTo>
                    <a:pt x="1151" y="2421"/>
                  </a:lnTo>
                  <a:lnTo>
                    <a:pt x="1151" y="2421"/>
                  </a:lnTo>
                  <a:lnTo>
                    <a:pt x="1151" y="2417"/>
                  </a:lnTo>
                  <a:lnTo>
                    <a:pt x="1149" y="2417"/>
                  </a:lnTo>
                  <a:lnTo>
                    <a:pt x="1149" y="2415"/>
                  </a:lnTo>
                  <a:lnTo>
                    <a:pt x="1151" y="2415"/>
                  </a:lnTo>
                  <a:lnTo>
                    <a:pt x="1151" y="2411"/>
                  </a:lnTo>
                  <a:lnTo>
                    <a:pt x="1151" y="2411"/>
                  </a:lnTo>
                  <a:lnTo>
                    <a:pt x="1151" y="2411"/>
                  </a:lnTo>
                  <a:lnTo>
                    <a:pt x="1151" y="2409"/>
                  </a:lnTo>
                  <a:lnTo>
                    <a:pt x="1151" y="2407"/>
                  </a:lnTo>
                  <a:lnTo>
                    <a:pt x="1151" y="2407"/>
                  </a:lnTo>
                  <a:lnTo>
                    <a:pt x="1151" y="2407"/>
                  </a:lnTo>
                  <a:lnTo>
                    <a:pt x="1149" y="2407"/>
                  </a:lnTo>
                  <a:lnTo>
                    <a:pt x="1149" y="2407"/>
                  </a:lnTo>
                  <a:lnTo>
                    <a:pt x="1149" y="2405"/>
                  </a:lnTo>
                  <a:lnTo>
                    <a:pt x="1147" y="2405"/>
                  </a:lnTo>
                  <a:lnTo>
                    <a:pt x="1147" y="2405"/>
                  </a:lnTo>
                  <a:lnTo>
                    <a:pt x="1147" y="2403"/>
                  </a:lnTo>
                  <a:lnTo>
                    <a:pt x="1145" y="2403"/>
                  </a:lnTo>
                  <a:lnTo>
                    <a:pt x="1145" y="2403"/>
                  </a:lnTo>
                  <a:lnTo>
                    <a:pt x="1143" y="2399"/>
                  </a:lnTo>
                  <a:lnTo>
                    <a:pt x="1143" y="2399"/>
                  </a:lnTo>
                  <a:lnTo>
                    <a:pt x="1141" y="2397"/>
                  </a:lnTo>
                  <a:lnTo>
                    <a:pt x="1139" y="2397"/>
                  </a:lnTo>
                  <a:lnTo>
                    <a:pt x="1139" y="2395"/>
                  </a:lnTo>
                  <a:lnTo>
                    <a:pt x="1135" y="2393"/>
                  </a:lnTo>
                  <a:lnTo>
                    <a:pt x="1133" y="2391"/>
                  </a:lnTo>
                  <a:lnTo>
                    <a:pt x="1133" y="2391"/>
                  </a:lnTo>
                  <a:lnTo>
                    <a:pt x="1131" y="2389"/>
                  </a:lnTo>
                  <a:lnTo>
                    <a:pt x="1133" y="2387"/>
                  </a:lnTo>
                  <a:lnTo>
                    <a:pt x="1133" y="2383"/>
                  </a:lnTo>
                  <a:lnTo>
                    <a:pt x="1133" y="2383"/>
                  </a:lnTo>
                  <a:lnTo>
                    <a:pt x="1135" y="2383"/>
                  </a:lnTo>
                  <a:lnTo>
                    <a:pt x="1135" y="2383"/>
                  </a:lnTo>
                  <a:lnTo>
                    <a:pt x="1135" y="2383"/>
                  </a:lnTo>
                  <a:lnTo>
                    <a:pt x="1137" y="2383"/>
                  </a:lnTo>
                  <a:lnTo>
                    <a:pt x="1135" y="2381"/>
                  </a:lnTo>
                  <a:lnTo>
                    <a:pt x="1137" y="2381"/>
                  </a:lnTo>
                  <a:lnTo>
                    <a:pt x="1137" y="2379"/>
                  </a:lnTo>
                  <a:lnTo>
                    <a:pt x="1137" y="2379"/>
                  </a:lnTo>
                  <a:lnTo>
                    <a:pt x="1137" y="2377"/>
                  </a:lnTo>
                  <a:lnTo>
                    <a:pt x="1139" y="2377"/>
                  </a:lnTo>
                  <a:lnTo>
                    <a:pt x="1139" y="2377"/>
                  </a:lnTo>
                  <a:lnTo>
                    <a:pt x="1139" y="2377"/>
                  </a:lnTo>
                  <a:lnTo>
                    <a:pt x="1139" y="2375"/>
                  </a:lnTo>
                  <a:lnTo>
                    <a:pt x="1141" y="2375"/>
                  </a:lnTo>
                  <a:lnTo>
                    <a:pt x="1141" y="2375"/>
                  </a:lnTo>
                  <a:lnTo>
                    <a:pt x="1141" y="2375"/>
                  </a:lnTo>
                  <a:lnTo>
                    <a:pt x="1141" y="2373"/>
                  </a:lnTo>
                  <a:lnTo>
                    <a:pt x="1145" y="2373"/>
                  </a:lnTo>
                  <a:lnTo>
                    <a:pt x="1145" y="2373"/>
                  </a:lnTo>
                  <a:lnTo>
                    <a:pt x="1145" y="2373"/>
                  </a:lnTo>
                  <a:lnTo>
                    <a:pt x="1147" y="2373"/>
                  </a:lnTo>
                  <a:lnTo>
                    <a:pt x="1147" y="2369"/>
                  </a:lnTo>
                  <a:lnTo>
                    <a:pt x="1147" y="2369"/>
                  </a:lnTo>
                  <a:lnTo>
                    <a:pt x="1147" y="2367"/>
                  </a:lnTo>
                  <a:lnTo>
                    <a:pt x="1147" y="2367"/>
                  </a:lnTo>
                  <a:lnTo>
                    <a:pt x="1147" y="2365"/>
                  </a:lnTo>
                  <a:lnTo>
                    <a:pt x="1145" y="2365"/>
                  </a:lnTo>
                  <a:lnTo>
                    <a:pt x="1145" y="2365"/>
                  </a:lnTo>
                  <a:lnTo>
                    <a:pt x="1143" y="2363"/>
                  </a:lnTo>
                  <a:lnTo>
                    <a:pt x="1143" y="2363"/>
                  </a:lnTo>
                  <a:lnTo>
                    <a:pt x="1143" y="2363"/>
                  </a:lnTo>
                  <a:lnTo>
                    <a:pt x="1143" y="2361"/>
                  </a:lnTo>
                  <a:lnTo>
                    <a:pt x="1141" y="2361"/>
                  </a:lnTo>
                  <a:lnTo>
                    <a:pt x="1141" y="2359"/>
                  </a:lnTo>
                  <a:lnTo>
                    <a:pt x="1141" y="2359"/>
                  </a:lnTo>
                  <a:lnTo>
                    <a:pt x="1141" y="2357"/>
                  </a:lnTo>
                  <a:lnTo>
                    <a:pt x="1139" y="2357"/>
                  </a:lnTo>
                  <a:lnTo>
                    <a:pt x="1139" y="2357"/>
                  </a:lnTo>
                  <a:lnTo>
                    <a:pt x="1139" y="2357"/>
                  </a:lnTo>
                  <a:lnTo>
                    <a:pt x="1139" y="2355"/>
                  </a:lnTo>
                  <a:lnTo>
                    <a:pt x="1139" y="2355"/>
                  </a:lnTo>
                  <a:lnTo>
                    <a:pt x="1139" y="2355"/>
                  </a:lnTo>
                  <a:lnTo>
                    <a:pt x="1141" y="2355"/>
                  </a:lnTo>
                  <a:lnTo>
                    <a:pt x="1141" y="2353"/>
                  </a:lnTo>
                  <a:lnTo>
                    <a:pt x="1141" y="2353"/>
                  </a:lnTo>
                  <a:lnTo>
                    <a:pt x="1141" y="2355"/>
                  </a:lnTo>
                  <a:lnTo>
                    <a:pt x="1143" y="2355"/>
                  </a:lnTo>
                  <a:lnTo>
                    <a:pt x="1143" y="2355"/>
                  </a:lnTo>
                  <a:lnTo>
                    <a:pt x="1143" y="2355"/>
                  </a:lnTo>
                  <a:lnTo>
                    <a:pt x="1143" y="2355"/>
                  </a:lnTo>
                  <a:lnTo>
                    <a:pt x="1143" y="2355"/>
                  </a:lnTo>
                  <a:lnTo>
                    <a:pt x="1145" y="2355"/>
                  </a:lnTo>
                  <a:lnTo>
                    <a:pt x="1145" y="2357"/>
                  </a:lnTo>
                  <a:lnTo>
                    <a:pt x="1147" y="2357"/>
                  </a:lnTo>
                  <a:lnTo>
                    <a:pt x="1147" y="2361"/>
                  </a:lnTo>
                  <a:lnTo>
                    <a:pt x="1147" y="2361"/>
                  </a:lnTo>
                  <a:lnTo>
                    <a:pt x="1149" y="2361"/>
                  </a:lnTo>
                  <a:lnTo>
                    <a:pt x="1149" y="2367"/>
                  </a:lnTo>
                  <a:lnTo>
                    <a:pt x="1149" y="2367"/>
                  </a:lnTo>
                  <a:lnTo>
                    <a:pt x="1149" y="2369"/>
                  </a:lnTo>
                  <a:lnTo>
                    <a:pt x="1151" y="2369"/>
                  </a:lnTo>
                  <a:lnTo>
                    <a:pt x="1151" y="2371"/>
                  </a:lnTo>
                  <a:lnTo>
                    <a:pt x="1151" y="2371"/>
                  </a:lnTo>
                  <a:lnTo>
                    <a:pt x="1151" y="2371"/>
                  </a:lnTo>
                  <a:lnTo>
                    <a:pt x="1151" y="2371"/>
                  </a:lnTo>
                  <a:lnTo>
                    <a:pt x="1151" y="2371"/>
                  </a:lnTo>
                  <a:lnTo>
                    <a:pt x="1151" y="2375"/>
                  </a:lnTo>
                  <a:lnTo>
                    <a:pt x="1151" y="2375"/>
                  </a:lnTo>
                  <a:lnTo>
                    <a:pt x="1151" y="2375"/>
                  </a:lnTo>
                  <a:lnTo>
                    <a:pt x="1151" y="2375"/>
                  </a:lnTo>
                  <a:lnTo>
                    <a:pt x="1151" y="2377"/>
                  </a:lnTo>
                  <a:lnTo>
                    <a:pt x="1151" y="2377"/>
                  </a:lnTo>
                  <a:lnTo>
                    <a:pt x="1151" y="2381"/>
                  </a:lnTo>
                  <a:lnTo>
                    <a:pt x="1151" y="2381"/>
                  </a:lnTo>
                  <a:lnTo>
                    <a:pt x="1151" y="2383"/>
                  </a:lnTo>
                  <a:lnTo>
                    <a:pt x="1151" y="2383"/>
                  </a:lnTo>
                  <a:lnTo>
                    <a:pt x="1151" y="2387"/>
                  </a:lnTo>
                  <a:lnTo>
                    <a:pt x="1153" y="2387"/>
                  </a:lnTo>
                  <a:lnTo>
                    <a:pt x="1153" y="2391"/>
                  </a:lnTo>
                  <a:lnTo>
                    <a:pt x="1155" y="2391"/>
                  </a:lnTo>
                  <a:lnTo>
                    <a:pt x="1155" y="2393"/>
                  </a:lnTo>
                  <a:lnTo>
                    <a:pt x="1155" y="2393"/>
                  </a:lnTo>
                  <a:lnTo>
                    <a:pt x="1155" y="2393"/>
                  </a:lnTo>
                  <a:lnTo>
                    <a:pt x="1157" y="2393"/>
                  </a:lnTo>
                  <a:lnTo>
                    <a:pt x="1157" y="2395"/>
                  </a:lnTo>
                  <a:lnTo>
                    <a:pt x="1159" y="2395"/>
                  </a:lnTo>
                  <a:lnTo>
                    <a:pt x="1159" y="2393"/>
                  </a:lnTo>
                  <a:lnTo>
                    <a:pt x="1163" y="2393"/>
                  </a:lnTo>
                  <a:lnTo>
                    <a:pt x="1163" y="2389"/>
                  </a:lnTo>
                  <a:lnTo>
                    <a:pt x="1163" y="2389"/>
                  </a:lnTo>
                  <a:lnTo>
                    <a:pt x="1163" y="2389"/>
                  </a:lnTo>
                  <a:lnTo>
                    <a:pt x="1163" y="2387"/>
                  </a:lnTo>
                  <a:lnTo>
                    <a:pt x="1161" y="2387"/>
                  </a:lnTo>
                  <a:lnTo>
                    <a:pt x="1161" y="2387"/>
                  </a:lnTo>
                  <a:lnTo>
                    <a:pt x="1163" y="2387"/>
                  </a:lnTo>
                  <a:lnTo>
                    <a:pt x="1163" y="2385"/>
                  </a:lnTo>
                  <a:lnTo>
                    <a:pt x="1161" y="2385"/>
                  </a:lnTo>
                  <a:lnTo>
                    <a:pt x="1161" y="2385"/>
                  </a:lnTo>
                  <a:lnTo>
                    <a:pt x="1163" y="2385"/>
                  </a:lnTo>
                  <a:lnTo>
                    <a:pt x="1163" y="2383"/>
                  </a:lnTo>
                  <a:lnTo>
                    <a:pt x="1163" y="2385"/>
                  </a:lnTo>
                  <a:lnTo>
                    <a:pt x="1163" y="2385"/>
                  </a:lnTo>
                  <a:lnTo>
                    <a:pt x="1163" y="2383"/>
                  </a:lnTo>
                  <a:lnTo>
                    <a:pt x="1165" y="2383"/>
                  </a:lnTo>
                  <a:lnTo>
                    <a:pt x="1165" y="2383"/>
                  </a:lnTo>
                  <a:lnTo>
                    <a:pt x="1165" y="2383"/>
                  </a:lnTo>
                  <a:lnTo>
                    <a:pt x="1165" y="2381"/>
                  </a:lnTo>
                  <a:lnTo>
                    <a:pt x="1167" y="2381"/>
                  </a:lnTo>
                  <a:lnTo>
                    <a:pt x="1167" y="2381"/>
                  </a:lnTo>
                  <a:lnTo>
                    <a:pt x="1167" y="2381"/>
                  </a:lnTo>
                  <a:lnTo>
                    <a:pt x="1167" y="2379"/>
                  </a:lnTo>
                  <a:lnTo>
                    <a:pt x="1169" y="2379"/>
                  </a:lnTo>
                  <a:lnTo>
                    <a:pt x="1169" y="2377"/>
                  </a:lnTo>
                  <a:lnTo>
                    <a:pt x="1171" y="2377"/>
                  </a:lnTo>
                  <a:lnTo>
                    <a:pt x="1171" y="2377"/>
                  </a:lnTo>
                  <a:lnTo>
                    <a:pt x="1175" y="2377"/>
                  </a:lnTo>
                  <a:lnTo>
                    <a:pt x="1175" y="2377"/>
                  </a:lnTo>
                  <a:lnTo>
                    <a:pt x="1175" y="2377"/>
                  </a:lnTo>
                  <a:lnTo>
                    <a:pt x="1175" y="2379"/>
                  </a:lnTo>
                  <a:lnTo>
                    <a:pt x="1177" y="2379"/>
                  </a:lnTo>
                  <a:lnTo>
                    <a:pt x="1177" y="2379"/>
                  </a:lnTo>
                  <a:lnTo>
                    <a:pt x="1177" y="2379"/>
                  </a:lnTo>
                  <a:lnTo>
                    <a:pt x="1177" y="2381"/>
                  </a:lnTo>
                  <a:lnTo>
                    <a:pt x="1179" y="2381"/>
                  </a:lnTo>
                  <a:lnTo>
                    <a:pt x="1179" y="2381"/>
                  </a:lnTo>
                  <a:lnTo>
                    <a:pt x="1181" y="2381"/>
                  </a:lnTo>
                  <a:lnTo>
                    <a:pt x="1181" y="2383"/>
                  </a:lnTo>
                  <a:lnTo>
                    <a:pt x="1183" y="2383"/>
                  </a:lnTo>
                  <a:lnTo>
                    <a:pt x="1183" y="2385"/>
                  </a:lnTo>
                  <a:lnTo>
                    <a:pt x="1186" y="2385"/>
                  </a:lnTo>
                  <a:lnTo>
                    <a:pt x="1186" y="2383"/>
                  </a:lnTo>
                  <a:lnTo>
                    <a:pt x="1190" y="2383"/>
                  </a:lnTo>
                  <a:lnTo>
                    <a:pt x="1190" y="2383"/>
                  </a:lnTo>
                  <a:lnTo>
                    <a:pt x="1190" y="2383"/>
                  </a:lnTo>
                  <a:lnTo>
                    <a:pt x="1190" y="2383"/>
                  </a:lnTo>
                  <a:lnTo>
                    <a:pt x="1192" y="2383"/>
                  </a:lnTo>
                  <a:lnTo>
                    <a:pt x="1192" y="2385"/>
                  </a:lnTo>
                  <a:lnTo>
                    <a:pt x="1196" y="2385"/>
                  </a:lnTo>
                  <a:lnTo>
                    <a:pt x="1196" y="2383"/>
                  </a:lnTo>
                  <a:lnTo>
                    <a:pt x="1198" y="2383"/>
                  </a:lnTo>
                  <a:lnTo>
                    <a:pt x="1198" y="2381"/>
                  </a:lnTo>
                  <a:lnTo>
                    <a:pt x="1198" y="2381"/>
                  </a:lnTo>
                  <a:lnTo>
                    <a:pt x="1198" y="2379"/>
                  </a:lnTo>
                  <a:lnTo>
                    <a:pt x="1198" y="2379"/>
                  </a:lnTo>
                  <a:lnTo>
                    <a:pt x="1198" y="2379"/>
                  </a:lnTo>
                  <a:lnTo>
                    <a:pt x="1200" y="2377"/>
                  </a:lnTo>
                  <a:lnTo>
                    <a:pt x="1200" y="2377"/>
                  </a:lnTo>
                  <a:lnTo>
                    <a:pt x="1200" y="2377"/>
                  </a:lnTo>
                  <a:lnTo>
                    <a:pt x="1200" y="2377"/>
                  </a:lnTo>
                  <a:lnTo>
                    <a:pt x="1202" y="2377"/>
                  </a:lnTo>
                  <a:lnTo>
                    <a:pt x="1202" y="2379"/>
                  </a:lnTo>
                  <a:lnTo>
                    <a:pt x="1202" y="2379"/>
                  </a:lnTo>
                  <a:lnTo>
                    <a:pt x="1202" y="2379"/>
                  </a:lnTo>
                  <a:lnTo>
                    <a:pt x="1204" y="2379"/>
                  </a:lnTo>
                  <a:lnTo>
                    <a:pt x="1204" y="2381"/>
                  </a:lnTo>
                  <a:lnTo>
                    <a:pt x="1204" y="2381"/>
                  </a:lnTo>
                  <a:lnTo>
                    <a:pt x="1204" y="2381"/>
                  </a:lnTo>
                  <a:lnTo>
                    <a:pt x="1206" y="2381"/>
                  </a:lnTo>
                  <a:lnTo>
                    <a:pt x="1206" y="2383"/>
                  </a:lnTo>
                  <a:lnTo>
                    <a:pt x="1206" y="2383"/>
                  </a:lnTo>
                  <a:lnTo>
                    <a:pt x="1206" y="2383"/>
                  </a:lnTo>
                  <a:lnTo>
                    <a:pt x="1208" y="2383"/>
                  </a:lnTo>
                  <a:lnTo>
                    <a:pt x="1208" y="2387"/>
                  </a:lnTo>
                  <a:lnTo>
                    <a:pt x="1208" y="2387"/>
                  </a:lnTo>
                  <a:lnTo>
                    <a:pt x="1208" y="2387"/>
                  </a:lnTo>
                  <a:lnTo>
                    <a:pt x="1210" y="2387"/>
                  </a:lnTo>
                  <a:lnTo>
                    <a:pt x="1210" y="2389"/>
                  </a:lnTo>
                  <a:lnTo>
                    <a:pt x="1218" y="2389"/>
                  </a:lnTo>
                  <a:lnTo>
                    <a:pt x="1218" y="2391"/>
                  </a:lnTo>
                  <a:lnTo>
                    <a:pt x="1220" y="2391"/>
                  </a:lnTo>
                  <a:lnTo>
                    <a:pt x="1220" y="2395"/>
                  </a:lnTo>
                  <a:lnTo>
                    <a:pt x="1220" y="2395"/>
                  </a:lnTo>
                  <a:lnTo>
                    <a:pt x="1220" y="2397"/>
                  </a:lnTo>
                  <a:lnTo>
                    <a:pt x="1222" y="2397"/>
                  </a:lnTo>
                  <a:lnTo>
                    <a:pt x="1222" y="2397"/>
                  </a:lnTo>
                  <a:lnTo>
                    <a:pt x="1222" y="2397"/>
                  </a:lnTo>
                  <a:lnTo>
                    <a:pt x="1222" y="2399"/>
                  </a:lnTo>
                  <a:lnTo>
                    <a:pt x="1224" y="2399"/>
                  </a:lnTo>
                  <a:lnTo>
                    <a:pt x="1224" y="2401"/>
                  </a:lnTo>
                  <a:lnTo>
                    <a:pt x="1224" y="2401"/>
                  </a:lnTo>
                  <a:lnTo>
                    <a:pt x="1224" y="2401"/>
                  </a:lnTo>
                  <a:lnTo>
                    <a:pt x="1226" y="2401"/>
                  </a:lnTo>
                  <a:lnTo>
                    <a:pt x="1226" y="2405"/>
                  </a:lnTo>
                  <a:lnTo>
                    <a:pt x="1226" y="2405"/>
                  </a:lnTo>
                  <a:lnTo>
                    <a:pt x="1226" y="2407"/>
                  </a:lnTo>
                  <a:lnTo>
                    <a:pt x="1228" y="2407"/>
                  </a:lnTo>
                  <a:lnTo>
                    <a:pt x="1228" y="2407"/>
                  </a:lnTo>
                  <a:lnTo>
                    <a:pt x="1226" y="2407"/>
                  </a:lnTo>
                  <a:lnTo>
                    <a:pt x="1226" y="2411"/>
                  </a:lnTo>
                  <a:lnTo>
                    <a:pt x="1226" y="2411"/>
                  </a:lnTo>
                  <a:lnTo>
                    <a:pt x="1226" y="2411"/>
                  </a:lnTo>
                  <a:lnTo>
                    <a:pt x="1224" y="2411"/>
                  </a:lnTo>
                  <a:lnTo>
                    <a:pt x="1224" y="2415"/>
                  </a:lnTo>
                  <a:lnTo>
                    <a:pt x="1224" y="2415"/>
                  </a:lnTo>
                  <a:lnTo>
                    <a:pt x="1224" y="2417"/>
                  </a:lnTo>
                  <a:lnTo>
                    <a:pt x="1222" y="2417"/>
                  </a:lnTo>
                  <a:lnTo>
                    <a:pt x="1222" y="2419"/>
                  </a:lnTo>
                  <a:lnTo>
                    <a:pt x="1224" y="2419"/>
                  </a:lnTo>
                  <a:lnTo>
                    <a:pt x="1222" y="2419"/>
                  </a:lnTo>
                  <a:lnTo>
                    <a:pt x="1222" y="2421"/>
                  </a:lnTo>
                  <a:lnTo>
                    <a:pt x="1222" y="2421"/>
                  </a:lnTo>
                  <a:lnTo>
                    <a:pt x="1222" y="2421"/>
                  </a:lnTo>
                  <a:lnTo>
                    <a:pt x="1220" y="2421"/>
                  </a:lnTo>
                  <a:lnTo>
                    <a:pt x="1220" y="2421"/>
                  </a:lnTo>
                  <a:lnTo>
                    <a:pt x="1218" y="2421"/>
                  </a:lnTo>
                  <a:lnTo>
                    <a:pt x="1218" y="2423"/>
                  </a:lnTo>
                  <a:lnTo>
                    <a:pt x="1218" y="2423"/>
                  </a:lnTo>
                  <a:lnTo>
                    <a:pt x="1218" y="2423"/>
                  </a:lnTo>
                  <a:lnTo>
                    <a:pt x="1218" y="2423"/>
                  </a:lnTo>
                  <a:lnTo>
                    <a:pt x="1218" y="2425"/>
                  </a:lnTo>
                  <a:lnTo>
                    <a:pt x="1222" y="2425"/>
                  </a:lnTo>
                  <a:lnTo>
                    <a:pt x="1222" y="2425"/>
                  </a:lnTo>
                  <a:lnTo>
                    <a:pt x="1222" y="2425"/>
                  </a:lnTo>
                  <a:lnTo>
                    <a:pt x="1222" y="2427"/>
                  </a:lnTo>
                  <a:lnTo>
                    <a:pt x="1224" y="2427"/>
                  </a:lnTo>
                  <a:lnTo>
                    <a:pt x="1224" y="2427"/>
                  </a:lnTo>
                  <a:lnTo>
                    <a:pt x="1226" y="2427"/>
                  </a:lnTo>
                  <a:lnTo>
                    <a:pt x="1226" y="2431"/>
                  </a:lnTo>
                  <a:lnTo>
                    <a:pt x="1228" y="2431"/>
                  </a:lnTo>
                  <a:lnTo>
                    <a:pt x="1228" y="2431"/>
                  </a:lnTo>
                  <a:lnTo>
                    <a:pt x="1228" y="2431"/>
                  </a:lnTo>
                  <a:lnTo>
                    <a:pt x="1228" y="2433"/>
                  </a:lnTo>
                  <a:lnTo>
                    <a:pt x="1232" y="2433"/>
                  </a:lnTo>
                  <a:lnTo>
                    <a:pt x="1232" y="2439"/>
                  </a:lnTo>
                  <a:lnTo>
                    <a:pt x="1230" y="2439"/>
                  </a:lnTo>
                  <a:lnTo>
                    <a:pt x="1230" y="2441"/>
                  </a:lnTo>
                  <a:lnTo>
                    <a:pt x="1230" y="2439"/>
                  </a:lnTo>
                  <a:lnTo>
                    <a:pt x="1228" y="2439"/>
                  </a:lnTo>
                  <a:lnTo>
                    <a:pt x="1228" y="2441"/>
                  </a:lnTo>
                  <a:lnTo>
                    <a:pt x="1226" y="2441"/>
                  </a:lnTo>
                  <a:lnTo>
                    <a:pt x="1226" y="2445"/>
                  </a:lnTo>
                  <a:lnTo>
                    <a:pt x="1226" y="2445"/>
                  </a:lnTo>
                  <a:lnTo>
                    <a:pt x="1226" y="2449"/>
                  </a:lnTo>
                  <a:lnTo>
                    <a:pt x="1222" y="2449"/>
                  </a:lnTo>
                  <a:lnTo>
                    <a:pt x="1222" y="2449"/>
                  </a:lnTo>
                  <a:lnTo>
                    <a:pt x="1222" y="2449"/>
                  </a:lnTo>
                  <a:lnTo>
                    <a:pt x="1222" y="2451"/>
                  </a:lnTo>
                  <a:lnTo>
                    <a:pt x="1220" y="2451"/>
                  </a:lnTo>
                  <a:lnTo>
                    <a:pt x="1220" y="2451"/>
                  </a:lnTo>
                  <a:lnTo>
                    <a:pt x="1218" y="2451"/>
                  </a:lnTo>
                  <a:lnTo>
                    <a:pt x="1218" y="2453"/>
                  </a:lnTo>
                  <a:lnTo>
                    <a:pt x="1218" y="2451"/>
                  </a:lnTo>
                  <a:lnTo>
                    <a:pt x="1218" y="2451"/>
                  </a:lnTo>
                  <a:lnTo>
                    <a:pt x="1218" y="2453"/>
                  </a:lnTo>
                  <a:lnTo>
                    <a:pt x="1216" y="2453"/>
                  </a:lnTo>
                  <a:lnTo>
                    <a:pt x="1216" y="2453"/>
                  </a:lnTo>
                  <a:lnTo>
                    <a:pt x="1218" y="2453"/>
                  </a:lnTo>
                  <a:lnTo>
                    <a:pt x="1218" y="2455"/>
                  </a:lnTo>
                  <a:lnTo>
                    <a:pt x="1218" y="2455"/>
                  </a:lnTo>
                  <a:lnTo>
                    <a:pt x="1218" y="2457"/>
                  </a:lnTo>
                  <a:lnTo>
                    <a:pt x="1220" y="2457"/>
                  </a:lnTo>
                  <a:lnTo>
                    <a:pt x="1220" y="2457"/>
                  </a:lnTo>
                  <a:lnTo>
                    <a:pt x="1220" y="2457"/>
                  </a:lnTo>
                  <a:lnTo>
                    <a:pt x="1220" y="2458"/>
                  </a:lnTo>
                  <a:lnTo>
                    <a:pt x="1222" y="2458"/>
                  </a:lnTo>
                  <a:lnTo>
                    <a:pt x="1222" y="2460"/>
                  </a:lnTo>
                  <a:lnTo>
                    <a:pt x="1222" y="2460"/>
                  </a:lnTo>
                  <a:lnTo>
                    <a:pt x="1222" y="2460"/>
                  </a:lnTo>
                  <a:lnTo>
                    <a:pt x="1222" y="2462"/>
                  </a:lnTo>
                  <a:lnTo>
                    <a:pt x="1222" y="2462"/>
                  </a:lnTo>
                  <a:lnTo>
                    <a:pt x="1222" y="2462"/>
                  </a:lnTo>
                  <a:lnTo>
                    <a:pt x="1222" y="2462"/>
                  </a:lnTo>
                  <a:lnTo>
                    <a:pt x="1222" y="2464"/>
                  </a:lnTo>
                  <a:lnTo>
                    <a:pt x="1222" y="2464"/>
                  </a:lnTo>
                  <a:lnTo>
                    <a:pt x="1222" y="2466"/>
                  </a:lnTo>
                  <a:lnTo>
                    <a:pt x="1222" y="2466"/>
                  </a:lnTo>
                  <a:lnTo>
                    <a:pt x="1222" y="2468"/>
                  </a:lnTo>
                  <a:lnTo>
                    <a:pt x="1222" y="2468"/>
                  </a:lnTo>
                  <a:lnTo>
                    <a:pt x="1222" y="2468"/>
                  </a:lnTo>
                  <a:lnTo>
                    <a:pt x="1220" y="2468"/>
                  </a:lnTo>
                  <a:lnTo>
                    <a:pt x="1220" y="2470"/>
                  </a:lnTo>
                  <a:lnTo>
                    <a:pt x="1220" y="2470"/>
                  </a:lnTo>
                  <a:lnTo>
                    <a:pt x="1220" y="2470"/>
                  </a:lnTo>
                  <a:lnTo>
                    <a:pt x="1218" y="2470"/>
                  </a:lnTo>
                  <a:lnTo>
                    <a:pt x="1218" y="2476"/>
                  </a:lnTo>
                  <a:lnTo>
                    <a:pt x="1220" y="2476"/>
                  </a:lnTo>
                  <a:lnTo>
                    <a:pt x="1220" y="2478"/>
                  </a:lnTo>
                  <a:lnTo>
                    <a:pt x="1220" y="2478"/>
                  </a:lnTo>
                  <a:lnTo>
                    <a:pt x="1220" y="2480"/>
                  </a:lnTo>
                  <a:lnTo>
                    <a:pt x="1222" y="2480"/>
                  </a:lnTo>
                  <a:lnTo>
                    <a:pt x="1222" y="2482"/>
                  </a:lnTo>
                  <a:lnTo>
                    <a:pt x="1222" y="2482"/>
                  </a:lnTo>
                  <a:lnTo>
                    <a:pt x="1222" y="2482"/>
                  </a:lnTo>
                  <a:lnTo>
                    <a:pt x="1224" y="2482"/>
                  </a:lnTo>
                  <a:lnTo>
                    <a:pt x="1224" y="2484"/>
                  </a:lnTo>
                  <a:lnTo>
                    <a:pt x="1226" y="2484"/>
                  </a:lnTo>
                  <a:lnTo>
                    <a:pt x="1226" y="2484"/>
                  </a:lnTo>
                  <a:lnTo>
                    <a:pt x="1228" y="2484"/>
                  </a:lnTo>
                  <a:lnTo>
                    <a:pt x="1228" y="2486"/>
                  </a:lnTo>
                  <a:lnTo>
                    <a:pt x="1230" y="2486"/>
                  </a:lnTo>
                  <a:lnTo>
                    <a:pt x="1230" y="2486"/>
                  </a:lnTo>
                  <a:lnTo>
                    <a:pt x="1230" y="2486"/>
                  </a:lnTo>
                  <a:lnTo>
                    <a:pt x="1230" y="2488"/>
                  </a:lnTo>
                  <a:lnTo>
                    <a:pt x="1232" y="2488"/>
                  </a:lnTo>
                  <a:lnTo>
                    <a:pt x="1232" y="2490"/>
                  </a:lnTo>
                  <a:lnTo>
                    <a:pt x="1230" y="2490"/>
                  </a:lnTo>
                  <a:lnTo>
                    <a:pt x="1230" y="2490"/>
                  </a:lnTo>
                  <a:lnTo>
                    <a:pt x="1230" y="2490"/>
                  </a:lnTo>
                  <a:lnTo>
                    <a:pt x="1230" y="2492"/>
                  </a:lnTo>
                  <a:lnTo>
                    <a:pt x="1228" y="2492"/>
                  </a:lnTo>
                  <a:lnTo>
                    <a:pt x="1228" y="2494"/>
                  </a:lnTo>
                  <a:lnTo>
                    <a:pt x="1226" y="2494"/>
                  </a:lnTo>
                  <a:lnTo>
                    <a:pt x="1226" y="2494"/>
                  </a:lnTo>
                  <a:lnTo>
                    <a:pt x="1226" y="2496"/>
                  </a:lnTo>
                  <a:lnTo>
                    <a:pt x="1224" y="2496"/>
                  </a:lnTo>
                  <a:lnTo>
                    <a:pt x="1224" y="2498"/>
                  </a:lnTo>
                  <a:lnTo>
                    <a:pt x="1224" y="2498"/>
                  </a:lnTo>
                  <a:lnTo>
                    <a:pt x="1224" y="2498"/>
                  </a:lnTo>
                  <a:lnTo>
                    <a:pt x="1224" y="2498"/>
                  </a:lnTo>
                  <a:lnTo>
                    <a:pt x="1224" y="2498"/>
                  </a:lnTo>
                  <a:lnTo>
                    <a:pt x="1224" y="2500"/>
                  </a:lnTo>
                  <a:lnTo>
                    <a:pt x="1222" y="2500"/>
                  </a:lnTo>
                  <a:lnTo>
                    <a:pt x="1222" y="2504"/>
                  </a:lnTo>
                  <a:lnTo>
                    <a:pt x="1224" y="2504"/>
                  </a:lnTo>
                  <a:lnTo>
                    <a:pt x="1224" y="2506"/>
                  </a:lnTo>
                  <a:lnTo>
                    <a:pt x="1224" y="2506"/>
                  </a:lnTo>
                  <a:lnTo>
                    <a:pt x="1224" y="2506"/>
                  </a:lnTo>
                  <a:lnTo>
                    <a:pt x="1226" y="2506"/>
                  </a:lnTo>
                  <a:lnTo>
                    <a:pt x="1226" y="2508"/>
                  </a:lnTo>
                  <a:lnTo>
                    <a:pt x="1228" y="2508"/>
                  </a:lnTo>
                  <a:lnTo>
                    <a:pt x="1228" y="2512"/>
                  </a:lnTo>
                  <a:lnTo>
                    <a:pt x="1228" y="2512"/>
                  </a:lnTo>
                  <a:lnTo>
                    <a:pt x="1228" y="2510"/>
                  </a:lnTo>
                  <a:lnTo>
                    <a:pt x="1230" y="2510"/>
                  </a:lnTo>
                  <a:lnTo>
                    <a:pt x="1230" y="2510"/>
                  </a:lnTo>
                  <a:lnTo>
                    <a:pt x="1230" y="2510"/>
                  </a:lnTo>
                  <a:lnTo>
                    <a:pt x="1234" y="2510"/>
                  </a:lnTo>
                  <a:lnTo>
                    <a:pt x="1234" y="2512"/>
                  </a:lnTo>
                  <a:lnTo>
                    <a:pt x="1234" y="2510"/>
                  </a:lnTo>
                  <a:lnTo>
                    <a:pt x="1236" y="2510"/>
                  </a:lnTo>
                  <a:lnTo>
                    <a:pt x="1236" y="2510"/>
                  </a:lnTo>
                  <a:lnTo>
                    <a:pt x="1238" y="2510"/>
                  </a:lnTo>
                  <a:lnTo>
                    <a:pt x="1240" y="2510"/>
                  </a:lnTo>
                  <a:lnTo>
                    <a:pt x="1242" y="2510"/>
                  </a:lnTo>
                  <a:lnTo>
                    <a:pt x="1242" y="2512"/>
                  </a:lnTo>
                  <a:lnTo>
                    <a:pt x="1244" y="2512"/>
                  </a:lnTo>
                  <a:lnTo>
                    <a:pt x="1244" y="2518"/>
                  </a:lnTo>
                  <a:lnTo>
                    <a:pt x="1244" y="2518"/>
                  </a:lnTo>
                  <a:lnTo>
                    <a:pt x="1244" y="2520"/>
                  </a:lnTo>
                  <a:lnTo>
                    <a:pt x="1246" y="2520"/>
                  </a:lnTo>
                  <a:lnTo>
                    <a:pt x="1246" y="2520"/>
                  </a:lnTo>
                  <a:lnTo>
                    <a:pt x="1246" y="2520"/>
                  </a:lnTo>
                  <a:lnTo>
                    <a:pt x="1246" y="2522"/>
                  </a:lnTo>
                  <a:lnTo>
                    <a:pt x="1246" y="2522"/>
                  </a:lnTo>
                  <a:lnTo>
                    <a:pt x="1246" y="2524"/>
                  </a:lnTo>
                  <a:lnTo>
                    <a:pt x="1250" y="2524"/>
                  </a:lnTo>
                  <a:lnTo>
                    <a:pt x="1250" y="2526"/>
                  </a:lnTo>
                  <a:lnTo>
                    <a:pt x="1250" y="2526"/>
                  </a:lnTo>
                  <a:lnTo>
                    <a:pt x="1250" y="2526"/>
                  </a:lnTo>
                  <a:lnTo>
                    <a:pt x="1250" y="2526"/>
                  </a:lnTo>
                  <a:lnTo>
                    <a:pt x="1250" y="2528"/>
                  </a:lnTo>
                  <a:lnTo>
                    <a:pt x="1250" y="2528"/>
                  </a:lnTo>
                  <a:lnTo>
                    <a:pt x="1250" y="2532"/>
                  </a:lnTo>
                  <a:lnTo>
                    <a:pt x="1252" y="2532"/>
                  </a:lnTo>
                  <a:lnTo>
                    <a:pt x="1252" y="2532"/>
                  </a:lnTo>
                  <a:lnTo>
                    <a:pt x="1256" y="2532"/>
                  </a:lnTo>
                  <a:lnTo>
                    <a:pt x="1256" y="2536"/>
                  </a:lnTo>
                  <a:lnTo>
                    <a:pt x="1256" y="2536"/>
                  </a:lnTo>
                  <a:lnTo>
                    <a:pt x="1256" y="2538"/>
                  </a:lnTo>
                  <a:lnTo>
                    <a:pt x="1258" y="2538"/>
                  </a:lnTo>
                  <a:lnTo>
                    <a:pt x="1258" y="2540"/>
                  </a:lnTo>
                  <a:lnTo>
                    <a:pt x="1258" y="2540"/>
                  </a:lnTo>
                  <a:lnTo>
                    <a:pt x="1258" y="2542"/>
                  </a:lnTo>
                  <a:lnTo>
                    <a:pt x="1260" y="2542"/>
                  </a:lnTo>
                  <a:lnTo>
                    <a:pt x="1260" y="2542"/>
                  </a:lnTo>
                  <a:lnTo>
                    <a:pt x="1260" y="2542"/>
                  </a:lnTo>
                  <a:lnTo>
                    <a:pt x="1260" y="2548"/>
                  </a:lnTo>
                  <a:lnTo>
                    <a:pt x="1262" y="2548"/>
                  </a:lnTo>
                  <a:lnTo>
                    <a:pt x="1262" y="2548"/>
                  </a:lnTo>
                  <a:lnTo>
                    <a:pt x="1262" y="2548"/>
                  </a:lnTo>
                  <a:lnTo>
                    <a:pt x="1262" y="2550"/>
                  </a:lnTo>
                  <a:lnTo>
                    <a:pt x="1262" y="2550"/>
                  </a:lnTo>
                  <a:lnTo>
                    <a:pt x="1262" y="2554"/>
                  </a:lnTo>
                  <a:lnTo>
                    <a:pt x="1262" y="2554"/>
                  </a:lnTo>
                  <a:lnTo>
                    <a:pt x="1262" y="2554"/>
                  </a:lnTo>
                  <a:lnTo>
                    <a:pt x="1264" y="2556"/>
                  </a:lnTo>
                  <a:lnTo>
                    <a:pt x="1264" y="2558"/>
                  </a:lnTo>
                  <a:lnTo>
                    <a:pt x="1270" y="2558"/>
                  </a:lnTo>
                  <a:lnTo>
                    <a:pt x="1270" y="2558"/>
                  </a:lnTo>
                  <a:lnTo>
                    <a:pt x="1272" y="2558"/>
                  </a:lnTo>
                  <a:lnTo>
                    <a:pt x="1272" y="2560"/>
                  </a:lnTo>
                  <a:lnTo>
                    <a:pt x="1274" y="2560"/>
                  </a:lnTo>
                  <a:lnTo>
                    <a:pt x="1274" y="2565"/>
                  </a:lnTo>
                  <a:lnTo>
                    <a:pt x="1274" y="2565"/>
                  </a:lnTo>
                  <a:lnTo>
                    <a:pt x="1274" y="2567"/>
                  </a:lnTo>
                  <a:lnTo>
                    <a:pt x="1276" y="2567"/>
                  </a:lnTo>
                  <a:lnTo>
                    <a:pt x="1276" y="2567"/>
                  </a:lnTo>
                  <a:lnTo>
                    <a:pt x="1274" y="2567"/>
                  </a:lnTo>
                  <a:lnTo>
                    <a:pt x="1274" y="2569"/>
                  </a:lnTo>
                  <a:lnTo>
                    <a:pt x="1272" y="2571"/>
                  </a:lnTo>
                  <a:lnTo>
                    <a:pt x="1272" y="2571"/>
                  </a:lnTo>
                  <a:lnTo>
                    <a:pt x="1272" y="2571"/>
                  </a:lnTo>
                  <a:lnTo>
                    <a:pt x="1272" y="2575"/>
                  </a:lnTo>
                  <a:lnTo>
                    <a:pt x="1270" y="2575"/>
                  </a:lnTo>
                  <a:lnTo>
                    <a:pt x="1270" y="2577"/>
                  </a:lnTo>
                  <a:lnTo>
                    <a:pt x="1270" y="2579"/>
                  </a:lnTo>
                  <a:lnTo>
                    <a:pt x="1272" y="2579"/>
                  </a:lnTo>
                  <a:lnTo>
                    <a:pt x="1272" y="2579"/>
                  </a:lnTo>
                  <a:lnTo>
                    <a:pt x="1274" y="2579"/>
                  </a:lnTo>
                  <a:lnTo>
                    <a:pt x="1276" y="2581"/>
                  </a:lnTo>
                  <a:lnTo>
                    <a:pt x="1278" y="2581"/>
                  </a:lnTo>
                  <a:lnTo>
                    <a:pt x="1278" y="2581"/>
                  </a:lnTo>
                  <a:lnTo>
                    <a:pt x="1280" y="2581"/>
                  </a:lnTo>
                  <a:lnTo>
                    <a:pt x="1280" y="2583"/>
                  </a:lnTo>
                  <a:lnTo>
                    <a:pt x="1282" y="2583"/>
                  </a:lnTo>
                  <a:lnTo>
                    <a:pt x="1282" y="2583"/>
                  </a:lnTo>
                  <a:lnTo>
                    <a:pt x="1282" y="2583"/>
                  </a:lnTo>
                  <a:lnTo>
                    <a:pt x="1282" y="2583"/>
                  </a:lnTo>
                  <a:lnTo>
                    <a:pt x="1286" y="2583"/>
                  </a:lnTo>
                  <a:lnTo>
                    <a:pt x="1288" y="2585"/>
                  </a:lnTo>
                  <a:lnTo>
                    <a:pt x="1289" y="2585"/>
                  </a:lnTo>
                  <a:lnTo>
                    <a:pt x="1289" y="2585"/>
                  </a:lnTo>
                  <a:lnTo>
                    <a:pt x="1291" y="2585"/>
                  </a:lnTo>
                  <a:lnTo>
                    <a:pt x="1291" y="2587"/>
                  </a:lnTo>
                  <a:lnTo>
                    <a:pt x="1293" y="2587"/>
                  </a:lnTo>
                  <a:lnTo>
                    <a:pt x="1293" y="2587"/>
                  </a:lnTo>
                  <a:lnTo>
                    <a:pt x="1297" y="2587"/>
                  </a:lnTo>
                  <a:lnTo>
                    <a:pt x="1297" y="2585"/>
                  </a:lnTo>
                  <a:lnTo>
                    <a:pt x="1299" y="2585"/>
                  </a:lnTo>
                  <a:lnTo>
                    <a:pt x="1299" y="2583"/>
                  </a:lnTo>
                  <a:lnTo>
                    <a:pt x="1301" y="2581"/>
                  </a:lnTo>
                  <a:lnTo>
                    <a:pt x="1301" y="2581"/>
                  </a:lnTo>
                  <a:lnTo>
                    <a:pt x="1303" y="2581"/>
                  </a:lnTo>
                  <a:lnTo>
                    <a:pt x="1303" y="2581"/>
                  </a:lnTo>
                  <a:lnTo>
                    <a:pt x="1305" y="2579"/>
                  </a:lnTo>
                  <a:lnTo>
                    <a:pt x="1305" y="2581"/>
                  </a:lnTo>
                  <a:lnTo>
                    <a:pt x="1307" y="2581"/>
                  </a:lnTo>
                  <a:lnTo>
                    <a:pt x="1307" y="2581"/>
                  </a:lnTo>
                  <a:lnTo>
                    <a:pt x="1309" y="2583"/>
                  </a:lnTo>
                  <a:lnTo>
                    <a:pt x="1313" y="2583"/>
                  </a:lnTo>
                  <a:lnTo>
                    <a:pt x="1313" y="2581"/>
                  </a:lnTo>
                  <a:lnTo>
                    <a:pt x="1315" y="2581"/>
                  </a:lnTo>
                  <a:lnTo>
                    <a:pt x="1315" y="2583"/>
                  </a:lnTo>
                  <a:lnTo>
                    <a:pt x="1317" y="2583"/>
                  </a:lnTo>
                  <a:lnTo>
                    <a:pt x="1319" y="2583"/>
                  </a:lnTo>
                  <a:lnTo>
                    <a:pt x="1319" y="2587"/>
                  </a:lnTo>
                  <a:lnTo>
                    <a:pt x="1319" y="2587"/>
                  </a:lnTo>
                  <a:lnTo>
                    <a:pt x="1319" y="2587"/>
                  </a:lnTo>
                  <a:lnTo>
                    <a:pt x="1321" y="2587"/>
                  </a:lnTo>
                  <a:lnTo>
                    <a:pt x="1321" y="2589"/>
                  </a:lnTo>
                  <a:lnTo>
                    <a:pt x="1321" y="2589"/>
                  </a:lnTo>
                  <a:lnTo>
                    <a:pt x="1323" y="2589"/>
                  </a:lnTo>
                  <a:lnTo>
                    <a:pt x="1323" y="2591"/>
                  </a:lnTo>
                  <a:lnTo>
                    <a:pt x="1323" y="2591"/>
                  </a:lnTo>
                  <a:lnTo>
                    <a:pt x="1323" y="2593"/>
                  </a:lnTo>
                  <a:lnTo>
                    <a:pt x="1323" y="2593"/>
                  </a:lnTo>
                  <a:lnTo>
                    <a:pt x="1323" y="2595"/>
                  </a:lnTo>
                  <a:lnTo>
                    <a:pt x="1323" y="2595"/>
                  </a:lnTo>
                  <a:lnTo>
                    <a:pt x="1323" y="2597"/>
                  </a:lnTo>
                  <a:lnTo>
                    <a:pt x="1327" y="2597"/>
                  </a:lnTo>
                  <a:lnTo>
                    <a:pt x="1327" y="2597"/>
                  </a:lnTo>
                  <a:lnTo>
                    <a:pt x="1327" y="2597"/>
                  </a:lnTo>
                  <a:lnTo>
                    <a:pt x="1329" y="2599"/>
                  </a:lnTo>
                  <a:lnTo>
                    <a:pt x="1329" y="2599"/>
                  </a:lnTo>
                  <a:lnTo>
                    <a:pt x="1329" y="2599"/>
                  </a:lnTo>
                  <a:lnTo>
                    <a:pt x="1329" y="2601"/>
                  </a:lnTo>
                  <a:lnTo>
                    <a:pt x="1331" y="2601"/>
                  </a:lnTo>
                  <a:lnTo>
                    <a:pt x="1333" y="2603"/>
                  </a:lnTo>
                  <a:lnTo>
                    <a:pt x="1333" y="2603"/>
                  </a:lnTo>
                  <a:lnTo>
                    <a:pt x="1333" y="2603"/>
                  </a:lnTo>
                  <a:lnTo>
                    <a:pt x="1335" y="2603"/>
                  </a:lnTo>
                  <a:lnTo>
                    <a:pt x="1333" y="2603"/>
                  </a:lnTo>
                  <a:lnTo>
                    <a:pt x="1333" y="2605"/>
                  </a:lnTo>
                  <a:lnTo>
                    <a:pt x="1333" y="2605"/>
                  </a:lnTo>
                  <a:lnTo>
                    <a:pt x="1333" y="2605"/>
                  </a:lnTo>
                  <a:lnTo>
                    <a:pt x="1331" y="2607"/>
                  </a:lnTo>
                  <a:lnTo>
                    <a:pt x="1329" y="2607"/>
                  </a:lnTo>
                  <a:lnTo>
                    <a:pt x="1329" y="2607"/>
                  </a:lnTo>
                  <a:lnTo>
                    <a:pt x="1329" y="2607"/>
                  </a:lnTo>
                  <a:lnTo>
                    <a:pt x="1329" y="2609"/>
                  </a:lnTo>
                  <a:lnTo>
                    <a:pt x="1327" y="2609"/>
                  </a:lnTo>
                  <a:lnTo>
                    <a:pt x="1327" y="2609"/>
                  </a:lnTo>
                  <a:lnTo>
                    <a:pt x="1329" y="2609"/>
                  </a:lnTo>
                  <a:lnTo>
                    <a:pt x="1329" y="2611"/>
                  </a:lnTo>
                  <a:lnTo>
                    <a:pt x="1329" y="2611"/>
                  </a:lnTo>
                  <a:lnTo>
                    <a:pt x="1329" y="2615"/>
                  </a:lnTo>
                  <a:lnTo>
                    <a:pt x="1331" y="2615"/>
                  </a:lnTo>
                  <a:lnTo>
                    <a:pt x="1329" y="2617"/>
                  </a:lnTo>
                  <a:lnTo>
                    <a:pt x="1329" y="2617"/>
                  </a:lnTo>
                  <a:lnTo>
                    <a:pt x="1331" y="2617"/>
                  </a:lnTo>
                  <a:lnTo>
                    <a:pt x="1331" y="2619"/>
                  </a:lnTo>
                  <a:lnTo>
                    <a:pt x="1329" y="2619"/>
                  </a:lnTo>
                  <a:lnTo>
                    <a:pt x="1329" y="2619"/>
                  </a:lnTo>
                  <a:lnTo>
                    <a:pt x="1329" y="2619"/>
                  </a:lnTo>
                  <a:lnTo>
                    <a:pt x="1327" y="2621"/>
                  </a:lnTo>
                  <a:lnTo>
                    <a:pt x="1327" y="2621"/>
                  </a:lnTo>
                  <a:lnTo>
                    <a:pt x="1327" y="2621"/>
                  </a:lnTo>
                  <a:lnTo>
                    <a:pt x="1325" y="2621"/>
                  </a:lnTo>
                  <a:lnTo>
                    <a:pt x="1325" y="2623"/>
                  </a:lnTo>
                  <a:lnTo>
                    <a:pt x="1325" y="2623"/>
                  </a:lnTo>
                  <a:lnTo>
                    <a:pt x="1325" y="2629"/>
                  </a:lnTo>
                  <a:lnTo>
                    <a:pt x="1323" y="2629"/>
                  </a:lnTo>
                  <a:lnTo>
                    <a:pt x="1323" y="2633"/>
                  </a:lnTo>
                  <a:lnTo>
                    <a:pt x="1323" y="2635"/>
                  </a:lnTo>
                  <a:lnTo>
                    <a:pt x="1323" y="2635"/>
                  </a:lnTo>
                  <a:lnTo>
                    <a:pt x="1323" y="2635"/>
                  </a:lnTo>
                  <a:lnTo>
                    <a:pt x="1323" y="2637"/>
                  </a:lnTo>
                  <a:lnTo>
                    <a:pt x="1321" y="2637"/>
                  </a:lnTo>
                  <a:lnTo>
                    <a:pt x="1321" y="2641"/>
                  </a:lnTo>
                  <a:lnTo>
                    <a:pt x="1321" y="2641"/>
                  </a:lnTo>
                  <a:lnTo>
                    <a:pt x="1321" y="2643"/>
                  </a:lnTo>
                  <a:lnTo>
                    <a:pt x="1319" y="2643"/>
                  </a:lnTo>
                  <a:lnTo>
                    <a:pt x="1319" y="2645"/>
                  </a:lnTo>
                  <a:lnTo>
                    <a:pt x="1321" y="2645"/>
                  </a:lnTo>
                  <a:lnTo>
                    <a:pt x="1321" y="2647"/>
                  </a:lnTo>
                  <a:lnTo>
                    <a:pt x="1319" y="2647"/>
                  </a:lnTo>
                  <a:lnTo>
                    <a:pt x="1319" y="2647"/>
                  </a:lnTo>
                  <a:lnTo>
                    <a:pt x="1319" y="2649"/>
                  </a:lnTo>
                  <a:lnTo>
                    <a:pt x="1319" y="2647"/>
                  </a:lnTo>
                  <a:lnTo>
                    <a:pt x="1317" y="2647"/>
                  </a:lnTo>
                  <a:lnTo>
                    <a:pt x="1317" y="2649"/>
                  </a:lnTo>
                  <a:lnTo>
                    <a:pt x="1315" y="2649"/>
                  </a:lnTo>
                  <a:lnTo>
                    <a:pt x="1315" y="2647"/>
                  </a:lnTo>
                  <a:lnTo>
                    <a:pt x="1313" y="2647"/>
                  </a:lnTo>
                  <a:lnTo>
                    <a:pt x="1313" y="2649"/>
                  </a:lnTo>
                  <a:lnTo>
                    <a:pt x="1311" y="2649"/>
                  </a:lnTo>
                  <a:lnTo>
                    <a:pt x="1311" y="2649"/>
                  </a:lnTo>
                  <a:lnTo>
                    <a:pt x="1311" y="2649"/>
                  </a:lnTo>
                  <a:lnTo>
                    <a:pt x="1311" y="2651"/>
                  </a:lnTo>
                  <a:lnTo>
                    <a:pt x="1311" y="2651"/>
                  </a:lnTo>
                  <a:lnTo>
                    <a:pt x="1311" y="2651"/>
                  </a:lnTo>
                  <a:lnTo>
                    <a:pt x="1311" y="2651"/>
                  </a:lnTo>
                  <a:lnTo>
                    <a:pt x="1311" y="2653"/>
                  </a:lnTo>
                  <a:lnTo>
                    <a:pt x="1311" y="2653"/>
                  </a:lnTo>
                  <a:lnTo>
                    <a:pt x="1311" y="2653"/>
                  </a:lnTo>
                  <a:lnTo>
                    <a:pt x="1311" y="2653"/>
                  </a:lnTo>
                  <a:lnTo>
                    <a:pt x="1311" y="2655"/>
                  </a:lnTo>
                  <a:lnTo>
                    <a:pt x="1311" y="2655"/>
                  </a:lnTo>
                  <a:lnTo>
                    <a:pt x="1313" y="2657"/>
                  </a:lnTo>
                  <a:lnTo>
                    <a:pt x="1313" y="2659"/>
                  </a:lnTo>
                  <a:lnTo>
                    <a:pt x="1311" y="2659"/>
                  </a:lnTo>
                  <a:lnTo>
                    <a:pt x="1311" y="2659"/>
                  </a:lnTo>
                  <a:lnTo>
                    <a:pt x="1311" y="2659"/>
                  </a:lnTo>
                  <a:lnTo>
                    <a:pt x="1311" y="2663"/>
                  </a:lnTo>
                  <a:lnTo>
                    <a:pt x="1309" y="2663"/>
                  </a:lnTo>
                  <a:lnTo>
                    <a:pt x="1309" y="2665"/>
                  </a:lnTo>
                  <a:lnTo>
                    <a:pt x="1309" y="2665"/>
                  </a:lnTo>
                  <a:lnTo>
                    <a:pt x="1309" y="2667"/>
                  </a:lnTo>
                  <a:lnTo>
                    <a:pt x="1307" y="2667"/>
                  </a:lnTo>
                  <a:lnTo>
                    <a:pt x="1307" y="2668"/>
                  </a:lnTo>
                  <a:lnTo>
                    <a:pt x="1307" y="2668"/>
                  </a:lnTo>
                  <a:lnTo>
                    <a:pt x="1307" y="2670"/>
                  </a:lnTo>
                  <a:lnTo>
                    <a:pt x="1305" y="2670"/>
                  </a:lnTo>
                  <a:lnTo>
                    <a:pt x="1307" y="2670"/>
                  </a:lnTo>
                  <a:lnTo>
                    <a:pt x="1307" y="2676"/>
                  </a:lnTo>
                  <a:lnTo>
                    <a:pt x="1307" y="2676"/>
                  </a:lnTo>
                  <a:lnTo>
                    <a:pt x="1307" y="2676"/>
                  </a:lnTo>
                  <a:lnTo>
                    <a:pt x="1311" y="2676"/>
                  </a:lnTo>
                  <a:lnTo>
                    <a:pt x="1311" y="2678"/>
                  </a:lnTo>
                  <a:lnTo>
                    <a:pt x="1311" y="2678"/>
                  </a:lnTo>
                  <a:lnTo>
                    <a:pt x="1311" y="2678"/>
                  </a:lnTo>
                  <a:lnTo>
                    <a:pt x="1311" y="2678"/>
                  </a:lnTo>
                  <a:lnTo>
                    <a:pt x="1309" y="2680"/>
                  </a:lnTo>
                  <a:lnTo>
                    <a:pt x="1311" y="2680"/>
                  </a:lnTo>
                  <a:lnTo>
                    <a:pt x="1311" y="2680"/>
                  </a:lnTo>
                  <a:lnTo>
                    <a:pt x="1311" y="2680"/>
                  </a:lnTo>
                  <a:lnTo>
                    <a:pt x="1311" y="2682"/>
                  </a:lnTo>
                  <a:lnTo>
                    <a:pt x="1311" y="2682"/>
                  </a:lnTo>
                  <a:lnTo>
                    <a:pt x="1311" y="2682"/>
                  </a:lnTo>
                  <a:lnTo>
                    <a:pt x="1311" y="2682"/>
                  </a:lnTo>
                  <a:lnTo>
                    <a:pt x="1313" y="2684"/>
                  </a:lnTo>
                  <a:lnTo>
                    <a:pt x="1313" y="2686"/>
                  </a:lnTo>
                  <a:lnTo>
                    <a:pt x="1317" y="2686"/>
                  </a:lnTo>
                  <a:lnTo>
                    <a:pt x="1317" y="2686"/>
                  </a:lnTo>
                  <a:lnTo>
                    <a:pt x="1317" y="2686"/>
                  </a:lnTo>
                  <a:lnTo>
                    <a:pt x="1317" y="2686"/>
                  </a:lnTo>
                  <a:lnTo>
                    <a:pt x="1317" y="2688"/>
                  </a:lnTo>
                  <a:lnTo>
                    <a:pt x="1315" y="2688"/>
                  </a:lnTo>
                  <a:lnTo>
                    <a:pt x="1317" y="2688"/>
                  </a:lnTo>
                  <a:lnTo>
                    <a:pt x="1315" y="2688"/>
                  </a:lnTo>
                  <a:lnTo>
                    <a:pt x="1315" y="2690"/>
                  </a:lnTo>
                  <a:lnTo>
                    <a:pt x="1317" y="2690"/>
                  </a:lnTo>
                  <a:lnTo>
                    <a:pt x="1317" y="2690"/>
                  </a:lnTo>
                  <a:lnTo>
                    <a:pt x="1317" y="2690"/>
                  </a:lnTo>
                  <a:lnTo>
                    <a:pt x="1317" y="2692"/>
                  </a:lnTo>
                  <a:lnTo>
                    <a:pt x="1319" y="2692"/>
                  </a:lnTo>
                  <a:lnTo>
                    <a:pt x="1319" y="2692"/>
                  </a:lnTo>
                  <a:lnTo>
                    <a:pt x="1321" y="2692"/>
                  </a:lnTo>
                  <a:lnTo>
                    <a:pt x="1323" y="2694"/>
                  </a:lnTo>
                  <a:lnTo>
                    <a:pt x="1325" y="2694"/>
                  </a:lnTo>
                  <a:lnTo>
                    <a:pt x="1325" y="2694"/>
                  </a:lnTo>
                  <a:lnTo>
                    <a:pt x="1325" y="2696"/>
                  </a:lnTo>
                  <a:lnTo>
                    <a:pt x="1327" y="2696"/>
                  </a:lnTo>
                  <a:lnTo>
                    <a:pt x="1327" y="2698"/>
                  </a:lnTo>
                  <a:lnTo>
                    <a:pt x="1329" y="2698"/>
                  </a:lnTo>
                  <a:lnTo>
                    <a:pt x="1331" y="2700"/>
                  </a:lnTo>
                  <a:lnTo>
                    <a:pt x="1331" y="2700"/>
                  </a:lnTo>
                  <a:lnTo>
                    <a:pt x="1331" y="2700"/>
                  </a:lnTo>
                  <a:lnTo>
                    <a:pt x="1337" y="2700"/>
                  </a:lnTo>
                  <a:lnTo>
                    <a:pt x="1339" y="2702"/>
                  </a:lnTo>
                  <a:lnTo>
                    <a:pt x="1339" y="2702"/>
                  </a:lnTo>
                  <a:lnTo>
                    <a:pt x="1339" y="2704"/>
                  </a:lnTo>
                  <a:lnTo>
                    <a:pt x="1339" y="2704"/>
                  </a:lnTo>
                  <a:lnTo>
                    <a:pt x="1339" y="2706"/>
                  </a:lnTo>
                  <a:lnTo>
                    <a:pt x="1339" y="2706"/>
                  </a:lnTo>
                  <a:lnTo>
                    <a:pt x="1341" y="2706"/>
                  </a:lnTo>
                  <a:lnTo>
                    <a:pt x="1341" y="2706"/>
                  </a:lnTo>
                  <a:lnTo>
                    <a:pt x="1341" y="2708"/>
                  </a:lnTo>
                  <a:lnTo>
                    <a:pt x="1341" y="2708"/>
                  </a:lnTo>
                  <a:lnTo>
                    <a:pt x="1341" y="2708"/>
                  </a:lnTo>
                  <a:lnTo>
                    <a:pt x="1343" y="2708"/>
                  </a:lnTo>
                  <a:lnTo>
                    <a:pt x="1347" y="2708"/>
                  </a:lnTo>
                  <a:lnTo>
                    <a:pt x="1347" y="2708"/>
                  </a:lnTo>
                  <a:lnTo>
                    <a:pt x="1349" y="2708"/>
                  </a:lnTo>
                  <a:lnTo>
                    <a:pt x="1349" y="2710"/>
                  </a:lnTo>
                  <a:lnTo>
                    <a:pt x="1351" y="2710"/>
                  </a:lnTo>
                  <a:lnTo>
                    <a:pt x="1353" y="2708"/>
                  </a:lnTo>
                  <a:lnTo>
                    <a:pt x="1353" y="2710"/>
                  </a:lnTo>
                  <a:lnTo>
                    <a:pt x="1353" y="2710"/>
                  </a:lnTo>
                  <a:lnTo>
                    <a:pt x="1353" y="2710"/>
                  </a:lnTo>
                  <a:lnTo>
                    <a:pt x="1355" y="2710"/>
                  </a:lnTo>
                  <a:lnTo>
                    <a:pt x="1357" y="2710"/>
                  </a:lnTo>
                  <a:lnTo>
                    <a:pt x="1357" y="2712"/>
                  </a:lnTo>
                  <a:lnTo>
                    <a:pt x="1357" y="2710"/>
                  </a:lnTo>
                  <a:lnTo>
                    <a:pt x="1357" y="2710"/>
                  </a:lnTo>
                  <a:lnTo>
                    <a:pt x="1357" y="2722"/>
                  </a:lnTo>
                  <a:lnTo>
                    <a:pt x="1359" y="2722"/>
                  </a:lnTo>
                  <a:lnTo>
                    <a:pt x="1359" y="2722"/>
                  </a:lnTo>
                  <a:lnTo>
                    <a:pt x="1359" y="2722"/>
                  </a:lnTo>
                  <a:lnTo>
                    <a:pt x="1361" y="2722"/>
                  </a:lnTo>
                  <a:lnTo>
                    <a:pt x="1361" y="2722"/>
                  </a:lnTo>
                  <a:lnTo>
                    <a:pt x="1363" y="2720"/>
                  </a:lnTo>
                  <a:lnTo>
                    <a:pt x="1363" y="2720"/>
                  </a:lnTo>
                  <a:lnTo>
                    <a:pt x="1363" y="2720"/>
                  </a:lnTo>
                  <a:lnTo>
                    <a:pt x="1365" y="2720"/>
                  </a:lnTo>
                  <a:lnTo>
                    <a:pt x="1365" y="2718"/>
                  </a:lnTo>
                  <a:lnTo>
                    <a:pt x="1365" y="2718"/>
                  </a:lnTo>
                  <a:lnTo>
                    <a:pt x="1365" y="2718"/>
                  </a:lnTo>
                  <a:lnTo>
                    <a:pt x="1367" y="2718"/>
                  </a:lnTo>
                  <a:lnTo>
                    <a:pt x="1367" y="2718"/>
                  </a:lnTo>
                  <a:lnTo>
                    <a:pt x="1369" y="2718"/>
                  </a:lnTo>
                  <a:lnTo>
                    <a:pt x="1369" y="2716"/>
                  </a:lnTo>
                  <a:lnTo>
                    <a:pt x="1369" y="2716"/>
                  </a:lnTo>
                  <a:lnTo>
                    <a:pt x="1369" y="2716"/>
                  </a:lnTo>
                  <a:lnTo>
                    <a:pt x="1373" y="2716"/>
                  </a:lnTo>
                  <a:lnTo>
                    <a:pt x="1373" y="2714"/>
                  </a:lnTo>
                  <a:lnTo>
                    <a:pt x="1373" y="2714"/>
                  </a:lnTo>
                  <a:lnTo>
                    <a:pt x="1373" y="2716"/>
                  </a:lnTo>
                  <a:lnTo>
                    <a:pt x="1375" y="2716"/>
                  </a:lnTo>
                  <a:lnTo>
                    <a:pt x="1375" y="2716"/>
                  </a:lnTo>
                  <a:lnTo>
                    <a:pt x="1375" y="2716"/>
                  </a:lnTo>
                  <a:lnTo>
                    <a:pt x="1375" y="2718"/>
                  </a:lnTo>
                  <a:lnTo>
                    <a:pt x="1377" y="2718"/>
                  </a:lnTo>
                  <a:lnTo>
                    <a:pt x="1377" y="2718"/>
                  </a:lnTo>
                  <a:lnTo>
                    <a:pt x="1379" y="2718"/>
                  </a:lnTo>
                  <a:lnTo>
                    <a:pt x="1379" y="2720"/>
                  </a:lnTo>
                  <a:lnTo>
                    <a:pt x="1381" y="2720"/>
                  </a:lnTo>
                  <a:lnTo>
                    <a:pt x="1381" y="2720"/>
                  </a:lnTo>
                  <a:lnTo>
                    <a:pt x="1381" y="2720"/>
                  </a:lnTo>
                  <a:lnTo>
                    <a:pt x="1383" y="2722"/>
                  </a:lnTo>
                  <a:lnTo>
                    <a:pt x="1383" y="2722"/>
                  </a:lnTo>
                  <a:lnTo>
                    <a:pt x="1383" y="2722"/>
                  </a:lnTo>
                  <a:lnTo>
                    <a:pt x="1387" y="2722"/>
                  </a:lnTo>
                  <a:lnTo>
                    <a:pt x="1387" y="2724"/>
                  </a:lnTo>
                  <a:lnTo>
                    <a:pt x="1387" y="2724"/>
                  </a:lnTo>
                  <a:lnTo>
                    <a:pt x="1387" y="2724"/>
                  </a:lnTo>
                  <a:lnTo>
                    <a:pt x="1389" y="2724"/>
                  </a:lnTo>
                  <a:lnTo>
                    <a:pt x="1389" y="2726"/>
                  </a:lnTo>
                  <a:lnTo>
                    <a:pt x="1389" y="2726"/>
                  </a:lnTo>
                  <a:lnTo>
                    <a:pt x="1389" y="2726"/>
                  </a:lnTo>
                  <a:lnTo>
                    <a:pt x="1389" y="2728"/>
                  </a:lnTo>
                  <a:lnTo>
                    <a:pt x="1391" y="2728"/>
                  </a:lnTo>
                  <a:lnTo>
                    <a:pt x="1391" y="2728"/>
                  </a:lnTo>
                  <a:lnTo>
                    <a:pt x="1389" y="2728"/>
                  </a:lnTo>
                  <a:lnTo>
                    <a:pt x="1389" y="2730"/>
                  </a:lnTo>
                  <a:lnTo>
                    <a:pt x="1391" y="2730"/>
                  </a:lnTo>
                  <a:lnTo>
                    <a:pt x="1393" y="2732"/>
                  </a:lnTo>
                  <a:lnTo>
                    <a:pt x="1393" y="2732"/>
                  </a:lnTo>
                  <a:lnTo>
                    <a:pt x="1393" y="2732"/>
                  </a:lnTo>
                  <a:lnTo>
                    <a:pt x="1393" y="2734"/>
                  </a:lnTo>
                  <a:lnTo>
                    <a:pt x="1394" y="2734"/>
                  </a:lnTo>
                  <a:lnTo>
                    <a:pt x="1394" y="2736"/>
                  </a:lnTo>
                  <a:lnTo>
                    <a:pt x="1396" y="2736"/>
                  </a:lnTo>
                  <a:lnTo>
                    <a:pt x="1398" y="2738"/>
                  </a:lnTo>
                  <a:lnTo>
                    <a:pt x="1400" y="2738"/>
                  </a:lnTo>
                  <a:lnTo>
                    <a:pt x="1400" y="2738"/>
                  </a:lnTo>
                  <a:lnTo>
                    <a:pt x="1402" y="2738"/>
                  </a:lnTo>
                  <a:lnTo>
                    <a:pt x="1402" y="2740"/>
                  </a:lnTo>
                  <a:lnTo>
                    <a:pt x="1402" y="2740"/>
                  </a:lnTo>
                  <a:lnTo>
                    <a:pt x="1402" y="2746"/>
                  </a:lnTo>
                  <a:lnTo>
                    <a:pt x="1404" y="2746"/>
                  </a:lnTo>
                  <a:lnTo>
                    <a:pt x="1404" y="2746"/>
                  </a:lnTo>
                  <a:lnTo>
                    <a:pt x="1402" y="2746"/>
                  </a:lnTo>
                  <a:lnTo>
                    <a:pt x="1404" y="2748"/>
                  </a:lnTo>
                  <a:lnTo>
                    <a:pt x="1404" y="2750"/>
                  </a:lnTo>
                  <a:lnTo>
                    <a:pt x="1404" y="2750"/>
                  </a:lnTo>
                  <a:lnTo>
                    <a:pt x="1404" y="2750"/>
                  </a:lnTo>
                  <a:lnTo>
                    <a:pt x="1406" y="2750"/>
                  </a:lnTo>
                  <a:lnTo>
                    <a:pt x="1406" y="2752"/>
                  </a:lnTo>
                  <a:lnTo>
                    <a:pt x="1408" y="2752"/>
                  </a:lnTo>
                  <a:lnTo>
                    <a:pt x="1408" y="2752"/>
                  </a:lnTo>
                  <a:lnTo>
                    <a:pt x="1408" y="2752"/>
                  </a:lnTo>
                  <a:lnTo>
                    <a:pt x="1408" y="2750"/>
                  </a:lnTo>
                  <a:lnTo>
                    <a:pt x="1410" y="2750"/>
                  </a:lnTo>
                  <a:lnTo>
                    <a:pt x="1410" y="2748"/>
                  </a:lnTo>
                  <a:lnTo>
                    <a:pt x="1410" y="2750"/>
                  </a:lnTo>
                  <a:lnTo>
                    <a:pt x="1412" y="2750"/>
                  </a:lnTo>
                  <a:lnTo>
                    <a:pt x="1412" y="2750"/>
                  </a:lnTo>
                  <a:lnTo>
                    <a:pt x="1414" y="2754"/>
                  </a:lnTo>
                  <a:lnTo>
                    <a:pt x="1414" y="2754"/>
                  </a:lnTo>
                  <a:lnTo>
                    <a:pt x="1414" y="2754"/>
                  </a:lnTo>
                  <a:lnTo>
                    <a:pt x="1414" y="2754"/>
                  </a:lnTo>
                  <a:lnTo>
                    <a:pt x="1416" y="2754"/>
                  </a:lnTo>
                  <a:lnTo>
                    <a:pt x="1416" y="2756"/>
                  </a:lnTo>
                  <a:lnTo>
                    <a:pt x="1416" y="2756"/>
                  </a:lnTo>
                  <a:lnTo>
                    <a:pt x="1418" y="2756"/>
                  </a:lnTo>
                  <a:lnTo>
                    <a:pt x="1420" y="2756"/>
                  </a:lnTo>
                  <a:lnTo>
                    <a:pt x="1420" y="2758"/>
                  </a:lnTo>
                  <a:lnTo>
                    <a:pt x="1420" y="2758"/>
                  </a:lnTo>
                  <a:lnTo>
                    <a:pt x="1420" y="2762"/>
                  </a:lnTo>
                  <a:lnTo>
                    <a:pt x="1422" y="2762"/>
                  </a:lnTo>
                  <a:lnTo>
                    <a:pt x="1422" y="2762"/>
                  </a:lnTo>
                  <a:lnTo>
                    <a:pt x="1424" y="2762"/>
                  </a:lnTo>
                  <a:lnTo>
                    <a:pt x="1424" y="2764"/>
                  </a:lnTo>
                  <a:lnTo>
                    <a:pt x="1424" y="2764"/>
                  </a:lnTo>
                  <a:lnTo>
                    <a:pt x="1424" y="2764"/>
                  </a:lnTo>
                  <a:lnTo>
                    <a:pt x="1426" y="2764"/>
                  </a:lnTo>
                  <a:lnTo>
                    <a:pt x="1426" y="2764"/>
                  </a:lnTo>
                  <a:lnTo>
                    <a:pt x="1428" y="2764"/>
                  </a:lnTo>
                  <a:lnTo>
                    <a:pt x="1428" y="2762"/>
                  </a:lnTo>
                  <a:lnTo>
                    <a:pt x="1430" y="2762"/>
                  </a:lnTo>
                  <a:lnTo>
                    <a:pt x="1430" y="2760"/>
                  </a:lnTo>
                  <a:lnTo>
                    <a:pt x="1430" y="2760"/>
                  </a:lnTo>
                  <a:lnTo>
                    <a:pt x="1430" y="2760"/>
                  </a:lnTo>
                  <a:lnTo>
                    <a:pt x="1434" y="2760"/>
                  </a:lnTo>
                  <a:lnTo>
                    <a:pt x="1434" y="2760"/>
                  </a:lnTo>
                  <a:lnTo>
                    <a:pt x="1446" y="2760"/>
                  </a:lnTo>
                  <a:lnTo>
                    <a:pt x="1448" y="2762"/>
                  </a:lnTo>
                  <a:lnTo>
                    <a:pt x="1450" y="2762"/>
                  </a:lnTo>
                  <a:lnTo>
                    <a:pt x="1450" y="2762"/>
                  </a:lnTo>
                  <a:lnTo>
                    <a:pt x="1450" y="2762"/>
                  </a:lnTo>
                  <a:lnTo>
                    <a:pt x="1450" y="2764"/>
                  </a:lnTo>
                  <a:lnTo>
                    <a:pt x="1452" y="2766"/>
                  </a:lnTo>
                  <a:lnTo>
                    <a:pt x="1454" y="2766"/>
                  </a:lnTo>
                  <a:lnTo>
                    <a:pt x="1454" y="2766"/>
                  </a:lnTo>
                  <a:lnTo>
                    <a:pt x="1456" y="2766"/>
                  </a:lnTo>
                  <a:lnTo>
                    <a:pt x="1458" y="2768"/>
                  </a:lnTo>
                  <a:lnTo>
                    <a:pt x="1458" y="2768"/>
                  </a:lnTo>
                  <a:lnTo>
                    <a:pt x="1458" y="2768"/>
                  </a:lnTo>
                  <a:lnTo>
                    <a:pt x="1460" y="2768"/>
                  </a:lnTo>
                  <a:lnTo>
                    <a:pt x="1460" y="2770"/>
                  </a:lnTo>
                  <a:lnTo>
                    <a:pt x="1460" y="2770"/>
                  </a:lnTo>
                  <a:lnTo>
                    <a:pt x="1460" y="2771"/>
                  </a:lnTo>
                  <a:lnTo>
                    <a:pt x="1462" y="2771"/>
                  </a:lnTo>
                  <a:lnTo>
                    <a:pt x="1462" y="2771"/>
                  </a:lnTo>
                  <a:lnTo>
                    <a:pt x="1462" y="2773"/>
                  </a:lnTo>
                  <a:lnTo>
                    <a:pt x="1466" y="2773"/>
                  </a:lnTo>
                  <a:lnTo>
                    <a:pt x="1466" y="2771"/>
                  </a:lnTo>
                  <a:lnTo>
                    <a:pt x="1466" y="2773"/>
                  </a:lnTo>
                  <a:lnTo>
                    <a:pt x="1468" y="2773"/>
                  </a:lnTo>
                  <a:lnTo>
                    <a:pt x="1468" y="2773"/>
                  </a:lnTo>
                  <a:lnTo>
                    <a:pt x="1470" y="2773"/>
                  </a:lnTo>
                  <a:lnTo>
                    <a:pt x="1470" y="2775"/>
                  </a:lnTo>
                  <a:lnTo>
                    <a:pt x="1470" y="2775"/>
                  </a:lnTo>
                  <a:lnTo>
                    <a:pt x="1470" y="2775"/>
                  </a:lnTo>
                  <a:lnTo>
                    <a:pt x="1472" y="2777"/>
                  </a:lnTo>
                  <a:lnTo>
                    <a:pt x="1472" y="2775"/>
                  </a:lnTo>
                  <a:lnTo>
                    <a:pt x="1472" y="2775"/>
                  </a:lnTo>
                  <a:lnTo>
                    <a:pt x="1472" y="2777"/>
                  </a:lnTo>
                  <a:lnTo>
                    <a:pt x="1474" y="2777"/>
                  </a:lnTo>
                  <a:lnTo>
                    <a:pt x="1474" y="2777"/>
                  </a:lnTo>
                  <a:lnTo>
                    <a:pt x="1476" y="2777"/>
                  </a:lnTo>
                  <a:lnTo>
                    <a:pt x="1476" y="2781"/>
                  </a:lnTo>
                  <a:lnTo>
                    <a:pt x="1480" y="2781"/>
                  </a:lnTo>
                  <a:lnTo>
                    <a:pt x="1480" y="2781"/>
                  </a:lnTo>
                  <a:lnTo>
                    <a:pt x="1480" y="2781"/>
                  </a:lnTo>
                  <a:lnTo>
                    <a:pt x="1480" y="2783"/>
                  </a:lnTo>
                  <a:lnTo>
                    <a:pt x="1482" y="2783"/>
                  </a:lnTo>
                  <a:lnTo>
                    <a:pt x="1482" y="2785"/>
                  </a:lnTo>
                  <a:lnTo>
                    <a:pt x="1482" y="2791"/>
                  </a:lnTo>
                  <a:lnTo>
                    <a:pt x="1480" y="2791"/>
                  </a:lnTo>
                  <a:lnTo>
                    <a:pt x="1480" y="2793"/>
                  </a:lnTo>
                  <a:lnTo>
                    <a:pt x="1480" y="2793"/>
                  </a:lnTo>
                  <a:lnTo>
                    <a:pt x="1480" y="2793"/>
                  </a:lnTo>
                  <a:lnTo>
                    <a:pt x="1476" y="2793"/>
                  </a:lnTo>
                  <a:lnTo>
                    <a:pt x="1476" y="2795"/>
                  </a:lnTo>
                  <a:lnTo>
                    <a:pt x="1474" y="2795"/>
                  </a:lnTo>
                  <a:lnTo>
                    <a:pt x="1474" y="2797"/>
                  </a:lnTo>
                  <a:lnTo>
                    <a:pt x="1472" y="2797"/>
                  </a:lnTo>
                  <a:lnTo>
                    <a:pt x="1472" y="2795"/>
                  </a:lnTo>
                  <a:lnTo>
                    <a:pt x="1472" y="2797"/>
                  </a:lnTo>
                  <a:lnTo>
                    <a:pt x="1468" y="2797"/>
                  </a:lnTo>
                  <a:lnTo>
                    <a:pt x="1468" y="2797"/>
                  </a:lnTo>
                  <a:lnTo>
                    <a:pt x="1468" y="2797"/>
                  </a:lnTo>
                  <a:lnTo>
                    <a:pt x="1468" y="2797"/>
                  </a:lnTo>
                  <a:lnTo>
                    <a:pt x="1462" y="2797"/>
                  </a:lnTo>
                  <a:lnTo>
                    <a:pt x="1462" y="2797"/>
                  </a:lnTo>
                  <a:lnTo>
                    <a:pt x="1460" y="2797"/>
                  </a:lnTo>
                  <a:lnTo>
                    <a:pt x="1458" y="2799"/>
                  </a:lnTo>
                  <a:lnTo>
                    <a:pt x="1458" y="2797"/>
                  </a:lnTo>
                  <a:lnTo>
                    <a:pt x="1458" y="2797"/>
                  </a:lnTo>
                  <a:lnTo>
                    <a:pt x="1458" y="2799"/>
                  </a:lnTo>
                  <a:lnTo>
                    <a:pt x="1456" y="2799"/>
                  </a:lnTo>
                  <a:lnTo>
                    <a:pt x="1456" y="2799"/>
                  </a:lnTo>
                  <a:lnTo>
                    <a:pt x="1454" y="2799"/>
                  </a:lnTo>
                  <a:lnTo>
                    <a:pt x="1454" y="2801"/>
                  </a:lnTo>
                  <a:lnTo>
                    <a:pt x="1454" y="2801"/>
                  </a:lnTo>
                  <a:lnTo>
                    <a:pt x="1454" y="2803"/>
                  </a:lnTo>
                  <a:lnTo>
                    <a:pt x="1452" y="2803"/>
                  </a:lnTo>
                  <a:lnTo>
                    <a:pt x="1452" y="2805"/>
                  </a:lnTo>
                  <a:lnTo>
                    <a:pt x="1450" y="2805"/>
                  </a:lnTo>
                  <a:lnTo>
                    <a:pt x="1450" y="2805"/>
                  </a:lnTo>
                  <a:lnTo>
                    <a:pt x="1450" y="2805"/>
                  </a:lnTo>
                  <a:lnTo>
                    <a:pt x="1450" y="2807"/>
                  </a:lnTo>
                  <a:lnTo>
                    <a:pt x="1448" y="2807"/>
                  </a:lnTo>
                  <a:lnTo>
                    <a:pt x="1448" y="2809"/>
                  </a:lnTo>
                  <a:lnTo>
                    <a:pt x="1448" y="2809"/>
                  </a:lnTo>
                  <a:lnTo>
                    <a:pt x="1448" y="2809"/>
                  </a:lnTo>
                  <a:lnTo>
                    <a:pt x="1448" y="2809"/>
                  </a:lnTo>
                  <a:lnTo>
                    <a:pt x="1448" y="2811"/>
                  </a:lnTo>
                  <a:lnTo>
                    <a:pt x="1448" y="2811"/>
                  </a:lnTo>
                  <a:lnTo>
                    <a:pt x="1448" y="2813"/>
                  </a:lnTo>
                  <a:lnTo>
                    <a:pt x="1448" y="2813"/>
                  </a:lnTo>
                  <a:lnTo>
                    <a:pt x="1448" y="2813"/>
                  </a:lnTo>
                  <a:lnTo>
                    <a:pt x="1450" y="2813"/>
                  </a:lnTo>
                  <a:lnTo>
                    <a:pt x="1450" y="2815"/>
                  </a:lnTo>
                  <a:lnTo>
                    <a:pt x="1452" y="2815"/>
                  </a:lnTo>
                  <a:lnTo>
                    <a:pt x="1452" y="2815"/>
                  </a:lnTo>
                  <a:lnTo>
                    <a:pt x="1452" y="2815"/>
                  </a:lnTo>
                  <a:lnTo>
                    <a:pt x="1452" y="2815"/>
                  </a:lnTo>
                  <a:lnTo>
                    <a:pt x="1452" y="2817"/>
                  </a:lnTo>
                  <a:lnTo>
                    <a:pt x="1450" y="2817"/>
                  </a:lnTo>
                  <a:lnTo>
                    <a:pt x="1450" y="2819"/>
                  </a:lnTo>
                  <a:lnTo>
                    <a:pt x="1452" y="2819"/>
                  </a:lnTo>
                  <a:lnTo>
                    <a:pt x="1452" y="2821"/>
                  </a:lnTo>
                  <a:lnTo>
                    <a:pt x="1450" y="2821"/>
                  </a:lnTo>
                  <a:lnTo>
                    <a:pt x="1450" y="2823"/>
                  </a:lnTo>
                  <a:lnTo>
                    <a:pt x="1448" y="2823"/>
                  </a:lnTo>
                  <a:lnTo>
                    <a:pt x="1450" y="2823"/>
                  </a:lnTo>
                  <a:lnTo>
                    <a:pt x="1450" y="2825"/>
                  </a:lnTo>
                  <a:lnTo>
                    <a:pt x="1452" y="2825"/>
                  </a:lnTo>
                  <a:lnTo>
                    <a:pt x="1452" y="2825"/>
                  </a:lnTo>
                  <a:lnTo>
                    <a:pt x="1452" y="2825"/>
                  </a:lnTo>
                  <a:lnTo>
                    <a:pt x="1452" y="2827"/>
                  </a:lnTo>
                  <a:lnTo>
                    <a:pt x="1452" y="2827"/>
                  </a:lnTo>
                  <a:lnTo>
                    <a:pt x="1452" y="2827"/>
                  </a:lnTo>
                  <a:lnTo>
                    <a:pt x="1450" y="2827"/>
                  </a:lnTo>
                  <a:lnTo>
                    <a:pt x="1450" y="2829"/>
                  </a:lnTo>
                  <a:lnTo>
                    <a:pt x="1448" y="2829"/>
                  </a:lnTo>
                  <a:lnTo>
                    <a:pt x="1448" y="2831"/>
                  </a:lnTo>
                  <a:lnTo>
                    <a:pt x="1450" y="2831"/>
                  </a:lnTo>
                  <a:lnTo>
                    <a:pt x="1450" y="2833"/>
                  </a:lnTo>
                  <a:lnTo>
                    <a:pt x="1450" y="2833"/>
                  </a:lnTo>
                  <a:lnTo>
                    <a:pt x="1450" y="2833"/>
                  </a:lnTo>
                  <a:lnTo>
                    <a:pt x="1452" y="2833"/>
                  </a:lnTo>
                  <a:lnTo>
                    <a:pt x="1452" y="2835"/>
                  </a:lnTo>
                  <a:lnTo>
                    <a:pt x="1454" y="2835"/>
                  </a:lnTo>
                  <a:lnTo>
                    <a:pt x="1454" y="2835"/>
                  </a:lnTo>
                  <a:lnTo>
                    <a:pt x="1454" y="2835"/>
                  </a:lnTo>
                  <a:lnTo>
                    <a:pt x="1454" y="2837"/>
                  </a:lnTo>
                  <a:lnTo>
                    <a:pt x="1458" y="2837"/>
                  </a:lnTo>
                  <a:lnTo>
                    <a:pt x="1458" y="2839"/>
                  </a:lnTo>
                  <a:lnTo>
                    <a:pt x="1460" y="2839"/>
                  </a:lnTo>
                  <a:lnTo>
                    <a:pt x="1460" y="2839"/>
                  </a:lnTo>
                  <a:lnTo>
                    <a:pt x="1460" y="2839"/>
                  </a:lnTo>
                  <a:lnTo>
                    <a:pt x="1460" y="2841"/>
                  </a:lnTo>
                  <a:lnTo>
                    <a:pt x="1462" y="2843"/>
                  </a:lnTo>
                  <a:lnTo>
                    <a:pt x="1462" y="2843"/>
                  </a:lnTo>
                  <a:lnTo>
                    <a:pt x="1462" y="2843"/>
                  </a:lnTo>
                  <a:lnTo>
                    <a:pt x="1462" y="2845"/>
                  </a:lnTo>
                  <a:lnTo>
                    <a:pt x="1464" y="2845"/>
                  </a:lnTo>
                  <a:lnTo>
                    <a:pt x="1464" y="2845"/>
                  </a:lnTo>
                  <a:lnTo>
                    <a:pt x="1466" y="2845"/>
                  </a:lnTo>
                  <a:lnTo>
                    <a:pt x="1466" y="2847"/>
                  </a:lnTo>
                  <a:lnTo>
                    <a:pt x="1466" y="2847"/>
                  </a:lnTo>
                  <a:lnTo>
                    <a:pt x="1466" y="2849"/>
                  </a:lnTo>
                  <a:lnTo>
                    <a:pt x="1468" y="2849"/>
                  </a:lnTo>
                  <a:lnTo>
                    <a:pt x="1468" y="2849"/>
                  </a:lnTo>
                  <a:lnTo>
                    <a:pt x="1468" y="2849"/>
                  </a:lnTo>
                  <a:lnTo>
                    <a:pt x="1468" y="2849"/>
                  </a:lnTo>
                  <a:lnTo>
                    <a:pt x="1470" y="2849"/>
                  </a:lnTo>
                  <a:lnTo>
                    <a:pt x="1470" y="2851"/>
                  </a:lnTo>
                  <a:lnTo>
                    <a:pt x="1470" y="2851"/>
                  </a:lnTo>
                  <a:lnTo>
                    <a:pt x="1470" y="2851"/>
                  </a:lnTo>
                  <a:lnTo>
                    <a:pt x="1470" y="2851"/>
                  </a:lnTo>
                  <a:lnTo>
                    <a:pt x="1470" y="2853"/>
                  </a:lnTo>
                  <a:lnTo>
                    <a:pt x="1472" y="2853"/>
                  </a:lnTo>
                  <a:lnTo>
                    <a:pt x="1472" y="2853"/>
                  </a:lnTo>
                  <a:lnTo>
                    <a:pt x="1470" y="2853"/>
                  </a:lnTo>
                  <a:lnTo>
                    <a:pt x="1470" y="2855"/>
                  </a:lnTo>
                  <a:lnTo>
                    <a:pt x="1468" y="2855"/>
                  </a:lnTo>
                  <a:lnTo>
                    <a:pt x="1468" y="2855"/>
                  </a:lnTo>
                  <a:lnTo>
                    <a:pt x="1466" y="2857"/>
                  </a:lnTo>
                  <a:lnTo>
                    <a:pt x="1466" y="2855"/>
                  </a:lnTo>
                  <a:lnTo>
                    <a:pt x="1466" y="2859"/>
                  </a:lnTo>
                  <a:lnTo>
                    <a:pt x="1466" y="2859"/>
                  </a:lnTo>
                  <a:lnTo>
                    <a:pt x="1466" y="2861"/>
                  </a:lnTo>
                  <a:lnTo>
                    <a:pt x="1464" y="2861"/>
                  </a:lnTo>
                  <a:lnTo>
                    <a:pt x="1464" y="2863"/>
                  </a:lnTo>
                  <a:lnTo>
                    <a:pt x="1464" y="2863"/>
                  </a:lnTo>
                  <a:lnTo>
                    <a:pt x="1464" y="2865"/>
                  </a:lnTo>
                  <a:lnTo>
                    <a:pt x="1462" y="2865"/>
                  </a:lnTo>
                  <a:lnTo>
                    <a:pt x="1462" y="2867"/>
                  </a:lnTo>
                  <a:lnTo>
                    <a:pt x="1462" y="2867"/>
                  </a:lnTo>
                  <a:lnTo>
                    <a:pt x="1462" y="2869"/>
                  </a:lnTo>
                  <a:lnTo>
                    <a:pt x="1460" y="2869"/>
                  </a:lnTo>
                  <a:lnTo>
                    <a:pt x="1462" y="2869"/>
                  </a:lnTo>
                  <a:lnTo>
                    <a:pt x="1462" y="2871"/>
                  </a:lnTo>
                  <a:lnTo>
                    <a:pt x="1462" y="2871"/>
                  </a:lnTo>
                  <a:lnTo>
                    <a:pt x="1462" y="2871"/>
                  </a:lnTo>
                  <a:lnTo>
                    <a:pt x="1460" y="2871"/>
                  </a:lnTo>
                  <a:lnTo>
                    <a:pt x="1460" y="2871"/>
                  </a:lnTo>
                  <a:lnTo>
                    <a:pt x="1458" y="2871"/>
                  </a:lnTo>
                  <a:lnTo>
                    <a:pt x="1458" y="2869"/>
                  </a:lnTo>
                  <a:lnTo>
                    <a:pt x="1458" y="2871"/>
                  </a:lnTo>
                  <a:lnTo>
                    <a:pt x="1456" y="2871"/>
                  </a:lnTo>
                  <a:lnTo>
                    <a:pt x="1456" y="2873"/>
                  </a:lnTo>
                  <a:lnTo>
                    <a:pt x="1458" y="2873"/>
                  </a:lnTo>
                  <a:lnTo>
                    <a:pt x="1456" y="2873"/>
                  </a:lnTo>
                  <a:lnTo>
                    <a:pt x="1456" y="2873"/>
                  </a:lnTo>
                  <a:lnTo>
                    <a:pt x="1454" y="2873"/>
                  </a:lnTo>
                  <a:lnTo>
                    <a:pt x="1454" y="2873"/>
                  </a:lnTo>
                  <a:lnTo>
                    <a:pt x="1454" y="2873"/>
                  </a:lnTo>
                  <a:lnTo>
                    <a:pt x="1454" y="2875"/>
                  </a:lnTo>
                  <a:lnTo>
                    <a:pt x="1456" y="2875"/>
                  </a:lnTo>
                  <a:lnTo>
                    <a:pt x="1456" y="2876"/>
                  </a:lnTo>
                  <a:lnTo>
                    <a:pt x="1456" y="2876"/>
                  </a:lnTo>
                  <a:lnTo>
                    <a:pt x="1456" y="2880"/>
                  </a:lnTo>
                  <a:lnTo>
                    <a:pt x="1458" y="2880"/>
                  </a:lnTo>
                  <a:lnTo>
                    <a:pt x="1458" y="2882"/>
                  </a:lnTo>
                  <a:lnTo>
                    <a:pt x="1456" y="2882"/>
                  </a:lnTo>
                  <a:lnTo>
                    <a:pt x="1458" y="2882"/>
                  </a:lnTo>
                  <a:lnTo>
                    <a:pt x="1458" y="2884"/>
                  </a:lnTo>
                  <a:lnTo>
                    <a:pt x="1456" y="2884"/>
                  </a:lnTo>
                  <a:lnTo>
                    <a:pt x="1456" y="2884"/>
                  </a:lnTo>
                  <a:lnTo>
                    <a:pt x="1456" y="2884"/>
                  </a:lnTo>
                  <a:lnTo>
                    <a:pt x="1456" y="2886"/>
                  </a:lnTo>
                  <a:lnTo>
                    <a:pt x="1458" y="2886"/>
                  </a:lnTo>
                  <a:lnTo>
                    <a:pt x="1458" y="2886"/>
                  </a:lnTo>
                  <a:lnTo>
                    <a:pt x="1460" y="2886"/>
                  </a:lnTo>
                  <a:lnTo>
                    <a:pt x="1460" y="2888"/>
                  </a:lnTo>
                  <a:lnTo>
                    <a:pt x="1460" y="2888"/>
                  </a:lnTo>
                  <a:lnTo>
                    <a:pt x="1460" y="2888"/>
                  </a:lnTo>
                  <a:lnTo>
                    <a:pt x="1460" y="2888"/>
                  </a:lnTo>
                  <a:lnTo>
                    <a:pt x="1460" y="2890"/>
                  </a:lnTo>
                  <a:lnTo>
                    <a:pt x="1462" y="2890"/>
                  </a:lnTo>
                  <a:lnTo>
                    <a:pt x="1462" y="2892"/>
                  </a:lnTo>
                  <a:lnTo>
                    <a:pt x="1460" y="2892"/>
                  </a:lnTo>
                  <a:lnTo>
                    <a:pt x="1460" y="2894"/>
                  </a:lnTo>
                  <a:lnTo>
                    <a:pt x="1462" y="2894"/>
                  </a:lnTo>
                  <a:lnTo>
                    <a:pt x="1462" y="2896"/>
                  </a:lnTo>
                  <a:lnTo>
                    <a:pt x="1464" y="2896"/>
                  </a:lnTo>
                  <a:lnTo>
                    <a:pt x="1464" y="2898"/>
                  </a:lnTo>
                  <a:lnTo>
                    <a:pt x="1464" y="2898"/>
                  </a:lnTo>
                  <a:lnTo>
                    <a:pt x="1464" y="2900"/>
                  </a:lnTo>
                  <a:lnTo>
                    <a:pt x="1464" y="2900"/>
                  </a:lnTo>
                  <a:lnTo>
                    <a:pt x="1464" y="2902"/>
                  </a:lnTo>
                  <a:lnTo>
                    <a:pt x="1466" y="2902"/>
                  </a:lnTo>
                  <a:lnTo>
                    <a:pt x="1466" y="2902"/>
                  </a:lnTo>
                  <a:lnTo>
                    <a:pt x="1470" y="2902"/>
                  </a:lnTo>
                  <a:lnTo>
                    <a:pt x="1470" y="2902"/>
                  </a:lnTo>
                  <a:lnTo>
                    <a:pt x="1470" y="2902"/>
                  </a:lnTo>
                  <a:lnTo>
                    <a:pt x="1472" y="2902"/>
                  </a:lnTo>
                  <a:lnTo>
                    <a:pt x="1472" y="2904"/>
                  </a:lnTo>
                  <a:lnTo>
                    <a:pt x="1472" y="2904"/>
                  </a:lnTo>
                  <a:lnTo>
                    <a:pt x="1472" y="2904"/>
                  </a:lnTo>
                  <a:lnTo>
                    <a:pt x="1476" y="2904"/>
                  </a:lnTo>
                  <a:lnTo>
                    <a:pt x="1476" y="2906"/>
                  </a:lnTo>
                  <a:lnTo>
                    <a:pt x="1478" y="2906"/>
                  </a:lnTo>
                  <a:lnTo>
                    <a:pt x="1478" y="2904"/>
                  </a:lnTo>
                  <a:lnTo>
                    <a:pt x="1480" y="2904"/>
                  </a:lnTo>
                  <a:lnTo>
                    <a:pt x="1480" y="2902"/>
                  </a:lnTo>
                  <a:lnTo>
                    <a:pt x="1480" y="2902"/>
                  </a:lnTo>
                  <a:lnTo>
                    <a:pt x="1482" y="2902"/>
                  </a:lnTo>
                  <a:lnTo>
                    <a:pt x="1482" y="2902"/>
                  </a:lnTo>
                  <a:lnTo>
                    <a:pt x="1482" y="2902"/>
                  </a:lnTo>
                  <a:lnTo>
                    <a:pt x="1484" y="2902"/>
                  </a:lnTo>
                  <a:lnTo>
                    <a:pt x="1484" y="2902"/>
                  </a:lnTo>
                  <a:lnTo>
                    <a:pt x="1484" y="2902"/>
                  </a:lnTo>
                  <a:lnTo>
                    <a:pt x="1484" y="2904"/>
                  </a:lnTo>
                  <a:lnTo>
                    <a:pt x="1484" y="2904"/>
                  </a:lnTo>
                  <a:lnTo>
                    <a:pt x="1484" y="2906"/>
                  </a:lnTo>
                  <a:lnTo>
                    <a:pt x="1486" y="2906"/>
                  </a:lnTo>
                  <a:lnTo>
                    <a:pt x="1486" y="2906"/>
                  </a:lnTo>
                  <a:lnTo>
                    <a:pt x="1486" y="2906"/>
                  </a:lnTo>
                  <a:lnTo>
                    <a:pt x="1486" y="2908"/>
                  </a:lnTo>
                  <a:lnTo>
                    <a:pt x="1488" y="2908"/>
                  </a:lnTo>
                  <a:lnTo>
                    <a:pt x="1486" y="2908"/>
                  </a:lnTo>
                  <a:lnTo>
                    <a:pt x="1486" y="2910"/>
                  </a:lnTo>
                  <a:lnTo>
                    <a:pt x="1486" y="2910"/>
                  </a:lnTo>
                  <a:lnTo>
                    <a:pt x="1486" y="2910"/>
                  </a:lnTo>
                  <a:lnTo>
                    <a:pt x="1486" y="2910"/>
                  </a:lnTo>
                  <a:lnTo>
                    <a:pt x="1486" y="2912"/>
                  </a:lnTo>
                  <a:lnTo>
                    <a:pt x="1484" y="2912"/>
                  </a:lnTo>
                  <a:lnTo>
                    <a:pt x="1484" y="2912"/>
                  </a:lnTo>
                  <a:lnTo>
                    <a:pt x="1486" y="2912"/>
                  </a:lnTo>
                  <a:lnTo>
                    <a:pt x="1484" y="2912"/>
                  </a:lnTo>
                  <a:lnTo>
                    <a:pt x="1484" y="2914"/>
                  </a:lnTo>
                  <a:lnTo>
                    <a:pt x="1486" y="2914"/>
                  </a:lnTo>
                  <a:lnTo>
                    <a:pt x="1486" y="2916"/>
                  </a:lnTo>
                  <a:lnTo>
                    <a:pt x="1486" y="2916"/>
                  </a:lnTo>
                  <a:lnTo>
                    <a:pt x="1486" y="2918"/>
                  </a:lnTo>
                  <a:lnTo>
                    <a:pt x="1488" y="2918"/>
                  </a:lnTo>
                  <a:lnTo>
                    <a:pt x="1488" y="2918"/>
                  </a:lnTo>
                  <a:lnTo>
                    <a:pt x="1488" y="2920"/>
                  </a:lnTo>
                  <a:lnTo>
                    <a:pt x="1488" y="2920"/>
                  </a:lnTo>
                  <a:lnTo>
                    <a:pt x="1490" y="2920"/>
                  </a:lnTo>
                  <a:lnTo>
                    <a:pt x="1490" y="2920"/>
                  </a:lnTo>
                  <a:lnTo>
                    <a:pt x="1490" y="2920"/>
                  </a:lnTo>
                  <a:lnTo>
                    <a:pt x="1490" y="2920"/>
                  </a:lnTo>
                  <a:lnTo>
                    <a:pt x="1492" y="2920"/>
                  </a:lnTo>
                  <a:lnTo>
                    <a:pt x="1492" y="2922"/>
                  </a:lnTo>
                  <a:lnTo>
                    <a:pt x="1494" y="2922"/>
                  </a:lnTo>
                  <a:lnTo>
                    <a:pt x="1494" y="2924"/>
                  </a:lnTo>
                  <a:lnTo>
                    <a:pt x="1494" y="2924"/>
                  </a:lnTo>
                  <a:lnTo>
                    <a:pt x="1032" y="2397"/>
                  </a:lnTo>
                  <a:close/>
                  <a:moveTo>
                    <a:pt x="1494" y="2924"/>
                  </a:moveTo>
                  <a:lnTo>
                    <a:pt x="1494" y="2924"/>
                  </a:lnTo>
                  <a:lnTo>
                    <a:pt x="1496" y="2924"/>
                  </a:lnTo>
                  <a:lnTo>
                    <a:pt x="1496" y="2926"/>
                  </a:lnTo>
                  <a:lnTo>
                    <a:pt x="1497" y="2926"/>
                  </a:lnTo>
                  <a:lnTo>
                    <a:pt x="1497" y="2926"/>
                  </a:lnTo>
                  <a:lnTo>
                    <a:pt x="1499" y="2926"/>
                  </a:lnTo>
                  <a:lnTo>
                    <a:pt x="1499" y="2928"/>
                  </a:lnTo>
                  <a:lnTo>
                    <a:pt x="1503" y="2928"/>
                  </a:lnTo>
                  <a:lnTo>
                    <a:pt x="1503" y="2928"/>
                  </a:lnTo>
                  <a:lnTo>
                    <a:pt x="1505" y="2928"/>
                  </a:lnTo>
                  <a:lnTo>
                    <a:pt x="1505" y="2930"/>
                  </a:lnTo>
                  <a:lnTo>
                    <a:pt x="1505" y="2930"/>
                  </a:lnTo>
                  <a:lnTo>
                    <a:pt x="1505" y="2930"/>
                  </a:lnTo>
                  <a:lnTo>
                    <a:pt x="1507" y="2930"/>
                  </a:lnTo>
                  <a:lnTo>
                    <a:pt x="1507" y="2934"/>
                  </a:lnTo>
                  <a:lnTo>
                    <a:pt x="1507" y="2934"/>
                  </a:lnTo>
                  <a:lnTo>
                    <a:pt x="1507" y="2934"/>
                  </a:lnTo>
                  <a:lnTo>
                    <a:pt x="1511" y="2934"/>
                  </a:lnTo>
                  <a:lnTo>
                    <a:pt x="1511" y="2936"/>
                  </a:lnTo>
                  <a:lnTo>
                    <a:pt x="1511" y="2934"/>
                  </a:lnTo>
                  <a:lnTo>
                    <a:pt x="1513" y="2934"/>
                  </a:lnTo>
                  <a:lnTo>
                    <a:pt x="1511" y="2934"/>
                  </a:lnTo>
                  <a:lnTo>
                    <a:pt x="1511" y="2938"/>
                  </a:lnTo>
                  <a:lnTo>
                    <a:pt x="1511" y="2938"/>
                  </a:lnTo>
                  <a:lnTo>
                    <a:pt x="1511" y="2938"/>
                  </a:lnTo>
                  <a:lnTo>
                    <a:pt x="1511" y="2940"/>
                  </a:lnTo>
                  <a:lnTo>
                    <a:pt x="1515" y="2940"/>
                  </a:lnTo>
                  <a:lnTo>
                    <a:pt x="1515" y="2942"/>
                  </a:lnTo>
                  <a:lnTo>
                    <a:pt x="1515" y="2942"/>
                  </a:lnTo>
                  <a:lnTo>
                    <a:pt x="1515" y="2938"/>
                  </a:lnTo>
                  <a:lnTo>
                    <a:pt x="1517" y="2938"/>
                  </a:lnTo>
                  <a:lnTo>
                    <a:pt x="1517" y="2940"/>
                  </a:lnTo>
                  <a:lnTo>
                    <a:pt x="1519" y="2940"/>
                  </a:lnTo>
                  <a:lnTo>
                    <a:pt x="1517" y="2940"/>
                  </a:lnTo>
                  <a:lnTo>
                    <a:pt x="1517" y="2940"/>
                  </a:lnTo>
                  <a:lnTo>
                    <a:pt x="1519" y="2940"/>
                  </a:lnTo>
                  <a:lnTo>
                    <a:pt x="1519" y="2942"/>
                  </a:lnTo>
                  <a:lnTo>
                    <a:pt x="1519" y="2942"/>
                  </a:lnTo>
                  <a:lnTo>
                    <a:pt x="1519" y="2940"/>
                  </a:lnTo>
                  <a:lnTo>
                    <a:pt x="1521" y="2940"/>
                  </a:lnTo>
                  <a:lnTo>
                    <a:pt x="1521" y="2942"/>
                  </a:lnTo>
                  <a:lnTo>
                    <a:pt x="1523" y="2942"/>
                  </a:lnTo>
                  <a:lnTo>
                    <a:pt x="1523" y="2940"/>
                  </a:lnTo>
                  <a:lnTo>
                    <a:pt x="1523" y="2940"/>
                  </a:lnTo>
                  <a:lnTo>
                    <a:pt x="1523" y="2942"/>
                  </a:lnTo>
                  <a:lnTo>
                    <a:pt x="1525" y="2942"/>
                  </a:lnTo>
                  <a:lnTo>
                    <a:pt x="1525" y="2942"/>
                  </a:lnTo>
                  <a:lnTo>
                    <a:pt x="1525" y="2942"/>
                  </a:lnTo>
                  <a:lnTo>
                    <a:pt x="1525" y="2944"/>
                  </a:lnTo>
                  <a:lnTo>
                    <a:pt x="1527" y="2944"/>
                  </a:lnTo>
                  <a:lnTo>
                    <a:pt x="1527" y="2944"/>
                  </a:lnTo>
                  <a:lnTo>
                    <a:pt x="1529" y="2944"/>
                  </a:lnTo>
                  <a:lnTo>
                    <a:pt x="1529" y="2944"/>
                  </a:lnTo>
                  <a:lnTo>
                    <a:pt x="1529" y="2944"/>
                  </a:lnTo>
                  <a:lnTo>
                    <a:pt x="1529" y="2946"/>
                  </a:lnTo>
                  <a:lnTo>
                    <a:pt x="1531" y="2946"/>
                  </a:lnTo>
                  <a:lnTo>
                    <a:pt x="1531" y="2948"/>
                  </a:lnTo>
                  <a:lnTo>
                    <a:pt x="1531" y="2948"/>
                  </a:lnTo>
                  <a:lnTo>
                    <a:pt x="1531" y="2948"/>
                  </a:lnTo>
                  <a:lnTo>
                    <a:pt x="1531" y="2948"/>
                  </a:lnTo>
                  <a:lnTo>
                    <a:pt x="1531" y="2950"/>
                  </a:lnTo>
                  <a:lnTo>
                    <a:pt x="1533" y="2950"/>
                  </a:lnTo>
                  <a:lnTo>
                    <a:pt x="1533" y="2950"/>
                  </a:lnTo>
                  <a:lnTo>
                    <a:pt x="1533" y="2950"/>
                  </a:lnTo>
                  <a:lnTo>
                    <a:pt x="1533" y="2952"/>
                  </a:lnTo>
                  <a:lnTo>
                    <a:pt x="1535" y="2952"/>
                  </a:lnTo>
                  <a:lnTo>
                    <a:pt x="1535" y="2952"/>
                  </a:lnTo>
                  <a:lnTo>
                    <a:pt x="1535" y="2952"/>
                  </a:lnTo>
                  <a:lnTo>
                    <a:pt x="1535" y="2954"/>
                  </a:lnTo>
                  <a:lnTo>
                    <a:pt x="1537" y="2954"/>
                  </a:lnTo>
                  <a:lnTo>
                    <a:pt x="1537" y="2954"/>
                  </a:lnTo>
                  <a:lnTo>
                    <a:pt x="1537" y="2954"/>
                  </a:lnTo>
                  <a:lnTo>
                    <a:pt x="1537" y="2954"/>
                  </a:lnTo>
                  <a:lnTo>
                    <a:pt x="1541" y="2954"/>
                  </a:lnTo>
                  <a:lnTo>
                    <a:pt x="1541" y="2956"/>
                  </a:lnTo>
                  <a:lnTo>
                    <a:pt x="1541" y="2956"/>
                  </a:lnTo>
                  <a:lnTo>
                    <a:pt x="1543" y="2956"/>
                  </a:lnTo>
                  <a:lnTo>
                    <a:pt x="1545" y="2956"/>
                  </a:lnTo>
                  <a:lnTo>
                    <a:pt x="1545" y="2958"/>
                  </a:lnTo>
                  <a:lnTo>
                    <a:pt x="1545" y="2958"/>
                  </a:lnTo>
                  <a:lnTo>
                    <a:pt x="1545" y="2960"/>
                  </a:lnTo>
                  <a:lnTo>
                    <a:pt x="1547" y="2960"/>
                  </a:lnTo>
                  <a:lnTo>
                    <a:pt x="1547" y="2960"/>
                  </a:lnTo>
                  <a:lnTo>
                    <a:pt x="1547" y="2960"/>
                  </a:lnTo>
                  <a:lnTo>
                    <a:pt x="1547" y="2962"/>
                  </a:lnTo>
                  <a:lnTo>
                    <a:pt x="1549" y="2962"/>
                  </a:lnTo>
                  <a:lnTo>
                    <a:pt x="1549" y="2962"/>
                  </a:lnTo>
                  <a:lnTo>
                    <a:pt x="1549" y="2962"/>
                  </a:lnTo>
                  <a:lnTo>
                    <a:pt x="1549" y="2966"/>
                  </a:lnTo>
                  <a:lnTo>
                    <a:pt x="1551" y="2966"/>
                  </a:lnTo>
                  <a:lnTo>
                    <a:pt x="1551" y="2966"/>
                  </a:lnTo>
                  <a:lnTo>
                    <a:pt x="1553" y="2966"/>
                  </a:lnTo>
                  <a:lnTo>
                    <a:pt x="1553" y="2966"/>
                  </a:lnTo>
                  <a:lnTo>
                    <a:pt x="1555" y="2966"/>
                  </a:lnTo>
                  <a:lnTo>
                    <a:pt x="1555" y="2964"/>
                  </a:lnTo>
                  <a:lnTo>
                    <a:pt x="1557" y="2964"/>
                  </a:lnTo>
                  <a:lnTo>
                    <a:pt x="1557" y="2964"/>
                  </a:lnTo>
                  <a:lnTo>
                    <a:pt x="1559" y="2964"/>
                  </a:lnTo>
                  <a:lnTo>
                    <a:pt x="1559" y="2962"/>
                  </a:lnTo>
                  <a:lnTo>
                    <a:pt x="1561" y="2962"/>
                  </a:lnTo>
                  <a:lnTo>
                    <a:pt x="1561" y="2964"/>
                  </a:lnTo>
                  <a:lnTo>
                    <a:pt x="1561" y="2964"/>
                  </a:lnTo>
                  <a:lnTo>
                    <a:pt x="1563" y="2964"/>
                  </a:lnTo>
                  <a:lnTo>
                    <a:pt x="1563" y="2964"/>
                  </a:lnTo>
                  <a:lnTo>
                    <a:pt x="1563" y="2966"/>
                  </a:lnTo>
                  <a:lnTo>
                    <a:pt x="1565" y="2966"/>
                  </a:lnTo>
                  <a:lnTo>
                    <a:pt x="1565" y="2966"/>
                  </a:lnTo>
                  <a:lnTo>
                    <a:pt x="1573" y="2966"/>
                  </a:lnTo>
                  <a:lnTo>
                    <a:pt x="1575" y="2968"/>
                  </a:lnTo>
                  <a:lnTo>
                    <a:pt x="1579" y="2968"/>
                  </a:lnTo>
                  <a:lnTo>
                    <a:pt x="1579" y="2968"/>
                  </a:lnTo>
                  <a:lnTo>
                    <a:pt x="1581" y="2968"/>
                  </a:lnTo>
                  <a:lnTo>
                    <a:pt x="1579" y="2968"/>
                  </a:lnTo>
                  <a:lnTo>
                    <a:pt x="1579" y="2970"/>
                  </a:lnTo>
                  <a:lnTo>
                    <a:pt x="1581" y="2970"/>
                  </a:lnTo>
                  <a:lnTo>
                    <a:pt x="1581" y="2972"/>
                  </a:lnTo>
                  <a:lnTo>
                    <a:pt x="1581" y="2972"/>
                  </a:lnTo>
                  <a:lnTo>
                    <a:pt x="1581" y="2976"/>
                  </a:lnTo>
                  <a:lnTo>
                    <a:pt x="1583" y="2976"/>
                  </a:lnTo>
                  <a:lnTo>
                    <a:pt x="1583" y="2976"/>
                  </a:lnTo>
                  <a:lnTo>
                    <a:pt x="1583" y="2976"/>
                  </a:lnTo>
                  <a:lnTo>
                    <a:pt x="1583" y="2978"/>
                  </a:lnTo>
                  <a:lnTo>
                    <a:pt x="1587" y="2978"/>
                  </a:lnTo>
                  <a:lnTo>
                    <a:pt x="1587" y="2978"/>
                  </a:lnTo>
                  <a:lnTo>
                    <a:pt x="1587" y="2978"/>
                  </a:lnTo>
                  <a:lnTo>
                    <a:pt x="1587" y="2980"/>
                  </a:lnTo>
                  <a:lnTo>
                    <a:pt x="1589" y="2980"/>
                  </a:lnTo>
                  <a:lnTo>
                    <a:pt x="1589" y="2980"/>
                  </a:lnTo>
                  <a:lnTo>
                    <a:pt x="1591" y="2980"/>
                  </a:lnTo>
                  <a:lnTo>
                    <a:pt x="1591" y="2987"/>
                  </a:lnTo>
                  <a:lnTo>
                    <a:pt x="1591" y="2989"/>
                  </a:lnTo>
                  <a:lnTo>
                    <a:pt x="1591" y="2989"/>
                  </a:lnTo>
                  <a:lnTo>
                    <a:pt x="1593" y="2989"/>
                  </a:lnTo>
                  <a:lnTo>
                    <a:pt x="1593" y="2991"/>
                  </a:lnTo>
                  <a:lnTo>
                    <a:pt x="1593" y="2991"/>
                  </a:lnTo>
                  <a:lnTo>
                    <a:pt x="1593" y="2991"/>
                  </a:lnTo>
                  <a:lnTo>
                    <a:pt x="1595" y="2991"/>
                  </a:lnTo>
                  <a:lnTo>
                    <a:pt x="1595" y="2993"/>
                  </a:lnTo>
                  <a:lnTo>
                    <a:pt x="1597" y="2993"/>
                  </a:lnTo>
                  <a:lnTo>
                    <a:pt x="1597" y="2995"/>
                  </a:lnTo>
                  <a:lnTo>
                    <a:pt x="1600" y="2995"/>
                  </a:lnTo>
                  <a:lnTo>
                    <a:pt x="1600" y="2993"/>
                  </a:lnTo>
                  <a:lnTo>
                    <a:pt x="1606" y="2993"/>
                  </a:lnTo>
                  <a:lnTo>
                    <a:pt x="1606" y="2995"/>
                  </a:lnTo>
                  <a:lnTo>
                    <a:pt x="1612" y="2995"/>
                  </a:lnTo>
                  <a:lnTo>
                    <a:pt x="1612" y="2993"/>
                  </a:lnTo>
                  <a:lnTo>
                    <a:pt x="1612" y="2995"/>
                  </a:lnTo>
                  <a:lnTo>
                    <a:pt x="1614" y="2995"/>
                  </a:lnTo>
                  <a:lnTo>
                    <a:pt x="1614" y="2995"/>
                  </a:lnTo>
                  <a:lnTo>
                    <a:pt x="1616" y="2995"/>
                  </a:lnTo>
                  <a:lnTo>
                    <a:pt x="1616" y="2997"/>
                  </a:lnTo>
                  <a:lnTo>
                    <a:pt x="1616" y="2997"/>
                  </a:lnTo>
                  <a:lnTo>
                    <a:pt x="1616" y="2997"/>
                  </a:lnTo>
                  <a:lnTo>
                    <a:pt x="1618" y="2997"/>
                  </a:lnTo>
                  <a:lnTo>
                    <a:pt x="1618" y="2999"/>
                  </a:lnTo>
                  <a:lnTo>
                    <a:pt x="1620" y="2999"/>
                  </a:lnTo>
                  <a:lnTo>
                    <a:pt x="1620" y="2999"/>
                  </a:lnTo>
                  <a:lnTo>
                    <a:pt x="1620" y="2999"/>
                  </a:lnTo>
                  <a:lnTo>
                    <a:pt x="1620" y="3001"/>
                  </a:lnTo>
                  <a:lnTo>
                    <a:pt x="1622" y="3001"/>
                  </a:lnTo>
                  <a:lnTo>
                    <a:pt x="1622" y="3001"/>
                  </a:lnTo>
                  <a:lnTo>
                    <a:pt x="1622" y="3003"/>
                  </a:lnTo>
                  <a:lnTo>
                    <a:pt x="1622" y="3003"/>
                  </a:lnTo>
                  <a:lnTo>
                    <a:pt x="1624" y="3003"/>
                  </a:lnTo>
                  <a:lnTo>
                    <a:pt x="1624" y="3005"/>
                  </a:lnTo>
                  <a:lnTo>
                    <a:pt x="1626" y="3005"/>
                  </a:lnTo>
                  <a:lnTo>
                    <a:pt x="1626" y="3005"/>
                  </a:lnTo>
                  <a:lnTo>
                    <a:pt x="1626" y="3005"/>
                  </a:lnTo>
                  <a:lnTo>
                    <a:pt x="1626" y="3007"/>
                  </a:lnTo>
                  <a:lnTo>
                    <a:pt x="1626" y="3007"/>
                  </a:lnTo>
                  <a:lnTo>
                    <a:pt x="1626" y="3009"/>
                  </a:lnTo>
                  <a:lnTo>
                    <a:pt x="1628" y="3009"/>
                  </a:lnTo>
                  <a:lnTo>
                    <a:pt x="1628" y="3011"/>
                  </a:lnTo>
                  <a:lnTo>
                    <a:pt x="1626" y="3011"/>
                  </a:lnTo>
                  <a:lnTo>
                    <a:pt x="1626" y="3013"/>
                  </a:lnTo>
                  <a:lnTo>
                    <a:pt x="1628" y="3013"/>
                  </a:lnTo>
                  <a:lnTo>
                    <a:pt x="1628" y="3013"/>
                  </a:lnTo>
                  <a:lnTo>
                    <a:pt x="1628" y="3013"/>
                  </a:lnTo>
                  <a:lnTo>
                    <a:pt x="1628" y="3015"/>
                  </a:lnTo>
                  <a:lnTo>
                    <a:pt x="1626" y="3015"/>
                  </a:lnTo>
                  <a:lnTo>
                    <a:pt x="1626" y="3017"/>
                  </a:lnTo>
                  <a:lnTo>
                    <a:pt x="1626" y="3017"/>
                  </a:lnTo>
                  <a:lnTo>
                    <a:pt x="1626" y="3019"/>
                  </a:lnTo>
                  <a:lnTo>
                    <a:pt x="1624" y="3019"/>
                  </a:lnTo>
                  <a:lnTo>
                    <a:pt x="1624" y="3021"/>
                  </a:lnTo>
                  <a:lnTo>
                    <a:pt x="1622" y="3021"/>
                  </a:lnTo>
                  <a:lnTo>
                    <a:pt x="1622" y="3025"/>
                  </a:lnTo>
                  <a:lnTo>
                    <a:pt x="1622" y="3025"/>
                  </a:lnTo>
                  <a:lnTo>
                    <a:pt x="1622" y="3025"/>
                  </a:lnTo>
                  <a:lnTo>
                    <a:pt x="1622" y="3025"/>
                  </a:lnTo>
                  <a:lnTo>
                    <a:pt x="1624" y="3025"/>
                  </a:lnTo>
                  <a:lnTo>
                    <a:pt x="1624" y="3027"/>
                  </a:lnTo>
                  <a:lnTo>
                    <a:pt x="1624" y="3027"/>
                  </a:lnTo>
                  <a:lnTo>
                    <a:pt x="1624" y="3029"/>
                  </a:lnTo>
                  <a:lnTo>
                    <a:pt x="1626" y="3029"/>
                  </a:lnTo>
                  <a:lnTo>
                    <a:pt x="1626" y="3031"/>
                  </a:lnTo>
                  <a:lnTo>
                    <a:pt x="1626" y="3031"/>
                  </a:lnTo>
                  <a:lnTo>
                    <a:pt x="1626" y="3033"/>
                  </a:lnTo>
                  <a:lnTo>
                    <a:pt x="1626" y="3033"/>
                  </a:lnTo>
                  <a:lnTo>
                    <a:pt x="1626" y="3035"/>
                  </a:lnTo>
                  <a:lnTo>
                    <a:pt x="1628" y="3035"/>
                  </a:lnTo>
                  <a:lnTo>
                    <a:pt x="1628" y="3035"/>
                  </a:lnTo>
                  <a:lnTo>
                    <a:pt x="1630" y="3035"/>
                  </a:lnTo>
                  <a:lnTo>
                    <a:pt x="1630" y="3035"/>
                  </a:lnTo>
                  <a:lnTo>
                    <a:pt x="1630" y="3035"/>
                  </a:lnTo>
                  <a:lnTo>
                    <a:pt x="1630" y="3035"/>
                  </a:lnTo>
                  <a:lnTo>
                    <a:pt x="1634" y="3035"/>
                  </a:lnTo>
                  <a:lnTo>
                    <a:pt x="1634" y="3037"/>
                  </a:lnTo>
                  <a:lnTo>
                    <a:pt x="1636" y="3037"/>
                  </a:lnTo>
                  <a:lnTo>
                    <a:pt x="1636" y="3037"/>
                  </a:lnTo>
                  <a:lnTo>
                    <a:pt x="1638" y="3037"/>
                  </a:lnTo>
                  <a:lnTo>
                    <a:pt x="1638" y="3043"/>
                  </a:lnTo>
                  <a:lnTo>
                    <a:pt x="1640" y="3045"/>
                  </a:lnTo>
                  <a:lnTo>
                    <a:pt x="1640" y="3049"/>
                  </a:lnTo>
                  <a:lnTo>
                    <a:pt x="1640" y="3049"/>
                  </a:lnTo>
                  <a:lnTo>
                    <a:pt x="1640" y="3051"/>
                  </a:lnTo>
                  <a:lnTo>
                    <a:pt x="1640" y="3051"/>
                  </a:lnTo>
                  <a:lnTo>
                    <a:pt x="1640" y="3051"/>
                  </a:lnTo>
                  <a:lnTo>
                    <a:pt x="1642" y="3051"/>
                  </a:lnTo>
                  <a:lnTo>
                    <a:pt x="1642" y="3053"/>
                  </a:lnTo>
                  <a:lnTo>
                    <a:pt x="1644" y="3055"/>
                  </a:lnTo>
                  <a:lnTo>
                    <a:pt x="1644" y="3059"/>
                  </a:lnTo>
                  <a:lnTo>
                    <a:pt x="1644" y="3059"/>
                  </a:lnTo>
                  <a:lnTo>
                    <a:pt x="1646" y="3061"/>
                  </a:lnTo>
                  <a:lnTo>
                    <a:pt x="1646" y="3061"/>
                  </a:lnTo>
                  <a:lnTo>
                    <a:pt x="1648" y="3061"/>
                  </a:lnTo>
                  <a:lnTo>
                    <a:pt x="1648" y="3063"/>
                  </a:lnTo>
                  <a:lnTo>
                    <a:pt x="1648" y="3063"/>
                  </a:lnTo>
                  <a:lnTo>
                    <a:pt x="1648" y="3063"/>
                  </a:lnTo>
                  <a:lnTo>
                    <a:pt x="1650" y="3063"/>
                  </a:lnTo>
                  <a:lnTo>
                    <a:pt x="1650" y="3063"/>
                  </a:lnTo>
                  <a:lnTo>
                    <a:pt x="1650" y="3063"/>
                  </a:lnTo>
                  <a:lnTo>
                    <a:pt x="1650" y="3065"/>
                  </a:lnTo>
                  <a:lnTo>
                    <a:pt x="1650" y="3065"/>
                  </a:lnTo>
                  <a:lnTo>
                    <a:pt x="1650" y="3067"/>
                  </a:lnTo>
                  <a:lnTo>
                    <a:pt x="1648" y="3067"/>
                  </a:lnTo>
                  <a:lnTo>
                    <a:pt x="1648" y="3069"/>
                  </a:lnTo>
                  <a:lnTo>
                    <a:pt x="1646" y="3069"/>
                  </a:lnTo>
                  <a:lnTo>
                    <a:pt x="1646" y="3071"/>
                  </a:lnTo>
                  <a:lnTo>
                    <a:pt x="1644" y="3071"/>
                  </a:lnTo>
                  <a:lnTo>
                    <a:pt x="1644" y="3069"/>
                  </a:lnTo>
                  <a:lnTo>
                    <a:pt x="1642" y="3069"/>
                  </a:lnTo>
                  <a:lnTo>
                    <a:pt x="1642" y="3071"/>
                  </a:lnTo>
                  <a:lnTo>
                    <a:pt x="1640" y="3071"/>
                  </a:lnTo>
                  <a:lnTo>
                    <a:pt x="1640" y="3073"/>
                  </a:lnTo>
                  <a:lnTo>
                    <a:pt x="1642" y="3073"/>
                  </a:lnTo>
                  <a:lnTo>
                    <a:pt x="1642" y="3073"/>
                  </a:lnTo>
                  <a:lnTo>
                    <a:pt x="1640" y="3073"/>
                  </a:lnTo>
                  <a:lnTo>
                    <a:pt x="1640" y="3075"/>
                  </a:lnTo>
                  <a:lnTo>
                    <a:pt x="1640" y="3077"/>
                  </a:lnTo>
                  <a:lnTo>
                    <a:pt x="1638" y="3077"/>
                  </a:lnTo>
                  <a:lnTo>
                    <a:pt x="1638" y="3077"/>
                  </a:lnTo>
                  <a:lnTo>
                    <a:pt x="1638" y="3077"/>
                  </a:lnTo>
                  <a:lnTo>
                    <a:pt x="1636" y="3079"/>
                  </a:lnTo>
                  <a:lnTo>
                    <a:pt x="1638" y="3079"/>
                  </a:lnTo>
                  <a:lnTo>
                    <a:pt x="1638" y="3081"/>
                  </a:lnTo>
                  <a:lnTo>
                    <a:pt x="1636" y="3081"/>
                  </a:lnTo>
                  <a:lnTo>
                    <a:pt x="1636" y="3083"/>
                  </a:lnTo>
                  <a:lnTo>
                    <a:pt x="1638" y="3083"/>
                  </a:lnTo>
                  <a:lnTo>
                    <a:pt x="1636" y="3083"/>
                  </a:lnTo>
                  <a:lnTo>
                    <a:pt x="1636" y="3085"/>
                  </a:lnTo>
                  <a:lnTo>
                    <a:pt x="1636" y="3085"/>
                  </a:lnTo>
                  <a:lnTo>
                    <a:pt x="1636" y="3086"/>
                  </a:lnTo>
                  <a:lnTo>
                    <a:pt x="1638" y="3086"/>
                  </a:lnTo>
                  <a:lnTo>
                    <a:pt x="1638" y="3090"/>
                  </a:lnTo>
                  <a:lnTo>
                    <a:pt x="1636" y="3090"/>
                  </a:lnTo>
                  <a:lnTo>
                    <a:pt x="1636" y="3092"/>
                  </a:lnTo>
                  <a:lnTo>
                    <a:pt x="1638" y="3092"/>
                  </a:lnTo>
                  <a:lnTo>
                    <a:pt x="1638" y="3094"/>
                  </a:lnTo>
                  <a:lnTo>
                    <a:pt x="1638" y="3094"/>
                  </a:lnTo>
                  <a:lnTo>
                    <a:pt x="1638" y="3096"/>
                  </a:lnTo>
                  <a:lnTo>
                    <a:pt x="1640" y="3096"/>
                  </a:lnTo>
                  <a:lnTo>
                    <a:pt x="1640" y="3098"/>
                  </a:lnTo>
                  <a:lnTo>
                    <a:pt x="1640" y="3098"/>
                  </a:lnTo>
                  <a:lnTo>
                    <a:pt x="1640" y="3098"/>
                  </a:lnTo>
                  <a:lnTo>
                    <a:pt x="1642" y="3098"/>
                  </a:lnTo>
                  <a:lnTo>
                    <a:pt x="1642" y="3100"/>
                  </a:lnTo>
                  <a:lnTo>
                    <a:pt x="1642" y="3104"/>
                  </a:lnTo>
                  <a:lnTo>
                    <a:pt x="1644" y="3104"/>
                  </a:lnTo>
                  <a:lnTo>
                    <a:pt x="1644" y="3106"/>
                  </a:lnTo>
                  <a:lnTo>
                    <a:pt x="1646" y="3106"/>
                  </a:lnTo>
                  <a:lnTo>
                    <a:pt x="1646" y="3106"/>
                  </a:lnTo>
                  <a:lnTo>
                    <a:pt x="1646" y="3106"/>
                  </a:lnTo>
                  <a:lnTo>
                    <a:pt x="1646" y="3108"/>
                  </a:lnTo>
                  <a:lnTo>
                    <a:pt x="1646" y="3108"/>
                  </a:lnTo>
                  <a:lnTo>
                    <a:pt x="1646" y="3110"/>
                  </a:lnTo>
                  <a:lnTo>
                    <a:pt x="1644" y="3110"/>
                  </a:lnTo>
                  <a:lnTo>
                    <a:pt x="1646" y="3110"/>
                  </a:lnTo>
                  <a:lnTo>
                    <a:pt x="1646" y="3110"/>
                  </a:lnTo>
                  <a:lnTo>
                    <a:pt x="1646" y="3110"/>
                  </a:lnTo>
                  <a:lnTo>
                    <a:pt x="1648" y="3110"/>
                  </a:lnTo>
                  <a:lnTo>
                    <a:pt x="1648" y="3112"/>
                  </a:lnTo>
                  <a:lnTo>
                    <a:pt x="1646" y="3112"/>
                  </a:lnTo>
                  <a:lnTo>
                    <a:pt x="1648" y="3114"/>
                  </a:lnTo>
                  <a:lnTo>
                    <a:pt x="1648" y="3114"/>
                  </a:lnTo>
                  <a:lnTo>
                    <a:pt x="1648" y="3114"/>
                  </a:lnTo>
                  <a:lnTo>
                    <a:pt x="1650" y="3114"/>
                  </a:lnTo>
                  <a:lnTo>
                    <a:pt x="1650" y="3116"/>
                  </a:lnTo>
                  <a:lnTo>
                    <a:pt x="1650" y="3116"/>
                  </a:lnTo>
                  <a:lnTo>
                    <a:pt x="1650" y="3120"/>
                  </a:lnTo>
                  <a:lnTo>
                    <a:pt x="1650" y="3120"/>
                  </a:lnTo>
                  <a:lnTo>
                    <a:pt x="1650" y="3118"/>
                  </a:lnTo>
                  <a:lnTo>
                    <a:pt x="1648" y="3118"/>
                  </a:lnTo>
                  <a:lnTo>
                    <a:pt x="1648" y="3116"/>
                  </a:lnTo>
                  <a:lnTo>
                    <a:pt x="1648" y="3116"/>
                  </a:lnTo>
                  <a:lnTo>
                    <a:pt x="1648" y="3116"/>
                  </a:lnTo>
                  <a:lnTo>
                    <a:pt x="1646" y="3116"/>
                  </a:lnTo>
                  <a:lnTo>
                    <a:pt x="1646" y="3114"/>
                  </a:lnTo>
                  <a:lnTo>
                    <a:pt x="1644" y="3114"/>
                  </a:lnTo>
                  <a:lnTo>
                    <a:pt x="1644" y="3116"/>
                  </a:lnTo>
                  <a:lnTo>
                    <a:pt x="1642" y="3116"/>
                  </a:lnTo>
                  <a:lnTo>
                    <a:pt x="1642" y="3116"/>
                  </a:lnTo>
                  <a:lnTo>
                    <a:pt x="1642" y="3120"/>
                  </a:lnTo>
                  <a:lnTo>
                    <a:pt x="1640" y="3120"/>
                  </a:lnTo>
                  <a:lnTo>
                    <a:pt x="1640" y="3120"/>
                  </a:lnTo>
                  <a:lnTo>
                    <a:pt x="1640" y="3122"/>
                  </a:lnTo>
                  <a:lnTo>
                    <a:pt x="1638" y="3124"/>
                  </a:lnTo>
                  <a:lnTo>
                    <a:pt x="1638" y="3124"/>
                  </a:lnTo>
                  <a:lnTo>
                    <a:pt x="1638" y="3126"/>
                  </a:lnTo>
                  <a:lnTo>
                    <a:pt x="1638" y="3126"/>
                  </a:lnTo>
                  <a:lnTo>
                    <a:pt x="1638" y="3126"/>
                  </a:lnTo>
                  <a:lnTo>
                    <a:pt x="1638" y="3128"/>
                  </a:lnTo>
                  <a:lnTo>
                    <a:pt x="1640" y="3128"/>
                  </a:lnTo>
                  <a:lnTo>
                    <a:pt x="1640" y="3130"/>
                  </a:lnTo>
                  <a:lnTo>
                    <a:pt x="1638" y="3130"/>
                  </a:lnTo>
                  <a:lnTo>
                    <a:pt x="1638" y="3130"/>
                  </a:lnTo>
                  <a:lnTo>
                    <a:pt x="1640" y="3130"/>
                  </a:lnTo>
                  <a:lnTo>
                    <a:pt x="1640" y="3134"/>
                  </a:lnTo>
                  <a:lnTo>
                    <a:pt x="1642" y="3134"/>
                  </a:lnTo>
                  <a:lnTo>
                    <a:pt x="1640" y="3134"/>
                  </a:lnTo>
                  <a:lnTo>
                    <a:pt x="1642" y="3134"/>
                  </a:lnTo>
                  <a:lnTo>
                    <a:pt x="1642" y="3134"/>
                  </a:lnTo>
                  <a:lnTo>
                    <a:pt x="1642" y="3134"/>
                  </a:lnTo>
                  <a:lnTo>
                    <a:pt x="1642" y="3136"/>
                  </a:lnTo>
                  <a:lnTo>
                    <a:pt x="1644" y="3134"/>
                  </a:lnTo>
                  <a:lnTo>
                    <a:pt x="1644" y="3136"/>
                  </a:lnTo>
                  <a:lnTo>
                    <a:pt x="1644" y="3134"/>
                  </a:lnTo>
                  <a:lnTo>
                    <a:pt x="1646" y="3136"/>
                  </a:lnTo>
                  <a:lnTo>
                    <a:pt x="1648" y="3136"/>
                  </a:lnTo>
                  <a:lnTo>
                    <a:pt x="1648" y="3136"/>
                  </a:lnTo>
                  <a:lnTo>
                    <a:pt x="1650" y="3136"/>
                  </a:lnTo>
                  <a:lnTo>
                    <a:pt x="1650" y="3136"/>
                  </a:lnTo>
                  <a:lnTo>
                    <a:pt x="1650" y="3136"/>
                  </a:lnTo>
                  <a:lnTo>
                    <a:pt x="1650" y="3136"/>
                  </a:lnTo>
                  <a:lnTo>
                    <a:pt x="1650" y="3138"/>
                  </a:lnTo>
                  <a:lnTo>
                    <a:pt x="1650" y="3138"/>
                  </a:lnTo>
                  <a:lnTo>
                    <a:pt x="1650" y="3138"/>
                  </a:lnTo>
                  <a:lnTo>
                    <a:pt x="1650" y="3138"/>
                  </a:lnTo>
                  <a:lnTo>
                    <a:pt x="1652" y="3138"/>
                  </a:lnTo>
                  <a:lnTo>
                    <a:pt x="1652" y="3138"/>
                  </a:lnTo>
                  <a:lnTo>
                    <a:pt x="1654" y="3138"/>
                  </a:lnTo>
                  <a:lnTo>
                    <a:pt x="1654" y="3140"/>
                  </a:lnTo>
                  <a:lnTo>
                    <a:pt x="1654" y="3140"/>
                  </a:lnTo>
                  <a:lnTo>
                    <a:pt x="1654" y="3140"/>
                  </a:lnTo>
                  <a:lnTo>
                    <a:pt x="1656" y="3140"/>
                  </a:lnTo>
                  <a:lnTo>
                    <a:pt x="1656" y="3142"/>
                  </a:lnTo>
                  <a:lnTo>
                    <a:pt x="1656" y="3142"/>
                  </a:lnTo>
                  <a:lnTo>
                    <a:pt x="1656" y="3144"/>
                  </a:lnTo>
                  <a:lnTo>
                    <a:pt x="1658" y="3144"/>
                  </a:lnTo>
                  <a:lnTo>
                    <a:pt x="1658" y="3146"/>
                  </a:lnTo>
                  <a:lnTo>
                    <a:pt x="1660" y="3146"/>
                  </a:lnTo>
                  <a:lnTo>
                    <a:pt x="1660" y="3148"/>
                  </a:lnTo>
                  <a:lnTo>
                    <a:pt x="1662" y="3148"/>
                  </a:lnTo>
                  <a:lnTo>
                    <a:pt x="1662" y="3150"/>
                  </a:lnTo>
                  <a:lnTo>
                    <a:pt x="1664" y="3150"/>
                  </a:lnTo>
                  <a:lnTo>
                    <a:pt x="1666" y="3150"/>
                  </a:lnTo>
                  <a:lnTo>
                    <a:pt x="1666" y="3152"/>
                  </a:lnTo>
                  <a:lnTo>
                    <a:pt x="1668" y="3152"/>
                  </a:lnTo>
                  <a:lnTo>
                    <a:pt x="1668" y="3154"/>
                  </a:lnTo>
                  <a:lnTo>
                    <a:pt x="1668" y="3154"/>
                  </a:lnTo>
                  <a:lnTo>
                    <a:pt x="1668" y="3154"/>
                  </a:lnTo>
                  <a:lnTo>
                    <a:pt x="1668" y="3156"/>
                  </a:lnTo>
                  <a:lnTo>
                    <a:pt x="1668" y="3156"/>
                  </a:lnTo>
                  <a:lnTo>
                    <a:pt x="1668" y="3156"/>
                  </a:lnTo>
                  <a:lnTo>
                    <a:pt x="1668" y="3158"/>
                  </a:lnTo>
                  <a:lnTo>
                    <a:pt x="1670" y="3158"/>
                  </a:lnTo>
                  <a:lnTo>
                    <a:pt x="1670" y="3158"/>
                  </a:lnTo>
                  <a:lnTo>
                    <a:pt x="1672" y="3158"/>
                  </a:lnTo>
                  <a:lnTo>
                    <a:pt x="1672" y="3160"/>
                  </a:lnTo>
                  <a:lnTo>
                    <a:pt x="1674" y="3160"/>
                  </a:lnTo>
                  <a:lnTo>
                    <a:pt x="1674" y="3160"/>
                  </a:lnTo>
                  <a:lnTo>
                    <a:pt x="1676" y="3160"/>
                  </a:lnTo>
                  <a:lnTo>
                    <a:pt x="1676" y="3164"/>
                  </a:lnTo>
                  <a:lnTo>
                    <a:pt x="1678" y="3164"/>
                  </a:lnTo>
                  <a:lnTo>
                    <a:pt x="1678" y="3168"/>
                  </a:lnTo>
                  <a:lnTo>
                    <a:pt x="1678" y="3166"/>
                  </a:lnTo>
                  <a:lnTo>
                    <a:pt x="1678" y="3168"/>
                  </a:lnTo>
                  <a:lnTo>
                    <a:pt x="1682" y="3168"/>
                  </a:lnTo>
                  <a:lnTo>
                    <a:pt x="1682" y="3168"/>
                  </a:lnTo>
                  <a:lnTo>
                    <a:pt x="1684" y="3168"/>
                  </a:lnTo>
                  <a:lnTo>
                    <a:pt x="1684" y="3170"/>
                  </a:lnTo>
                  <a:lnTo>
                    <a:pt x="1684" y="3170"/>
                  </a:lnTo>
                  <a:lnTo>
                    <a:pt x="1686" y="3170"/>
                  </a:lnTo>
                  <a:lnTo>
                    <a:pt x="1686" y="3172"/>
                  </a:lnTo>
                  <a:lnTo>
                    <a:pt x="1686" y="3172"/>
                  </a:lnTo>
                  <a:lnTo>
                    <a:pt x="1686" y="3174"/>
                  </a:lnTo>
                  <a:lnTo>
                    <a:pt x="1688" y="3174"/>
                  </a:lnTo>
                  <a:lnTo>
                    <a:pt x="1688" y="3176"/>
                  </a:lnTo>
                  <a:lnTo>
                    <a:pt x="1690" y="3176"/>
                  </a:lnTo>
                  <a:lnTo>
                    <a:pt x="1690" y="3178"/>
                  </a:lnTo>
                  <a:lnTo>
                    <a:pt x="1688" y="3178"/>
                  </a:lnTo>
                  <a:lnTo>
                    <a:pt x="1688" y="3180"/>
                  </a:lnTo>
                  <a:lnTo>
                    <a:pt x="1688" y="3180"/>
                  </a:lnTo>
                  <a:lnTo>
                    <a:pt x="1686" y="3180"/>
                  </a:lnTo>
                  <a:lnTo>
                    <a:pt x="1688" y="3180"/>
                  </a:lnTo>
                  <a:lnTo>
                    <a:pt x="1688" y="3182"/>
                  </a:lnTo>
                  <a:lnTo>
                    <a:pt x="1688" y="3182"/>
                  </a:lnTo>
                  <a:lnTo>
                    <a:pt x="1688" y="3182"/>
                  </a:lnTo>
                  <a:lnTo>
                    <a:pt x="1690" y="3182"/>
                  </a:lnTo>
                  <a:lnTo>
                    <a:pt x="1688" y="3182"/>
                  </a:lnTo>
                  <a:lnTo>
                    <a:pt x="1690" y="3184"/>
                  </a:lnTo>
                  <a:lnTo>
                    <a:pt x="1690" y="3186"/>
                  </a:lnTo>
                  <a:lnTo>
                    <a:pt x="1690" y="3186"/>
                  </a:lnTo>
                  <a:lnTo>
                    <a:pt x="1694" y="3190"/>
                  </a:lnTo>
                  <a:lnTo>
                    <a:pt x="1696" y="3190"/>
                  </a:lnTo>
                  <a:lnTo>
                    <a:pt x="1696" y="3191"/>
                  </a:lnTo>
                  <a:lnTo>
                    <a:pt x="1696" y="3191"/>
                  </a:lnTo>
                  <a:lnTo>
                    <a:pt x="1696" y="3191"/>
                  </a:lnTo>
                  <a:lnTo>
                    <a:pt x="1696" y="3193"/>
                  </a:lnTo>
                  <a:lnTo>
                    <a:pt x="1698" y="3193"/>
                  </a:lnTo>
                  <a:lnTo>
                    <a:pt x="1698" y="3195"/>
                  </a:lnTo>
                  <a:lnTo>
                    <a:pt x="1700" y="3195"/>
                  </a:lnTo>
                  <a:lnTo>
                    <a:pt x="1700" y="3197"/>
                  </a:lnTo>
                  <a:lnTo>
                    <a:pt x="1702" y="3197"/>
                  </a:lnTo>
                  <a:lnTo>
                    <a:pt x="1702" y="3197"/>
                  </a:lnTo>
                  <a:lnTo>
                    <a:pt x="1702" y="3197"/>
                  </a:lnTo>
                  <a:lnTo>
                    <a:pt x="1702" y="3199"/>
                  </a:lnTo>
                  <a:lnTo>
                    <a:pt x="1705" y="3199"/>
                  </a:lnTo>
                  <a:lnTo>
                    <a:pt x="1705" y="3197"/>
                  </a:lnTo>
                  <a:lnTo>
                    <a:pt x="1707" y="3197"/>
                  </a:lnTo>
                  <a:lnTo>
                    <a:pt x="1707" y="3197"/>
                  </a:lnTo>
                  <a:lnTo>
                    <a:pt x="1707" y="3197"/>
                  </a:lnTo>
                  <a:lnTo>
                    <a:pt x="1707" y="3197"/>
                  </a:lnTo>
                  <a:lnTo>
                    <a:pt x="1707" y="3199"/>
                  </a:lnTo>
                  <a:lnTo>
                    <a:pt x="1709" y="3199"/>
                  </a:lnTo>
                  <a:lnTo>
                    <a:pt x="1709" y="3199"/>
                  </a:lnTo>
                  <a:lnTo>
                    <a:pt x="1709" y="3201"/>
                  </a:lnTo>
                  <a:lnTo>
                    <a:pt x="1711" y="3201"/>
                  </a:lnTo>
                  <a:lnTo>
                    <a:pt x="1711" y="3203"/>
                  </a:lnTo>
                  <a:lnTo>
                    <a:pt x="1711" y="3203"/>
                  </a:lnTo>
                  <a:lnTo>
                    <a:pt x="1711" y="3203"/>
                  </a:lnTo>
                  <a:lnTo>
                    <a:pt x="1713" y="3203"/>
                  </a:lnTo>
                  <a:lnTo>
                    <a:pt x="1713" y="3205"/>
                  </a:lnTo>
                  <a:lnTo>
                    <a:pt x="1715" y="3205"/>
                  </a:lnTo>
                  <a:lnTo>
                    <a:pt x="1715" y="3207"/>
                  </a:lnTo>
                  <a:lnTo>
                    <a:pt x="1715" y="3207"/>
                  </a:lnTo>
                  <a:lnTo>
                    <a:pt x="1715" y="3207"/>
                  </a:lnTo>
                  <a:lnTo>
                    <a:pt x="1717" y="3209"/>
                  </a:lnTo>
                  <a:lnTo>
                    <a:pt x="1719" y="3209"/>
                  </a:lnTo>
                  <a:lnTo>
                    <a:pt x="1719" y="3211"/>
                  </a:lnTo>
                  <a:lnTo>
                    <a:pt x="1719" y="3211"/>
                  </a:lnTo>
                  <a:lnTo>
                    <a:pt x="1719" y="3213"/>
                  </a:lnTo>
                  <a:lnTo>
                    <a:pt x="1721" y="3213"/>
                  </a:lnTo>
                  <a:lnTo>
                    <a:pt x="1721" y="3211"/>
                  </a:lnTo>
                  <a:lnTo>
                    <a:pt x="1721" y="3213"/>
                  </a:lnTo>
                  <a:lnTo>
                    <a:pt x="1721" y="3215"/>
                  </a:lnTo>
                  <a:lnTo>
                    <a:pt x="1723" y="3215"/>
                  </a:lnTo>
                  <a:lnTo>
                    <a:pt x="1723" y="3217"/>
                  </a:lnTo>
                  <a:lnTo>
                    <a:pt x="1723" y="3215"/>
                  </a:lnTo>
                  <a:lnTo>
                    <a:pt x="1723" y="3215"/>
                  </a:lnTo>
                  <a:lnTo>
                    <a:pt x="1727" y="3219"/>
                  </a:lnTo>
                  <a:lnTo>
                    <a:pt x="1727" y="3221"/>
                  </a:lnTo>
                  <a:lnTo>
                    <a:pt x="1729" y="3221"/>
                  </a:lnTo>
                  <a:lnTo>
                    <a:pt x="1729" y="3223"/>
                  </a:lnTo>
                  <a:lnTo>
                    <a:pt x="1731" y="3223"/>
                  </a:lnTo>
                  <a:lnTo>
                    <a:pt x="1731" y="3223"/>
                  </a:lnTo>
                  <a:lnTo>
                    <a:pt x="1733" y="3223"/>
                  </a:lnTo>
                  <a:lnTo>
                    <a:pt x="1735" y="3225"/>
                  </a:lnTo>
                  <a:lnTo>
                    <a:pt x="1735" y="3225"/>
                  </a:lnTo>
                  <a:lnTo>
                    <a:pt x="1737" y="3225"/>
                  </a:lnTo>
                  <a:lnTo>
                    <a:pt x="1737" y="3227"/>
                  </a:lnTo>
                  <a:lnTo>
                    <a:pt x="1739" y="3227"/>
                  </a:lnTo>
                  <a:lnTo>
                    <a:pt x="1741" y="3225"/>
                  </a:lnTo>
                  <a:lnTo>
                    <a:pt x="1745" y="3225"/>
                  </a:lnTo>
                  <a:lnTo>
                    <a:pt x="1747" y="3229"/>
                  </a:lnTo>
                  <a:lnTo>
                    <a:pt x="1749" y="3229"/>
                  </a:lnTo>
                  <a:lnTo>
                    <a:pt x="1751" y="3229"/>
                  </a:lnTo>
                  <a:lnTo>
                    <a:pt x="1751" y="3229"/>
                  </a:lnTo>
                  <a:lnTo>
                    <a:pt x="1753" y="3229"/>
                  </a:lnTo>
                  <a:lnTo>
                    <a:pt x="1753" y="3229"/>
                  </a:lnTo>
                  <a:lnTo>
                    <a:pt x="1755" y="3229"/>
                  </a:lnTo>
                  <a:lnTo>
                    <a:pt x="1755" y="3227"/>
                  </a:lnTo>
                  <a:lnTo>
                    <a:pt x="1755" y="3229"/>
                  </a:lnTo>
                  <a:lnTo>
                    <a:pt x="1757" y="3229"/>
                  </a:lnTo>
                  <a:lnTo>
                    <a:pt x="1757" y="3229"/>
                  </a:lnTo>
                  <a:lnTo>
                    <a:pt x="1757" y="3229"/>
                  </a:lnTo>
                  <a:lnTo>
                    <a:pt x="1759" y="3231"/>
                  </a:lnTo>
                  <a:lnTo>
                    <a:pt x="1759" y="3231"/>
                  </a:lnTo>
                  <a:lnTo>
                    <a:pt x="1761" y="3231"/>
                  </a:lnTo>
                  <a:lnTo>
                    <a:pt x="1761" y="3233"/>
                  </a:lnTo>
                  <a:lnTo>
                    <a:pt x="1763" y="3233"/>
                  </a:lnTo>
                  <a:lnTo>
                    <a:pt x="1763" y="3235"/>
                  </a:lnTo>
                  <a:lnTo>
                    <a:pt x="1763" y="3235"/>
                  </a:lnTo>
                  <a:lnTo>
                    <a:pt x="1763" y="3235"/>
                  </a:lnTo>
                  <a:lnTo>
                    <a:pt x="1765" y="3237"/>
                  </a:lnTo>
                  <a:lnTo>
                    <a:pt x="1765" y="3237"/>
                  </a:lnTo>
                  <a:lnTo>
                    <a:pt x="1765" y="3237"/>
                  </a:lnTo>
                  <a:lnTo>
                    <a:pt x="1767" y="3239"/>
                  </a:lnTo>
                  <a:lnTo>
                    <a:pt x="1769" y="3239"/>
                  </a:lnTo>
                  <a:lnTo>
                    <a:pt x="1769" y="3239"/>
                  </a:lnTo>
                  <a:lnTo>
                    <a:pt x="1769" y="3239"/>
                  </a:lnTo>
                  <a:lnTo>
                    <a:pt x="1769" y="3239"/>
                  </a:lnTo>
                  <a:lnTo>
                    <a:pt x="1771" y="3241"/>
                  </a:lnTo>
                  <a:lnTo>
                    <a:pt x="1771" y="3241"/>
                  </a:lnTo>
                  <a:lnTo>
                    <a:pt x="1771" y="3241"/>
                  </a:lnTo>
                  <a:lnTo>
                    <a:pt x="1773" y="3241"/>
                  </a:lnTo>
                  <a:lnTo>
                    <a:pt x="1773" y="3243"/>
                  </a:lnTo>
                  <a:lnTo>
                    <a:pt x="1777" y="3243"/>
                  </a:lnTo>
                  <a:lnTo>
                    <a:pt x="1777" y="3243"/>
                  </a:lnTo>
                  <a:lnTo>
                    <a:pt x="1777" y="3243"/>
                  </a:lnTo>
                  <a:lnTo>
                    <a:pt x="1779" y="3243"/>
                  </a:lnTo>
                  <a:lnTo>
                    <a:pt x="1779" y="3249"/>
                  </a:lnTo>
                  <a:lnTo>
                    <a:pt x="1781" y="3249"/>
                  </a:lnTo>
                  <a:lnTo>
                    <a:pt x="1781" y="3249"/>
                  </a:lnTo>
                  <a:lnTo>
                    <a:pt x="1781" y="3249"/>
                  </a:lnTo>
                  <a:lnTo>
                    <a:pt x="1781" y="3251"/>
                  </a:lnTo>
                  <a:lnTo>
                    <a:pt x="1783" y="3251"/>
                  </a:lnTo>
                  <a:lnTo>
                    <a:pt x="1783" y="3251"/>
                  </a:lnTo>
                  <a:lnTo>
                    <a:pt x="1785" y="3251"/>
                  </a:lnTo>
                  <a:lnTo>
                    <a:pt x="1785" y="3251"/>
                  </a:lnTo>
                  <a:lnTo>
                    <a:pt x="1785" y="3251"/>
                  </a:lnTo>
                  <a:lnTo>
                    <a:pt x="1785" y="3253"/>
                  </a:lnTo>
                  <a:lnTo>
                    <a:pt x="1787" y="3253"/>
                  </a:lnTo>
                  <a:lnTo>
                    <a:pt x="1787" y="3255"/>
                  </a:lnTo>
                  <a:lnTo>
                    <a:pt x="1787" y="3255"/>
                  </a:lnTo>
                  <a:lnTo>
                    <a:pt x="1787" y="3255"/>
                  </a:lnTo>
                  <a:lnTo>
                    <a:pt x="1789" y="3255"/>
                  </a:lnTo>
                  <a:lnTo>
                    <a:pt x="1789" y="3255"/>
                  </a:lnTo>
                  <a:lnTo>
                    <a:pt x="1791" y="3255"/>
                  </a:lnTo>
                  <a:lnTo>
                    <a:pt x="1791" y="3255"/>
                  </a:lnTo>
                  <a:lnTo>
                    <a:pt x="1791" y="3253"/>
                  </a:lnTo>
                  <a:lnTo>
                    <a:pt x="1793" y="3253"/>
                  </a:lnTo>
                  <a:lnTo>
                    <a:pt x="1793" y="3253"/>
                  </a:lnTo>
                  <a:lnTo>
                    <a:pt x="1793" y="3253"/>
                  </a:lnTo>
                  <a:lnTo>
                    <a:pt x="1793" y="3253"/>
                  </a:lnTo>
                  <a:lnTo>
                    <a:pt x="1793" y="3255"/>
                  </a:lnTo>
                  <a:lnTo>
                    <a:pt x="1795" y="3255"/>
                  </a:lnTo>
                  <a:lnTo>
                    <a:pt x="1795" y="3257"/>
                  </a:lnTo>
                  <a:lnTo>
                    <a:pt x="1795" y="3257"/>
                  </a:lnTo>
                  <a:lnTo>
                    <a:pt x="1795" y="3257"/>
                  </a:lnTo>
                  <a:lnTo>
                    <a:pt x="1797" y="3257"/>
                  </a:lnTo>
                  <a:lnTo>
                    <a:pt x="1797" y="3257"/>
                  </a:lnTo>
                  <a:lnTo>
                    <a:pt x="1797" y="3257"/>
                  </a:lnTo>
                  <a:lnTo>
                    <a:pt x="1797" y="3255"/>
                  </a:lnTo>
                  <a:lnTo>
                    <a:pt x="1799" y="3255"/>
                  </a:lnTo>
                  <a:lnTo>
                    <a:pt x="1799" y="3257"/>
                  </a:lnTo>
                  <a:lnTo>
                    <a:pt x="1801" y="3257"/>
                  </a:lnTo>
                  <a:lnTo>
                    <a:pt x="1801" y="3257"/>
                  </a:lnTo>
                  <a:lnTo>
                    <a:pt x="1801" y="3257"/>
                  </a:lnTo>
                  <a:lnTo>
                    <a:pt x="1801" y="3259"/>
                  </a:lnTo>
                  <a:lnTo>
                    <a:pt x="1803" y="3261"/>
                  </a:lnTo>
                  <a:lnTo>
                    <a:pt x="1803" y="3263"/>
                  </a:lnTo>
                  <a:lnTo>
                    <a:pt x="1803" y="3265"/>
                  </a:lnTo>
                  <a:lnTo>
                    <a:pt x="1803" y="3265"/>
                  </a:lnTo>
                  <a:lnTo>
                    <a:pt x="1803" y="3267"/>
                  </a:lnTo>
                  <a:lnTo>
                    <a:pt x="1801" y="3267"/>
                  </a:lnTo>
                  <a:lnTo>
                    <a:pt x="1801" y="3267"/>
                  </a:lnTo>
                  <a:lnTo>
                    <a:pt x="1801" y="3267"/>
                  </a:lnTo>
                  <a:lnTo>
                    <a:pt x="1801" y="3269"/>
                  </a:lnTo>
                  <a:lnTo>
                    <a:pt x="1799" y="3269"/>
                  </a:lnTo>
                  <a:lnTo>
                    <a:pt x="1799" y="3269"/>
                  </a:lnTo>
                  <a:lnTo>
                    <a:pt x="1801" y="3269"/>
                  </a:lnTo>
                  <a:lnTo>
                    <a:pt x="1801" y="3271"/>
                  </a:lnTo>
                  <a:lnTo>
                    <a:pt x="1801" y="3271"/>
                  </a:lnTo>
                  <a:lnTo>
                    <a:pt x="1801" y="3271"/>
                  </a:lnTo>
                  <a:lnTo>
                    <a:pt x="1805" y="3271"/>
                  </a:lnTo>
                  <a:lnTo>
                    <a:pt x="1805" y="3271"/>
                  </a:lnTo>
                  <a:lnTo>
                    <a:pt x="1808" y="3271"/>
                  </a:lnTo>
                  <a:lnTo>
                    <a:pt x="1808" y="3273"/>
                  </a:lnTo>
                  <a:lnTo>
                    <a:pt x="1808" y="3273"/>
                  </a:lnTo>
                  <a:lnTo>
                    <a:pt x="1808" y="3273"/>
                  </a:lnTo>
                  <a:lnTo>
                    <a:pt x="1808" y="3273"/>
                  </a:lnTo>
                  <a:lnTo>
                    <a:pt x="1808" y="3275"/>
                  </a:lnTo>
                  <a:lnTo>
                    <a:pt x="1807" y="3277"/>
                  </a:lnTo>
                  <a:lnTo>
                    <a:pt x="1808" y="3277"/>
                  </a:lnTo>
                  <a:lnTo>
                    <a:pt x="1808" y="3277"/>
                  </a:lnTo>
                  <a:lnTo>
                    <a:pt x="1810" y="3279"/>
                  </a:lnTo>
                  <a:lnTo>
                    <a:pt x="1812" y="3279"/>
                  </a:lnTo>
                  <a:lnTo>
                    <a:pt x="1812" y="3281"/>
                  </a:lnTo>
                  <a:lnTo>
                    <a:pt x="1814" y="3281"/>
                  </a:lnTo>
                  <a:lnTo>
                    <a:pt x="1814" y="3283"/>
                  </a:lnTo>
                  <a:lnTo>
                    <a:pt x="1816" y="3283"/>
                  </a:lnTo>
                  <a:lnTo>
                    <a:pt x="1816" y="3283"/>
                  </a:lnTo>
                  <a:lnTo>
                    <a:pt x="1818" y="3283"/>
                  </a:lnTo>
                  <a:lnTo>
                    <a:pt x="1818" y="3283"/>
                  </a:lnTo>
                  <a:lnTo>
                    <a:pt x="1820" y="3283"/>
                  </a:lnTo>
                  <a:lnTo>
                    <a:pt x="1820" y="3285"/>
                  </a:lnTo>
                  <a:lnTo>
                    <a:pt x="1822" y="3285"/>
                  </a:lnTo>
                  <a:lnTo>
                    <a:pt x="1822" y="3285"/>
                  </a:lnTo>
                  <a:lnTo>
                    <a:pt x="1824" y="3285"/>
                  </a:lnTo>
                  <a:lnTo>
                    <a:pt x="1824" y="3287"/>
                  </a:lnTo>
                  <a:lnTo>
                    <a:pt x="1822" y="3287"/>
                  </a:lnTo>
                  <a:lnTo>
                    <a:pt x="1822" y="3289"/>
                  </a:lnTo>
                  <a:lnTo>
                    <a:pt x="1824" y="3289"/>
                  </a:lnTo>
                  <a:lnTo>
                    <a:pt x="1824" y="3291"/>
                  </a:lnTo>
                  <a:lnTo>
                    <a:pt x="1824" y="3293"/>
                  </a:lnTo>
                  <a:lnTo>
                    <a:pt x="1826" y="3293"/>
                  </a:lnTo>
                  <a:lnTo>
                    <a:pt x="1826" y="3291"/>
                  </a:lnTo>
                  <a:lnTo>
                    <a:pt x="1828" y="3291"/>
                  </a:lnTo>
                  <a:lnTo>
                    <a:pt x="1830" y="3293"/>
                  </a:lnTo>
                  <a:lnTo>
                    <a:pt x="1830" y="3295"/>
                  </a:lnTo>
                  <a:lnTo>
                    <a:pt x="1828" y="3295"/>
                  </a:lnTo>
                  <a:lnTo>
                    <a:pt x="1828" y="3296"/>
                  </a:lnTo>
                  <a:lnTo>
                    <a:pt x="1830" y="3296"/>
                  </a:lnTo>
                  <a:lnTo>
                    <a:pt x="1832" y="3296"/>
                  </a:lnTo>
                  <a:lnTo>
                    <a:pt x="1834" y="3296"/>
                  </a:lnTo>
                  <a:lnTo>
                    <a:pt x="1834" y="3295"/>
                  </a:lnTo>
                  <a:lnTo>
                    <a:pt x="1836" y="3295"/>
                  </a:lnTo>
                  <a:lnTo>
                    <a:pt x="1836" y="3296"/>
                  </a:lnTo>
                  <a:lnTo>
                    <a:pt x="1834" y="3296"/>
                  </a:lnTo>
                  <a:lnTo>
                    <a:pt x="1836" y="3296"/>
                  </a:lnTo>
                  <a:lnTo>
                    <a:pt x="1836" y="3298"/>
                  </a:lnTo>
                  <a:lnTo>
                    <a:pt x="1838" y="3298"/>
                  </a:lnTo>
                  <a:lnTo>
                    <a:pt x="1838" y="3298"/>
                  </a:lnTo>
                  <a:lnTo>
                    <a:pt x="1838" y="3298"/>
                  </a:lnTo>
                  <a:lnTo>
                    <a:pt x="1838" y="3300"/>
                  </a:lnTo>
                  <a:lnTo>
                    <a:pt x="1840" y="3300"/>
                  </a:lnTo>
                  <a:lnTo>
                    <a:pt x="1840" y="3300"/>
                  </a:lnTo>
                  <a:lnTo>
                    <a:pt x="1840" y="3300"/>
                  </a:lnTo>
                  <a:lnTo>
                    <a:pt x="1840" y="3300"/>
                  </a:lnTo>
                  <a:lnTo>
                    <a:pt x="1840" y="3300"/>
                  </a:lnTo>
                  <a:lnTo>
                    <a:pt x="1840" y="3304"/>
                  </a:lnTo>
                  <a:lnTo>
                    <a:pt x="1840" y="3304"/>
                  </a:lnTo>
                  <a:lnTo>
                    <a:pt x="1842" y="3304"/>
                  </a:lnTo>
                  <a:lnTo>
                    <a:pt x="1842" y="3306"/>
                  </a:lnTo>
                  <a:lnTo>
                    <a:pt x="1844" y="3306"/>
                  </a:lnTo>
                  <a:lnTo>
                    <a:pt x="1844" y="3308"/>
                  </a:lnTo>
                  <a:lnTo>
                    <a:pt x="1844" y="3306"/>
                  </a:lnTo>
                  <a:lnTo>
                    <a:pt x="1844" y="3310"/>
                  </a:lnTo>
                  <a:lnTo>
                    <a:pt x="1844" y="3310"/>
                  </a:lnTo>
                  <a:lnTo>
                    <a:pt x="1844" y="3310"/>
                  </a:lnTo>
                  <a:lnTo>
                    <a:pt x="1844" y="3310"/>
                  </a:lnTo>
                  <a:lnTo>
                    <a:pt x="1844" y="3312"/>
                  </a:lnTo>
                  <a:lnTo>
                    <a:pt x="1846" y="3312"/>
                  </a:lnTo>
                  <a:lnTo>
                    <a:pt x="1846" y="3314"/>
                  </a:lnTo>
                  <a:lnTo>
                    <a:pt x="1844" y="3314"/>
                  </a:lnTo>
                  <a:lnTo>
                    <a:pt x="1844" y="3316"/>
                  </a:lnTo>
                  <a:lnTo>
                    <a:pt x="1846" y="3316"/>
                  </a:lnTo>
                  <a:lnTo>
                    <a:pt x="1846" y="3316"/>
                  </a:lnTo>
                  <a:lnTo>
                    <a:pt x="1848" y="3316"/>
                  </a:lnTo>
                  <a:lnTo>
                    <a:pt x="1848" y="3318"/>
                  </a:lnTo>
                  <a:lnTo>
                    <a:pt x="1848" y="3318"/>
                  </a:lnTo>
                  <a:lnTo>
                    <a:pt x="1850" y="3320"/>
                  </a:lnTo>
                  <a:lnTo>
                    <a:pt x="1850" y="3322"/>
                  </a:lnTo>
                  <a:lnTo>
                    <a:pt x="1852" y="3322"/>
                  </a:lnTo>
                  <a:lnTo>
                    <a:pt x="1852" y="3324"/>
                  </a:lnTo>
                  <a:lnTo>
                    <a:pt x="1852" y="3324"/>
                  </a:lnTo>
                  <a:lnTo>
                    <a:pt x="1852" y="3324"/>
                  </a:lnTo>
                  <a:lnTo>
                    <a:pt x="1852" y="3324"/>
                  </a:lnTo>
                  <a:lnTo>
                    <a:pt x="1854" y="3326"/>
                  </a:lnTo>
                  <a:lnTo>
                    <a:pt x="1854" y="3328"/>
                  </a:lnTo>
                  <a:lnTo>
                    <a:pt x="1856" y="3328"/>
                  </a:lnTo>
                  <a:lnTo>
                    <a:pt x="1856" y="3328"/>
                  </a:lnTo>
                  <a:lnTo>
                    <a:pt x="1858" y="3328"/>
                  </a:lnTo>
                  <a:lnTo>
                    <a:pt x="1858" y="3330"/>
                  </a:lnTo>
                  <a:lnTo>
                    <a:pt x="1860" y="3330"/>
                  </a:lnTo>
                  <a:lnTo>
                    <a:pt x="1860" y="3332"/>
                  </a:lnTo>
                  <a:lnTo>
                    <a:pt x="1862" y="3332"/>
                  </a:lnTo>
                  <a:lnTo>
                    <a:pt x="1862" y="3334"/>
                  </a:lnTo>
                  <a:lnTo>
                    <a:pt x="1862" y="3334"/>
                  </a:lnTo>
                  <a:lnTo>
                    <a:pt x="1862" y="3334"/>
                  </a:lnTo>
                  <a:lnTo>
                    <a:pt x="1864" y="3334"/>
                  </a:lnTo>
                  <a:lnTo>
                    <a:pt x="1864" y="3336"/>
                  </a:lnTo>
                  <a:lnTo>
                    <a:pt x="1864" y="3336"/>
                  </a:lnTo>
                  <a:lnTo>
                    <a:pt x="1864" y="3336"/>
                  </a:lnTo>
                  <a:lnTo>
                    <a:pt x="1864" y="3336"/>
                  </a:lnTo>
                  <a:lnTo>
                    <a:pt x="1864" y="3338"/>
                  </a:lnTo>
                  <a:lnTo>
                    <a:pt x="1868" y="3338"/>
                  </a:lnTo>
                  <a:lnTo>
                    <a:pt x="1868" y="3338"/>
                  </a:lnTo>
                  <a:lnTo>
                    <a:pt x="1868" y="3340"/>
                  </a:lnTo>
                  <a:lnTo>
                    <a:pt x="1868" y="3342"/>
                  </a:lnTo>
                  <a:lnTo>
                    <a:pt x="1874" y="3342"/>
                  </a:lnTo>
                  <a:lnTo>
                    <a:pt x="1874" y="3344"/>
                  </a:lnTo>
                  <a:lnTo>
                    <a:pt x="1876" y="3344"/>
                  </a:lnTo>
                  <a:lnTo>
                    <a:pt x="1876" y="3344"/>
                  </a:lnTo>
                  <a:lnTo>
                    <a:pt x="1876" y="3344"/>
                  </a:lnTo>
                  <a:lnTo>
                    <a:pt x="1876" y="3346"/>
                  </a:lnTo>
                  <a:lnTo>
                    <a:pt x="1878" y="3346"/>
                  </a:lnTo>
                  <a:lnTo>
                    <a:pt x="1878" y="3344"/>
                  </a:lnTo>
                  <a:lnTo>
                    <a:pt x="1878" y="3346"/>
                  </a:lnTo>
                  <a:lnTo>
                    <a:pt x="1880" y="3346"/>
                  </a:lnTo>
                  <a:lnTo>
                    <a:pt x="1880" y="3346"/>
                  </a:lnTo>
                  <a:lnTo>
                    <a:pt x="1880" y="3346"/>
                  </a:lnTo>
                  <a:lnTo>
                    <a:pt x="1880" y="3348"/>
                  </a:lnTo>
                  <a:lnTo>
                    <a:pt x="1882" y="3348"/>
                  </a:lnTo>
                  <a:lnTo>
                    <a:pt x="1882" y="3348"/>
                  </a:lnTo>
                  <a:lnTo>
                    <a:pt x="1884" y="3348"/>
                  </a:lnTo>
                  <a:lnTo>
                    <a:pt x="1884" y="3348"/>
                  </a:lnTo>
                  <a:lnTo>
                    <a:pt x="1886" y="3348"/>
                  </a:lnTo>
                  <a:lnTo>
                    <a:pt x="1886" y="3350"/>
                  </a:lnTo>
                  <a:lnTo>
                    <a:pt x="1886" y="3350"/>
                  </a:lnTo>
                  <a:lnTo>
                    <a:pt x="1886" y="3350"/>
                  </a:lnTo>
                  <a:lnTo>
                    <a:pt x="1888" y="3350"/>
                  </a:lnTo>
                  <a:lnTo>
                    <a:pt x="1888" y="3352"/>
                  </a:lnTo>
                  <a:lnTo>
                    <a:pt x="1890" y="3352"/>
                  </a:lnTo>
                  <a:lnTo>
                    <a:pt x="1890" y="3352"/>
                  </a:lnTo>
                  <a:lnTo>
                    <a:pt x="1890" y="3352"/>
                  </a:lnTo>
                  <a:lnTo>
                    <a:pt x="1890" y="3354"/>
                  </a:lnTo>
                  <a:lnTo>
                    <a:pt x="1890" y="3354"/>
                  </a:lnTo>
                  <a:lnTo>
                    <a:pt x="1890" y="3354"/>
                  </a:lnTo>
                  <a:lnTo>
                    <a:pt x="1890" y="3354"/>
                  </a:lnTo>
                  <a:lnTo>
                    <a:pt x="1890" y="3356"/>
                  </a:lnTo>
                  <a:lnTo>
                    <a:pt x="1892" y="3356"/>
                  </a:lnTo>
                  <a:lnTo>
                    <a:pt x="1892" y="3358"/>
                  </a:lnTo>
                  <a:lnTo>
                    <a:pt x="1892" y="3358"/>
                  </a:lnTo>
                  <a:lnTo>
                    <a:pt x="1894" y="3358"/>
                  </a:lnTo>
                  <a:lnTo>
                    <a:pt x="1894" y="3358"/>
                  </a:lnTo>
                  <a:lnTo>
                    <a:pt x="1896" y="3360"/>
                  </a:lnTo>
                  <a:lnTo>
                    <a:pt x="1898" y="3360"/>
                  </a:lnTo>
                  <a:lnTo>
                    <a:pt x="1898" y="3360"/>
                  </a:lnTo>
                  <a:lnTo>
                    <a:pt x="1898" y="3360"/>
                  </a:lnTo>
                  <a:lnTo>
                    <a:pt x="1898" y="3362"/>
                  </a:lnTo>
                  <a:lnTo>
                    <a:pt x="1900" y="3362"/>
                  </a:lnTo>
                  <a:lnTo>
                    <a:pt x="1900" y="3364"/>
                  </a:lnTo>
                  <a:lnTo>
                    <a:pt x="1900" y="3364"/>
                  </a:lnTo>
                  <a:lnTo>
                    <a:pt x="1900" y="3364"/>
                  </a:lnTo>
                  <a:lnTo>
                    <a:pt x="1902" y="3366"/>
                  </a:lnTo>
                  <a:lnTo>
                    <a:pt x="1902" y="3366"/>
                  </a:lnTo>
                  <a:lnTo>
                    <a:pt x="1904" y="3368"/>
                  </a:lnTo>
                  <a:lnTo>
                    <a:pt x="1904" y="3370"/>
                  </a:lnTo>
                  <a:lnTo>
                    <a:pt x="1904" y="3370"/>
                  </a:lnTo>
                  <a:lnTo>
                    <a:pt x="1904" y="3368"/>
                  </a:lnTo>
                  <a:lnTo>
                    <a:pt x="1904" y="3370"/>
                  </a:lnTo>
                  <a:lnTo>
                    <a:pt x="1906" y="3372"/>
                  </a:lnTo>
                  <a:lnTo>
                    <a:pt x="1908" y="3372"/>
                  </a:lnTo>
                  <a:lnTo>
                    <a:pt x="1908" y="3372"/>
                  </a:lnTo>
                  <a:lnTo>
                    <a:pt x="1908" y="3372"/>
                  </a:lnTo>
                  <a:lnTo>
                    <a:pt x="1910" y="3372"/>
                  </a:lnTo>
                  <a:lnTo>
                    <a:pt x="1910" y="3372"/>
                  </a:lnTo>
                  <a:lnTo>
                    <a:pt x="1910" y="3374"/>
                  </a:lnTo>
                  <a:lnTo>
                    <a:pt x="1912" y="3374"/>
                  </a:lnTo>
                  <a:lnTo>
                    <a:pt x="1912" y="3372"/>
                  </a:lnTo>
                  <a:lnTo>
                    <a:pt x="1912" y="3372"/>
                  </a:lnTo>
                  <a:lnTo>
                    <a:pt x="1912" y="3374"/>
                  </a:lnTo>
                  <a:lnTo>
                    <a:pt x="1913" y="3374"/>
                  </a:lnTo>
                  <a:lnTo>
                    <a:pt x="1915" y="3376"/>
                  </a:lnTo>
                  <a:lnTo>
                    <a:pt x="1915" y="3378"/>
                  </a:lnTo>
                  <a:lnTo>
                    <a:pt x="1917" y="3378"/>
                  </a:lnTo>
                  <a:lnTo>
                    <a:pt x="1917" y="3378"/>
                  </a:lnTo>
                  <a:lnTo>
                    <a:pt x="1919" y="3378"/>
                  </a:lnTo>
                  <a:lnTo>
                    <a:pt x="1919" y="3380"/>
                  </a:lnTo>
                  <a:lnTo>
                    <a:pt x="1919" y="3382"/>
                  </a:lnTo>
                  <a:lnTo>
                    <a:pt x="1921" y="3382"/>
                  </a:lnTo>
                  <a:lnTo>
                    <a:pt x="1921" y="3382"/>
                  </a:lnTo>
                  <a:lnTo>
                    <a:pt x="1921" y="3384"/>
                  </a:lnTo>
                  <a:lnTo>
                    <a:pt x="1923" y="3386"/>
                  </a:lnTo>
                  <a:lnTo>
                    <a:pt x="1923" y="3388"/>
                  </a:lnTo>
                  <a:lnTo>
                    <a:pt x="1925" y="3388"/>
                  </a:lnTo>
                  <a:lnTo>
                    <a:pt x="1925" y="3390"/>
                  </a:lnTo>
                  <a:lnTo>
                    <a:pt x="1925" y="3390"/>
                  </a:lnTo>
                  <a:lnTo>
                    <a:pt x="1925" y="3390"/>
                  </a:lnTo>
                  <a:lnTo>
                    <a:pt x="1927" y="3390"/>
                  </a:lnTo>
                  <a:lnTo>
                    <a:pt x="1927" y="3392"/>
                  </a:lnTo>
                  <a:lnTo>
                    <a:pt x="1927" y="3392"/>
                  </a:lnTo>
                  <a:lnTo>
                    <a:pt x="1927" y="3394"/>
                  </a:lnTo>
                  <a:lnTo>
                    <a:pt x="1929" y="3394"/>
                  </a:lnTo>
                  <a:lnTo>
                    <a:pt x="1931" y="3396"/>
                  </a:lnTo>
                  <a:lnTo>
                    <a:pt x="1929" y="3396"/>
                  </a:lnTo>
                  <a:lnTo>
                    <a:pt x="1929" y="3396"/>
                  </a:lnTo>
                  <a:lnTo>
                    <a:pt x="1931" y="3396"/>
                  </a:lnTo>
                  <a:lnTo>
                    <a:pt x="1931" y="3398"/>
                  </a:lnTo>
                  <a:lnTo>
                    <a:pt x="1933" y="3398"/>
                  </a:lnTo>
                  <a:lnTo>
                    <a:pt x="1933" y="3396"/>
                  </a:lnTo>
                  <a:lnTo>
                    <a:pt x="1933" y="3396"/>
                  </a:lnTo>
                  <a:lnTo>
                    <a:pt x="1935" y="3396"/>
                  </a:lnTo>
                  <a:lnTo>
                    <a:pt x="1935" y="3396"/>
                  </a:lnTo>
                  <a:lnTo>
                    <a:pt x="1935" y="3396"/>
                  </a:lnTo>
                  <a:lnTo>
                    <a:pt x="1941" y="3396"/>
                  </a:lnTo>
                  <a:lnTo>
                    <a:pt x="1941" y="3398"/>
                  </a:lnTo>
                  <a:lnTo>
                    <a:pt x="1941" y="3398"/>
                  </a:lnTo>
                  <a:lnTo>
                    <a:pt x="1941" y="3400"/>
                  </a:lnTo>
                  <a:lnTo>
                    <a:pt x="1943" y="3400"/>
                  </a:lnTo>
                  <a:lnTo>
                    <a:pt x="1943" y="3400"/>
                  </a:lnTo>
                  <a:lnTo>
                    <a:pt x="1943" y="3400"/>
                  </a:lnTo>
                  <a:lnTo>
                    <a:pt x="1943" y="3401"/>
                  </a:lnTo>
                  <a:lnTo>
                    <a:pt x="1943" y="3401"/>
                  </a:lnTo>
                  <a:lnTo>
                    <a:pt x="1943" y="3403"/>
                  </a:lnTo>
                  <a:lnTo>
                    <a:pt x="1945" y="3405"/>
                  </a:lnTo>
                  <a:lnTo>
                    <a:pt x="1945" y="3405"/>
                  </a:lnTo>
                  <a:lnTo>
                    <a:pt x="1945" y="3407"/>
                  </a:lnTo>
                  <a:lnTo>
                    <a:pt x="1947" y="3407"/>
                  </a:lnTo>
                  <a:lnTo>
                    <a:pt x="1947" y="3407"/>
                  </a:lnTo>
                  <a:lnTo>
                    <a:pt x="1949" y="3407"/>
                  </a:lnTo>
                  <a:lnTo>
                    <a:pt x="1949" y="3413"/>
                  </a:lnTo>
                  <a:lnTo>
                    <a:pt x="1949" y="3415"/>
                  </a:lnTo>
                  <a:lnTo>
                    <a:pt x="1949" y="3415"/>
                  </a:lnTo>
                  <a:lnTo>
                    <a:pt x="1949" y="3415"/>
                  </a:lnTo>
                  <a:lnTo>
                    <a:pt x="1949" y="3417"/>
                  </a:lnTo>
                  <a:lnTo>
                    <a:pt x="1947" y="3417"/>
                  </a:lnTo>
                  <a:lnTo>
                    <a:pt x="1947" y="3419"/>
                  </a:lnTo>
                  <a:lnTo>
                    <a:pt x="1947" y="3419"/>
                  </a:lnTo>
                  <a:lnTo>
                    <a:pt x="1947" y="3421"/>
                  </a:lnTo>
                  <a:lnTo>
                    <a:pt x="1945" y="3421"/>
                  </a:lnTo>
                  <a:lnTo>
                    <a:pt x="1945" y="3421"/>
                  </a:lnTo>
                  <a:lnTo>
                    <a:pt x="1943" y="3421"/>
                  </a:lnTo>
                  <a:lnTo>
                    <a:pt x="1943" y="3423"/>
                  </a:lnTo>
                  <a:lnTo>
                    <a:pt x="1941" y="3423"/>
                  </a:lnTo>
                  <a:lnTo>
                    <a:pt x="1941" y="3423"/>
                  </a:lnTo>
                  <a:lnTo>
                    <a:pt x="1941" y="3427"/>
                  </a:lnTo>
                  <a:lnTo>
                    <a:pt x="1941" y="3427"/>
                  </a:lnTo>
                  <a:lnTo>
                    <a:pt x="1943" y="3427"/>
                  </a:lnTo>
                  <a:lnTo>
                    <a:pt x="1943" y="3429"/>
                  </a:lnTo>
                  <a:lnTo>
                    <a:pt x="1943" y="3429"/>
                  </a:lnTo>
                  <a:lnTo>
                    <a:pt x="1945" y="3429"/>
                  </a:lnTo>
                  <a:lnTo>
                    <a:pt x="1945" y="3431"/>
                  </a:lnTo>
                  <a:lnTo>
                    <a:pt x="1947" y="3431"/>
                  </a:lnTo>
                  <a:lnTo>
                    <a:pt x="1947" y="3433"/>
                  </a:lnTo>
                  <a:lnTo>
                    <a:pt x="1947" y="3433"/>
                  </a:lnTo>
                  <a:lnTo>
                    <a:pt x="1947" y="3433"/>
                  </a:lnTo>
                  <a:lnTo>
                    <a:pt x="1949" y="3435"/>
                  </a:lnTo>
                  <a:lnTo>
                    <a:pt x="1949" y="3435"/>
                  </a:lnTo>
                  <a:lnTo>
                    <a:pt x="1949" y="3435"/>
                  </a:lnTo>
                  <a:lnTo>
                    <a:pt x="1949" y="3437"/>
                  </a:lnTo>
                  <a:lnTo>
                    <a:pt x="1951" y="3437"/>
                  </a:lnTo>
                  <a:lnTo>
                    <a:pt x="1951" y="3437"/>
                  </a:lnTo>
                  <a:lnTo>
                    <a:pt x="1953" y="3437"/>
                  </a:lnTo>
                  <a:lnTo>
                    <a:pt x="1953" y="3439"/>
                  </a:lnTo>
                  <a:lnTo>
                    <a:pt x="1953" y="3439"/>
                  </a:lnTo>
                  <a:lnTo>
                    <a:pt x="1955" y="3439"/>
                  </a:lnTo>
                  <a:lnTo>
                    <a:pt x="1955" y="3441"/>
                  </a:lnTo>
                  <a:lnTo>
                    <a:pt x="1957" y="3441"/>
                  </a:lnTo>
                  <a:lnTo>
                    <a:pt x="1957" y="3441"/>
                  </a:lnTo>
                  <a:lnTo>
                    <a:pt x="1959" y="3443"/>
                  </a:lnTo>
                  <a:lnTo>
                    <a:pt x="1959" y="3443"/>
                  </a:lnTo>
                  <a:lnTo>
                    <a:pt x="1959" y="3443"/>
                  </a:lnTo>
                  <a:lnTo>
                    <a:pt x="1959" y="3443"/>
                  </a:lnTo>
                  <a:lnTo>
                    <a:pt x="1961" y="3443"/>
                  </a:lnTo>
                  <a:lnTo>
                    <a:pt x="1961" y="3445"/>
                  </a:lnTo>
                  <a:lnTo>
                    <a:pt x="1961" y="3445"/>
                  </a:lnTo>
                  <a:lnTo>
                    <a:pt x="1963" y="3445"/>
                  </a:lnTo>
                  <a:lnTo>
                    <a:pt x="1963" y="3447"/>
                  </a:lnTo>
                  <a:lnTo>
                    <a:pt x="1965" y="3447"/>
                  </a:lnTo>
                  <a:lnTo>
                    <a:pt x="1965" y="3447"/>
                  </a:lnTo>
                  <a:lnTo>
                    <a:pt x="1967" y="3447"/>
                  </a:lnTo>
                  <a:lnTo>
                    <a:pt x="1967" y="3449"/>
                  </a:lnTo>
                  <a:lnTo>
                    <a:pt x="1967" y="3449"/>
                  </a:lnTo>
                  <a:lnTo>
                    <a:pt x="1969" y="3449"/>
                  </a:lnTo>
                  <a:lnTo>
                    <a:pt x="1969" y="3451"/>
                  </a:lnTo>
                  <a:lnTo>
                    <a:pt x="1969" y="3451"/>
                  </a:lnTo>
                  <a:lnTo>
                    <a:pt x="1971" y="3451"/>
                  </a:lnTo>
                  <a:lnTo>
                    <a:pt x="1971" y="3451"/>
                  </a:lnTo>
                  <a:lnTo>
                    <a:pt x="1971" y="3453"/>
                  </a:lnTo>
                  <a:lnTo>
                    <a:pt x="1973" y="3453"/>
                  </a:lnTo>
                  <a:lnTo>
                    <a:pt x="1973" y="3453"/>
                  </a:lnTo>
                  <a:lnTo>
                    <a:pt x="1975" y="3453"/>
                  </a:lnTo>
                  <a:lnTo>
                    <a:pt x="1975" y="3455"/>
                  </a:lnTo>
                  <a:lnTo>
                    <a:pt x="1977" y="3455"/>
                  </a:lnTo>
                  <a:lnTo>
                    <a:pt x="1977" y="3455"/>
                  </a:lnTo>
                  <a:lnTo>
                    <a:pt x="1977" y="3457"/>
                  </a:lnTo>
                  <a:lnTo>
                    <a:pt x="1979" y="3457"/>
                  </a:lnTo>
                  <a:lnTo>
                    <a:pt x="1979" y="3459"/>
                  </a:lnTo>
                  <a:lnTo>
                    <a:pt x="1979" y="3459"/>
                  </a:lnTo>
                  <a:lnTo>
                    <a:pt x="1981" y="3461"/>
                  </a:lnTo>
                  <a:lnTo>
                    <a:pt x="1981" y="3461"/>
                  </a:lnTo>
                  <a:lnTo>
                    <a:pt x="1983" y="3461"/>
                  </a:lnTo>
                  <a:lnTo>
                    <a:pt x="1983" y="3461"/>
                  </a:lnTo>
                  <a:lnTo>
                    <a:pt x="1983" y="3463"/>
                  </a:lnTo>
                  <a:lnTo>
                    <a:pt x="1985" y="3463"/>
                  </a:lnTo>
                  <a:lnTo>
                    <a:pt x="1985" y="3463"/>
                  </a:lnTo>
                  <a:lnTo>
                    <a:pt x="1985" y="3463"/>
                  </a:lnTo>
                  <a:lnTo>
                    <a:pt x="1985" y="3465"/>
                  </a:lnTo>
                  <a:lnTo>
                    <a:pt x="1983" y="3465"/>
                  </a:lnTo>
                  <a:lnTo>
                    <a:pt x="1983" y="3465"/>
                  </a:lnTo>
                  <a:lnTo>
                    <a:pt x="1983" y="3465"/>
                  </a:lnTo>
                  <a:lnTo>
                    <a:pt x="1983" y="3467"/>
                  </a:lnTo>
                  <a:lnTo>
                    <a:pt x="1983" y="3467"/>
                  </a:lnTo>
                  <a:lnTo>
                    <a:pt x="1983" y="3467"/>
                  </a:lnTo>
                  <a:lnTo>
                    <a:pt x="1981" y="3467"/>
                  </a:lnTo>
                  <a:lnTo>
                    <a:pt x="1981" y="3469"/>
                  </a:lnTo>
                  <a:lnTo>
                    <a:pt x="1983" y="3469"/>
                  </a:lnTo>
                  <a:lnTo>
                    <a:pt x="1983" y="3469"/>
                  </a:lnTo>
                  <a:lnTo>
                    <a:pt x="1981" y="3469"/>
                  </a:lnTo>
                  <a:lnTo>
                    <a:pt x="1981" y="3471"/>
                  </a:lnTo>
                  <a:lnTo>
                    <a:pt x="1983" y="3471"/>
                  </a:lnTo>
                  <a:lnTo>
                    <a:pt x="1983" y="3471"/>
                  </a:lnTo>
                  <a:lnTo>
                    <a:pt x="1983" y="3471"/>
                  </a:lnTo>
                  <a:lnTo>
                    <a:pt x="1983" y="3473"/>
                  </a:lnTo>
                  <a:lnTo>
                    <a:pt x="1983" y="3473"/>
                  </a:lnTo>
                  <a:lnTo>
                    <a:pt x="1983" y="3473"/>
                  </a:lnTo>
                  <a:lnTo>
                    <a:pt x="1985" y="3473"/>
                  </a:lnTo>
                  <a:lnTo>
                    <a:pt x="1985" y="3475"/>
                  </a:lnTo>
                  <a:lnTo>
                    <a:pt x="1987" y="3475"/>
                  </a:lnTo>
                  <a:lnTo>
                    <a:pt x="1987" y="3475"/>
                  </a:lnTo>
                  <a:lnTo>
                    <a:pt x="1989" y="3475"/>
                  </a:lnTo>
                  <a:lnTo>
                    <a:pt x="1991" y="3477"/>
                  </a:lnTo>
                  <a:lnTo>
                    <a:pt x="1993" y="3477"/>
                  </a:lnTo>
                  <a:lnTo>
                    <a:pt x="1995" y="3477"/>
                  </a:lnTo>
                  <a:lnTo>
                    <a:pt x="1995" y="3479"/>
                  </a:lnTo>
                  <a:lnTo>
                    <a:pt x="1997" y="3481"/>
                  </a:lnTo>
                  <a:lnTo>
                    <a:pt x="1997" y="3481"/>
                  </a:lnTo>
                  <a:lnTo>
                    <a:pt x="1999" y="3481"/>
                  </a:lnTo>
                  <a:lnTo>
                    <a:pt x="1999" y="3483"/>
                  </a:lnTo>
                  <a:lnTo>
                    <a:pt x="1999" y="3483"/>
                  </a:lnTo>
                  <a:lnTo>
                    <a:pt x="1999" y="3485"/>
                  </a:lnTo>
                  <a:lnTo>
                    <a:pt x="2001" y="3485"/>
                  </a:lnTo>
                  <a:lnTo>
                    <a:pt x="2001" y="3485"/>
                  </a:lnTo>
                  <a:lnTo>
                    <a:pt x="2001" y="3487"/>
                  </a:lnTo>
                  <a:lnTo>
                    <a:pt x="2001" y="3487"/>
                  </a:lnTo>
                  <a:lnTo>
                    <a:pt x="2001" y="3487"/>
                  </a:lnTo>
                  <a:lnTo>
                    <a:pt x="2001" y="3487"/>
                  </a:lnTo>
                  <a:lnTo>
                    <a:pt x="2001" y="3489"/>
                  </a:lnTo>
                  <a:lnTo>
                    <a:pt x="2003" y="3489"/>
                  </a:lnTo>
                  <a:lnTo>
                    <a:pt x="2003" y="3491"/>
                  </a:lnTo>
                  <a:lnTo>
                    <a:pt x="2003" y="3489"/>
                  </a:lnTo>
                  <a:lnTo>
                    <a:pt x="2005" y="3489"/>
                  </a:lnTo>
                  <a:lnTo>
                    <a:pt x="2005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9" y="3491"/>
                  </a:lnTo>
                  <a:lnTo>
                    <a:pt x="2009" y="3491"/>
                  </a:lnTo>
                  <a:lnTo>
                    <a:pt x="2011" y="3491"/>
                  </a:lnTo>
                  <a:lnTo>
                    <a:pt x="2011" y="3493"/>
                  </a:lnTo>
                  <a:lnTo>
                    <a:pt x="2013" y="3493"/>
                  </a:lnTo>
                  <a:lnTo>
                    <a:pt x="2015" y="3493"/>
                  </a:lnTo>
                  <a:lnTo>
                    <a:pt x="2016" y="3493"/>
                  </a:lnTo>
                  <a:lnTo>
                    <a:pt x="2016" y="3493"/>
                  </a:lnTo>
                  <a:lnTo>
                    <a:pt x="2016" y="3493"/>
                  </a:lnTo>
                  <a:lnTo>
                    <a:pt x="2016" y="3491"/>
                  </a:lnTo>
                  <a:lnTo>
                    <a:pt x="2022" y="3491"/>
                  </a:lnTo>
                  <a:lnTo>
                    <a:pt x="2022" y="3491"/>
                  </a:lnTo>
                  <a:lnTo>
                    <a:pt x="2024" y="3491"/>
                  </a:lnTo>
                  <a:lnTo>
                    <a:pt x="2024" y="3489"/>
                  </a:lnTo>
                  <a:lnTo>
                    <a:pt x="2028" y="3489"/>
                  </a:lnTo>
                  <a:lnTo>
                    <a:pt x="2028" y="3491"/>
                  </a:lnTo>
                  <a:lnTo>
                    <a:pt x="2030" y="3491"/>
                  </a:lnTo>
                  <a:lnTo>
                    <a:pt x="2032" y="3491"/>
                  </a:lnTo>
                  <a:lnTo>
                    <a:pt x="2032" y="3491"/>
                  </a:lnTo>
                  <a:lnTo>
                    <a:pt x="2034" y="3491"/>
                  </a:lnTo>
                  <a:lnTo>
                    <a:pt x="2034" y="3491"/>
                  </a:lnTo>
                  <a:lnTo>
                    <a:pt x="2036" y="3491"/>
                  </a:lnTo>
                  <a:lnTo>
                    <a:pt x="2038" y="3491"/>
                  </a:lnTo>
                  <a:lnTo>
                    <a:pt x="2038" y="3493"/>
                  </a:lnTo>
                  <a:lnTo>
                    <a:pt x="2040" y="3493"/>
                  </a:lnTo>
                  <a:lnTo>
                    <a:pt x="2042" y="3493"/>
                  </a:lnTo>
                  <a:lnTo>
                    <a:pt x="2044" y="3493"/>
                  </a:lnTo>
                  <a:lnTo>
                    <a:pt x="2044" y="3493"/>
                  </a:lnTo>
                  <a:lnTo>
                    <a:pt x="2046" y="3493"/>
                  </a:lnTo>
                  <a:lnTo>
                    <a:pt x="2048" y="3491"/>
                  </a:lnTo>
                  <a:lnTo>
                    <a:pt x="2054" y="3491"/>
                  </a:lnTo>
                  <a:lnTo>
                    <a:pt x="2054" y="3491"/>
                  </a:lnTo>
                  <a:lnTo>
                    <a:pt x="2054" y="3491"/>
                  </a:lnTo>
                  <a:lnTo>
                    <a:pt x="2054" y="3491"/>
                  </a:lnTo>
                  <a:lnTo>
                    <a:pt x="2056" y="3491"/>
                  </a:lnTo>
                  <a:lnTo>
                    <a:pt x="2056" y="3489"/>
                  </a:lnTo>
                  <a:lnTo>
                    <a:pt x="2062" y="3489"/>
                  </a:lnTo>
                  <a:lnTo>
                    <a:pt x="2062" y="3491"/>
                  </a:lnTo>
                  <a:lnTo>
                    <a:pt x="2062" y="3491"/>
                  </a:lnTo>
                  <a:lnTo>
                    <a:pt x="2062" y="3491"/>
                  </a:lnTo>
                  <a:lnTo>
                    <a:pt x="2060" y="3491"/>
                  </a:lnTo>
                  <a:lnTo>
                    <a:pt x="2060" y="3491"/>
                  </a:lnTo>
                  <a:lnTo>
                    <a:pt x="2060" y="3493"/>
                  </a:lnTo>
                  <a:lnTo>
                    <a:pt x="2058" y="3493"/>
                  </a:lnTo>
                  <a:lnTo>
                    <a:pt x="2058" y="3493"/>
                  </a:lnTo>
                  <a:lnTo>
                    <a:pt x="2058" y="3495"/>
                  </a:lnTo>
                  <a:lnTo>
                    <a:pt x="2058" y="3497"/>
                  </a:lnTo>
                  <a:lnTo>
                    <a:pt x="2060" y="3497"/>
                  </a:lnTo>
                  <a:lnTo>
                    <a:pt x="2060" y="3501"/>
                  </a:lnTo>
                  <a:lnTo>
                    <a:pt x="2060" y="3501"/>
                  </a:lnTo>
                  <a:lnTo>
                    <a:pt x="2060" y="3503"/>
                  </a:lnTo>
                  <a:lnTo>
                    <a:pt x="2062" y="3503"/>
                  </a:lnTo>
                  <a:lnTo>
                    <a:pt x="2062" y="3508"/>
                  </a:lnTo>
                  <a:lnTo>
                    <a:pt x="2060" y="3510"/>
                  </a:lnTo>
                  <a:lnTo>
                    <a:pt x="2062" y="3510"/>
                  </a:lnTo>
                  <a:lnTo>
                    <a:pt x="2062" y="3510"/>
                  </a:lnTo>
                  <a:lnTo>
                    <a:pt x="2066" y="3510"/>
                  </a:lnTo>
                  <a:lnTo>
                    <a:pt x="2066" y="3512"/>
                  </a:lnTo>
                  <a:lnTo>
                    <a:pt x="2066" y="3512"/>
                  </a:lnTo>
                  <a:lnTo>
                    <a:pt x="2068" y="3512"/>
                  </a:lnTo>
                  <a:lnTo>
                    <a:pt x="2068" y="3514"/>
                  </a:lnTo>
                  <a:lnTo>
                    <a:pt x="2068" y="3514"/>
                  </a:lnTo>
                  <a:lnTo>
                    <a:pt x="2068" y="3514"/>
                  </a:lnTo>
                  <a:lnTo>
                    <a:pt x="2070" y="3514"/>
                  </a:lnTo>
                  <a:lnTo>
                    <a:pt x="2070" y="3516"/>
                  </a:lnTo>
                  <a:lnTo>
                    <a:pt x="2072" y="3516"/>
                  </a:lnTo>
                  <a:lnTo>
                    <a:pt x="2074" y="3516"/>
                  </a:lnTo>
                  <a:lnTo>
                    <a:pt x="2076" y="3516"/>
                  </a:lnTo>
                  <a:lnTo>
                    <a:pt x="2076" y="3518"/>
                  </a:lnTo>
                  <a:lnTo>
                    <a:pt x="2074" y="3518"/>
                  </a:lnTo>
                  <a:lnTo>
                    <a:pt x="2074" y="3518"/>
                  </a:lnTo>
                  <a:lnTo>
                    <a:pt x="2074" y="3520"/>
                  </a:lnTo>
                  <a:lnTo>
                    <a:pt x="2074" y="3520"/>
                  </a:lnTo>
                  <a:lnTo>
                    <a:pt x="2076" y="3520"/>
                  </a:lnTo>
                  <a:lnTo>
                    <a:pt x="2076" y="3524"/>
                  </a:lnTo>
                  <a:lnTo>
                    <a:pt x="2074" y="3524"/>
                  </a:lnTo>
                  <a:lnTo>
                    <a:pt x="2074" y="3526"/>
                  </a:lnTo>
                  <a:lnTo>
                    <a:pt x="2074" y="3526"/>
                  </a:lnTo>
                  <a:lnTo>
                    <a:pt x="2074" y="3528"/>
                  </a:lnTo>
                  <a:lnTo>
                    <a:pt x="2072" y="3528"/>
                  </a:lnTo>
                  <a:lnTo>
                    <a:pt x="2072" y="3530"/>
                  </a:lnTo>
                  <a:lnTo>
                    <a:pt x="2074" y="3532"/>
                  </a:lnTo>
                  <a:lnTo>
                    <a:pt x="2072" y="3532"/>
                  </a:lnTo>
                  <a:lnTo>
                    <a:pt x="2072" y="3534"/>
                  </a:lnTo>
                  <a:lnTo>
                    <a:pt x="2074" y="3534"/>
                  </a:lnTo>
                  <a:lnTo>
                    <a:pt x="2074" y="3536"/>
                  </a:lnTo>
                  <a:lnTo>
                    <a:pt x="2074" y="3536"/>
                  </a:lnTo>
                  <a:lnTo>
                    <a:pt x="2074" y="3536"/>
                  </a:lnTo>
                  <a:lnTo>
                    <a:pt x="2074" y="3536"/>
                  </a:lnTo>
                  <a:lnTo>
                    <a:pt x="2074" y="3540"/>
                  </a:lnTo>
                  <a:lnTo>
                    <a:pt x="2074" y="3540"/>
                  </a:lnTo>
                  <a:lnTo>
                    <a:pt x="2074" y="3540"/>
                  </a:lnTo>
                  <a:lnTo>
                    <a:pt x="2074" y="3540"/>
                  </a:lnTo>
                  <a:lnTo>
                    <a:pt x="2072" y="3542"/>
                  </a:lnTo>
                  <a:lnTo>
                    <a:pt x="2072" y="3542"/>
                  </a:lnTo>
                  <a:lnTo>
                    <a:pt x="2072" y="3542"/>
                  </a:lnTo>
                  <a:lnTo>
                    <a:pt x="2076" y="3542"/>
                  </a:lnTo>
                  <a:lnTo>
                    <a:pt x="2076" y="3544"/>
                  </a:lnTo>
                  <a:lnTo>
                    <a:pt x="2078" y="3542"/>
                  </a:lnTo>
                  <a:lnTo>
                    <a:pt x="2078" y="3544"/>
                  </a:lnTo>
                  <a:lnTo>
                    <a:pt x="2078" y="3544"/>
                  </a:lnTo>
                  <a:lnTo>
                    <a:pt x="2078" y="3548"/>
                  </a:lnTo>
                  <a:lnTo>
                    <a:pt x="2082" y="3548"/>
                  </a:lnTo>
                  <a:lnTo>
                    <a:pt x="2082" y="3548"/>
                  </a:lnTo>
                  <a:lnTo>
                    <a:pt x="2082" y="3548"/>
                  </a:lnTo>
                  <a:lnTo>
                    <a:pt x="2082" y="3550"/>
                  </a:lnTo>
                  <a:lnTo>
                    <a:pt x="2084" y="3550"/>
                  </a:lnTo>
                  <a:lnTo>
                    <a:pt x="2084" y="3550"/>
                  </a:lnTo>
                  <a:lnTo>
                    <a:pt x="2086" y="3550"/>
                  </a:lnTo>
                  <a:lnTo>
                    <a:pt x="2086" y="3552"/>
                  </a:lnTo>
                  <a:lnTo>
                    <a:pt x="2088" y="3552"/>
                  </a:lnTo>
                  <a:lnTo>
                    <a:pt x="2090" y="3552"/>
                  </a:lnTo>
                  <a:lnTo>
                    <a:pt x="2090" y="3556"/>
                  </a:lnTo>
                  <a:lnTo>
                    <a:pt x="2090" y="3556"/>
                  </a:lnTo>
                  <a:lnTo>
                    <a:pt x="2090" y="3558"/>
                  </a:lnTo>
                  <a:lnTo>
                    <a:pt x="2090" y="3558"/>
                  </a:lnTo>
                  <a:lnTo>
                    <a:pt x="2090" y="3558"/>
                  </a:lnTo>
                  <a:lnTo>
                    <a:pt x="2090" y="3560"/>
                  </a:lnTo>
                  <a:lnTo>
                    <a:pt x="2092" y="3560"/>
                  </a:lnTo>
                  <a:lnTo>
                    <a:pt x="2092" y="3560"/>
                  </a:lnTo>
                  <a:lnTo>
                    <a:pt x="2094" y="3560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4"/>
                  </a:lnTo>
                  <a:lnTo>
                    <a:pt x="2092" y="3566"/>
                  </a:lnTo>
                  <a:lnTo>
                    <a:pt x="2092" y="3566"/>
                  </a:lnTo>
                  <a:lnTo>
                    <a:pt x="2092" y="3566"/>
                  </a:lnTo>
                  <a:lnTo>
                    <a:pt x="2092" y="3568"/>
                  </a:lnTo>
                  <a:lnTo>
                    <a:pt x="2090" y="3568"/>
                  </a:lnTo>
                  <a:lnTo>
                    <a:pt x="2090" y="3568"/>
                  </a:lnTo>
                  <a:lnTo>
                    <a:pt x="2088" y="3568"/>
                  </a:lnTo>
                  <a:lnTo>
                    <a:pt x="2088" y="3572"/>
                  </a:lnTo>
                  <a:lnTo>
                    <a:pt x="2088" y="3574"/>
                  </a:lnTo>
                  <a:lnTo>
                    <a:pt x="2088" y="3574"/>
                  </a:lnTo>
                  <a:lnTo>
                    <a:pt x="2086" y="3574"/>
                  </a:lnTo>
                  <a:lnTo>
                    <a:pt x="2086" y="3576"/>
                  </a:lnTo>
                  <a:lnTo>
                    <a:pt x="2088" y="3576"/>
                  </a:lnTo>
                  <a:lnTo>
                    <a:pt x="2088" y="3578"/>
                  </a:lnTo>
                  <a:lnTo>
                    <a:pt x="2086" y="3578"/>
                  </a:lnTo>
                  <a:lnTo>
                    <a:pt x="2086" y="3580"/>
                  </a:lnTo>
                  <a:lnTo>
                    <a:pt x="2086" y="3580"/>
                  </a:lnTo>
                  <a:lnTo>
                    <a:pt x="2086" y="3580"/>
                  </a:lnTo>
                  <a:lnTo>
                    <a:pt x="2084" y="3580"/>
                  </a:lnTo>
                  <a:lnTo>
                    <a:pt x="2084" y="3582"/>
                  </a:lnTo>
                  <a:lnTo>
                    <a:pt x="2082" y="3582"/>
                  </a:lnTo>
                  <a:lnTo>
                    <a:pt x="2082" y="3582"/>
                  </a:lnTo>
                  <a:lnTo>
                    <a:pt x="2080" y="3582"/>
                  </a:lnTo>
                  <a:lnTo>
                    <a:pt x="2080" y="3586"/>
                  </a:lnTo>
                  <a:lnTo>
                    <a:pt x="2078" y="3586"/>
                  </a:lnTo>
                  <a:lnTo>
                    <a:pt x="2078" y="3586"/>
                  </a:lnTo>
                  <a:lnTo>
                    <a:pt x="2078" y="3588"/>
                  </a:lnTo>
                  <a:lnTo>
                    <a:pt x="2078" y="3588"/>
                  </a:lnTo>
                  <a:lnTo>
                    <a:pt x="2078" y="3590"/>
                  </a:lnTo>
                  <a:lnTo>
                    <a:pt x="2078" y="3590"/>
                  </a:lnTo>
                  <a:lnTo>
                    <a:pt x="2078" y="3590"/>
                  </a:lnTo>
                  <a:lnTo>
                    <a:pt x="2076" y="3590"/>
                  </a:lnTo>
                  <a:lnTo>
                    <a:pt x="2076" y="3592"/>
                  </a:lnTo>
                  <a:lnTo>
                    <a:pt x="2072" y="3592"/>
                  </a:lnTo>
                  <a:lnTo>
                    <a:pt x="2072" y="3592"/>
                  </a:lnTo>
                  <a:lnTo>
                    <a:pt x="2070" y="3592"/>
                  </a:lnTo>
                  <a:lnTo>
                    <a:pt x="2070" y="3594"/>
                  </a:lnTo>
                  <a:lnTo>
                    <a:pt x="2068" y="3594"/>
                  </a:lnTo>
                  <a:lnTo>
                    <a:pt x="2068" y="3594"/>
                  </a:lnTo>
                  <a:lnTo>
                    <a:pt x="2064" y="3594"/>
                  </a:lnTo>
                  <a:lnTo>
                    <a:pt x="2064" y="3596"/>
                  </a:lnTo>
                  <a:lnTo>
                    <a:pt x="2062" y="3596"/>
                  </a:lnTo>
                  <a:lnTo>
                    <a:pt x="2062" y="3598"/>
                  </a:lnTo>
                  <a:lnTo>
                    <a:pt x="2064" y="3600"/>
                  </a:lnTo>
                  <a:lnTo>
                    <a:pt x="2064" y="3602"/>
                  </a:lnTo>
                  <a:lnTo>
                    <a:pt x="2062" y="3602"/>
                  </a:lnTo>
                  <a:lnTo>
                    <a:pt x="2062" y="3604"/>
                  </a:lnTo>
                  <a:lnTo>
                    <a:pt x="2062" y="3604"/>
                  </a:lnTo>
                  <a:lnTo>
                    <a:pt x="2060" y="3602"/>
                  </a:lnTo>
                  <a:lnTo>
                    <a:pt x="2060" y="3604"/>
                  </a:lnTo>
                  <a:lnTo>
                    <a:pt x="2058" y="3604"/>
                  </a:lnTo>
                  <a:lnTo>
                    <a:pt x="2058" y="3604"/>
                  </a:lnTo>
                  <a:lnTo>
                    <a:pt x="2058" y="3604"/>
                  </a:lnTo>
                  <a:lnTo>
                    <a:pt x="2056" y="3604"/>
                  </a:lnTo>
                  <a:lnTo>
                    <a:pt x="2056" y="3602"/>
                  </a:lnTo>
                  <a:lnTo>
                    <a:pt x="2054" y="3602"/>
                  </a:lnTo>
                  <a:lnTo>
                    <a:pt x="2054" y="3604"/>
                  </a:lnTo>
                  <a:lnTo>
                    <a:pt x="2054" y="3604"/>
                  </a:lnTo>
                  <a:lnTo>
                    <a:pt x="2054" y="3606"/>
                  </a:lnTo>
                  <a:lnTo>
                    <a:pt x="2054" y="3606"/>
                  </a:lnTo>
                  <a:lnTo>
                    <a:pt x="2054" y="3608"/>
                  </a:lnTo>
                  <a:lnTo>
                    <a:pt x="2052" y="3608"/>
                  </a:lnTo>
                  <a:lnTo>
                    <a:pt x="2054" y="3608"/>
                  </a:lnTo>
                  <a:lnTo>
                    <a:pt x="2054" y="3609"/>
                  </a:lnTo>
                  <a:lnTo>
                    <a:pt x="2052" y="3611"/>
                  </a:lnTo>
                  <a:lnTo>
                    <a:pt x="2050" y="3611"/>
                  </a:lnTo>
                  <a:lnTo>
                    <a:pt x="2048" y="3609"/>
                  </a:lnTo>
                  <a:lnTo>
                    <a:pt x="2048" y="3609"/>
                  </a:lnTo>
                  <a:lnTo>
                    <a:pt x="2048" y="3609"/>
                  </a:lnTo>
                  <a:lnTo>
                    <a:pt x="2046" y="3609"/>
                  </a:lnTo>
                  <a:lnTo>
                    <a:pt x="2046" y="3609"/>
                  </a:lnTo>
                  <a:lnTo>
                    <a:pt x="2044" y="3609"/>
                  </a:lnTo>
                  <a:lnTo>
                    <a:pt x="2044" y="3608"/>
                  </a:lnTo>
                  <a:lnTo>
                    <a:pt x="2044" y="3609"/>
                  </a:lnTo>
                  <a:lnTo>
                    <a:pt x="2042" y="3609"/>
                  </a:lnTo>
                  <a:lnTo>
                    <a:pt x="2042" y="3608"/>
                  </a:lnTo>
                  <a:lnTo>
                    <a:pt x="2034" y="3608"/>
                  </a:lnTo>
                  <a:lnTo>
                    <a:pt x="2034" y="3609"/>
                  </a:lnTo>
                  <a:lnTo>
                    <a:pt x="2034" y="3608"/>
                  </a:lnTo>
                  <a:lnTo>
                    <a:pt x="2032" y="3608"/>
                  </a:lnTo>
                  <a:lnTo>
                    <a:pt x="2032" y="3608"/>
                  </a:lnTo>
                  <a:lnTo>
                    <a:pt x="2030" y="3608"/>
                  </a:lnTo>
                  <a:lnTo>
                    <a:pt x="2030" y="3606"/>
                  </a:lnTo>
                  <a:lnTo>
                    <a:pt x="2030" y="3608"/>
                  </a:lnTo>
                  <a:lnTo>
                    <a:pt x="2028" y="3608"/>
                  </a:lnTo>
                  <a:lnTo>
                    <a:pt x="2028" y="3608"/>
                  </a:lnTo>
                  <a:lnTo>
                    <a:pt x="2028" y="3608"/>
                  </a:lnTo>
                  <a:lnTo>
                    <a:pt x="2026" y="3608"/>
                  </a:lnTo>
                  <a:lnTo>
                    <a:pt x="2026" y="3608"/>
                  </a:lnTo>
                  <a:lnTo>
                    <a:pt x="2026" y="3606"/>
                  </a:lnTo>
                  <a:lnTo>
                    <a:pt x="2024" y="3608"/>
                  </a:lnTo>
                  <a:lnTo>
                    <a:pt x="2024" y="3606"/>
                  </a:lnTo>
                  <a:lnTo>
                    <a:pt x="2020" y="3606"/>
                  </a:lnTo>
                  <a:lnTo>
                    <a:pt x="2020" y="3606"/>
                  </a:lnTo>
                  <a:lnTo>
                    <a:pt x="2011" y="3606"/>
                  </a:lnTo>
                  <a:lnTo>
                    <a:pt x="2011" y="3604"/>
                  </a:lnTo>
                  <a:lnTo>
                    <a:pt x="2007" y="3604"/>
                  </a:lnTo>
                  <a:lnTo>
                    <a:pt x="2007" y="3604"/>
                  </a:lnTo>
                  <a:lnTo>
                    <a:pt x="2005" y="3604"/>
                  </a:lnTo>
                  <a:lnTo>
                    <a:pt x="2005" y="3602"/>
                  </a:lnTo>
                  <a:lnTo>
                    <a:pt x="2005" y="3602"/>
                  </a:lnTo>
                  <a:lnTo>
                    <a:pt x="2005" y="3602"/>
                  </a:lnTo>
                  <a:lnTo>
                    <a:pt x="2003" y="3602"/>
                  </a:lnTo>
                  <a:lnTo>
                    <a:pt x="2003" y="3600"/>
                  </a:lnTo>
                  <a:lnTo>
                    <a:pt x="2001" y="3600"/>
                  </a:lnTo>
                  <a:lnTo>
                    <a:pt x="2001" y="3600"/>
                  </a:lnTo>
                  <a:lnTo>
                    <a:pt x="1995" y="3600"/>
                  </a:lnTo>
                  <a:lnTo>
                    <a:pt x="1995" y="3598"/>
                  </a:lnTo>
                  <a:lnTo>
                    <a:pt x="1995" y="3598"/>
                  </a:lnTo>
                  <a:lnTo>
                    <a:pt x="1995" y="3600"/>
                  </a:lnTo>
                  <a:lnTo>
                    <a:pt x="1995" y="3600"/>
                  </a:lnTo>
                  <a:lnTo>
                    <a:pt x="1991" y="3600"/>
                  </a:lnTo>
                  <a:lnTo>
                    <a:pt x="1991" y="3602"/>
                  </a:lnTo>
                  <a:lnTo>
                    <a:pt x="1991" y="3602"/>
                  </a:lnTo>
                  <a:lnTo>
                    <a:pt x="1991" y="3606"/>
                  </a:lnTo>
                  <a:lnTo>
                    <a:pt x="1989" y="3606"/>
                  </a:lnTo>
                  <a:lnTo>
                    <a:pt x="1987" y="3606"/>
                  </a:lnTo>
                  <a:lnTo>
                    <a:pt x="1985" y="3606"/>
                  </a:lnTo>
                  <a:lnTo>
                    <a:pt x="1985" y="3608"/>
                  </a:lnTo>
                  <a:lnTo>
                    <a:pt x="1981" y="3608"/>
                  </a:lnTo>
                  <a:lnTo>
                    <a:pt x="1981" y="3606"/>
                  </a:lnTo>
                  <a:lnTo>
                    <a:pt x="1979" y="3606"/>
                  </a:lnTo>
                  <a:lnTo>
                    <a:pt x="1979" y="3606"/>
                  </a:lnTo>
                  <a:lnTo>
                    <a:pt x="1979" y="3606"/>
                  </a:lnTo>
                  <a:lnTo>
                    <a:pt x="1979" y="3604"/>
                  </a:lnTo>
                  <a:lnTo>
                    <a:pt x="1977" y="3604"/>
                  </a:lnTo>
                  <a:lnTo>
                    <a:pt x="1977" y="3606"/>
                  </a:lnTo>
                  <a:lnTo>
                    <a:pt x="1977" y="3606"/>
                  </a:lnTo>
                  <a:lnTo>
                    <a:pt x="1977" y="3608"/>
                  </a:lnTo>
                  <a:lnTo>
                    <a:pt x="1975" y="3608"/>
                  </a:lnTo>
                  <a:lnTo>
                    <a:pt x="1975" y="3608"/>
                  </a:lnTo>
                  <a:lnTo>
                    <a:pt x="1973" y="3608"/>
                  </a:lnTo>
                  <a:lnTo>
                    <a:pt x="1973" y="3609"/>
                  </a:lnTo>
                  <a:lnTo>
                    <a:pt x="1973" y="3608"/>
                  </a:lnTo>
                  <a:lnTo>
                    <a:pt x="1971" y="3608"/>
                  </a:lnTo>
                  <a:lnTo>
                    <a:pt x="1971" y="3609"/>
                  </a:lnTo>
                  <a:lnTo>
                    <a:pt x="1971" y="3609"/>
                  </a:lnTo>
                  <a:lnTo>
                    <a:pt x="1969" y="3609"/>
                  </a:lnTo>
                  <a:lnTo>
                    <a:pt x="1969" y="3611"/>
                  </a:lnTo>
                  <a:lnTo>
                    <a:pt x="1969" y="3611"/>
                  </a:lnTo>
                  <a:lnTo>
                    <a:pt x="1969" y="3613"/>
                  </a:lnTo>
                  <a:lnTo>
                    <a:pt x="1969" y="3613"/>
                  </a:lnTo>
                  <a:lnTo>
                    <a:pt x="1969" y="3613"/>
                  </a:lnTo>
                  <a:lnTo>
                    <a:pt x="1967" y="3613"/>
                  </a:lnTo>
                  <a:lnTo>
                    <a:pt x="1967" y="3615"/>
                  </a:lnTo>
                  <a:lnTo>
                    <a:pt x="1961" y="3615"/>
                  </a:lnTo>
                  <a:lnTo>
                    <a:pt x="1963" y="3615"/>
                  </a:lnTo>
                  <a:lnTo>
                    <a:pt x="1963" y="3617"/>
                  </a:lnTo>
                  <a:lnTo>
                    <a:pt x="1961" y="3617"/>
                  </a:lnTo>
                  <a:lnTo>
                    <a:pt x="1961" y="3619"/>
                  </a:lnTo>
                  <a:lnTo>
                    <a:pt x="1963" y="3619"/>
                  </a:lnTo>
                  <a:lnTo>
                    <a:pt x="1963" y="3621"/>
                  </a:lnTo>
                  <a:lnTo>
                    <a:pt x="1961" y="3621"/>
                  </a:lnTo>
                  <a:lnTo>
                    <a:pt x="1961" y="3627"/>
                  </a:lnTo>
                  <a:lnTo>
                    <a:pt x="1963" y="3627"/>
                  </a:lnTo>
                  <a:lnTo>
                    <a:pt x="1963" y="3629"/>
                  </a:lnTo>
                  <a:lnTo>
                    <a:pt x="1963" y="3629"/>
                  </a:lnTo>
                  <a:lnTo>
                    <a:pt x="1963" y="3629"/>
                  </a:lnTo>
                  <a:lnTo>
                    <a:pt x="1963" y="3629"/>
                  </a:lnTo>
                  <a:lnTo>
                    <a:pt x="1965" y="3629"/>
                  </a:lnTo>
                  <a:lnTo>
                    <a:pt x="1965" y="3631"/>
                  </a:lnTo>
                  <a:lnTo>
                    <a:pt x="1965" y="3631"/>
                  </a:lnTo>
                  <a:lnTo>
                    <a:pt x="1967" y="3633"/>
                  </a:lnTo>
                  <a:lnTo>
                    <a:pt x="1967" y="3633"/>
                  </a:lnTo>
                  <a:lnTo>
                    <a:pt x="1965" y="3633"/>
                  </a:lnTo>
                  <a:lnTo>
                    <a:pt x="1963" y="3633"/>
                  </a:lnTo>
                  <a:lnTo>
                    <a:pt x="1963" y="3635"/>
                  </a:lnTo>
                  <a:lnTo>
                    <a:pt x="1963" y="3637"/>
                  </a:lnTo>
                  <a:lnTo>
                    <a:pt x="1961" y="3637"/>
                  </a:lnTo>
                  <a:lnTo>
                    <a:pt x="1961" y="3637"/>
                  </a:lnTo>
                  <a:lnTo>
                    <a:pt x="1961" y="3637"/>
                  </a:lnTo>
                  <a:lnTo>
                    <a:pt x="1961" y="3637"/>
                  </a:lnTo>
                  <a:lnTo>
                    <a:pt x="1961" y="3641"/>
                  </a:lnTo>
                  <a:lnTo>
                    <a:pt x="1963" y="3641"/>
                  </a:lnTo>
                  <a:lnTo>
                    <a:pt x="1963" y="3643"/>
                  </a:lnTo>
                  <a:lnTo>
                    <a:pt x="1961" y="3643"/>
                  </a:lnTo>
                  <a:lnTo>
                    <a:pt x="1959" y="3643"/>
                  </a:lnTo>
                  <a:lnTo>
                    <a:pt x="1959" y="3643"/>
                  </a:lnTo>
                  <a:lnTo>
                    <a:pt x="1959" y="3649"/>
                  </a:lnTo>
                  <a:lnTo>
                    <a:pt x="1959" y="3649"/>
                  </a:lnTo>
                  <a:lnTo>
                    <a:pt x="1959" y="3649"/>
                  </a:lnTo>
                  <a:lnTo>
                    <a:pt x="1959" y="3651"/>
                  </a:lnTo>
                  <a:lnTo>
                    <a:pt x="1959" y="3653"/>
                  </a:lnTo>
                  <a:lnTo>
                    <a:pt x="1959" y="3653"/>
                  </a:lnTo>
                  <a:lnTo>
                    <a:pt x="1959" y="3653"/>
                  </a:lnTo>
                  <a:lnTo>
                    <a:pt x="1961" y="3653"/>
                  </a:lnTo>
                  <a:lnTo>
                    <a:pt x="1961" y="3657"/>
                  </a:lnTo>
                  <a:lnTo>
                    <a:pt x="1963" y="3657"/>
                  </a:lnTo>
                  <a:lnTo>
                    <a:pt x="1963" y="3657"/>
                  </a:lnTo>
                  <a:lnTo>
                    <a:pt x="1965" y="3657"/>
                  </a:lnTo>
                  <a:lnTo>
                    <a:pt x="1965" y="3657"/>
                  </a:lnTo>
                  <a:lnTo>
                    <a:pt x="1965" y="3657"/>
                  </a:lnTo>
                  <a:lnTo>
                    <a:pt x="1965" y="3667"/>
                  </a:lnTo>
                  <a:lnTo>
                    <a:pt x="1967" y="3667"/>
                  </a:lnTo>
                  <a:lnTo>
                    <a:pt x="1967" y="3667"/>
                  </a:lnTo>
                  <a:lnTo>
                    <a:pt x="1969" y="3667"/>
                  </a:lnTo>
                  <a:lnTo>
                    <a:pt x="1969" y="3669"/>
                  </a:lnTo>
                  <a:lnTo>
                    <a:pt x="1971" y="3669"/>
                  </a:lnTo>
                  <a:lnTo>
                    <a:pt x="1971" y="3669"/>
                  </a:lnTo>
                  <a:lnTo>
                    <a:pt x="1971" y="3669"/>
                  </a:lnTo>
                  <a:lnTo>
                    <a:pt x="1971" y="3671"/>
                  </a:lnTo>
                  <a:lnTo>
                    <a:pt x="1973" y="3671"/>
                  </a:lnTo>
                  <a:lnTo>
                    <a:pt x="1973" y="3673"/>
                  </a:lnTo>
                  <a:lnTo>
                    <a:pt x="1973" y="3673"/>
                  </a:lnTo>
                  <a:lnTo>
                    <a:pt x="1973" y="3673"/>
                  </a:lnTo>
                  <a:lnTo>
                    <a:pt x="1977" y="3673"/>
                  </a:lnTo>
                  <a:lnTo>
                    <a:pt x="1977" y="3675"/>
                  </a:lnTo>
                  <a:lnTo>
                    <a:pt x="1977" y="3675"/>
                  </a:lnTo>
                  <a:lnTo>
                    <a:pt x="1977" y="3677"/>
                  </a:lnTo>
                  <a:lnTo>
                    <a:pt x="1975" y="3677"/>
                  </a:lnTo>
                  <a:lnTo>
                    <a:pt x="1975" y="3679"/>
                  </a:lnTo>
                  <a:lnTo>
                    <a:pt x="1975" y="3679"/>
                  </a:lnTo>
                  <a:lnTo>
                    <a:pt x="1975" y="3685"/>
                  </a:lnTo>
                  <a:lnTo>
                    <a:pt x="1977" y="3685"/>
                  </a:lnTo>
                  <a:lnTo>
                    <a:pt x="1977" y="3687"/>
                  </a:lnTo>
                  <a:lnTo>
                    <a:pt x="1977" y="3687"/>
                  </a:lnTo>
                  <a:lnTo>
                    <a:pt x="1977" y="3699"/>
                  </a:lnTo>
                  <a:lnTo>
                    <a:pt x="1979" y="3699"/>
                  </a:lnTo>
                  <a:lnTo>
                    <a:pt x="1979" y="3699"/>
                  </a:lnTo>
                  <a:lnTo>
                    <a:pt x="1981" y="3699"/>
                  </a:lnTo>
                  <a:lnTo>
                    <a:pt x="1981" y="3701"/>
                  </a:lnTo>
                  <a:lnTo>
                    <a:pt x="1981" y="3701"/>
                  </a:lnTo>
                  <a:lnTo>
                    <a:pt x="1981" y="3703"/>
                  </a:lnTo>
                  <a:lnTo>
                    <a:pt x="1981" y="3703"/>
                  </a:lnTo>
                  <a:lnTo>
                    <a:pt x="1981" y="3703"/>
                  </a:lnTo>
                  <a:lnTo>
                    <a:pt x="1983" y="3703"/>
                  </a:lnTo>
                  <a:lnTo>
                    <a:pt x="1983" y="3707"/>
                  </a:lnTo>
                  <a:lnTo>
                    <a:pt x="1983" y="3707"/>
                  </a:lnTo>
                  <a:lnTo>
                    <a:pt x="1983" y="3709"/>
                  </a:lnTo>
                  <a:lnTo>
                    <a:pt x="1983" y="3709"/>
                  </a:lnTo>
                  <a:lnTo>
                    <a:pt x="1983" y="3709"/>
                  </a:lnTo>
                  <a:lnTo>
                    <a:pt x="1983" y="3711"/>
                  </a:lnTo>
                  <a:lnTo>
                    <a:pt x="1983" y="3711"/>
                  </a:lnTo>
                  <a:lnTo>
                    <a:pt x="1981" y="3713"/>
                  </a:lnTo>
                  <a:lnTo>
                    <a:pt x="1981" y="3714"/>
                  </a:lnTo>
                  <a:lnTo>
                    <a:pt x="1981" y="3714"/>
                  </a:lnTo>
                  <a:lnTo>
                    <a:pt x="1981" y="3716"/>
                  </a:lnTo>
                  <a:lnTo>
                    <a:pt x="1979" y="3716"/>
                  </a:lnTo>
                  <a:lnTo>
                    <a:pt x="1979" y="3718"/>
                  </a:lnTo>
                  <a:lnTo>
                    <a:pt x="1981" y="3718"/>
                  </a:lnTo>
                  <a:lnTo>
                    <a:pt x="1981" y="3720"/>
                  </a:lnTo>
                  <a:lnTo>
                    <a:pt x="1981" y="3720"/>
                  </a:lnTo>
                  <a:lnTo>
                    <a:pt x="1983" y="3720"/>
                  </a:lnTo>
                  <a:lnTo>
                    <a:pt x="1987" y="3720"/>
                  </a:lnTo>
                  <a:lnTo>
                    <a:pt x="1987" y="3722"/>
                  </a:lnTo>
                  <a:lnTo>
                    <a:pt x="1985" y="3722"/>
                  </a:lnTo>
                  <a:lnTo>
                    <a:pt x="1987" y="3724"/>
                  </a:lnTo>
                  <a:lnTo>
                    <a:pt x="1987" y="3724"/>
                  </a:lnTo>
                  <a:lnTo>
                    <a:pt x="1985" y="3724"/>
                  </a:lnTo>
                  <a:lnTo>
                    <a:pt x="1983" y="3726"/>
                  </a:lnTo>
                  <a:lnTo>
                    <a:pt x="1985" y="3726"/>
                  </a:lnTo>
                  <a:lnTo>
                    <a:pt x="1985" y="3728"/>
                  </a:lnTo>
                  <a:lnTo>
                    <a:pt x="1983" y="3728"/>
                  </a:lnTo>
                  <a:lnTo>
                    <a:pt x="1983" y="3730"/>
                  </a:lnTo>
                  <a:lnTo>
                    <a:pt x="1983" y="3730"/>
                  </a:lnTo>
                  <a:lnTo>
                    <a:pt x="1983" y="3732"/>
                  </a:lnTo>
                  <a:lnTo>
                    <a:pt x="1983" y="3732"/>
                  </a:lnTo>
                  <a:lnTo>
                    <a:pt x="1983" y="3732"/>
                  </a:lnTo>
                  <a:lnTo>
                    <a:pt x="1983" y="3734"/>
                  </a:lnTo>
                  <a:lnTo>
                    <a:pt x="1983" y="3734"/>
                  </a:lnTo>
                  <a:lnTo>
                    <a:pt x="1983" y="3734"/>
                  </a:lnTo>
                  <a:lnTo>
                    <a:pt x="1979" y="3734"/>
                  </a:lnTo>
                  <a:lnTo>
                    <a:pt x="1977" y="3734"/>
                  </a:lnTo>
                  <a:lnTo>
                    <a:pt x="1977" y="3732"/>
                  </a:lnTo>
                  <a:lnTo>
                    <a:pt x="1973" y="3732"/>
                  </a:lnTo>
                  <a:lnTo>
                    <a:pt x="1973" y="3734"/>
                  </a:lnTo>
                  <a:lnTo>
                    <a:pt x="1969" y="3734"/>
                  </a:lnTo>
                  <a:lnTo>
                    <a:pt x="1969" y="3734"/>
                  </a:lnTo>
                  <a:lnTo>
                    <a:pt x="1967" y="3734"/>
                  </a:lnTo>
                  <a:lnTo>
                    <a:pt x="1965" y="3734"/>
                  </a:lnTo>
                  <a:lnTo>
                    <a:pt x="1963" y="3734"/>
                  </a:lnTo>
                  <a:lnTo>
                    <a:pt x="1963" y="3734"/>
                  </a:lnTo>
                  <a:lnTo>
                    <a:pt x="1961" y="3734"/>
                  </a:lnTo>
                  <a:lnTo>
                    <a:pt x="1961" y="3734"/>
                  </a:lnTo>
                  <a:lnTo>
                    <a:pt x="1959" y="3734"/>
                  </a:lnTo>
                  <a:lnTo>
                    <a:pt x="1959" y="3738"/>
                  </a:lnTo>
                  <a:lnTo>
                    <a:pt x="1959" y="3738"/>
                  </a:lnTo>
                  <a:lnTo>
                    <a:pt x="1959" y="3736"/>
                  </a:lnTo>
                  <a:lnTo>
                    <a:pt x="1959" y="3736"/>
                  </a:lnTo>
                  <a:lnTo>
                    <a:pt x="1959" y="3734"/>
                  </a:lnTo>
                  <a:lnTo>
                    <a:pt x="1957" y="3734"/>
                  </a:lnTo>
                  <a:lnTo>
                    <a:pt x="1957" y="3734"/>
                  </a:lnTo>
                  <a:lnTo>
                    <a:pt x="1955" y="3734"/>
                  </a:lnTo>
                  <a:lnTo>
                    <a:pt x="1953" y="3732"/>
                  </a:lnTo>
                  <a:lnTo>
                    <a:pt x="1945" y="3732"/>
                  </a:lnTo>
                  <a:lnTo>
                    <a:pt x="1945" y="3730"/>
                  </a:lnTo>
                  <a:lnTo>
                    <a:pt x="1943" y="3730"/>
                  </a:lnTo>
                  <a:lnTo>
                    <a:pt x="1943" y="3730"/>
                  </a:lnTo>
                  <a:lnTo>
                    <a:pt x="1941" y="3730"/>
                  </a:lnTo>
                  <a:lnTo>
                    <a:pt x="1941" y="3728"/>
                  </a:lnTo>
                  <a:lnTo>
                    <a:pt x="1941" y="3728"/>
                  </a:lnTo>
                  <a:lnTo>
                    <a:pt x="1939" y="3728"/>
                  </a:lnTo>
                  <a:lnTo>
                    <a:pt x="1939" y="3728"/>
                  </a:lnTo>
                  <a:lnTo>
                    <a:pt x="1939" y="3728"/>
                  </a:lnTo>
                  <a:lnTo>
                    <a:pt x="1935" y="3728"/>
                  </a:lnTo>
                  <a:lnTo>
                    <a:pt x="1929" y="3722"/>
                  </a:lnTo>
                  <a:lnTo>
                    <a:pt x="1929" y="3722"/>
                  </a:lnTo>
                  <a:lnTo>
                    <a:pt x="1929" y="3720"/>
                  </a:lnTo>
                  <a:lnTo>
                    <a:pt x="1927" y="3720"/>
                  </a:lnTo>
                  <a:lnTo>
                    <a:pt x="1927" y="3720"/>
                  </a:lnTo>
                  <a:lnTo>
                    <a:pt x="1927" y="3720"/>
                  </a:lnTo>
                  <a:lnTo>
                    <a:pt x="1925" y="3718"/>
                  </a:lnTo>
                  <a:lnTo>
                    <a:pt x="1925" y="3718"/>
                  </a:lnTo>
                  <a:lnTo>
                    <a:pt x="1925" y="3718"/>
                  </a:lnTo>
                  <a:lnTo>
                    <a:pt x="1923" y="3718"/>
                  </a:lnTo>
                  <a:lnTo>
                    <a:pt x="1921" y="3718"/>
                  </a:lnTo>
                  <a:lnTo>
                    <a:pt x="1919" y="3718"/>
                  </a:lnTo>
                  <a:lnTo>
                    <a:pt x="1919" y="3720"/>
                  </a:lnTo>
                  <a:lnTo>
                    <a:pt x="1917" y="3720"/>
                  </a:lnTo>
                  <a:lnTo>
                    <a:pt x="1915" y="3718"/>
                  </a:lnTo>
                  <a:lnTo>
                    <a:pt x="1915" y="3718"/>
                  </a:lnTo>
                  <a:lnTo>
                    <a:pt x="1913" y="3718"/>
                  </a:lnTo>
                  <a:lnTo>
                    <a:pt x="1913" y="3718"/>
                  </a:lnTo>
                  <a:lnTo>
                    <a:pt x="1912" y="3716"/>
                  </a:lnTo>
                  <a:lnTo>
                    <a:pt x="1910" y="3716"/>
                  </a:lnTo>
                  <a:lnTo>
                    <a:pt x="1908" y="3716"/>
                  </a:lnTo>
                  <a:lnTo>
                    <a:pt x="1908" y="3716"/>
                  </a:lnTo>
                  <a:lnTo>
                    <a:pt x="1908" y="3716"/>
                  </a:lnTo>
                  <a:lnTo>
                    <a:pt x="1906" y="3716"/>
                  </a:lnTo>
                  <a:lnTo>
                    <a:pt x="1902" y="3716"/>
                  </a:lnTo>
                  <a:lnTo>
                    <a:pt x="1902" y="3716"/>
                  </a:lnTo>
                  <a:lnTo>
                    <a:pt x="1896" y="3716"/>
                  </a:lnTo>
                  <a:lnTo>
                    <a:pt x="1896" y="3718"/>
                  </a:lnTo>
                  <a:lnTo>
                    <a:pt x="1896" y="3718"/>
                  </a:lnTo>
                  <a:lnTo>
                    <a:pt x="1896" y="3718"/>
                  </a:lnTo>
                  <a:lnTo>
                    <a:pt x="1892" y="3718"/>
                  </a:lnTo>
                  <a:lnTo>
                    <a:pt x="1890" y="3718"/>
                  </a:lnTo>
                  <a:lnTo>
                    <a:pt x="1888" y="3718"/>
                  </a:lnTo>
                  <a:lnTo>
                    <a:pt x="1888" y="3718"/>
                  </a:lnTo>
                  <a:lnTo>
                    <a:pt x="1880" y="3718"/>
                  </a:lnTo>
                  <a:lnTo>
                    <a:pt x="1880" y="3720"/>
                  </a:lnTo>
                  <a:lnTo>
                    <a:pt x="1876" y="3720"/>
                  </a:lnTo>
                  <a:lnTo>
                    <a:pt x="1876" y="3720"/>
                  </a:lnTo>
                  <a:lnTo>
                    <a:pt x="1874" y="3720"/>
                  </a:lnTo>
                  <a:lnTo>
                    <a:pt x="1874" y="3722"/>
                  </a:lnTo>
                  <a:lnTo>
                    <a:pt x="1872" y="3722"/>
                  </a:lnTo>
                  <a:lnTo>
                    <a:pt x="1872" y="3722"/>
                  </a:lnTo>
                  <a:lnTo>
                    <a:pt x="1872" y="3722"/>
                  </a:lnTo>
                  <a:lnTo>
                    <a:pt x="1872" y="3726"/>
                  </a:lnTo>
                  <a:lnTo>
                    <a:pt x="1870" y="3726"/>
                  </a:lnTo>
                  <a:lnTo>
                    <a:pt x="1868" y="3726"/>
                  </a:lnTo>
                  <a:lnTo>
                    <a:pt x="1868" y="3728"/>
                  </a:lnTo>
                  <a:lnTo>
                    <a:pt x="1868" y="3728"/>
                  </a:lnTo>
                  <a:lnTo>
                    <a:pt x="1868" y="3728"/>
                  </a:lnTo>
                  <a:lnTo>
                    <a:pt x="1864" y="3728"/>
                  </a:lnTo>
                  <a:lnTo>
                    <a:pt x="1864" y="3730"/>
                  </a:lnTo>
                  <a:lnTo>
                    <a:pt x="1864" y="3730"/>
                  </a:lnTo>
                  <a:lnTo>
                    <a:pt x="1864" y="3728"/>
                  </a:lnTo>
                  <a:lnTo>
                    <a:pt x="1860" y="3728"/>
                  </a:lnTo>
                  <a:lnTo>
                    <a:pt x="1860" y="3730"/>
                  </a:lnTo>
                  <a:lnTo>
                    <a:pt x="1858" y="3730"/>
                  </a:lnTo>
                  <a:lnTo>
                    <a:pt x="1856" y="3728"/>
                  </a:lnTo>
                  <a:lnTo>
                    <a:pt x="1856" y="3728"/>
                  </a:lnTo>
                  <a:lnTo>
                    <a:pt x="1854" y="3728"/>
                  </a:lnTo>
                  <a:lnTo>
                    <a:pt x="1854" y="3728"/>
                  </a:lnTo>
                  <a:lnTo>
                    <a:pt x="1852" y="3728"/>
                  </a:lnTo>
                  <a:lnTo>
                    <a:pt x="1852" y="3728"/>
                  </a:lnTo>
                  <a:lnTo>
                    <a:pt x="1852" y="3726"/>
                  </a:lnTo>
                  <a:lnTo>
                    <a:pt x="1848" y="3726"/>
                  </a:lnTo>
                  <a:lnTo>
                    <a:pt x="1846" y="3726"/>
                  </a:lnTo>
                  <a:lnTo>
                    <a:pt x="1846" y="3726"/>
                  </a:lnTo>
                  <a:lnTo>
                    <a:pt x="1844" y="3724"/>
                  </a:lnTo>
                  <a:lnTo>
                    <a:pt x="1844" y="3724"/>
                  </a:lnTo>
                  <a:lnTo>
                    <a:pt x="1842" y="3724"/>
                  </a:lnTo>
                  <a:lnTo>
                    <a:pt x="1840" y="3724"/>
                  </a:lnTo>
                  <a:lnTo>
                    <a:pt x="1840" y="3722"/>
                  </a:lnTo>
                  <a:lnTo>
                    <a:pt x="1838" y="3722"/>
                  </a:lnTo>
                  <a:lnTo>
                    <a:pt x="1838" y="3722"/>
                  </a:lnTo>
                  <a:lnTo>
                    <a:pt x="1836" y="3722"/>
                  </a:lnTo>
                  <a:lnTo>
                    <a:pt x="1836" y="3720"/>
                  </a:lnTo>
                  <a:lnTo>
                    <a:pt x="1834" y="3720"/>
                  </a:lnTo>
                  <a:lnTo>
                    <a:pt x="1832" y="3720"/>
                  </a:lnTo>
                  <a:lnTo>
                    <a:pt x="1826" y="3720"/>
                  </a:lnTo>
                  <a:lnTo>
                    <a:pt x="1826" y="3720"/>
                  </a:lnTo>
                  <a:lnTo>
                    <a:pt x="1816" y="3720"/>
                  </a:lnTo>
                  <a:lnTo>
                    <a:pt x="1816" y="3722"/>
                  </a:lnTo>
                  <a:lnTo>
                    <a:pt x="1814" y="3722"/>
                  </a:lnTo>
                  <a:lnTo>
                    <a:pt x="1812" y="3722"/>
                  </a:lnTo>
                  <a:lnTo>
                    <a:pt x="1812" y="3722"/>
                  </a:lnTo>
                  <a:lnTo>
                    <a:pt x="1812" y="3724"/>
                  </a:lnTo>
                  <a:lnTo>
                    <a:pt x="1810" y="3724"/>
                  </a:lnTo>
                  <a:lnTo>
                    <a:pt x="1810" y="3726"/>
                  </a:lnTo>
                  <a:lnTo>
                    <a:pt x="1810" y="3728"/>
                  </a:lnTo>
                  <a:lnTo>
                    <a:pt x="1810" y="3726"/>
                  </a:lnTo>
                  <a:lnTo>
                    <a:pt x="1808" y="3726"/>
                  </a:lnTo>
                  <a:lnTo>
                    <a:pt x="1808" y="3726"/>
                  </a:lnTo>
                  <a:lnTo>
                    <a:pt x="1797" y="3726"/>
                  </a:lnTo>
                  <a:lnTo>
                    <a:pt x="1797" y="3726"/>
                  </a:lnTo>
                  <a:lnTo>
                    <a:pt x="1795" y="3726"/>
                  </a:lnTo>
                  <a:lnTo>
                    <a:pt x="1795" y="3726"/>
                  </a:lnTo>
                  <a:lnTo>
                    <a:pt x="1795" y="3726"/>
                  </a:lnTo>
                  <a:lnTo>
                    <a:pt x="1795" y="3724"/>
                  </a:lnTo>
                  <a:lnTo>
                    <a:pt x="1793" y="3724"/>
                  </a:lnTo>
                  <a:lnTo>
                    <a:pt x="1793" y="3722"/>
                  </a:lnTo>
                  <a:lnTo>
                    <a:pt x="1793" y="3722"/>
                  </a:lnTo>
                  <a:lnTo>
                    <a:pt x="1791" y="3720"/>
                  </a:lnTo>
                  <a:lnTo>
                    <a:pt x="1787" y="3720"/>
                  </a:lnTo>
                  <a:lnTo>
                    <a:pt x="1787" y="3718"/>
                  </a:lnTo>
                  <a:lnTo>
                    <a:pt x="1785" y="3718"/>
                  </a:lnTo>
                  <a:lnTo>
                    <a:pt x="1785" y="3718"/>
                  </a:lnTo>
                  <a:lnTo>
                    <a:pt x="1783" y="3718"/>
                  </a:lnTo>
                  <a:lnTo>
                    <a:pt x="1783" y="3716"/>
                  </a:lnTo>
                  <a:lnTo>
                    <a:pt x="1783" y="3716"/>
                  </a:lnTo>
                  <a:lnTo>
                    <a:pt x="1781" y="3716"/>
                  </a:lnTo>
                  <a:lnTo>
                    <a:pt x="1781" y="3714"/>
                  </a:lnTo>
                  <a:lnTo>
                    <a:pt x="1779" y="3714"/>
                  </a:lnTo>
                  <a:lnTo>
                    <a:pt x="1777" y="3714"/>
                  </a:lnTo>
                  <a:lnTo>
                    <a:pt x="1775" y="3713"/>
                  </a:lnTo>
                  <a:lnTo>
                    <a:pt x="1769" y="3713"/>
                  </a:lnTo>
                  <a:lnTo>
                    <a:pt x="1767" y="3714"/>
                  </a:lnTo>
                  <a:lnTo>
                    <a:pt x="1765" y="3714"/>
                  </a:lnTo>
                  <a:lnTo>
                    <a:pt x="1765" y="3713"/>
                  </a:lnTo>
                  <a:lnTo>
                    <a:pt x="1763" y="3713"/>
                  </a:lnTo>
                  <a:lnTo>
                    <a:pt x="1763" y="3713"/>
                  </a:lnTo>
                  <a:lnTo>
                    <a:pt x="1763" y="3713"/>
                  </a:lnTo>
                  <a:lnTo>
                    <a:pt x="1761" y="3711"/>
                  </a:lnTo>
                  <a:lnTo>
                    <a:pt x="1761" y="3711"/>
                  </a:lnTo>
                  <a:lnTo>
                    <a:pt x="1761" y="3711"/>
                  </a:lnTo>
                  <a:lnTo>
                    <a:pt x="1759" y="3711"/>
                  </a:lnTo>
                  <a:lnTo>
                    <a:pt x="1759" y="3709"/>
                  </a:lnTo>
                  <a:lnTo>
                    <a:pt x="1757" y="3709"/>
                  </a:lnTo>
                  <a:lnTo>
                    <a:pt x="1757" y="3709"/>
                  </a:lnTo>
                  <a:lnTo>
                    <a:pt x="1755" y="3709"/>
                  </a:lnTo>
                  <a:lnTo>
                    <a:pt x="1755" y="3707"/>
                  </a:lnTo>
                  <a:lnTo>
                    <a:pt x="1753" y="3707"/>
                  </a:lnTo>
                  <a:lnTo>
                    <a:pt x="1753" y="3707"/>
                  </a:lnTo>
                  <a:lnTo>
                    <a:pt x="1749" y="3707"/>
                  </a:lnTo>
                  <a:lnTo>
                    <a:pt x="1747" y="3705"/>
                  </a:lnTo>
                  <a:lnTo>
                    <a:pt x="1745" y="3705"/>
                  </a:lnTo>
                  <a:lnTo>
                    <a:pt x="1745" y="3703"/>
                  </a:lnTo>
                  <a:lnTo>
                    <a:pt x="1745" y="3703"/>
                  </a:lnTo>
                  <a:lnTo>
                    <a:pt x="1745" y="3703"/>
                  </a:lnTo>
                  <a:lnTo>
                    <a:pt x="1739" y="3703"/>
                  </a:lnTo>
                  <a:lnTo>
                    <a:pt x="1739" y="3701"/>
                  </a:lnTo>
                  <a:lnTo>
                    <a:pt x="1739" y="3701"/>
                  </a:lnTo>
                  <a:lnTo>
                    <a:pt x="1739" y="3703"/>
                  </a:lnTo>
                  <a:lnTo>
                    <a:pt x="1737" y="3703"/>
                  </a:lnTo>
                  <a:lnTo>
                    <a:pt x="1737" y="3703"/>
                  </a:lnTo>
                  <a:lnTo>
                    <a:pt x="1737" y="3705"/>
                  </a:lnTo>
                  <a:lnTo>
                    <a:pt x="1737" y="3703"/>
                  </a:lnTo>
                  <a:lnTo>
                    <a:pt x="1735" y="3703"/>
                  </a:lnTo>
                  <a:lnTo>
                    <a:pt x="1733" y="3703"/>
                  </a:lnTo>
                  <a:lnTo>
                    <a:pt x="1733" y="3703"/>
                  </a:lnTo>
                  <a:lnTo>
                    <a:pt x="1733" y="3701"/>
                  </a:lnTo>
                  <a:lnTo>
                    <a:pt x="1727" y="3701"/>
                  </a:lnTo>
                  <a:lnTo>
                    <a:pt x="1727" y="3703"/>
                  </a:lnTo>
                  <a:lnTo>
                    <a:pt x="1717" y="3703"/>
                  </a:lnTo>
                  <a:lnTo>
                    <a:pt x="1717" y="3703"/>
                  </a:lnTo>
                  <a:lnTo>
                    <a:pt x="1707" y="3703"/>
                  </a:lnTo>
                  <a:lnTo>
                    <a:pt x="1707" y="3703"/>
                  </a:lnTo>
                  <a:lnTo>
                    <a:pt x="1705" y="3703"/>
                  </a:lnTo>
                  <a:lnTo>
                    <a:pt x="1705" y="3701"/>
                  </a:lnTo>
                  <a:lnTo>
                    <a:pt x="1702" y="3701"/>
                  </a:lnTo>
                  <a:lnTo>
                    <a:pt x="1702" y="3701"/>
                  </a:lnTo>
                  <a:lnTo>
                    <a:pt x="1700" y="3701"/>
                  </a:lnTo>
                  <a:lnTo>
                    <a:pt x="1700" y="3699"/>
                  </a:lnTo>
                  <a:lnTo>
                    <a:pt x="1698" y="3699"/>
                  </a:lnTo>
                  <a:lnTo>
                    <a:pt x="1698" y="3699"/>
                  </a:lnTo>
                  <a:lnTo>
                    <a:pt x="1694" y="3699"/>
                  </a:lnTo>
                  <a:lnTo>
                    <a:pt x="1694" y="3697"/>
                  </a:lnTo>
                  <a:lnTo>
                    <a:pt x="1688" y="3697"/>
                  </a:lnTo>
                  <a:lnTo>
                    <a:pt x="1688" y="3697"/>
                  </a:lnTo>
                  <a:lnTo>
                    <a:pt x="1684" y="3697"/>
                  </a:lnTo>
                  <a:lnTo>
                    <a:pt x="1684" y="3699"/>
                  </a:lnTo>
                  <a:lnTo>
                    <a:pt x="1678" y="3699"/>
                  </a:lnTo>
                  <a:lnTo>
                    <a:pt x="1678" y="3699"/>
                  </a:lnTo>
                  <a:lnTo>
                    <a:pt x="1652" y="3699"/>
                  </a:lnTo>
                  <a:lnTo>
                    <a:pt x="1652" y="3701"/>
                  </a:lnTo>
                  <a:lnTo>
                    <a:pt x="1650" y="3701"/>
                  </a:lnTo>
                  <a:lnTo>
                    <a:pt x="1650" y="3701"/>
                  </a:lnTo>
                  <a:lnTo>
                    <a:pt x="1634" y="3701"/>
                  </a:lnTo>
                  <a:lnTo>
                    <a:pt x="1634" y="3703"/>
                  </a:lnTo>
                  <a:lnTo>
                    <a:pt x="1632" y="3703"/>
                  </a:lnTo>
                  <a:lnTo>
                    <a:pt x="1632" y="3701"/>
                  </a:lnTo>
                  <a:lnTo>
                    <a:pt x="1628" y="3701"/>
                  </a:lnTo>
                  <a:lnTo>
                    <a:pt x="1628" y="3701"/>
                  </a:lnTo>
                  <a:lnTo>
                    <a:pt x="1626" y="3701"/>
                  </a:lnTo>
                  <a:lnTo>
                    <a:pt x="1624" y="3701"/>
                  </a:lnTo>
                  <a:lnTo>
                    <a:pt x="1624" y="3703"/>
                  </a:lnTo>
                  <a:lnTo>
                    <a:pt x="1620" y="3703"/>
                  </a:lnTo>
                  <a:lnTo>
                    <a:pt x="1620" y="3703"/>
                  </a:lnTo>
                  <a:lnTo>
                    <a:pt x="1616" y="3703"/>
                  </a:lnTo>
                  <a:lnTo>
                    <a:pt x="1616" y="3705"/>
                  </a:lnTo>
                  <a:lnTo>
                    <a:pt x="1612" y="3705"/>
                  </a:lnTo>
                  <a:lnTo>
                    <a:pt x="1612" y="3705"/>
                  </a:lnTo>
                  <a:lnTo>
                    <a:pt x="1610" y="3705"/>
                  </a:lnTo>
                  <a:lnTo>
                    <a:pt x="1608" y="3705"/>
                  </a:lnTo>
                  <a:lnTo>
                    <a:pt x="1608" y="3705"/>
                  </a:lnTo>
                  <a:lnTo>
                    <a:pt x="1608" y="3707"/>
                  </a:lnTo>
                  <a:lnTo>
                    <a:pt x="1602" y="3707"/>
                  </a:lnTo>
                  <a:lnTo>
                    <a:pt x="1602" y="3707"/>
                  </a:lnTo>
                  <a:lnTo>
                    <a:pt x="1591" y="3707"/>
                  </a:lnTo>
                  <a:lnTo>
                    <a:pt x="1591" y="3709"/>
                  </a:lnTo>
                  <a:lnTo>
                    <a:pt x="1581" y="3709"/>
                  </a:lnTo>
                  <a:lnTo>
                    <a:pt x="1581" y="3709"/>
                  </a:lnTo>
                  <a:lnTo>
                    <a:pt x="1579" y="3709"/>
                  </a:lnTo>
                  <a:lnTo>
                    <a:pt x="1579" y="3711"/>
                  </a:lnTo>
                  <a:lnTo>
                    <a:pt x="1577" y="3711"/>
                  </a:lnTo>
                  <a:lnTo>
                    <a:pt x="1577" y="3711"/>
                  </a:lnTo>
                  <a:lnTo>
                    <a:pt x="1565" y="3711"/>
                  </a:lnTo>
                  <a:lnTo>
                    <a:pt x="1565" y="3713"/>
                  </a:lnTo>
                  <a:lnTo>
                    <a:pt x="1563" y="3713"/>
                  </a:lnTo>
                  <a:lnTo>
                    <a:pt x="1563" y="3713"/>
                  </a:lnTo>
                  <a:lnTo>
                    <a:pt x="1563" y="3713"/>
                  </a:lnTo>
                  <a:lnTo>
                    <a:pt x="1563" y="3716"/>
                  </a:lnTo>
                  <a:lnTo>
                    <a:pt x="1563" y="3714"/>
                  </a:lnTo>
                  <a:lnTo>
                    <a:pt x="1561" y="3714"/>
                  </a:lnTo>
                  <a:lnTo>
                    <a:pt x="1561" y="3714"/>
                  </a:lnTo>
                  <a:lnTo>
                    <a:pt x="1559" y="3714"/>
                  </a:lnTo>
                  <a:lnTo>
                    <a:pt x="1559" y="3713"/>
                  </a:lnTo>
                  <a:lnTo>
                    <a:pt x="1559" y="3713"/>
                  </a:lnTo>
                  <a:lnTo>
                    <a:pt x="1557" y="3713"/>
                  </a:lnTo>
                  <a:lnTo>
                    <a:pt x="1555" y="3713"/>
                  </a:lnTo>
                  <a:lnTo>
                    <a:pt x="1555" y="3713"/>
                  </a:lnTo>
                  <a:lnTo>
                    <a:pt x="1555" y="3713"/>
                  </a:lnTo>
                  <a:lnTo>
                    <a:pt x="1555" y="3713"/>
                  </a:lnTo>
                  <a:lnTo>
                    <a:pt x="1555" y="3711"/>
                  </a:lnTo>
                  <a:lnTo>
                    <a:pt x="1555" y="3711"/>
                  </a:lnTo>
                  <a:lnTo>
                    <a:pt x="1555" y="3705"/>
                  </a:lnTo>
                  <a:lnTo>
                    <a:pt x="1553" y="3705"/>
                  </a:lnTo>
                  <a:lnTo>
                    <a:pt x="1553" y="3701"/>
                  </a:lnTo>
                  <a:lnTo>
                    <a:pt x="1553" y="3701"/>
                  </a:lnTo>
                  <a:lnTo>
                    <a:pt x="1553" y="3699"/>
                  </a:lnTo>
                  <a:lnTo>
                    <a:pt x="1551" y="3699"/>
                  </a:lnTo>
                  <a:lnTo>
                    <a:pt x="1551" y="3697"/>
                  </a:lnTo>
                  <a:lnTo>
                    <a:pt x="1551" y="3697"/>
                  </a:lnTo>
                  <a:lnTo>
                    <a:pt x="1551" y="3697"/>
                  </a:lnTo>
                  <a:lnTo>
                    <a:pt x="1549" y="3697"/>
                  </a:lnTo>
                  <a:lnTo>
                    <a:pt x="1549" y="3695"/>
                  </a:lnTo>
                  <a:lnTo>
                    <a:pt x="1549" y="3695"/>
                  </a:lnTo>
                  <a:lnTo>
                    <a:pt x="1549" y="3695"/>
                  </a:lnTo>
                  <a:lnTo>
                    <a:pt x="1547" y="3695"/>
                  </a:lnTo>
                  <a:lnTo>
                    <a:pt x="1547" y="3693"/>
                  </a:lnTo>
                  <a:lnTo>
                    <a:pt x="1547" y="3693"/>
                  </a:lnTo>
                  <a:lnTo>
                    <a:pt x="1547" y="3691"/>
                  </a:lnTo>
                  <a:lnTo>
                    <a:pt x="1545" y="3691"/>
                  </a:lnTo>
                  <a:lnTo>
                    <a:pt x="1545" y="3691"/>
                  </a:lnTo>
                  <a:lnTo>
                    <a:pt x="1543" y="3691"/>
                  </a:lnTo>
                  <a:lnTo>
                    <a:pt x="1543" y="3687"/>
                  </a:lnTo>
                  <a:lnTo>
                    <a:pt x="1543" y="3687"/>
                  </a:lnTo>
                  <a:lnTo>
                    <a:pt x="1543" y="3685"/>
                  </a:lnTo>
                  <a:lnTo>
                    <a:pt x="1541" y="3683"/>
                  </a:lnTo>
                  <a:lnTo>
                    <a:pt x="1541" y="3681"/>
                  </a:lnTo>
                  <a:lnTo>
                    <a:pt x="1541" y="3681"/>
                  </a:lnTo>
                  <a:lnTo>
                    <a:pt x="1541" y="3681"/>
                  </a:lnTo>
                  <a:lnTo>
                    <a:pt x="1539" y="3679"/>
                  </a:lnTo>
                  <a:lnTo>
                    <a:pt x="1539" y="3679"/>
                  </a:lnTo>
                  <a:lnTo>
                    <a:pt x="1537" y="3679"/>
                  </a:lnTo>
                  <a:lnTo>
                    <a:pt x="1537" y="3677"/>
                  </a:lnTo>
                  <a:lnTo>
                    <a:pt x="1537" y="3677"/>
                  </a:lnTo>
                  <a:lnTo>
                    <a:pt x="1535" y="3677"/>
                  </a:lnTo>
                  <a:lnTo>
                    <a:pt x="1535" y="3675"/>
                  </a:lnTo>
                  <a:lnTo>
                    <a:pt x="1535" y="3675"/>
                  </a:lnTo>
                  <a:lnTo>
                    <a:pt x="1535" y="3675"/>
                  </a:lnTo>
                  <a:lnTo>
                    <a:pt x="1533" y="3675"/>
                  </a:lnTo>
                  <a:lnTo>
                    <a:pt x="1533" y="3673"/>
                  </a:lnTo>
                  <a:lnTo>
                    <a:pt x="1531" y="3673"/>
                  </a:lnTo>
                  <a:lnTo>
                    <a:pt x="1531" y="3673"/>
                  </a:lnTo>
                  <a:lnTo>
                    <a:pt x="1531" y="3673"/>
                  </a:lnTo>
                  <a:lnTo>
                    <a:pt x="1531" y="3671"/>
                  </a:lnTo>
                  <a:lnTo>
                    <a:pt x="1529" y="3671"/>
                  </a:lnTo>
                  <a:lnTo>
                    <a:pt x="1529" y="3671"/>
                  </a:lnTo>
                  <a:lnTo>
                    <a:pt x="1527" y="3671"/>
                  </a:lnTo>
                  <a:lnTo>
                    <a:pt x="1527" y="3669"/>
                  </a:lnTo>
                  <a:lnTo>
                    <a:pt x="1525" y="3669"/>
                  </a:lnTo>
                  <a:lnTo>
                    <a:pt x="1525" y="3669"/>
                  </a:lnTo>
                  <a:lnTo>
                    <a:pt x="1521" y="3669"/>
                  </a:lnTo>
                  <a:lnTo>
                    <a:pt x="1519" y="3667"/>
                  </a:lnTo>
                  <a:lnTo>
                    <a:pt x="1519" y="3667"/>
                  </a:lnTo>
                  <a:lnTo>
                    <a:pt x="1519" y="3667"/>
                  </a:lnTo>
                  <a:lnTo>
                    <a:pt x="1517" y="3667"/>
                  </a:lnTo>
                  <a:lnTo>
                    <a:pt x="1517" y="3665"/>
                  </a:lnTo>
                  <a:lnTo>
                    <a:pt x="1515" y="3665"/>
                  </a:lnTo>
                  <a:lnTo>
                    <a:pt x="1515" y="3665"/>
                  </a:lnTo>
                  <a:lnTo>
                    <a:pt x="1515" y="3665"/>
                  </a:lnTo>
                  <a:lnTo>
                    <a:pt x="1515" y="3663"/>
                  </a:lnTo>
                  <a:lnTo>
                    <a:pt x="1513" y="3663"/>
                  </a:lnTo>
                  <a:lnTo>
                    <a:pt x="1513" y="3663"/>
                  </a:lnTo>
                  <a:lnTo>
                    <a:pt x="1511" y="3663"/>
                  </a:lnTo>
                  <a:lnTo>
                    <a:pt x="1509" y="3661"/>
                  </a:lnTo>
                  <a:lnTo>
                    <a:pt x="1497" y="3661"/>
                  </a:lnTo>
                  <a:lnTo>
                    <a:pt x="1497" y="3661"/>
                  </a:lnTo>
                  <a:lnTo>
                    <a:pt x="1497" y="3663"/>
                  </a:lnTo>
                  <a:lnTo>
                    <a:pt x="1496" y="3663"/>
                  </a:lnTo>
                  <a:lnTo>
                    <a:pt x="1496" y="3661"/>
                  </a:lnTo>
                  <a:lnTo>
                    <a:pt x="1496" y="3661"/>
                  </a:lnTo>
                  <a:lnTo>
                    <a:pt x="1496" y="3663"/>
                  </a:lnTo>
                  <a:lnTo>
                    <a:pt x="1492" y="3663"/>
                  </a:lnTo>
                  <a:lnTo>
                    <a:pt x="1492" y="3661"/>
                  </a:lnTo>
                  <a:lnTo>
                    <a:pt x="1490" y="3661"/>
                  </a:lnTo>
                  <a:lnTo>
                    <a:pt x="1490" y="3661"/>
                  </a:lnTo>
                  <a:lnTo>
                    <a:pt x="1490" y="3661"/>
                  </a:lnTo>
                  <a:lnTo>
                    <a:pt x="1490" y="3659"/>
                  </a:lnTo>
                  <a:lnTo>
                    <a:pt x="1488" y="3659"/>
                  </a:lnTo>
                  <a:lnTo>
                    <a:pt x="1488" y="3659"/>
                  </a:lnTo>
                  <a:lnTo>
                    <a:pt x="1486" y="3659"/>
                  </a:lnTo>
                  <a:lnTo>
                    <a:pt x="1486" y="3659"/>
                  </a:lnTo>
                  <a:lnTo>
                    <a:pt x="1486" y="3657"/>
                  </a:lnTo>
                  <a:lnTo>
                    <a:pt x="1484" y="3657"/>
                  </a:lnTo>
                  <a:lnTo>
                    <a:pt x="1486" y="3657"/>
                  </a:lnTo>
                  <a:lnTo>
                    <a:pt x="1486" y="3657"/>
                  </a:lnTo>
                  <a:lnTo>
                    <a:pt x="1486" y="3657"/>
                  </a:lnTo>
                  <a:lnTo>
                    <a:pt x="1486" y="3657"/>
                  </a:lnTo>
                  <a:lnTo>
                    <a:pt x="1486" y="3655"/>
                  </a:lnTo>
                  <a:lnTo>
                    <a:pt x="1484" y="3655"/>
                  </a:lnTo>
                  <a:lnTo>
                    <a:pt x="1486" y="3655"/>
                  </a:lnTo>
                  <a:lnTo>
                    <a:pt x="1486" y="3653"/>
                  </a:lnTo>
                  <a:lnTo>
                    <a:pt x="1484" y="3653"/>
                  </a:lnTo>
                  <a:lnTo>
                    <a:pt x="1484" y="3653"/>
                  </a:lnTo>
                  <a:lnTo>
                    <a:pt x="1484" y="3651"/>
                  </a:lnTo>
                  <a:lnTo>
                    <a:pt x="1482" y="3651"/>
                  </a:lnTo>
                  <a:lnTo>
                    <a:pt x="1482" y="3651"/>
                  </a:lnTo>
                  <a:lnTo>
                    <a:pt x="1482" y="3651"/>
                  </a:lnTo>
                  <a:lnTo>
                    <a:pt x="1482" y="3651"/>
                  </a:lnTo>
                  <a:lnTo>
                    <a:pt x="1482" y="3651"/>
                  </a:lnTo>
                  <a:lnTo>
                    <a:pt x="1484" y="3651"/>
                  </a:lnTo>
                  <a:lnTo>
                    <a:pt x="1484" y="3645"/>
                  </a:lnTo>
                  <a:lnTo>
                    <a:pt x="1484" y="3645"/>
                  </a:lnTo>
                  <a:lnTo>
                    <a:pt x="1484" y="3643"/>
                  </a:lnTo>
                  <a:lnTo>
                    <a:pt x="1484" y="3643"/>
                  </a:lnTo>
                  <a:lnTo>
                    <a:pt x="1484" y="3639"/>
                  </a:lnTo>
                  <a:lnTo>
                    <a:pt x="1484" y="3639"/>
                  </a:lnTo>
                  <a:lnTo>
                    <a:pt x="1484" y="3639"/>
                  </a:lnTo>
                  <a:lnTo>
                    <a:pt x="1484" y="3639"/>
                  </a:lnTo>
                  <a:lnTo>
                    <a:pt x="1484" y="3637"/>
                  </a:lnTo>
                  <a:lnTo>
                    <a:pt x="1484" y="3637"/>
                  </a:lnTo>
                  <a:lnTo>
                    <a:pt x="1484" y="3635"/>
                  </a:lnTo>
                  <a:lnTo>
                    <a:pt x="1486" y="3635"/>
                  </a:lnTo>
                  <a:lnTo>
                    <a:pt x="1486" y="3633"/>
                  </a:lnTo>
                  <a:lnTo>
                    <a:pt x="1486" y="3633"/>
                  </a:lnTo>
                  <a:lnTo>
                    <a:pt x="1486" y="3631"/>
                  </a:lnTo>
                  <a:lnTo>
                    <a:pt x="1488" y="3631"/>
                  </a:lnTo>
                  <a:lnTo>
                    <a:pt x="1488" y="3627"/>
                  </a:lnTo>
                  <a:lnTo>
                    <a:pt x="1488" y="3627"/>
                  </a:lnTo>
                  <a:lnTo>
                    <a:pt x="1488" y="3627"/>
                  </a:lnTo>
                  <a:lnTo>
                    <a:pt x="1490" y="3625"/>
                  </a:lnTo>
                  <a:lnTo>
                    <a:pt x="1490" y="3623"/>
                  </a:lnTo>
                  <a:lnTo>
                    <a:pt x="1490" y="3623"/>
                  </a:lnTo>
                  <a:lnTo>
                    <a:pt x="1490" y="3621"/>
                  </a:lnTo>
                  <a:lnTo>
                    <a:pt x="1492" y="3619"/>
                  </a:lnTo>
                  <a:lnTo>
                    <a:pt x="1492" y="3617"/>
                  </a:lnTo>
                  <a:lnTo>
                    <a:pt x="1492" y="3617"/>
                  </a:lnTo>
                  <a:lnTo>
                    <a:pt x="1492" y="3615"/>
                  </a:lnTo>
                  <a:lnTo>
                    <a:pt x="1494" y="3613"/>
                  </a:lnTo>
                  <a:lnTo>
                    <a:pt x="1494" y="3611"/>
                  </a:lnTo>
                  <a:lnTo>
                    <a:pt x="1494" y="3611"/>
                  </a:lnTo>
                  <a:lnTo>
                    <a:pt x="1494" y="3609"/>
                  </a:lnTo>
                  <a:lnTo>
                    <a:pt x="1496" y="3609"/>
                  </a:lnTo>
                  <a:lnTo>
                    <a:pt x="1496" y="3606"/>
                  </a:lnTo>
                  <a:lnTo>
                    <a:pt x="1496" y="3606"/>
                  </a:lnTo>
                  <a:lnTo>
                    <a:pt x="1496" y="3602"/>
                  </a:lnTo>
                  <a:lnTo>
                    <a:pt x="1497" y="3602"/>
                  </a:lnTo>
                  <a:lnTo>
                    <a:pt x="1497" y="3598"/>
                  </a:lnTo>
                  <a:lnTo>
                    <a:pt x="1497" y="3598"/>
                  </a:lnTo>
                  <a:lnTo>
                    <a:pt x="1497" y="3594"/>
                  </a:lnTo>
                  <a:lnTo>
                    <a:pt x="1499" y="3594"/>
                  </a:lnTo>
                  <a:lnTo>
                    <a:pt x="1499" y="3586"/>
                  </a:lnTo>
                  <a:lnTo>
                    <a:pt x="1497" y="3586"/>
                  </a:lnTo>
                  <a:lnTo>
                    <a:pt x="1497" y="3586"/>
                  </a:lnTo>
                  <a:lnTo>
                    <a:pt x="1497" y="3586"/>
                  </a:lnTo>
                  <a:lnTo>
                    <a:pt x="1497" y="3584"/>
                  </a:lnTo>
                  <a:lnTo>
                    <a:pt x="1496" y="3584"/>
                  </a:lnTo>
                  <a:lnTo>
                    <a:pt x="1496" y="3580"/>
                  </a:lnTo>
                  <a:lnTo>
                    <a:pt x="1494" y="3580"/>
                  </a:lnTo>
                  <a:lnTo>
                    <a:pt x="1494" y="3578"/>
                  </a:lnTo>
                  <a:lnTo>
                    <a:pt x="1494" y="3578"/>
                  </a:lnTo>
                  <a:lnTo>
                    <a:pt x="1494" y="3576"/>
                  </a:lnTo>
                  <a:lnTo>
                    <a:pt x="1492" y="3576"/>
                  </a:lnTo>
                  <a:lnTo>
                    <a:pt x="1492" y="3574"/>
                  </a:lnTo>
                  <a:lnTo>
                    <a:pt x="1492" y="3574"/>
                  </a:lnTo>
                  <a:lnTo>
                    <a:pt x="1490" y="3574"/>
                  </a:lnTo>
                  <a:lnTo>
                    <a:pt x="1490" y="3572"/>
                  </a:lnTo>
                  <a:lnTo>
                    <a:pt x="1488" y="3572"/>
                  </a:lnTo>
                  <a:lnTo>
                    <a:pt x="1488" y="3570"/>
                  </a:lnTo>
                  <a:lnTo>
                    <a:pt x="1488" y="3570"/>
                  </a:lnTo>
                  <a:lnTo>
                    <a:pt x="1488" y="3570"/>
                  </a:lnTo>
                  <a:lnTo>
                    <a:pt x="1486" y="3570"/>
                  </a:lnTo>
                  <a:lnTo>
                    <a:pt x="1486" y="3568"/>
                  </a:lnTo>
                  <a:lnTo>
                    <a:pt x="1488" y="3568"/>
                  </a:lnTo>
                  <a:lnTo>
                    <a:pt x="1488" y="3568"/>
                  </a:lnTo>
                  <a:lnTo>
                    <a:pt x="1486" y="3568"/>
                  </a:lnTo>
                  <a:lnTo>
                    <a:pt x="1488" y="3568"/>
                  </a:lnTo>
                  <a:lnTo>
                    <a:pt x="1486" y="3568"/>
                  </a:lnTo>
                  <a:lnTo>
                    <a:pt x="1488" y="3568"/>
                  </a:lnTo>
                  <a:lnTo>
                    <a:pt x="1488" y="3566"/>
                  </a:lnTo>
                  <a:lnTo>
                    <a:pt x="1486" y="3566"/>
                  </a:lnTo>
                  <a:lnTo>
                    <a:pt x="1486" y="3564"/>
                  </a:lnTo>
                  <a:lnTo>
                    <a:pt x="1486" y="3564"/>
                  </a:lnTo>
                  <a:lnTo>
                    <a:pt x="1484" y="3564"/>
                  </a:lnTo>
                  <a:lnTo>
                    <a:pt x="1484" y="3564"/>
                  </a:lnTo>
                  <a:lnTo>
                    <a:pt x="1484" y="3562"/>
                  </a:lnTo>
                  <a:lnTo>
                    <a:pt x="1484" y="3562"/>
                  </a:lnTo>
                  <a:lnTo>
                    <a:pt x="1484" y="3558"/>
                  </a:lnTo>
                  <a:lnTo>
                    <a:pt x="1486" y="3558"/>
                  </a:lnTo>
                  <a:lnTo>
                    <a:pt x="1486" y="3556"/>
                  </a:lnTo>
                  <a:lnTo>
                    <a:pt x="1486" y="3556"/>
                  </a:lnTo>
                  <a:lnTo>
                    <a:pt x="1486" y="3554"/>
                  </a:lnTo>
                  <a:lnTo>
                    <a:pt x="1488" y="3552"/>
                  </a:lnTo>
                  <a:lnTo>
                    <a:pt x="1488" y="3550"/>
                  </a:lnTo>
                  <a:lnTo>
                    <a:pt x="1488" y="3550"/>
                  </a:lnTo>
                  <a:lnTo>
                    <a:pt x="1488" y="3546"/>
                  </a:lnTo>
                  <a:lnTo>
                    <a:pt x="1490" y="3546"/>
                  </a:lnTo>
                  <a:lnTo>
                    <a:pt x="1490" y="3542"/>
                  </a:lnTo>
                  <a:lnTo>
                    <a:pt x="1490" y="3542"/>
                  </a:lnTo>
                  <a:lnTo>
                    <a:pt x="1490" y="3538"/>
                  </a:lnTo>
                  <a:lnTo>
                    <a:pt x="1492" y="3538"/>
                  </a:lnTo>
                  <a:lnTo>
                    <a:pt x="1492" y="3534"/>
                  </a:lnTo>
                  <a:lnTo>
                    <a:pt x="1492" y="3534"/>
                  </a:lnTo>
                  <a:lnTo>
                    <a:pt x="1492" y="3528"/>
                  </a:lnTo>
                  <a:lnTo>
                    <a:pt x="1494" y="3528"/>
                  </a:lnTo>
                  <a:lnTo>
                    <a:pt x="1494" y="3522"/>
                  </a:lnTo>
                  <a:lnTo>
                    <a:pt x="1494" y="3522"/>
                  </a:lnTo>
                  <a:lnTo>
                    <a:pt x="1494" y="3514"/>
                  </a:lnTo>
                  <a:lnTo>
                    <a:pt x="1494" y="3514"/>
                  </a:lnTo>
                  <a:lnTo>
                    <a:pt x="1494" y="3512"/>
                  </a:lnTo>
                  <a:lnTo>
                    <a:pt x="1492" y="3512"/>
                  </a:lnTo>
                  <a:lnTo>
                    <a:pt x="1492" y="3510"/>
                  </a:lnTo>
                  <a:lnTo>
                    <a:pt x="1492" y="3510"/>
                  </a:lnTo>
                  <a:lnTo>
                    <a:pt x="1492" y="3508"/>
                  </a:lnTo>
                  <a:lnTo>
                    <a:pt x="1490" y="3508"/>
                  </a:lnTo>
                  <a:lnTo>
                    <a:pt x="1490" y="3508"/>
                  </a:lnTo>
                  <a:lnTo>
                    <a:pt x="1488" y="3508"/>
                  </a:lnTo>
                  <a:lnTo>
                    <a:pt x="1488" y="3506"/>
                  </a:lnTo>
                  <a:lnTo>
                    <a:pt x="1488" y="3506"/>
                  </a:lnTo>
                  <a:lnTo>
                    <a:pt x="1488" y="3506"/>
                  </a:lnTo>
                  <a:lnTo>
                    <a:pt x="1486" y="3506"/>
                  </a:lnTo>
                  <a:lnTo>
                    <a:pt x="1486" y="3504"/>
                  </a:lnTo>
                  <a:lnTo>
                    <a:pt x="1484" y="3504"/>
                  </a:lnTo>
                  <a:lnTo>
                    <a:pt x="1484" y="3504"/>
                  </a:lnTo>
                  <a:lnTo>
                    <a:pt x="1484" y="3504"/>
                  </a:lnTo>
                  <a:lnTo>
                    <a:pt x="1484" y="3503"/>
                  </a:lnTo>
                  <a:lnTo>
                    <a:pt x="1484" y="3504"/>
                  </a:lnTo>
                  <a:lnTo>
                    <a:pt x="1484" y="3503"/>
                  </a:lnTo>
                  <a:lnTo>
                    <a:pt x="1482" y="3503"/>
                  </a:lnTo>
                  <a:lnTo>
                    <a:pt x="1482" y="3499"/>
                  </a:lnTo>
                  <a:lnTo>
                    <a:pt x="1482" y="3499"/>
                  </a:lnTo>
                  <a:lnTo>
                    <a:pt x="1482" y="3497"/>
                  </a:lnTo>
                  <a:lnTo>
                    <a:pt x="1480" y="3497"/>
                  </a:lnTo>
                  <a:lnTo>
                    <a:pt x="1480" y="3495"/>
                  </a:lnTo>
                  <a:lnTo>
                    <a:pt x="1480" y="3493"/>
                  </a:lnTo>
                  <a:lnTo>
                    <a:pt x="1480" y="3493"/>
                  </a:lnTo>
                  <a:lnTo>
                    <a:pt x="1468" y="3493"/>
                  </a:lnTo>
                  <a:lnTo>
                    <a:pt x="1468" y="3491"/>
                  </a:lnTo>
                  <a:lnTo>
                    <a:pt x="1470" y="3491"/>
                  </a:lnTo>
                  <a:lnTo>
                    <a:pt x="1468" y="3491"/>
                  </a:lnTo>
                  <a:lnTo>
                    <a:pt x="1470" y="3491"/>
                  </a:lnTo>
                  <a:lnTo>
                    <a:pt x="1470" y="3489"/>
                  </a:lnTo>
                  <a:lnTo>
                    <a:pt x="1470" y="3487"/>
                  </a:lnTo>
                  <a:lnTo>
                    <a:pt x="1470" y="3485"/>
                  </a:lnTo>
                  <a:lnTo>
                    <a:pt x="1472" y="3485"/>
                  </a:lnTo>
                  <a:lnTo>
                    <a:pt x="1472" y="3479"/>
                  </a:lnTo>
                  <a:lnTo>
                    <a:pt x="1470" y="3479"/>
                  </a:lnTo>
                  <a:lnTo>
                    <a:pt x="1470" y="3479"/>
                  </a:lnTo>
                  <a:lnTo>
                    <a:pt x="1472" y="3477"/>
                  </a:lnTo>
                  <a:lnTo>
                    <a:pt x="1472" y="3475"/>
                  </a:lnTo>
                  <a:lnTo>
                    <a:pt x="1472" y="3475"/>
                  </a:lnTo>
                  <a:lnTo>
                    <a:pt x="1472" y="3471"/>
                  </a:lnTo>
                  <a:lnTo>
                    <a:pt x="1474" y="3471"/>
                  </a:lnTo>
                  <a:lnTo>
                    <a:pt x="1474" y="3467"/>
                  </a:lnTo>
                  <a:lnTo>
                    <a:pt x="1474" y="3467"/>
                  </a:lnTo>
                  <a:lnTo>
                    <a:pt x="1474" y="3465"/>
                  </a:lnTo>
                  <a:lnTo>
                    <a:pt x="1476" y="3465"/>
                  </a:lnTo>
                  <a:lnTo>
                    <a:pt x="1476" y="3461"/>
                  </a:lnTo>
                  <a:lnTo>
                    <a:pt x="1476" y="3459"/>
                  </a:lnTo>
                  <a:lnTo>
                    <a:pt x="1476" y="3457"/>
                  </a:lnTo>
                  <a:lnTo>
                    <a:pt x="1478" y="3457"/>
                  </a:lnTo>
                  <a:lnTo>
                    <a:pt x="1478" y="3453"/>
                  </a:lnTo>
                  <a:lnTo>
                    <a:pt x="1478" y="3453"/>
                  </a:lnTo>
                  <a:lnTo>
                    <a:pt x="1478" y="3449"/>
                  </a:lnTo>
                  <a:lnTo>
                    <a:pt x="1480" y="3449"/>
                  </a:lnTo>
                  <a:lnTo>
                    <a:pt x="1480" y="3445"/>
                  </a:lnTo>
                  <a:lnTo>
                    <a:pt x="1480" y="3445"/>
                  </a:lnTo>
                  <a:lnTo>
                    <a:pt x="1480" y="3443"/>
                  </a:lnTo>
                  <a:lnTo>
                    <a:pt x="1480" y="3443"/>
                  </a:lnTo>
                  <a:lnTo>
                    <a:pt x="1480" y="3441"/>
                  </a:lnTo>
                  <a:lnTo>
                    <a:pt x="1482" y="3441"/>
                  </a:lnTo>
                  <a:lnTo>
                    <a:pt x="1482" y="3435"/>
                  </a:lnTo>
                  <a:lnTo>
                    <a:pt x="1482" y="3433"/>
                  </a:lnTo>
                  <a:lnTo>
                    <a:pt x="1482" y="3425"/>
                  </a:lnTo>
                  <a:lnTo>
                    <a:pt x="1484" y="3425"/>
                  </a:lnTo>
                  <a:lnTo>
                    <a:pt x="1484" y="3415"/>
                  </a:lnTo>
                  <a:lnTo>
                    <a:pt x="1484" y="3415"/>
                  </a:lnTo>
                  <a:lnTo>
                    <a:pt x="1484" y="3407"/>
                  </a:lnTo>
                  <a:lnTo>
                    <a:pt x="1484" y="3407"/>
                  </a:lnTo>
                  <a:lnTo>
                    <a:pt x="1484" y="3407"/>
                  </a:lnTo>
                  <a:lnTo>
                    <a:pt x="1484" y="3405"/>
                  </a:lnTo>
                  <a:lnTo>
                    <a:pt x="1484" y="3405"/>
                  </a:lnTo>
                  <a:lnTo>
                    <a:pt x="1484" y="3394"/>
                  </a:lnTo>
                  <a:lnTo>
                    <a:pt x="1482" y="3394"/>
                  </a:lnTo>
                  <a:lnTo>
                    <a:pt x="1482" y="3388"/>
                  </a:lnTo>
                  <a:lnTo>
                    <a:pt x="1482" y="3388"/>
                  </a:lnTo>
                  <a:lnTo>
                    <a:pt x="1482" y="3384"/>
                  </a:lnTo>
                  <a:lnTo>
                    <a:pt x="1480" y="3384"/>
                  </a:lnTo>
                  <a:lnTo>
                    <a:pt x="1480" y="3382"/>
                  </a:lnTo>
                  <a:lnTo>
                    <a:pt x="1480" y="3382"/>
                  </a:lnTo>
                  <a:lnTo>
                    <a:pt x="1480" y="3380"/>
                  </a:lnTo>
                  <a:lnTo>
                    <a:pt x="1478" y="3380"/>
                  </a:lnTo>
                  <a:lnTo>
                    <a:pt x="1478" y="3378"/>
                  </a:lnTo>
                  <a:lnTo>
                    <a:pt x="1478" y="3378"/>
                  </a:lnTo>
                  <a:lnTo>
                    <a:pt x="1478" y="3376"/>
                  </a:lnTo>
                  <a:lnTo>
                    <a:pt x="1476" y="3374"/>
                  </a:lnTo>
                  <a:lnTo>
                    <a:pt x="1476" y="3374"/>
                  </a:lnTo>
                  <a:lnTo>
                    <a:pt x="1476" y="3372"/>
                  </a:lnTo>
                  <a:lnTo>
                    <a:pt x="1474" y="3372"/>
                  </a:lnTo>
                  <a:lnTo>
                    <a:pt x="1474" y="3372"/>
                  </a:lnTo>
                  <a:lnTo>
                    <a:pt x="1474" y="3372"/>
                  </a:lnTo>
                  <a:lnTo>
                    <a:pt x="1472" y="3372"/>
                  </a:lnTo>
                  <a:lnTo>
                    <a:pt x="1472" y="3372"/>
                  </a:lnTo>
                  <a:lnTo>
                    <a:pt x="1472" y="3372"/>
                  </a:lnTo>
                  <a:lnTo>
                    <a:pt x="1472" y="3370"/>
                  </a:lnTo>
                  <a:lnTo>
                    <a:pt x="1470" y="3370"/>
                  </a:lnTo>
                  <a:lnTo>
                    <a:pt x="1470" y="3370"/>
                  </a:lnTo>
                  <a:lnTo>
                    <a:pt x="1468" y="3370"/>
                  </a:lnTo>
                  <a:lnTo>
                    <a:pt x="1468" y="3370"/>
                  </a:lnTo>
                  <a:lnTo>
                    <a:pt x="1466" y="3370"/>
                  </a:lnTo>
                  <a:lnTo>
                    <a:pt x="1466" y="3370"/>
                  </a:lnTo>
                  <a:lnTo>
                    <a:pt x="1466" y="3370"/>
                  </a:lnTo>
                  <a:lnTo>
                    <a:pt x="1466" y="3370"/>
                  </a:lnTo>
                  <a:lnTo>
                    <a:pt x="1466" y="3370"/>
                  </a:lnTo>
                  <a:lnTo>
                    <a:pt x="1464" y="3370"/>
                  </a:lnTo>
                  <a:lnTo>
                    <a:pt x="1464" y="3370"/>
                  </a:lnTo>
                  <a:lnTo>
                    <a:pt x="1462" y="3370"/>
                  </a:lnTo>
                  <a:lnTo>
                    <a:pt x="1462" y="3368"/>
                  </a:lnTo>
                  <a:lnTo>
                    <a:pt x="1460" y="3368"/>
                  </a:lnTo>
                  <a:lnTo>
                    <a:pt x="1460" y="3366"/>
                  </a:lnTo>
                  <a:lnTo>
                    <a:pt x="1460" y="3366"/>
                  </a:lnTo>
                  <a:lnTo>
                    <a:pt x="1460" y="3366"/>
                  </a:lnTo>
                  <a:lnTo>
                    <a:pt x="1458" y="3366"/>
                  </a:lnTo>
                  <a:lnTo>
                    <a:pt x="1458" y="3364"/>
                  </a:lnTo>
                  <a:lnTo>
                    <a:pt x="1458" y="3364"/>
                  </a:lnTo>
                  <a:lnTo>
                    <a:pt x="1458" y="3364"/>
                  </a:lnTo>
                  <a:lnTo>
                    <a:pt x="1456" y="3362"/>
                  </a:lnTo>
                  <a:lnTo>
                    <a:pt x="1456" y="3362"/>
                  </a:lnTo>
                  <a:lnTo>
                    <a:pt x="1456" y="3362"/>
                  </a:lnTo>
                  <a:lnTo>
                    <a:pt x="1454" y="3360"/>
                  </a:lnTo>
                  <a:lnTo>
                    <a:pt x="1452" y="3360"/>
                  </a:lnTo>
                  <a:lnTo>
                    <a:pt x="1452" y="3360"/>
                  </a:lnTo>
                  <a:lnTo>
                    <a:pt x="1450" y="3360"/>
                  </a:lnTo>
                  <a:lnTo>
                    <a:pt x="1450" y="3358"/>
                  </a:lnTo>
                  <a:lnTo>
                    <a:pt x="1450" y="3358"/>
                  </a:lnTo>
                  <a:lnTo>
                    <a:pt x="1450" y="3360"/>
                  </a:lnTo>
                  <a:lnTo>
                    <a:pt x="1450" y="3358"/>
                  </a:lnTo>
                  <a:lnTo>
                    <a:pt x="1446" y="3358"/>
                  </a:lnTo>
                  <a:lnTo>
                    <a:pt x="1448" y="3360"/>
                  </a:lnTo>
                  <a:lnTo>
                    <a:pt x="1446" y="3360"/>
                  </a:lnTo>
                  <a:lnTo>
                    <a:pt x="1446" y="3358"/>
                  </a:lnTo>
                  <a:lnTo>
                    <a:pt x="1446" y="3360"/>
                  </a:lnTo>
                  <a:lnTo>
                    <a:pt x="1444" y="3358"/>
                  </a:lnTo>
                  <a:lnTo>
                    <a:pt x="1444" y="3360"/>
                  </a:lnTo>
                  <a:lnTo>
                    <a:pt x="1442" y="3360"/>
                  </a:lnTo>
                  <a:lnTo>
                    <a:pt x="1442" y="3358"/>
                  </a:lnTo>
                  <a:lnTo>
                    <a:pt x="1442" y="3358"/>
                  </a:lnTo>
                  <a:lnTo>
                    <a:pt x="1438" y="3358"/>
                  </a:lnTo>
                  <a:lnTo>
                    <a:pt x="1438" y="3356"/>
                  </a:lnTo>
                  <a:lnTo>
                    <a:pt x="1438" y="3358"/>
                  </a:lnTo>
                  <a:lnTo>
                    <a:pt x="1434" y="3358"/>
                  </a:lnTo>
                  <a:lnTo>
                    <a:pt x="1434" y="3358"/>
                  </a:lnTo>
                  <a:lnTo>
                    <a:pt x="1432" y="3358"/>
                  </a:lnTo>
                  <a:lnTo>
                    <a:pt x="1432" y="3360"/>
                  </a:lnTo>
                  <a:lnTo>
                    <a:pt x="1432" y="3360"/>
                  </a:lnTo>
                  <a:lnTo>
                    <a:pt x="1432" y="3362"/>
                  </a:lnTo>
                  <a:lnTo>
                    <a:pt x="1430" y="3362"/>
                  </a:lnTo>
                  <a:lnTo>
                    <a:pt x="1430" y="3364"/>
                  </a:lnTo>
                  <a:lnTo>
                    <a:pt x="1432" y="3364"/>
                  </a:lnTo>
                  <a:lnTo>
                    <a:pt x="1432" y="3368"/>
                  </a:lnTo>
                  <a:lnTo>
                    <a:pt x="1432" y="3368"/>
                  </a:lnTo>
                  <a:lnTo>
                    <a:pt x="1434" y="3368"/>
                  </a:lnTo>
                  <a:lnTo>
                    <a:pt x="1432" y="3368"/>
                  </a:lnTo>
                  <a:lnTo>
                    <a:pt x="1432" y="3368"/>
                  </a:lnTo>
                  <a:lnTo>
                    <a:pt x="1430" y="3368"/>
                  </a:lnTo>
                  <a:lnTo>
                    <a:pt x="1430" y="3366"/>
                  </a:lnTo>
                  <a:lnTo>
                    <a:pt x="1426" y="3366"/>
                  </a:lnTo>
                  <a:lnTo>
                    <a:pt x="1426" y="3366"/>
                  </a:lnTo>
                  <a:lnTo>
                    <a:pt x="1426" y="3366"/>
                  </a:lnTo>
                  <a:lnTo>
                    <a:pt x="1424" y="3364"/>
                  </a:lnTo>
                  <a:lnTo>
                    <a:pt x="1422" y="3364"/>
                  </a:lnTo>
                  <a:lnTo>
                    <a:pt x="1422" y="3362"/>
                  </a:lnTo>
                  <a:lnTo>
                    <a:pt x="1420" y="3362"/>
                  </a:lnTo>
                  <a:lnTo>
                    <a:pt x="1420" y="3360"/>
                  </a:lnTo>
                  <a:lnTo>
                    <a:pt x="1420" y="3360"/>
                  </a:lnTo>
                  <a:lnTo>
                    <a:pt x="1420" y="3360"/>
                  </a:lnTo>
                  <a:lnTo>
                    <a:pt x="1420" y="3360"/>
                  </a:lnTo>
                  <a:lnTo>
                    <a:pt x="1420" y="3358"/>
                  </a:lnTo>
                  <a:lnTo>
                    <a:pt x="1418" y="3358"/>
                  </a:lnTo>
                  <a:lnTo>
                    <a:pt x="1418" y="3358"/>
                  </a:lnTo>
                  <a:lnTo>
                    <a:pt x="1414" y="3358"/>
                  </a:lnTo>
                  <a:lnTo>
                    <a:pt x="1414" y="3356"/>
                  </a:lnTo>
                  <a:lnTo>
                    <a:pt x="1414" y="3356"/>
                  </a:lnTo>
                  <a:lnTo>
                    <a:pt x="1414" y="3356"/>
                  </a:lnTo>
                  <a:lnTo>
                    <a:pt x="1414" y="3356"/>
                  </a:lnTo>
                  <a:lnTo>
                    <a:pt x="1412" y="3356"/>
                  </a:lnTo>
                  <a:lnTo>
                    <a:pt x="1412" y="3356"/>
                  </a:lnTo>
                  <a:lnTo>
                    <a:pt x="1412" y="3356"/>
                  </a:lnTo>
                  <a:lnTo>
                    <a:pt x="1412" y="3354"/>
                  </a:lnTo>
                  <a:lnTo>
                    <a:pt x="1410" y="3354"/>
                  </a:lnTo>
                  <a:lnTo>
                    <a:pt x="1412" y="3354"/>
                  </a:lnTo>
                  <a:lnTo>
                    <a:pt x="1410" y="3354"/>
                  </a:lnTo>
                  <a:lnTo>
                    <a:pt x="1410" y="3354"/>
                  </a:lnTo>
                  <a:lnTo>
                    <a:pt x="1408" y="3354"/>
                  </a:lnTo>
                  <a:lnTo>
                    <a:pt x="1408" y="3352"/>
                  </a:lnTo>
                  <a:lnTo>
                    <a:pt x="1406" y="3352"/>
                  </a:lnTo>
                  <a:lnTo>
                    <a:pt x="1406" y="3352"/>
                  </a:lnTo>
                  <a:lnTo>
                    <a:pt x="1404" y="3352"/>
                  </a:lnTo>
                  <a:lnTo>
                    <a:pt x="1404" y="3350"/>
                  </a:lnTo>
                  <a:lnTo>
                    <a:pt x="1404" y="3352"/>
                  </a:lnTo>
                  <a:lnTo>
                    <a:pt x="1404" y="3350"/>
                  </a:lnTo>
                  <a:lnTo>
                    <a:pt x="1404" y="3350"/>
                  </a:lnTo>
                  <a:lnTo>
                    <a:pt x="1404" y="3350"/>
                  </a:lnTo>
                  <a:lnTo>
                    <a:pt x="1400" y="3350"/>
                  </a:lnTo>
                  <a:lnTo>
                    <a:pt x="1400" y="3348"/>
                  </a:lnTo>
                  <a:lnTo>
                    <a:pt x="1398" y="3348"/>
                  </a:lnTo>
                  <a:lnTo>
                    <a:pt x="1398" y="3348"/>
                  </a:lnTo>
                  <a:lnTo>
                    <a:pt x="1398" y="3348"/>
                  </a:lnTo>
                  <a:lnTo>
                    <a:pt x="1396" y="3348"/>
                  </a:lnTo>
                  <a:lnTo>
                    <a:pt x="1396" y="3348"/>
                  </a:lnTo>
                  <a:lnTo>
                    <a:pt x="1396" y="3348"/>
                  </a:lnTo>
                  <a:lnTo>
                    <a:pt x="1396" y="3348"/>
                  </a:lnTo>
                  <a:lnTo>
                    <a:pt x="1398" y="3348"/>
                  </a:lnTo>
                  <a:lnTo>
                    <a:pt x="1396" y="3348"/>
                  </a:lnTo>
                  <a:lnTo>
                    <a:pt x="1396" y="3348"/>
                  </a:lnTo>
                  <a:lnTo>
                    <a:pt x="1394" y="3348"/>
                  </a:lnTo>
                  <a:lnTo>
                    <a:pt x="1394" y="3346"/>
                  </a:lnTo>
                  <a:lnTo>
                    <a:pt x="1394" y="3346"/>
                  </a:lnTo>
                  <a:lnTo>
                    <a:pt x="1394" y="3346"/>
                  </a:lnTo>
                  <a:lnTo>
                    <a:pt x="1394" y="3346"/>
                  </a:lnTo>
                  <a:lnTo>
                    <a:pt x="1394" y="3346"/>
                  </a:lnTo>
                  <a:lnTo>
                    <a:pt x="1393" y="3346"/>
                  </a:lnTo>
                  <a:lnTo>
                    <a:pt x="1391" y="3346"/>
                  </a:lnTo>
                  <a:lnTo>
                    <a:pt x="1391" y="3344"/>
                  </a:lnTo>
                  <a:lnTo>
                    <a:pt x="1391" y="3346"/>
                  </a:lnTo>
                  <a:lnTo>
                    <a:pt x="1391" y="3346"/>
                  </a:lnTo>
                  <a:lnTo>
                    <a:pt x="1391" y="3344"/>
                  </a:lnTo>
                  <a:lnTo>
                    <a:pt x="1391" y="3344"/>
                  </a:lnTo>
                  <a:lnTo>
                    <a:pt x="1391" y="3346"/>
                  </a:lnTo>
                  <a:lnTo>
                    <a:pt x="1391" y="3344"/>
                  </a:lnTo>
                  <a:lnTo>
                    <a:pt x="1389" y="3344"/>
                  </a:lnTo>
                  <a:lnTo>
                    <a:pt x="1389" y="3344"/>
                  </a:lnTo>
                  <a:lnTo>
                    <a:pt x="1391" y="3344"/>
                  </a:lnTo>
                  <a:lnTo>
                    <a:pt x="1391" y="3342"/>
                  </a:lnTo>
                  <a:lnTo>
                    <a:pt x="1389" y="3342"/>
                  </a:lnTo>
                  <a:lnTo>
                    <a:pt x="1389" y="3342"/>
                  </a:lnTo>
                  <a:lnTo>
                    <a:pt x="1389" y="3342"/>
                  </a:lnTo>
                  <a:lnTo>
                    <a:pt x="1389" y="3342"/>
                  </a:lnTo>
                  <a:lnTo>
                    <a:pt x="1389" y="3342"/>
                  </a:lnTo>
                  <a:lnTo>
                    <a:pt x="1389" y="3342"/>
                  </a:lnTo>
                  <a:lnTo>
                    <a:pt x="1389" y="3342"/>
                  </a:lnTo>
                  <a:lnTo>
                    <a:pt x="1389" y="3340"/>
                  </a:lnTo>
                  <a:lnTo>
                    <a:pt x="1389" y="3340"/>
                  </a:lnTo>
                  <a:lnTo>
                    <a:pt x="1389" y="3340"/>
                  </a:lnTo>
                  <a:lnTo>
                    <a:pt x="1389" y="3340"/>
                  </a:lnTo>
                  <a:lnTo>
                    <a:pt x="1387" y="3340"/>
                  </a:lnTo>
                  <a:lnTo>
                    <a:pt x="1389" y="3340"/>
                  </a:lnTo>
                  <a:lnTo>
                    <a:pt x="1389" y="3338"/>
                  </a:lnTo>
                  <a:lnTo>
                    <a:pt x="1387" y="3338"/>
                  </a:lnTo>
                  <a:lnTo>
                    <a:pt x="1387" y="3340"/>
                  </a:lnTo>
                  <a:lnTo>
                    <a:pt x="1387" y="3338"/>
                  </a:lnTo>
                  <a:lnTo>
                    <a:pt x="1385" y="3338"/>
                  </a:lnTo>
                  <a:lnTo>
                    <a:pt x="1385" y="3338"/>
                  </a:lnTo>
                  <a:lnTo>
                    <a:pt x="1383" y="3338"/>
                  </a:lnTo>
                  <a:lnTo>
                    <a:pt x="1383" y="3336"/>
                  </a:lnTo>
                  <a:lnTo>
                    <a:pt x="1385" y="3336"/>
                  </a:lnTo>
                  <a:lnTo>
                    <a:pt x="1385" y="3336"/>
                  </a:lnTo>
                  <a:lnTo>
                    <a:pt x="1383" y="3334"/>
                  </a:lnTo>
                  <a:lnTo>
                    <a:pt x="1383" y="3334"/>
                  </a:lnTo>
                  <a:lnTo>
                    <a:pt x="1383" y="3334"/>
                  </a:lnTo>
                  <a:lnTo>
                    <a:pt x="1383" y="3332"/>
                  </a:lnTo>
                  <a:lnTo>
                    <a:pt x="1381" y="3332"/>
                  </a:lnTo>
                  <a:lnTo>
                    <a:pt x="1381" y="3332"/>
                  </a:lnTo>
                  <a:lnTo>
                    <a:pt x="1379" y="3332"/>
                  </a:lnTo>
                  <a:lnTo>
                    <a:pt x="1379" y="3330"/>
                  </a:lnTo>
                  <a:lnTo>
                    <a:pt x="1379" y="3330"/>
                  </a:lnTo>
                  <a:lnTo>
                    <a:pt x="1379" y="3330"/>
                  </a:lnTo>
                  <a:lnTo>
                    <a:pt x="1377" y="3330"/>
                  </a:lnTo>
                  <a:lnTo>
                    <a:pt x="1377" y="3328"/>
                  </a:lnTo>
                  <a:lnTo>
                    <a:pt x="1377" y="3330"/>
                  </a:lnTo>
                  <a:lnTo>
                    <a:pt x="1377" y="3328"/>
                  </a:lnTo>
                  <a:lnTo>
                    <a:pt x="1377" y="3328"/>
                  </a:lnTo>
                  <a:lnTo>
                    <a:pt x="1377" y="3326"/>
                  </a:lnTo>
                  <a:lnTo>
                    <a:pt x="1375" y="3326"/>
                  </a:lnTo>
                  <a:lnTo>
                    <a:pt x="1375" y="3328"/>
                  </a:lnTo>
                  <a:lnTo>
                    <a:pt x="1375" y="3326"/>
                  </a:lnTo>
                  <a:lnTo>
                    <a:pt x="1375" y="3326"/>
                  </a:lnTo>
                  <a:lnTo>
                    <a:pt x="1375" y="3324"/>
                  </a:lnTo>
                  <a:lnTo>
                    <a:pt x="1373" y="3324"/>
                  </a:lnTo>
                  <a:lnTo>
                    <a:pt x="1375" y="3324"/>
                  </a:lnTo>
                  <a:lnTo>
                    <a:pt x="1375" y="3324"/>
                  </a:lnTo>
                  <a:lnTo>
                    <a:pt x="1373" y="3324"/>
                  </a:lnTo>
                  <a:lnTo>
                    <a:pt x="1375" y="3322"/>
                  </a:lnTo>
                  <a:lnTo>
                    <a:pt x="1373" y="3322"/>
                  </a:lnTo>
                  <a:lnTo>
                    <a:pt x="1373" y="3322"/>
                  </a:lnTo>
                  <a:lnTo>
                    <a:pt x="1373" y="3322"/>
                  </a:lnTo>
                  <a:lnTo>
                    <a:pt x="1373" y="3322"/>
                  </a:lnTo>
                  <a:lnTo>
                    <a:pt x="1373" y="3320"/>
                  </a:lnTo>
                  <a:lnTo>
                    <a:pt x="1375" y="3320"/>
                  </a:lnTo>
                  <a:lnTo>
                    <a:pt x="1375" y="3318"/>
                  </a:lnTo>
                  <a:lnTo>
                    <a:pt x="1375" y="3318"/>
                  </a:lnTo>
                  <a:lnTo>
                    <a:pt x="1375" y="3316"/>
                  </a:lnTo>
                  <a:lnTo>
                    <a:pt x="1375" y="3316"/>
                  </a:lnTo>
                  <a:lnTo>
                    <a:pt x="1375" y="3316"/>
                  </a:lnTo>
                  <a:lnTo>
                    <a:pt x="1375" y="3316"/>
                  </a:lnTo>
                  <a:lnTo>
                    <a:pt x="1375" y="3316"/>
                  </a:lnTo>
                  <a:lnTo>
                    <a:pt x="1375" y="3314"/>
                  </a:lnTo>
                  <a:lnTo>
                    <a:pt x="1375" y="3314"/>
                  </a:lnTo>
                  <a:lnTo>
                    <a:pt x="1375" y="3314"/>
                  </a:lnTo>
                  <a:lnTo>
                    <a:pt x="1373" y="3314"/>
                  </a:lnTo>
                  <a:lnTo>
                    <a:pt x="1375" y="3314"/>
                  </a:lnTo>
                  <a:lnTo>
                    <a:pt x="1375" y="3312"/>
                  </a:lnTo>
                  <a:lnTo>
                    <a:pt x="1375" y="3312"/>
                  </a:lnTo>
                  <a:lnTo>
                    <a:pt x="1377" y="3312"/>
                  </a:lnTo>
                  <a:lnTo>
                    <a:pt x="1377" y="3312"/>
                  </a:lnTo>
                  <a:lnTo>
                    <a:pt x="1377" y="3312"/>
                  </a:lnTo>
                  <a:lnTo>
                    <a:pt x="1377" y="3310"/>
                  </a:lnTo>
                  <a:lnTo>
                    <a:pt x="1377" y="3310"/>
                  </a:lnTo>
                  <a:lnTo>
                    <a:pt x="1377" y="3308"/>
                  </a:lnTo>
                  <a:lnTo>
                    <a:pt x="1377" y="3308"/>
                  </a:lnTo>
                  <a:lnTo>
                    <a:pt x="1377" y="3306"/>
                  </a:lnTo>
                  <a:lnTo>
                    <a:pt x="1379" y="3304"/>
                  </a:lnTo>
                  <a:lnTo>
                    <a:pt x="1379" y="3304"/>
                  </a:lnTo>
                  <a:lnTo>
                    <a:pt x="1381" y="3302"/>
                  </a:lnTo>
                  <a:lnTo>
                    <a:pt x="1381" y="3300"/>
                  </a:lnTo>
                  <a:lnTo>
                    <a:pt x="1381" y="3300"/>
                  </a:lnTo>
                  <a:lnTo>
                    <a:pt x="1381" y="3298"/>
                  </a:lnTo>
                  <a:lnTo>
                    <a:pt x="1383" y="3298"/>
                  </a:lnTo>
                  <a:lnTo>
                    <a:pt x="1383" y="3296"/>
                  </a:lnTo>
                  <a:lnTo>
                    <a:pt x="1383" y="3295"/>
                  </a:lnTo>
                  <a:lnTo>
                    <a:pt x="1383" y="3293"/>
                  </a:lnTo>
                  <a:lnTo>
                    <a:pt x="1385" y="3293"/>
                  </a:lnTo>
                  <a:lnTo>
                    <a:pt x="1385" y="3289"/>
                  </a:lnTo>
                  <a:lnTo>
                    <a:pt x="1385" y="3289"/>
                  </a:lnTo>
                  <a:lnTo>
                    <a:pt x="1385" y="3285"/>
                  </a:lnTo>
                  <a:lnTo>
                    <a:pt x="1387" y="3283"/>
                  </a:lnTo>
                  <a:lnTo>
                    <a:pt x="1387" y="3279"/>
                  </a:lnTo>
                  <a:lnTo>
                    <a:pt x="1387" y="3277"/>
                  </a:lnTo>
                  <a:lnTo>
                    <a:pt x="1387" y="3269"/>
                  </a:lnTo>
                  <a:lnTo>
                    <a:pt x="1385" y="3269"/>
                  </a:lnTo>
                  <a:lnTo>
                    <a:pt x="1387" y="3269"/>
                  </a:lnTo>
                  <a:lnTo>
                    <a:pt x="1387" y="3267"/>
                  </a:lnTo>
                  <a:lnTo>
                    <a:pt x="1387" y="3267"/>
                  </a:lnTo>
                  <a:lnTo>
                    <a:pt x="1387" y="3265"/>
                  </a:lnTo>
                  <a:lnTo>
                    <a:pt x="1389" y="3265"/>
                  </a:lnTo>
                  <a:lnTo>
                    <a:pt x="1389" y="3267"/>
                  </a:lnTo>
                  <a:lnTo>
                    <a:pt x="1389" y="3267"/>
                  </a:lnTo>
                  <a:lnTo>
                    <a:pt x="1389" y="3267"/>
                  </a:lnTo>
                  <a:lnTo>
                    <a:pt x="1389" y="3269"/>
                  </a:lnTo>
                  <a:lnTo>
                    <a:pt x="1389" y="3269"/>
                  </a:lnTo>
                  <a:lnTo>
                    <a:pt x="1389" y="3271"/>
                  </a:lnTo>
                  <a:lnTo>
                    <a:pt x="1389" y="3271"/>
                  </a:lnTo>
                  <a:lnTo>
                    <a:pt x="1389" y="3273"/>
                  </a:lnTo>
                  <a:lnTo>
                    <a:pt x="1389" y="3275"/>
                  </a:lnTo>
                  <a:lnTo>
                    <a:pt x="1389" y="3275"/>
                  </a:lnTo>
                  <a:lnTo>
                    <a:pt x="1389" y="3275"/>
                  </a:lnTo>
                  <a:lnTo>
                    <a:pt x="1389" y="3279"/>
                  </a:lnTo>
                  <a:lnTo>
                    <a:pt x="1389" y="3279"/>
                  </a:lnTo>
                  <a:lnTo>
                    <a:pt x="1389" y="3279"/>
                  </a:lnTo>
                  <a:lnTo>
                    <a:pt x="1389" y="3281"/>
                  </a:lnTo>
                  <a:lnTo>
                    <a:pt x="1389" y="3281"/>
                  </a:lnTo>
                  <a:lnTo>
                    <a:pt x="1389" y="3287"/>
                  </a:lnTo>
                  <a:lnTo>
                    <a:pt x="1387" y="3287"/>
                  </a:lnTo>
                  <a:lnTo>
                    <a:pt x="1387" y="3291"/>
                  </a:lnTo>
                  <a:lnTo>
                    <a:pt x="1387" y="3291"/>
                  </a:lnTo>
                  <a:lnTo>
                    <a:pt x="1387" y="3293"/>
                  </a:lnTo>
                  <a:lnTo>
                    <a:pt x="1385" y="3293"/>
                  </a:lnTo>
                  <a:lnTo>
                    <a:pt x="1385" y="3295"/>
                  </a:lnTo>
                  <a:lnTo>
                    <a:pt x="1387" y="3295"/>
                  </a:lnTo>
                  <a:lnTo>
                    <a:pt x="1387" y="3291"/>
                  </a:lnTo>
                  <a:lnTo>
                    <a:pt x="1389" y="3291"/>
                  </a:lnTo>
                  <a:lnTo>
                    <a:pt x="1389" y="3291"/>
                  </a:lnTo>
                  <a:lnTo>
                    <a:pt x="1391" y="3291"/>
                  </a:lnTo>
                  <a:lnTo>
                    <a:pt x="1391" y="3289"/>
                  </a:lnTo>
                  <a:lnTo>
                    <a:pt x="1393" y="3289"/>
                  </a:lnTo>
                  <a:lnTo>
                    <a:pt x="1391" y="3289"/>
                  </a:lnTo>
                  <a:lnTo>
                    <a:pt x="1391" y="3289"/>
                  </a:lnTo>
                  <a:lnTo>
                    <a:pt x="1394" y="3289"/>
                  </a:lnTo>
                  <a:lnTo>
                    <a:pt x="1394" y="3285"/>
                  </a:lnTo>
                  <a:lnTo>
                    <a:pt x="1394" y="3285"/>
                  </a:lnTo>
                  <a:lnTo>
                    <a:pt x="1394" y="3283"/>
                  </a:lnTo>
                  <a:lnTo>
                    <a:pt x="1394" y="3283"/>
                  </a:lnTo>
                  <a:lnTo>
                    <a:pt x="1394" y="3283"/>
                  </a:lnTo>
                  <a:lnTo>
                    <a:pt x="1396" y="3283"/>
                  </a:lnTo>
                  <a:lnTo>
                    <a:pt x="1396" y="3283"/>
                  </a:lnTo>
                  <a:lnTo>
                    <a:pt x="1398" y="3283"/>
                  </a:lnTo>
                  <a:lnTo>
                    <a:pt x="1398" y="3283"/>
                  </a:lnTo>
                  <a:lnTo>
                    <a:pt x="1400" y="3281"/>
                  </a:lnTo>
                  <a:lnTo>
                    <a:pt x="1400" y="3281"/>
                  </a:lnTo>
                  <a:lnTo>
                    <a:pt x="1400" y="3279"/>
                  </a:lnTo>
                  <a:lnTo>
                    <a:pt x="1398" y="3279"/>
                  </a:lnTo>
                  <a:lnTo>
                    <a:pt x="1398" y="3279"/>
                  </a:lnTo>
                  <a:lnTo>
                    <a:pt x="1396" y="3279"/>
                  </a:lnTo>
                  <a:lnTo>
                    <a:pt x="1396" y="3279"/>
                  </a:lnTo>
                  <a:lnTo>
                    <a:pt x="1394" y="3279"/>
                  </a:lnTo>
                  <a:lnTo>
                    <a:pt x="1394" y="3279"/>
                  </a:lnTo>
                  <a:lnTo>
                    <a:pt x="1394" y="3279"/>
                  </a:lnTo>
                  <a:lnTo>
                    <a:pt x="1394" y="3277"/>
                  </a:lnTo>
                  <a:lnTo>
                    <a:pt x="1393" y="3277"/>
                  </a:lnTo>
                  <a:lnTo>
                    <a:pt x="1394" y="3277"/>
                  </a:lnTo>
                  <a:lnTo>
                    <a:pt x="1394" y="3277"/>
                  </a:lnTo>
                  <a:lnTo>
                    <a:pt x="1393" y="3277"/>
                  </a:lnTo>
                  <a:lnTo>
                    <a:pt x="1394" y="3277"/>
                  </a:lnTo>
                  <a:lnTo>
                    <a:pt x="1394" y="3275"/>
                  </a:lnTo>
                  <a:lnTo>
                    <a:pt x="1393" y="3275"/>
                  </a:lnTo>
                  <a:lnTo>
                    <a:pt x="1393" y="3273"/>
                  </a:lnTo>
                  <a:lnTo>
                    <a:pt x="1393" y="3273"/>
                  </a:lnTo>
                  <a:lnTo>
                    <a:pt x="1393" y="3271"/>
                  </a:lnTo>
                  <a:lnTo>
                    <a:pt x="1391" y="3271"/>
                  </a:lnTo>
                  <a:lnTo>
                    <a:pt x="1391" y="3271"/>
                  </a:lnTo>
                  <a:lnTo>
                    <a:pt x="1391" y="3271"/>
                  </a:lnTo>
                  <a:lnTo>
                    <a:pt x="1391" y="3269"/>
                  </a:lnTo>
                  <a:lnTo>
                    <a:pt x="1389" y="3267"/>
                  </a:lnTo>
                  <a:lnTo>
                    <a:pt x="1389" y="3265"/>
                  </a:lnTo>
                  <a:lnTo>
                    <a:pt x="1389" y="3265"/>
                  </a:lnTo>
                  <a:lnTo>
                    <a:pt x="1389" y="3263"/>
                  </a:lnTo>
                  <a:lnTo>
                    <a:pt x="1387" y="3263"/>
                  </a:lnTo>
                  <a:lnTo>
                    <a:pt x="1387" y="3265"/>
                  </a:lnTo>
                  <a:lnTo>
                    <a:pt x="1387" y="3265"/>
                  </a:lnTo>
                  <a:lnTo>
                    <a:pt x="1385" y="3265"/>
                  </a:lnTo>
                  <a:lnTo>
                    <a:pt x="1385" y="3267"/>
                  </a:lnTo>
                  <a:lnTo>
                    <a:pt x="1385" y="3267"/>
                  </a:lnTo>
                  <a:lnTo>
                    <a:pt x="1385" y="3269"/>
                  </a:lnTo>
                  <a:lnTo>
                    <a:pt x="1385" y="3265"/>
                  </a:lnTo>
                  <a:lnTo>
                    <a:pt x="1383" y="3265"/>
                  </a:lnTo>
                  <a:lnTo>
                    <a:pt x="1385" y="3265"/>
                  </a:lnTo>
                  <a:lnTo>
                    <a:pt x="1383" y="3265"/>
                  </a:lnTo>
                  <a:lnTo>
                    <a:pt x="1383" y="3265"/>
                  </a:lnTo>
                  <a:lnTo>
                    <a:pt x="1385" y="3265"/>
                  </a:lnTo>
                  <a:lnTo>
                    <a:pt x="1385" y="3263"/>
                  </a:lnTo>
                  <a:lnTo>
                    <a:pt x="1385" y="3265"/>
                  </a:lnTo>
                  <a:lnTo>
                    <a:pt x="1387" y="3265"/>
                  </a:lnTo>
                  <a:lnTo>
                    <a:pt x="1387" y="3259"/>
                  </a:lnTo>
                  <a:lnTo>
                    <a:pt x="1385" y="3259"/>
                  </a:lnTo>
                  <a:lnTo>
                    <a:pt x="1385" y="3253"/>
                  </a:lnTo>
                  <a:lnTo>
                    <a:pt x="1385" y="3253"/>
                  </a:lnTo>
                  <a:lnTo>
                    <a:pt x="1385" y="3249"/>
                  </a:lnTo>
                  <a:lnTo>
                    <a:pt x="1383" y="3249"/>
                  </a:lnTo>
                  <a:lnTo>
                    <a:pt x="1383" y="3249"/>
                  </a:lnTo>
                  <a:lnTo>
                    <a:pt x="1383" y="3247"/>
                  </a:lnTo>
                  <a:lnTo>
                    <a:pt x="1383" y="3245"/>
                  </a:lnTo>
                  <a:lnTo>
                    <a:pt x="1381" y="3245"/>
                  </a:lnTo>
                  <a:lnTo>
                    <a:pt x="1381" y="3243"/>
                  </a:lnTo>
                  <a:lnTo>
                    <a:pt x="1381" y="3243"/>
                  </a:lnTo>
                  <a:lnTo>
                    <a:pt x="1381" y="3241"/>
                  </a:lnTo>
                  <a:lnTo>
                    <a:pt x="1379" y="3241"/>
                  </a:lnTo>
                  <a:lnTo>
                    <a:pt x="1379" y="3239"/>
                  </a:lnTo>
                  <a:lnTo>
                    <a:pt x="1379" y="3239"/>
                  </a:lnTo>
                  <a:lnTo>
                    <a:pt x="1379" y="3237"/>
                  </a:lnTo>
                  <a:lnTo>
                    <a:pt x="1377" y="3237"/>
                  </a:lnTo>
                  <a:lnTo>
                    <a:pt x="1377" y="3235"/>
                  </a:lnTo>
                  <a:lnTo>
                    <a:pt x="1377" y="3235"/>
                  </a:lnTo>
                  <a:lnTo>
                    <a:pt x="1377" y="3233"/>
                  </a:lnTo>
                  <a:lnTo>
                    <a:pt x="1375" y="3233"/>
                  </a:lnTo>
                  <a:lnTo>
                    <a:pt x="1375" y="3233"/>
                  </a:lnTo>
                  <a:lnTo>
                    <a:pt x="1375" y="3233"/>
                  </a:lnTo>
                  <a:lnTo>
                    <a:pt x="1375" y="3231"/>
                  </a:lnTo>
                  <a:lnTo>
                    <a:pt x="1373" y="3231"/>
                  </a:lnTo>
                  <a:lnTo>
                    <a:pt x="1373" y="3231"/>
                  </a:lnTo>
                  <a:lnTo>
                    <a:pt x="1373" y="3229"/>
                  </a:lnTo>
                  <a:lnTo>
                    <a:pt x="1371" y="3229"/>
                  </a:lnTo>
                  <a:lnTo>
                    <a:pt x="1371" y="3229"/>
                  </a:lnTo>
                  <a:lnTo>
                    <a:pt x="1371" y="3229"/>
                  </a:lnTo>
                  <a:lnTo>
                    <a:pt x="1369" y="3229"/>
                  </a:lnTo>
                  <a:lnTo>
                    <a:pt x="1369" y="3227"/>
                  </a:lnTo>
                  <a:lnTo>
                    <a:pt x="1369" y="3227"/>
                  </a:lnTo>
                  <a:lnTo>
                    <a:pt x="1367" y="3227"/>
                  </a:lnTo>
                  <a:lnTo>
                    <a:pt x="1367" y="3227"/>
                  </a:lnTo>
                  <a:lnTo>
                    <a:pt x="1367" y="3227"/>
                  </a:lnTo>
                  <a:lnTo>
                    <a:pt x="1365" y="3227"/>
                  </a:lnTo>
                  <a:lnTo>
                    <a:pt x="1365" y="3227"/>
                  </a:lnTo>
                  <a:lnTo>
                    <a:pt x="1365" y="3227"/>
                  </a:lnTo>
                  <a:lnTo>
                    <a:pt x="1365" y="3227"/>
                  </a:lnTo>
                  <a:lnTo>
                    <a:pt x="1355" y="3227"/>
                  </a:lnTo>
                  <a:lnTo>
                    <a:pt x="1355" y="3229"/>
                  </a:lnTo>
                  <a:lnTo>
                    <a:pt x="1353" y="3227"/>
                  </a:lnTo>
                  <a:lnTo>
                    <a:pt x="1353" y="3227"/>
                  </a:lnTo>
                  <a:lnTo>
                    <a:pt x="1353" y="3229"/>
                  </a:lnTo>
                  <a:lnTo>
                    <a:pt x="1351" y="3229"/>
                  </a:lnTo>
                  <a:lnTo>
                    <a:pt x="1351" y="3227"/>
                  </a:lnTo>
                  <a:lnTo>
                    <a:pt x="1349" y="3227"/>
                  </a:lnTo>
                  <a:lnTo>
                    <a:pt x="1349" y="3227"/>
                  </a:lnTo>
                  <a:lnTo>
                    <a:pt x="1349" y="3225"/>
                  </a:lnTo>
                  <a:lnTo>
                    <a:pt x="1349" y="3225"/>
                  </a:lnTo>
                  <a:lnTo>
                    <a:pt x="1349" y="3225"/>
                  </a:lnTo>
                  <a:lnTo>
                    <a:pt x="1347" y="3225"/>
                  </a:lnTo>
                  <a:lnTo>
                    <a:pt x="1347" y="3223"/>
                  </a:lnTo>
                  <a:lnTo>
                    <a:pt x="1347" y="3225"/>
                  </a:lnTo>
                  <a:lnTo>
                    <a:pt x="1345" y="3225"/>
                  </a:lnTo>
                  <a:lnTo>
                    <a:pt x="1345" y="3223"/>
                  </a:lnTo>
                  <a:lnTo>
                    <a:pt x="1345" y="3223"/>
                  </a:lnTo>
                  <a:lnTo>
                    <a:pt x="1345" y="3223"/>
                  </a:lnTo>
                  <a:lnTo>
                    <a:pt x="1343" y="3223"/>
                  </a:lnTo>
                  <a:lnTo>
                    <a:pt x="1343" y="3221"/>
                  </a:lnTo>
                  <a:lnTo>
                    <a:pt x="1337" y="3221"/>
                  </a:lnTo>
                  <a:lnTo>
                    <a:pt x="1335" y="3221"/>
                  </a:lnTo>
                  <a:lnTo>
                    <a:pt x="1333" y="3221"/>
                  </a:lnTo>
                  <a:lnTo>
                    <a:pt x="1333" y="3219"/>
                  </a:lnTo>
                  <a:lnTo>
                    <a:pt x="1333" y="3219"/>
                  </a:lnTo>
                  <a:lnTo>
                    <a:pt x="1333" y="3221"/>
                  </a:lnTo>
                  <a:lnTo>
                    <a:pt x="1331" y="3221"/>
                  </a:lnTo>
                  <a:lnTo>
                    <a:pt x="1329" y="3221"/>
                  </a:lnTo>
                  <a:lnTo>
                    <a:pt x="1329" y="3221"/>
                  </a:lnTo>
                  <a:lnTo>
                    <a:pt x="1327" y="3221"/>
                  </a:lnTo>
                  <a:lnTo>
                    <a:pt x="1327" y="3219"/>
                  </a:lnTo>
                  <a:lnTo>
                    <a:pt x="1327" y="3219"/>
                  </a:lnTo>
                  <a:lnTo>
                    <a:pt x="1325" y="3219"/>
                  </a:lnTo>
                  <a:lnTo>
                    <a:pt x="1327" y="3219"/>
                  </a:lnTo>
                  <a:lnTo>
                    <a:pt x="1325" y="3217"/>
                  </a:lnTo>
                  <a:lnTo>
                    <a:pt x="1325" y="3217"/>
                  </a:lnTo>
                  <a:lnTo>
                    <a:pt x="1325" y="3217"/>
                  </a:lnTo>
                  <a:lnTo>
                    <a:pt x="1325" y="3215"/>
                  </a:lnTo>
                  <a:lnTo>
                    <a:pt x="1323" y="3215"/>
                  </a:lnTo>
                  <a:lnTo>
                    <a:pt x="1323" y="3215"/>
                  </a:lnTo>
                  <a:lnTo>
                    <a:pt x="1323" y="3215"/>
                  </a:lnTo>
                  <a:lnTo>
                    <a:pt x="1323" y="3213"/>
                  </a:lnTo>
                  <a:lnTo>
                    <a:pt x="1321" y="3213"/>
                  </a:lnTo>
                  <a:lnTo>
                    <a:pt x="1321" y="3213"/>
                  </a:lnTo>
                  <a:lnTo>
                    <a:pt x="1321" y="3213"/>
                  </a:lnTo>
                  <a:lnTo>
                    <a:pt x="1321" y="3211"/>
                  </a:lnTo>
                  <a:lnTo>
                    <a:pt x="1319" y="3211"/>
                  </a:lnTo>
                  <a:lnTo>
                    <a:pt x="1319" y="3209"/>
                  </a:lnTo>
                  <a:lnTo>
                    <a:pt x="1321" y="3209"/>
                  </a:lnTo>
                  <a:lnTo>
                    <a:pt x="1319" y="3209"/>
                  </a:lnTo>
                  <a:lnTo>
                    <a:pt x="1319" y="3209"/>
                  </a:lnTo>
                  <a:lnTo>
                    <a:pt x="1317" y="3209"/>
                  </a:lnTo>
                  <a:lnTo>
                    <a:pt x="1317" y="3209"/>
                  </a:lnTo>
                  <a:lnTo>
                    <a:pt x="1317" y="3207"/>
                  </a:lnTo>
                  <a:lnTo>
                    <a:pt x="1317" y="3207"/>
                  </a:lnTo>
                  <a:lnTo>
                    <a:pt x="1317" y="3207"/>
                  </a:lnTo>
                  <a:lnTo>
                    <a:pt x="1315" y="3207"/>
                  </a:lnTo>
                  <a:lnTo>
                    <a:pt x="1315" y="3207"/>
                  </a:lnTo>
                  <a:lnTo>
                    <a:pt x="1315" y="3207"/>
                  </a:lnTo>
                  <a:lnTo>
                    <a:pt x="1315" y="3205"/>
                  </a:lnTo>
                  <a:lnTo>
                    <a:pt x="1313" y="3205"/>
                  </a:lnTo>
                  <a:lnTo>
                    <a:pt x="1313" y="3205"/>
                  </a:lnTo>
                  <a:lnTo>
                    <a:pt x="1313" y="3205"/>
                  </a:lnTo>
                  <a:lnTo>
                    <a:pt x="1313" y="3203"/>
                  </a:lnTo>
                  <a:lnTo>
                    <a:pt x="1311" y="3203"/>
                  </a:lnTo>
                  <a:lnTo>
                    <a:pt x="1311" y="3203"/>
                  </a:lnTo>
                  <a:lnTo>
                    <a:pt x="1311" y="3203"/>
                  </a:lnTo>
                  <a:lnTo>
                    <a:pt x="1311" y="3201"/>
                  </a:lnTo>
                  <a:lnTo>
                    <a:pt x="1311" y="3201"/>
                  </a:lnTo>
                  <a:lnTo>
                    <a:pt x="1311" y="3199"/>
                  </a:lnTo>
                  <a:lnTo>
                    <a:pt x="1309" y="3199"/>
                  </a:lnTo>
                  <a:lnTo>
                    <a:pt x="1309" y="3199"/>
                  </a:lnTo>
                  <a:lnTo>
                    <a:pt x="1307" y="3199"/>
                  </a:lnTo>
                  <a:lnTo>
                    <a:pt x="1307" y="3197"/>
                  </a:lnTo>
                  <a:lnTo>
                    <a:pt x="1305" y="3197"/>
                  </a:lnTo>
                  <a:lnTo>
                    <a:pt x="1305" y="3195"/>
                  </a:lnTo>
                  <a:lnTo>
                    <a:pt x="1303" y="3195"/>
                  </a:lnTo>
                  <a:lnTo>
                    <a:pt x="1303" y="3195"/>
                  </a:lnTo>
                  <a:lnTo>
                    <a:pt x="1303" y="3195"/>
                  </a:lnTo>
                  <a:lnTo>
                    <a:pt x="1301" y="3193"/>
                  </a:lnTo>
                  <a:lnTo>
                    <a:pt x="1301" y="3193"/>
                  </a:lnTo>
                  <a:lnTo>
                    <a:pt x="1301" y="3191"/>
                  </a:lnTo>
                  <a:lnTo>
                    <a:pt x="1299" y="3191"/>
                  </a:lnTo>
                  <a:lnTo>
                    <a:pt x="1299" y="3191"/>
                  </a:lnTo>
                  <a:lnTo>
                    <a:pt x="1299" y="3190"/>
                  </a:lnTo>
                  <a:lnTo>
                    <a:pt x="1299" y="3190"/>
                  </a:lnTo>
                  <a:lnTo>
                    <a:pt x="1297" y="3190"/>
                  </a:lnTo>
                  <a:lnTo>
                    <a:pt x="1297" y="3188"/>
                  </a:lnTo>
                  <a:lnTo>
                    <a:pt x="1297" y="3188"/>
                  </a:lnTo>
                  <a:lnTo>
                    <a:pt x="1297" y="3188"/>
                  </a:lnTo>
                  <a:lnTo>
                    <a:pt x="1295" y="3188"/>
                  </a:lnTo>
                  <a:lnTo>
                    <a:pt x="1295" y="3186"/>
                  </a:lnTo>
                  <a:lnTo>
                    <a:pt x="1293" y="3186"/>
                  </a:lnTo>
                  <a:lnTo>
                    <a:pt x="1293" y="3184"/>
                  </a:lnTo>
                  <a:lnTo>
                    <a:pt x="1293" y="3184"/>
                  </a:lnTo>
                  <a:lnTo>
                    <a:pt x="1293" y="3184"/>
                  </a:lnTo>
                  <a:lnTo>
                    <a:pt x="1293" y="3182"/>
                  </a:lnTo>
                  <a:lnTo>
                    <a:pt x="1291" y="3182"/>
                  </a:lnTo>
                  <a:lnTo>
                    <a:pt x="1291" y="3182"/>
                  </a:lnTo>
                  <a:lnTo>
                    <a:pt x="1288" y="3178"/>
                  </a:lnTo>
                  <a:lnTo>
                    <a:pt x="1288" y="3178"/>
                  </a:lnTo>
                  <a:lnTo>
                    <a:pt x="1288" y="3176"/>
                  </a:lnTo>
                  <a:lnTo>
                    <a:pt x="1288" y="3176"/>
                  </a:lnTo>
                  <a:lnTo>
                    <a:pt x="1288" y="3174"/>
                  </a:lnTo>
                  <a:lnTo>
                    <a:pt x="1286" y="3174"/>
                  </a:lnTo>
                  <a:lnTo>
                    <a:pt x="1286" y="3172"/>
                  </a:lnTo>
                  <a:lnTo>
                    <a:pt x="1286" y="3172"/>
                  </a:lnTo>
                  <a:lnTo>
                    <a:pt x="1286" y="3170"/>
                  </a:lnTo>
                  <a:lnTo>
                    <a:pt x="1284" y="3170"/>
                  </a:lnTo>
                  <a:lnTo>
                    <a:pt x="1284" y="3168"/>
                  </a:lnTo>
                  <a:lnTo>
                    <a:pt x="1284" y="3166"/>
                  </a:lnTo>
                  <a:lnTo>
                    <a:pt x="1284" y="3164"/>
                  </a:lnTo>
                  <a:lnTo>
                    <a:pt x="1282" y="3164"/>
                  </a:lnTo>
                  <a:lnTo>
                    <a:pt x="1282" y="3164"/>
                  </a:lnTo>
                  <a:lnTo>
                    <a:pt x="1282" y="3164"/>
                  </a:lnTo>
                  <a:lnTo>
                    <a:pt x="1282" y="3162"/>
                  </a:lnTo>
                  <a:lnTo>
                    <a:pt x="1280" y="3162"/>
                  </a:lnTo>
                  <a:lnTo>
                    <a:pt x="1280" y="3162"/>
                  </a:lnTo>
                  <a:lnTo>
                    <a:pt x="1280" y="3160"/>
                  </a:lnTo>
                  <a:lnTo>
                    <a:pt x="1280" y="3158"/>
                  </a:lnTo>
                  <a:lnTo>
                    <a:pt x="1278" y="3158"/>
                  </a:lnTo>
                  <a:lnTo>
                    <a:pt x="1278" y="3156"/>
                  </a:lnTo>
                  <a:lnTo>
                    <a:pt x="1276" y="3154"/>
                  </a:lnTo>
                  <a:lnTo>
                    <a:pt x="1276" y="3154"/>
                  </a:lnTo>
                  <a:lnTo>
                    <a:pt x="1272" y="3152"/>
                  </a:lnTo>
                  <a:lnTo>
                    <a:pt x="1272" y="3152"/>
                  </a:lnTo>
                  <a:lnTo>
                    <a:pt x="1270" y="3150"/>
                  </a:lnTo>
                  <a:lnTo>
                    <a:pt x="1270" y="3148"/>
                  </a:lnTo>
                  <a:lnTo>
                    <a:pt x="1270" y="3146"/>
                  </a:lnTo>
                  <a:lnTo>
                    <a:pt x="1268" y="3144"/>
                  </a:lnTo>
                  <a:lnTo>
                    <a:pt x="1268" y="3144"/>
                  </a:lnTo>
                  <a:lnTo>
                    <a:pt x="1268" y="3142"/>
                  </a:lnTo>
                  <a:lnTo>
                    <a:pt x="1266" y="3142"/>
                  </a:lnTo>
                  <a:lnTo>
                    <a:pt x="1266" y="3140"/>
                  </a:lnTo>
                  <a:lnTo>
                    <a:pt x="1266" y="3140"/>
                  </a:lnTo>
                  <a:lnTo>
                    <a:pt x="1266" y="3140"/>
                  </a:lnTo>
                  <a:lnTo>
                    <a:pt x="1264" y="3140"/>
                  </a:lnTo>
                  <a:lnTo>
                    <a:pt x="1264" y="3138"/>
                  </a:lnTo>
                  <a:lnTo>
                    <a:pt x="1264" y="3138"/>
                  </a:lnTo>
                  <a:lnTo>
                    <a:pt x="1264" y="3136"/>
                  </a:lnTo>
                  <a:lnTo>
                    <a:pt x="1262" y="3136"/>
                  </a:lnTo>
                  <a:lnTo>
                    <a:pt x="1262" y="3136"/>
                  </a:lnTo>
                  <a:lnTo>
                    <a:pt x="1262" y="3136"/>
                  </a:lnTo>
                  <a:lnTo>
                    <a:pt x="1260" y="3134"/>
                  </a:lnTo>
                  <a:lnTo>
                    <a:pt x="1258" y="3134"/>
                  </a:lnTo>
                  <a:lnTo>
                    <a:pt x="1258" y="3134"/>
                  </a:lnTo>
                  <a:lnTo>
                    <a:pt x="1254" y="3134"/>
                  </a:lnTo>
                  <a:lnTo>
                    <a:pt x="1252" y="3132"/>
                  </a:lnTo>
                  <a:lnTo>
                    <a:pt x="1252" y="3132"/>
                  </a:lnTo>
                  <a:lnTo>
                    <a:pt x="1250" y="3134"/>
                  </a:lnTo>
                  <a:lnTo>
                    <a:pt x="1250" y="3134"/>
                  </a:lnTo>
                  <a:lnTo>
                    <a:pt x="1250" y="3136"/>
                  </a:lnTo>
                  <a:lnTo>
                    <a:pt x="1250" y="3136"/>
                  </a:lnTo>
                  <a:lnTo>
                    <a:pt x="1250" y="3136"/>
                  </a:lnTo>
                  <a:lnTo>
                    <a:pt x="1248" y="3136"/>
                  </a:lnTo>
                  <a:lnTo>
                    <a:pt x="1248" y="3134"/>
                  </a:lnTo>
                  <a:lnTo>
                    <a:pt x="1248" y="3134"/>
                  </a:lnTo>
                  <a:lnTo>
                    <a:pt x="1248" y="3134"/>
                  </a:lnTo>
                  <a:lnTo>
                    <a:pt x="1246" y="3134"/>
                  </a:lnTo>
                  <a:lnTo>
                    <a:pt x="1246" y="3134"/>
                  </a:lnTo>
                  <a:lnTo>
                    <a:pt x="1244" y="3132"/>
                  </a:lnTo>
                  <a:lnTo>
                    <a:pt x="1244" y="3132"/>
                  </a:lnTo>
                  <a:lnTo>
                    <a:pt x="1244" y="3132"/>
                  </a:lnTo>
                  <a:lnTo>
                    <a:pt x="1244" y="3130"/>
                  </a:lnTo>
                  <a:lnTo>
                    <a:pt x="1242" y="3130"/>
                  </a:lnTo>
                  <a:lnTo>
                    <a:pt x="1240" y="3130"/>
                  </a:lnTo>
                  <a:lnTo>
                    <a:pt x="1240" y="3128"/>
                  </a:lnTo>
                  <a:lnTo>
                    <a:pt x="1230" y="3128"/>
                  </a:lnTo>
                  <a:lnTo>
                    <a:pt x="1230" y="3128"/>
                  </a:lnTo>
                  <a:lnTo>
                    <a:pt x="1230" y="3128"/>
                  </a:lnTo>
                  <a:lnTo>
                    <a:pt x="1230" y="3126"/>
                  </a:lnTo>
                  <a:lnTo>
                    <a:pt x="1228" y="3126"/>
                  </a:lnTo>
                  <a:lnTo>
                    <a:pt x="1228" y="3128"/>
                  </a:lnTo>
                  <a:lnTo>
                    <a:pt x="1228" y="3126"/>
                  </a:lnTo>
                  <a:lnTo>
                    <a:pt x="1228" y="3126"/>
                  </a:lnTo>
                  <a:lnTo>
                    <a:pt x="1226" y="3126"/>
                  </a:lnTo>
                  <a:lnTo>
                    <a:pt x="1226" y="3124"/>
                  </a:lnTo>
                  <a:lnTo>
                    <a:pt x="1226" y="3124"/>
                  </a:lnTo>
                  <a:lnTo>
                    <a:pt x="1224" y="3124"/>
                  </a:lnTo>
                  <a:lnTo>
                    <a:pt x="1224" y="3122"/>
                  </a:lnTo>
                  <a:lnTo>
                    <a:pt x="1222" y="3122"/>
                  </a:lnTo>
                  <a:lnTo>
                    <a:pt x="1222" y="3124"/>
                  </a:lnTo>
                  <a:lnTo>
                    <a:pt x="1222" y="3122"/>
                  </a:lnTo>
                  <a:lnTo>
                    <a:pt x="1220" y="3122"/>
                  </a:lnTo>
                  <a:lnTo>
                    <a:pt x="1220" y="3122"/>
                  </a:lnTo>
                  <a:lnTo>
                    <a:pt x="1216" y="3122"/>
                  </a:lnTo>
                  <a:lnTo>
                    <a:pt x="1214" y="3122"/>
                  </a:lnTo>
                  <a:lnTo>
                    <a:pt x="1216" y="3122"/>
                  </a:lnTo>
                  <a:lnTo>
                    <a:pt x="1214" y="3122"/>
                  </a:lnTo>
                  <a:lnTo>
                    <a:pt x="1214" y="3122"/>
                  </a:lnTo>
                  <a:lnTo>
                    <a:pt x="1214" y="3122"/>
                  </a:lnTo>
                  <a:lnTo>
                    <a:pt x="1214" y="3122"/>
                  </a:lnTo>
                  <a:lnTo>
                    <a:pt x="1214" y="3122"/>
                  </a:lnTo>
                  <a:lnTo>
                    <a:pt x="1214" y="3120"/>
                  </a:lnTo>
                  <a:lnTo>
                    <a:pt x="1214" y="3120"/>
                  </a:lnTo>
                  <a:lnTo>
                    <a:pt x="1214" y="3118"/>
                  </a:lnTo>
                  <a:lnTo>
                    <a:pt x="1214" y="3118"/>
                  </a:lnTo>
                  <a:lnTo>
                    <a:pt x="1214" y="3116"/>
                  </a:lnTo>
                  <a:lnTo>
                    <a:pt x="1212" y="3116"/>
                  </a:lnTo>
                  <a:lnTo>
                    <a:pt x="1214" y="3116"/>
                  </a:lnTo>
                  <a:lnTo>
                    <a:pt x="1214" y="3114"/>
                  </a:lnTo>
                  <a:lnTo>
                    <a:pt x="1212" y="3114"/>
                  </a:lnTo>
                  <a:lnTo>
                    <a:pt x="1212" y="3112"/>
                  </a:lnTo>
                  <a:lnTo>
                    <a:pt x="1212" y="3112"/>
                  </a:lnTo>
                  <a:lnTo>
                    <a:pt x="1212" y="3110"/>
                  </a:lnTo>
                  <a:lnTo>
                    <a:pt x="1210" y="3108"/>
                  </a:lnTo>
                  <a:lnTo>
                    <a:pt x="1210" y="3108"/>
                  </a:lnTo>
                  <a:lnTo>
                    <a:pt x="1210" y="3106"/>
                  </a:lnTo>
                  <a:lnTo>
                    <a:pt x="1208" y="3106"/>
                  </a:lnTo>
                  <a:lnTo>
                    <a:pt x="1208" y="3106"/>
                  </a:lnTo>
                  <a:lnTo>
                    <a:pt x="1206" y="3106"/>
                  </a:lnTo>
                  <a:lnTo>
                    <a:pt x="1206" y="3104"/>
                  </a:lnTo>
                  <a:lnTo>
                    <a:pt x="1206" y="3104"/>
                  </a:lnTo>
                  <a:lnTo>
                    <a:pt x="1206" y="3104"/>
                  </a:lnTo>
                  <a:lnTo>
                    <a:pt x="1204" y="3104"/>
                  </a:lnTo>
                  <a:lnTo>
                    <a:pt x="1204" y="3102"/>
                  </a:lnTo>
                  <a:lnTo>
                    <a:pt x="1204" y="3102"/>
                  </a:lnTo>
                  <a:lnTo>
                    <a:pt x="1202" y="3100"/>
                  </a:lnTo>
                  <a:lnTo>
                    <a:pt x="1204" y="3100"/>
                  </a:lnTo>
                  <a:lnTo>
                    <a:pt x="1202" y="3100"/>
                  </a:lnTo>
                  <a:lnTo>
                    <a:pt x="1202" y="3100"/>
                  </a:lnTo>
                  <a:lnTo>
                    <a:pt x="1202" y="3100"/>
                  </a:lnTo>
                  <a:lnTo>
                    <a:pt x="1202" y="3098"/>
                  </a:lnTo>
                  <a:lnTo>
                    <a:pt x="1200" y="3098"/>
                  </a:lnTo>
                  <a:lnTo>
                    <a:pt x="1202" y="3098"/>
                  </a:lnTo>
                  <a:lnTo>
                    <a:pt x="1202" y="3094"/>
                  </a:lnTo>
                  <a:lnTo>
                    <a:pt x="1200" y="3094"/>
                  </a:lnTo>
                  <a:lnTo>
                    <a:pt x="1200" y="3092"/>
                  </a:lnTo>
                  <a:lnTo>
                    <a:pt x="1200" y="3092"/>
                  </a:lnTo>
                  <a:lnTo>
                    <a:pt x="1200" y="3090"/>
                  </a:lnTo>
                  <a:lnTo>
                    <a:pt x="1200" y="3090"/>
                  </a:lnTo>
                  <a:lnTo>
                    <a:pt x="1200" y="3088"/>
                  </a:lnTo>
                  <a:lnTo>
                    <a:pt x="1200" y="3088"/>
                  </a:lnTo>
                  <a:lnTo>
                    <a:pt x="1200" y="3088"/>
                  </a:lnTo>
                  <a:lnTo>
                    <a:pt x="1200" y="3086"/>
                  </a:lnTo>
                  <a:lnTo>
                    <a:pt x="1200" y="3086"/>
                  </a:lnTo>
                  <a:lnTo>
                    <a:pt x="1200" y="3086"/>
                  </a:lnTo>
                  <a:lnTo>
                    <a:pt x="1200" y="3086"/>
                  </a:lnTo>
                  <a:lnTo>
                    <a:pt x="1200" y="3085"/>
                  </a:lnTo>
                  <a:lnTo>
                    <a:pt x="1200" y="3083"/>
                  </a:lnTo>
                  <a:lnTo>
                    <a:pt x="1200" y="3083"/>
                  </a:lnTo>
                  <a:lnTo>
                    <a:pt x="1200" y="3083"/>
                  </a:lnTo>
                  <a:lnTo>
                    <a:pt x="1200" y="3083"/>
                  </a:lnTo>
                  <a:lnTo>
                    <a:pt x="1200" y="3081"/>
                  </a:lnTo>
                  <a:lnTo>
                    <a:pt x="1200" y="3079"/>
                  </a:lnTo>
                  <a:lnTo>
                    <a:pt x="1200" y="3079"/>
                  </a:lnTo>
                  <a:lnTo>
                    <a:pt x="1198" y="3079"/>
                  </a:lnTo>
                  <a:lnTo>
                    <a:pt x="1198" y="3077"/>
                  </a:lnTo>
                  <a:lnTo>
                    <a:pt x="1198" y="3077"/>
                  </a:lnTo>
                  <a:lnTo>
                    <a:pt x="1198" y="3079"/>
                  </a:lnTo>
                  <a:lnTo>
                    <a:pt x="1198" y="3077"/>
                  </a:lnTo>
                  <a:lnTo>
                    <a:pt x="1196" y="3077"/>
                  </a:lnTo>
                  <a:lnTo>
                    <a:pt x="1196" y="3077"/>
                  </a:lnTo>
                  <a:lnTo>
                    <a:pt x="1198" y="3077"/>
                  </a:lnTo>
                  <a:lnTo>
                    <a:pt x="1198" y="3071"/>
                  </a:lnTo>
                  <a:lnTo>
                    <a:pt x="1196" y="3071"/>
                  </a:lnTo>
                  <a:lnTo>
                    <a:pt x="1196" y="3069"/>
                  </a:lnTo>
                  <a:lnTo>
                    <a:pt x="1196" y="3069"/>
                  </a:lnTo>
                  <a:lnTo>
                    <a:pt x="1196" y="3067"/>
                  </a:lnTo>
                  <a:lnTo>
                    <a:pt x="1194" y="3067"/>
                  </a:lnTo>
                  <a:lnTo>
                    <a:pt x="1194" y="3067"/>
                  </a:lnTo>
                  <a:lnTo>
                    <a:pt x="1194" y="3067"/>
                  </a:lnTo>
                  <a:lnTo>
                    <a:pt x="1194" y="3065"/>
                  </a:lnTo>
                  <a:lnTo>
                    <a:pt x="1194" y="3065"/>
                  </a:lnTo>
                  <a:lnTo>
                    <a:pt x="1190" y="3063"/>
                  </a:lnTo>
                  <a:lnTo>
                    <a:pt x="1190" y="3061"/>
                  </a:lnTo>
                  <a:lnTo>
                    <a:pt x="1190" y="3061"/>
                  </a:lnTo>
                  <a:lnTo>
                    <a:pt x="1190" y="3061"/>
                  </a:lnTo>
                  <a:lnTo>
                    <a:pt x="1188" y="3061"/>
                  </a:lnTo>
                  <a:lnTo>
                    <a:pt x="1188" y="3059"/>
                  </a:lnTo>
                  <a:lnTo>
                    <a:pt x="1186" y="3059"/>
                  </a:lnTo>
                  <a:lnTo>
                    <a:pt x="1186" y="3057"/>
                  </a:lnTo>
                  <a:lnTo>
                    <a:pt x="1186" y="3057"/>
                  </a:lnTo>
                  <a:lnTo>
                    <a:pt x="1186" y="3057"/>
                  </a:lnTo>
                  <a:lnTo>
                    <a:pt x="1185" y="3057"/>
                  </a:lnTo>
                  <a:lnTo>
                    <a:pt x="1185" y="3055"/>
                  </a:lnTo>
                  <a:lnTo>
                    <a:pt x="1185" y="3055"/>
                  </a:lnTo>
                  <a:lnTo>
                    <a:pt x="1185" y="3055"/>
                  </a:lnTo>
                  <a:lnTo>
                    <a:pt x="1183" y="3055"/>
                  </a:lnTo>
                  <a:lnTo>
                    <a:pt x="1181" y="3053"/>
                  </a:lnTo>
                  <a:lnTo>
                    <a:pt x="1179" y="3053"/>
                  </a:lnTo>
                  <a:lnTo>
                    <a:pt x="1179" y="3051"/>
                  </a:lnTo>
                  <a:lnTo>
                    <a:pt x="1177" y="3051"/>
                  </a:lnTo>
                  <a:lnTo>
                    <a:pt x="1177" y="3049"/>
                  </a:lnTo>
                  <a:lnTo>
                    <a:pt x="1177" y="3049"/>
                  </a:lnTo>
                  <a:lnTo>
                    <a:pt x="1177" y="3049"/>
                  </a:lnTo>
                  <a:lnTo>
                    <a:pt x="1175" y="3049"/>
                  </a:lnTo>
                  <a:lnTo>
                    <a:pt x="1175" y="3047"/>
                  </a:lnTo>
                  <a:lnTo>
                    <a:pt x="1175" y="3047"/>
                  </a:lnTo>
                  <a:lnTo>
                    <a:pt x="1175" y="3047"/>
                  </a:lnTo>
                  <a:lnTo>
                    <a:pt x="1173" y="3047"/>
                  </a:lnTo>
                  <a:lnTo>
                    <a:pt x="1173" y="3045"/>
                  </a:lnTo>
                  <a:lnTo>
                    <a:pt x="1173" y="3045"/>
                  </a:lnTo>
                  <a:lnTo>
                    <a:pt x="1171" y="3045"/>
                  </a:lnTo>
                  <a:lnTo>
                    <a:pt x="1171" y="3043"/>
                  </a:lnTo>
                  <a:lnTo>
                    <a:pt x="1171" y="3043"/>
                  </a:lnTo>
                  <a:lnTo>
                    <a:pt x="1171" y="3043"/>
                  </a:lnTo>
                  <a:lnTo>
                    <a:pt x="1169" y="3043"/>
                  </a:lnTo>
                  <a:lnTo>
                    <a:pt x="1169" y="3041"/>
                  </a:lnTo>
                  <a:lnTo>
                    <a:pt x="1169" y="3041"/>
                  </a:lnTo>
                  <a:lnTo>
                    <a:pt x="1169" y="3039"/>
                  </a:lnTo>
                  <a:lnTo>
                    <a:pt x="1167" y="3039"/>
                  </a:lnTo>
                  <a:lnTo>
                    <a:pt x="1167" y="3039"/>
                  </a:lnTo>
                  <a:lnTo>
                    <a:pt x="1167" y="3039"/>
                  </a:lnTo>
                  <a:lnTo>
                    <a:pt x="1167" y="3037"/>
                  </a:lnTo>
                  <a:lnTo>
                    <a:pt x="1165" y="3037"/>
                  </a:lnTo>
                  <a:lnTo>
                    <a:pt x="1165" y="3037"/>
                  </a:lnTo>
                  <a:lnTo>
                    <a:pt x="1165" y="3037"/>
                  </a:lnTo>
                  <a:lnTo>
                    <a:pt x="1165" y="3035"/>
                  </a:lnTo>
                  <a:lnTo>
                    <a:pt x="1163" y="3035"/>
                  </a:lnTo>
                  <a:lnTo>
                    <a:pt x="1163" y="3033"/>
                  </a:lnTo>
                  <a:lnTo>
                    <a:pt x="1163" y="3033"/>
                  </a:lnTo>
                  <a:lnTo>
                    <a:pt x="1163" y="3031"/>
                  </a:lnTo>
                  <a:lnTo>
                    <a:pt x="1161" y="3031"/>
                  </a:lnTo>
                  <a:lnTo>
                    <a:pt x="1161" y="3031"/>
                  </a:lnTo>
                  <a:lnTo>
                    <a:pt x="1163" y="3031"/>
                  </a:lnTo>
                  <a:lnTo>
                    <a:pt x="1161" y="3031"/>
                  </a:lnTo>
                  <a:lnTo>
                    <a:pt x="1161" y="3029"/>
                  </a:lnTo>
                  <a:lnTo>
                    <a:pt x="1161" y="3029"/>
                  </a:lnTo>
                  <a:lnTo>
                    <a:pt x="1161" y="3029"/>
                  </a:lnTo>
                  <a:lnTo>
                    <a:pt x="1157" y="3029"/>
                  </a:lnTo>
                  <a:lnTo>
                    <a:pt x="1157" y="3027"/>
                  </a:lnTo>
                  <a:lnTo>
                    <a:pt x="1155" y="3027"/>
                  </a:lnTo>
                  <a:lnTo>
                    <a:pt x="1155" y="3027"/>
                  </a:lnTo>
                  <a:lnTo>
                    <a:pt x="1153" y="3027"/>
                  </a:lnTo>
                  <a:lnTo>
                    <a:pt x="1153" y="3025"/>
                  </a:lnTo>
                  <a:lnTo>
                    <a:pt x="1153" y="3025"/>
                  </a:lnTo>
                  <a:lnTo>
                    <a:pt x="1153" y="3025"/>
                  </a:lnTo>
                  <a:lnTo>
                    <a:pt x="1151" y="3025"/>
                  </a:lnTo>
                  <a:lnTo>
                    <a:pt x="1151" y="3023"/>
                  </a:lnTo>
                  <a:lnTo>
                    <a:pt x="1151" y="3023"/>
                  </a:lnTo>
                  <a:lnTo>
                    <a:pt x="1149" y="3023"/>
                  </a:lnTo>
                  <a:lnTo>
                    <a:pt x="1149" y="3021"/>
                  </a:lnTo>
                  <a:lnTo>
                    <a:pt x="1147" y="3021"/>
                  </a:lnTo>
                  <a:lnTo>
                    <a:pt x="1147" y="3019"/>
                  </a:lnTo>
                  <a:lnTo>
                    <a:pt x="1147" y="3019"/>
                  </a:lnTo>
                  <a:lnTo>
                    <a:pt x="1147" y="3019"/>
                  </a:lnTo>
                  <a:lnTo>
                    <a:pt x="1145" y="3017"/>
                  </a:lnTo>
                  <a:lnTo>
                    <a:pt x="1145" y="3017"/>
                  </a:lnTo>
                  <a:lnTo>
                    <a:pt x="1145" y="3017"/>
                  </a:lnTo>
                  <a:lnTo>
                    <a:pt x="1143" y="3017"/>
                  </a:lnTo>
                  <a:lnTo>
                    <a:pt x="1143" y="3015"/>
                  </a:lnTo>
                  <a:lnTo>
                    <a:pt x="1141" y="3015"/>
                  </a:lnTo>
                  <a:lnTo>
                    <a:pt x="1141" y="3015"/>
                  </a:lnTo>
                  <a:lnTo>
                    <a:pt x="1141" y="3015"/>
                  </a:lnTo>
                  <a:lnTo>
                    <a:pt x="1141" y="3013"/>
                  </a:lnTo>
                  <a:lnTo>
                    <a:pt x="1141" y="3013"/>
                  </a:lnTo>
                  <a:lnTo>
                    <a:pt x="1141" y="3011"/>
                  </a:lnTo>
                  <a:lnTo>
                    <a:pt x="1143" y="3011"/>
                  </a:lnTo>
                  <a:lnTo>
                    <a:pt x="1143" y="3009"/>
                  </a:lnTo>
                  <a:lnTo>
                    <a:pt x="1141" y="3009"/>
                  </a:lnTo>
                  <a:lnTo>
                    <a:pt x="1141" y="3009"/>
                  </a:lnTo>
                  <a:lnTo>
                    <a:pt x="1141" y="3007"/>
                  </a:lnTo>
                  <a:lnTo>
                    <a:pt x="1141" y="3007"/>
                  </a:lnTo>
                  <a:lnTo>
                    <a:pt x="1141" y="3007"/>
                  </a:lnTo>
                  <a:lnTo>
                    <a:pt x="1141" y="3007"/>
                  </a:lnTo>
                  <a:lnTo>
                    <a:pt x="1141" y="3005"/>
                  </a:lnTo>
                  <a:lnTo>
                    <a:pt x="1139" y="3005"/>
                  </a:lnTo>
                  <a:lnTo>
                    <a:pt x="1139" y="3003"/>
                  </a:lnTo>
                  <a:lnTo>
                    <a:pt x="1139" y="3003"/>
                  </a:lnTo>
                  <a:lnTo>
                    <a:pt x="1139" y="3001"/>
                  </a:lnTo>
                  <a:lnTo>
                    <a:pt x="1137" y="3001"/>
                  </a:lnTo>
                  <a:lnTo>
                    <a:pt x="1137" y="3001"/>
                  </a:lnTo>
                  <a:lnTo>
                    <a:pt x="1137" y="3001"/>
                  </a:lnTo>
                  <a:lnTo>
                    <a:pt x="1137" y="3001"/>
                  </a:lnTo>
                  <a:lnTo>
                    <a:pt x="1137" y="2999"/>
                  </a:lnTo>
                  <a:lnTo>
                    <a:pt x="1137" y="2999"/>
                  </a:lnTo>
                  <a:lnTo>
                    <a:pt x="1137" y="2997"/>
                  </a:lnTo>
                  <a:lnTo>
                    <a:pt x="1137" y="2999"/>
                  </a:lnTo>
                  <a:lnTo>
                    <a:pt x="1137" y="2999"/>
                  </a:lnTo>
                  <a:lnTo>
                    <a:pt x="1137" y="2997"/>
                  </a:lnTo>
                  <a:lnTo>
                    <a:pt x="1139" y="2997"/>
                  </a:lnTo>
                  <a:lnTo>
                    <a:pt x="1139" y="2993"/>
                  </a:lnTo>
                  <a:lnTo>
                    <a:pt x="1137" y="2993"/>
                  </a:lnTo>
                  <a:lnTo>
                    <a:pt x="1137" y="2993"/>
                  </a:lnTo>
                  <a:lnTo>
                    <a:pt x="1135" y="2993"/>
                  </a:lnTo>
                  <a:lnTo>
                    <a:pt x="1135" y="2987"/>
                  </a:lnTo>
                  <a:lnTo>
                    <a:pt x="1135" y="2989"/>
                  </a:lnTo>
                  <a:lnTo>
                    <a:pt x="1135" y="2989"/>
                  </a:lnTo>
                  <a:lnTo>
                    <a:pt x="1135" y="2987"/>
                  </a:lnTo>
                  <a:lnTo>
                    <a:pt x="1133" y="2987"/>
                  </a:lnTo>
                  <a:lnTo>
                    <a:pt x="1135" y="2987"/>
                  </a:lnTo>
                  <a:lnTo>
                    <a:pt x="1135" y="2985"/>
                  </a:lnTo>
                  <a:lnTo>
                    <a:pt x="1133" y="2985"/>
                  </a:lnTo>
                  <a:lnTo>
                    <a:pt x="1133" y="2983"/>
                  </a:lnTo>
                  <a:lnTo>
                    <a:pt x="1133" y="2985"/>
                  </a:lnTo>
                  <a:lnTo>
                    <a:pt x="1133" y="2983"/>
                  </a:lnTo>
                  <a:lnTo>
                    <a:pt x="1133" y="2983"/>
                  </a:lnTo>
                  <a:lnTo>
                    <a:pt x="1133" y="2985"/>
                  </a:lnTo>
                  <a:lnTo>
                    <a:pt x="1133" y="2980"/>
                  </a:lnTo>
                  <a:lnTo>
                    <a:pt x="1131" y="2980"/>
                  </a:lnTo>
                  <a:lnTo>
                    <a:pt x="1131" y="2974"/>
                  </a:lnTo>
                  <a:lnTo>
                    <a:pt x="1131" y="2974"/>
                  </a:lnTo>
                  <a:lnTo>
                    <a:pt x="1131" y="2972"/>
                  </a:lnTo>
                  <a:lnTo>
                    <a:pt x="1129" y="2972"/>
                  </a:lnTo>
                  <a:lnTo>
                    <a:pt x="1129" y="2968"/>
                  </a:lnTo>
                  <a:lnTo>
                    <a:pt x="1129" y="2968"/>
                  </a:lnTo>
                  <a:lnTo>
                    <a:pt x="1129" y="2968"/>
                  </a:lnTo>
                  <a:lnTo>
                    <a:pt x="1127" y="2968"/>
                  </a:lnTo>
                  <a:lnTo>
                    <a:pt x="1127" y="2966"/>
                  </a:lnTo>
                  <a:lnTo>
                    <a:pt x="1127" y="2966"/>
                  </a:lnTo>
                  <a:lnTo>
                    <a:pt x="1127" y="2964"/>
                  </a:lnTo>
                  <a:lnTo>
                    <a:pt x="1127" y="2964"/>
                  </a:lnTo>
                  <a:lnTo>
                    <a:pt x="1127" y="2962"/>
                  </a:lnTo>
                  <a:lnTo>
                    <a:pt x="1125" y="2962"/>
                  </a:lnTo>
                  <a:lnTo>
                    <a:pt x="1125" y="2960"/>
                  </a:lnTo>
                  <a:lnTo>
                    <a:pt x="1125" y="2960"/>
                  </a:lnTo>
                  <a:lnTo>
                    <a:pt x="1125" y="2960"/>
                  </a:lnTo>
                  <a:lnTo>
                    <a:pt x="1123" y="2960"/>
                  </a:lnTo>
                  <a:lnTo>
                    <a:pt x="1123" y="2958"/>
                  </a:lnTo>
                  <a:lnTo>
                    <a:pt x="1123" y="2958"/>
                  </a:lnTo>
                  <a:lnTo>
                    <a:pt x="1123" y="2958"/>
                  </a:lnTo>
                  <a:lnTo>
                    <a:pt x="1121" y="2958"/>
                  </a:lnTo>
                  <a:lnTo>
                    <a:pt x="1121" y="2956"/>
                  </a:lnTo>
                  <a:lnTo>
                    <a:pt x="1117" y="2956"/>
                  </a:lnTo>
                  <a:lnTo>
                    <a:pt x="1117" y="2956"/>
                  </a:lnTo>
                  <a:lnTo>
                    <a:pt x="1115" y="2956"/>
                  </a:lnTo>
                  <a:lnTo>
                    <a:pt x="1115" y="2954"/>
                  </a:lnTo>
                  <a:lnTo>
                    <a:pt x="1115" y="2954"/>
                  </a:lnTo>
                  <a:lnTo>
                    <a:pt x="1115" y="2954"/>
                  </a:lnTo>
                  <a:lnTo>
                    <a:pt x="1113" y="2954"/>
                  </a:lnTo>
                  <a:lnTo>
                    <a:pt x="1113" y="2952"/>
                  </a:lnTo>
                  <a:lnTo>
                    <a:pt x="1107" y="2952"/>
                  </a:lnTo>
                  <a:lnTo>
                    <a:pt x="1107" y="2952"/>
                  </a:lnTo>
                  <a:lnTo>
                    <a:pt x="1107" y="2952"/>
                  </a:lnTo>
                  <a:lnTo>
                    <a:pt x="1107" y="2950"/>
                  </a:lnTo>
                  <a:lnTo>
                    <a:pt x="1103" y="2950"/>
                  </a:lnTo>
                  <a:lnTo>
                    <a:pt x="1101" y="2950"/>
                  </a:lnTo>
                  <a:lnTo>
                    <a:pt x="1099" y="2950"/>
                  </a:lnTo>
                  <a:lnTo>
                    <a:pt x="1099" y="2950"/>
                  </a:lnTo>
                  <a:lnTo>
                    <a:pt x="1099" y="2950"/>
                  </a:lnTo>
                  <a:lnTo>
                    <a:pt x="1099" y="2950"/>
                  </a:lnTo>
                  <a:lnTo>
                    <a:pt x="1097" y="2950"/>
                  </a:lnTo>
                  <a:lnTo>
                    <a:pt x="1097" y="2948"/>
                  </a:lnTo>
                  <a:lnTo>
                    <a:pt x="1095" y="2948"/>
                  </a:lnTo>
                  <a:lnTo>
                    <a:pt x="1095" y="2946"/>
                  </a:lnTo>
                  <a:lnTo>
                    <a:pt x="1095" y="2946"/>
                  </a:lnTo>
                  <a:lnTo>
                    <a:pt x="1095" y="2944"/>
                  </a:lnTo>
                  <a:lnTo>
                    <a:pt x="1093" y="2944"/>
                  </a:lnTo>
                  <a:lnTo>
                    <a:pt x="1093" y="2942"/>
                  </a:lnTo>
                  <a:lnTo>
                    <a:pt x="1093" y="2942"/>
                  </a:lnTo>
                  <a:lnTo>
                    <a:pt x="1093" y="2940"/>
                  </a:lnTo>
                  <a:lnTo>
                    <a:pt x="1091" y="2940"/>
                  </a:lnTo>
                  <a:lnTo>
                    <a:pt x="1091" y="2940"/>
                  </a:lnTo>
                  <a:lnTo>
                    <a:pt x="1091" y="2940"/>
                  </a:lnTo>
                  <a:lnTo>
                    <a:pt x="1091" y="2938"/>
                  </a:lnTo>
                  <a:lnTo>
                    <a:pt x="1089" y="2938"/>
                  </a:lnTo>
                  <a:lnTo>
                    <a:pt x="1089" y="2936"/>
                  </a:lnTo>
                  <a:lnTo>
                    <a:pt x="1089" y="2938"/>
                  </a:lnTo>
                  <a:lnTo>
                    <a:pt x="1089" y="2936"/>
                  </a:lnTo>
                  <a:lnTo>
                    <a:pt x="1089" y="2936"/>
                  </a:lnTo>
                  <a:lnTo>
                    <a:pt x="1089" y="2936"/>
                  </a:lnTo>
                  <a:lnTo>
                    <a:pt x="1089" y="2936"/>
                  </a:lnTo>
                  <a:lnTo>
                    <a:pt x="1089" y="2934"/>
                  </a:lnTo>
                  <a:lnTo>
                    <a:pt x="1089" y="2934"/>
                  </a:lnTo>
                  <a:lnTo>
                    <a:pt x="1089" y="2934"/>
                  </a:lnTo>
                  <a:lnTo>
                    <a:pt x="1089" y="2934"/>
                  </a:lnTo>
                  <a:lnTo>
                    <a:pt x="1089" y="2932"/>
                  </a:lnTo>
                  <a:lnTo>
                    <a:pt x="1087" y="2932"/>
                  </a:lnTo>
                  <a:lnTo>
                    <a:pt x="1087" y="2928"/>
                  </a:lnTo>
                  <a:lnTo>
                    <a:pt x="1087" y="2928"/>
                  </a:lnTo>
                  <a:lnTo>
                    <a:pt x="1087" y="2926"/>
                  </a:lnTo>
                  <a:lnTo>
                    <a:pt x="1085" y="2926"/>
                  </a:lnTo>
                  <a:lnTo>
                    <a:pt x="1085" y="2926"/>
                  </a:lnTo>
                  <a:lnTo>
                    <a:pt x="1085" y="2926"/>
                  </a:lnTo>
                  <a:lnTo>
                    <a:pt x="1085" y="2926"/>
                  </a:lnTo>
                  <a:lnTo>
                    <a:pt x="1083" y="2926"/>
                  </a:lnTo>
                  <a:lnTo>
                    <a:pt x="1083" y="2924"/>
                  </a:lnTo>
                  <a:lnTo>
                    <a:pt x="1081" y="2924"/>
                  </a:lnTo>
                  <a:lnTo>
                    <a:pt x="1081" y="2922"/>
                  </a:lnTo>
                  <a:lnTo>
                    <a:pt x="1081" y="2922"/>
                  </a:lnTo>
                  <a:lnTo>
                    <a:pt x="1081" y="2922"/>
                  </a:lnTo>
                  <a:lnTo>
                    <a:pt x="1080" y="2922"/>
                  </a:lnTo>
                  <a:lnTo>
                    <a:pt x="1080" y="2920"/>
                  </a:lnTo>
                  <a:lnTo>
                    <a:pt x="1080" y="2920"/>
                  </a:lnTo>
                  <a:lnTo>
                    <a:pt x="1080" y="2920"/>
                  </a:lnTo>
                  <a:lnTo>
                    <a:pt x="1080" y="2920"/>
                  </a:lnTo>
                  <a:lnTo>
                    <a:pt x="1080" y="2920"/>
                  </a:lnTo>
                  <a:lnTo>
                    <a:pt x="1080" y="2920"/>
                  </a:lnTo>
                  <a:lnTo>
                    <a:pt x="1080" y="2918"/>
                  </a:lnTo>
                  <a:lnTo>
                    <a:pt x="1078" y="2918"/>
                  </a:lnTo>
                  <a:lnTo>
                    <a:pt x="1078" y="2916"/>
                  </a:lnTo>
                  <a:lnTo>
                    <a:pt x="1078" y="2916"/>
                  </a:lnTo>
                  <a:lnTo>
                    <a:pt x="1078" y="2916"/>
                  </a:lnTo>
                  <a:lnTo>
                    <a:pt x="1078" y="2914"/>
                  </a:lnTo>
                  <a:lnTo>
                    <a:pt x="1078" y="2914"/>
                  </a:lnTo>
                  <a:lnTo>
                    <a:pt x="1078" y="2912"/>
                  </a:lnTo>
                  <a:lnTo>
                    <a:pt x="1076" y="2912"/>
                  </a:lnTo>
                  <a:lnTo>
                    <a:pt x="1076" y="2910"/>
                  </a:lnTo>
                  <a:lnTo>
                    <a:pt x="1076" y="2910"/>
                  </a:lnTo>
                  <a:lnTo>
                    <a:pt x="1076" y="2906"/>
                  </a:lnTo>
                  <a:lnTo>
                    <a:pt x="1074" y="2906"/>
                  </a:lnTo>
                  <a:lnTo>
                    <a:pt x="1074" y="2904"/>
                  </a:lnTo>
                  <a:lnTo>
                    <a:pt x="1072" y="2904"/>
                  </a:lnTo>
                  <a:lnTo>
                    <a:pt x="1072" y="2900"/>
                  </a:lnTo>
                  <a:lnTo>
                    <a:pt x="1072" y="2900"/>
                  </a:lnTo>
                  <a:lnTo>
                    <a:pt x="1072" y="2900"/>
                  </a:lnTo>
                  <a:lnTo>
                    <a:pt x="1070" y="2900"/>
                  </a:lnTo>
                  <a:lnTo>
                    <a:pt x="1070" y="2898"/>
                  </a:lnTo>
                  <a:lnTo>
                    <a:pt x="1068" y="2898"/>
                  </a:lnTo>
                  <a:lnTo>
                    <a:pt x="1068" y="2898"/>
                  </a:lnTo>
                  <a:lnTo>
                    <a:pt x="1068" y="2898"/>
                  </a:lnTo>
                  <a:lnTo>
                    <a:pt x="1068" y="2896"/>
                  </a:lnTo>
                  <a:lnTo>
                    <a:pt x="1066" y="2896"/>
                  </a:lnTo>
                  <a:lnTo>
                    <a:pt x="1066" y="2896"/>
                  </a:lnTo>
                  <a:lnTo>
                    <a:pt x="1066" y="2896"/>
                  </a:lnTo>
                  <a:lnTo>
                    <a:pt x="1066" y="2894"/>
                  </a:lnTo>
                  <a:lnTo>
                    <a:pt x="1064" y="2894"/>
                  </a:lnTo>
                  <a:lnTo>
                    <a:pt x="1064" y="2892"/>
                  </a:lnTo>
                  <a:lnTo>
                    <a:pt x="1064" y="2892"/>
                  </a:lnTo>
                  <a:lnTo>
                    <a:pt x="1064" y="2892"/>
                  </a:lnTo>
                  <a:lnTo>
                    <a:pt x="1062" y="2892"/>
                  </a:lnTo>
                  <a:lnTo>
                    <a:pt x="1062" y="2890"/>
                  </a:lnTo>
                  <a:lnTo>
                    <a:pt x="1062" y="2890"/>
                  </a:lnTo>
                  <a:lnTo>
                    <a:pt x="1062" y="2888"/>
                  </a:lnTo>
                  <a:lnTo>
                    <a:pt x="1060" y="2888"/>
                  </a:lnTo>
                  <a:lnTo>
                    <a:pt x="1060" y="2888"/>
                  </a:lnTo>
                  <a:lnTo>
                    <a:pt x="1060" y="2888"/>
                  </a:lnTo>
                  <a:lnTo>
                    <a:pt x="1060" y="2886"/>
                  </a:lnTo>
                  <a:lnTo>
                    <a:pt x="1058" y="2886"/>
                  </a:lnTo>
                  <a:lnTo>
                    <a:pt x="1058" y="2886"/>
                  </a:lnTo>
                  <a:lnTo>
                    <a:pt x="1058" y="2886"/>
                  </a:lnTo>
                  <a:lnTo>
                    <a:pt x="1058" y="2884"/>
                  </a:lnTo>
                  <a:lnTo>
                    <a:pt x="1056" y="2884"/>
                  </a:lnTo>
                  <a:lnTo>
                    <a:pt x="1056" y="2884"/>
                  </a:lnTo>
                  <a:lnTo>
                    <a:pt x="1056" y="2884"/>
                  </a:lnTo>
                  <a:lnTo>
                    <a:pt x="1056" y="2882"/>
                  </a:lnTo>
                  <a:lnTo>
                    <a:pt x="1056" y="2882"/>
                  </a:lnTo>
                  <a:lnTo>
                    <a:pt x="1056" y="2882"/>
                  </a:lnTo>
                  <a:lnTo>
                    <a:pt x="1056" y="2880"/>
                  </a:lnTo>
                  <a:lnTo>
                    <a:pt x="1054" y="2880"/>
                  </a:lnTo>
                  <a:lnTo>
                    <a:pt x="1054" y="2878"/>
                  </a:lnTo>
                  <a:lnTo>
                    <a:pt x="1052" y="2878"/>
                  </a:lnTo>
                  <a:lnTo>
                    <a:pt x="1052" y="2878"/>
                  </a:lnTo>
                  <a:lnTo>
                    <a:pt x="1050" y="2878"/>
                  </a:lnTo>
                  <a:lnTo>
                    <a:pt x="1050" y="2876"/>
                  </a:lnTo>
                  <a:lnTo>
                    <a:pt x="1048" y="2876"/>
                  </a:lnTo>
                  <a:lnTo>
                    <a:pt x="1048" y="2876"/>
                  </a:lnTo>
                  <a:lnTo>
                    <a:pt x="1048" y="2876"/>
                  </a:lnTo>
                  <a:lnTo>
                    <a:pt x="1048" y="2875"/>
                  </a:lnTo>
                  <a:lnTo>
                    <a:pt x="1046" y="2875"/>
                  </a:lnTo>
                  <a:lnTo>
                    <a:pt x="1046" y="2875"/>
                  </a:lnTo>
                  <a:lnTo>
                    <a:pt x="1046" y="2875"/>
                  </a:lnTo>
                  <a:lnTo>
                    <a:pt x="1046" y="2875"/>
                  </a:lnTo>
                  <a:lnTo>
                    <a:pt x="1046" y="2875"/>
                  </a:lnTo>
                  <a:lnTo>
                    <a:pt x="1046" y="2875"/>
                  </a:lnTo>
                  <a:lnTo>
                    <a:pt x="1046" y="2875"/>
                  </a:lnTo>
                  <a:lnTo>
                    <a:pt x="1046" y="2875"/>
                  </a:lnTo>
                  <a:lnTo>
                    <a:pt x="1046" y="2875"/>
                  </a:lnTo>
                  <a:lnTo>
                    <a:pt x="1044" y="2875"/>
                  </a:lnTo>
                  <a:lnTo>
                    <a:pt x="1044" y="2873"/>
                  </a:lnTo>
                  <a:lnTo>
                    <a:pt x="1046" y="2873"/>
                  </a:lnTo>
                  <a:lnTo>
                    <a:pt x="1044" y="2873"/>
                  </a:lnTo>
                  <a:lnTo>
                    <a:pt x="1044" y="2873"/>
                  </a:lnTo>
                  <a:lnTo>
                    <a:pt x="1044" y="2873"/>
                  </a:lnTo>
                  <a:lnTo>
                    <a:pt x="1044" y="2871"/>
                  </a:lnTo>
                  <a:lnTo>
                    <a:pt x="1042" y="2871"/>
                  </a:lnTo>
                  <a:lnTo>
                    <a:pt x="1042" y="2871"/>
                  </a:lnTo>
                  <a:lnTo>
                    <a:pt x="1042" y="2871"/>
                  </a:lnTo>
                  <a:lnTo>
                    <a:pt x="1042" y="2869"/>
                  </a:lnTo>
                  <a:lnTo>
                    <a:pt x="1040" y="2869"/>
                  </a:lnTo>
                  <a:lnTo>
                    <a:pt x="1040" y="2869"/>
                  </a:lnTo>
                  <a:lnTo>
                    <a:pt x="1040" y="2869"/>
                  </a:lnTo>
                  <a:lnTo>
                    <a:pt x="1040" y="2867"/>
                  </a:lnTo>
                  <a:lnTo>
                    <a:pt x="1038" y="2867"/>
                  </a:lnTo>
                  <a:lnTo>
                    <a:pt x="1038" y="2867"/>
                  </a:lnTo>
                  <a:lnTo>
                    <a:pt x="1038" y="2865"/>
                  </a:lnTo>
                  <a:lnTo>
                    <a:pt x="1036" y="2865"/>
                  </a:lnTo>
                  <a:lnTo>
                    <a:pt x="1036" y="2865"/>
                  </a:lnTo>
                  <a:lnTo>
                    <a:pt x="1034" y="2865"/>
                  </a:lnTo>
                  <a:lnTo>
                    <a:pt x="1034" y="2863"/>
                  </a:lnTo>
                  <a:lnTo>
                    <a:pt x="1032" y="2863"/>
                  </a:lnTo>
                  <a:lnTo>
                    <a:pt x="1032" y="2863"/>
                  </a:lnTo>
                  <a:lnTo>
                    <a:pt x="1032" y="2863"/>
                  </a:lnTo>
                  <a:lnTo>
                    <a:pt x="1032" y="2861"/>
                  </a:lnTo>
                  <a:lnTo>
                    <a:pt x="1030" y="2861"/>
                  </a:lnTo>
                  <a:lnTo>
                    <a:pt x="1030" y="2859"/>
                  </a:lnTo>
                  <a:lnTo>
                    <a:pt x="1028" y="2859"/>
                  </a:lnTo>
                  <a:lnTo>
                    <a:pt x="1028" y="2859"/>
                  </a:lnTo>
                  <a:lnTo>
                    <a:pt x="1026" y="2859"/>
                  </a:lnTo>
                  <a:lnTo>
                    <a:pt x="1026" y="2857"/>
                  </a:lnTo>
                  <a:lnTo>
                    <a:pt x="1024" y="2857"/>
                  </a:lnTo>
                  <a:lnTo>
                    <a:pt x="1024" y="2859"/>
                  </a:lnTo>
                  <a:lnTo>
                    <a:pt x="1024" y="2857"/>
                  </a:lnTo>
                  <a:lnTo>
                    <a:pt x="1022" y="2857"/>
                  </a:lnTo>
                  <a:lnTo>
                    <a:pt x="1022" y="2857"/>
                  </a:lnTo>
                  <a:lnTo>
                    <a:pt x="1022" y="2857"/>
                  </a:lnTo>
                  <a:lnTo>
                    <a:pt x="1022" y="2855"/>
                  </a:lnTo>
                  <a:lnTo>
                    <a:pt x="1020" y="2855"/>
                  </a:lnTo>
                  <a:lnTo>
                    <a:pt x="1020" y="2855"/>
                  </a:lnTo>
                  <a:lnTo>
                    <a:pt x="1020" y="2855"/>
                  </a:lnTo>
                  <a:lnTo>
                    <a:pt x="1020" y="2853"/>
                  </a:lnTo>
                  <a:lnTo>
                    <a:pt x="1018" y="2853"/>
                  </a:lnTo>
                  <a:lnTo>
                    <a:pt x="1018" y="2853"/>
                  </a:lnTo>
                  <a:lnTo>
                    <a:pt x="1016" y="2853"/>
                  </a:lnTo>
                  <a:lnTo>
                    <a:pt x="1018" y="2853"/>
                  </a:lnTo>
                  <a:lnTo>
                    <a:pt x="1016" y="2853"/>
                  </a:lnTo>
                  <a:lnTo>
                    <a:pt x="1016" y="2851"/>
                  </a:lnTo>
                  <a:lnTo>
                    <a:pt x="1014" y="2851"/>
                  </a:lnTo>
                  <a:lnTo>
                    <a:pt x="1014" y="2851"/>
                  </a:lnTo>
                  <a:lnTo>
                    <a:pt x="1014" y="2851"/>
                  </a:lnTo>
                  <a:lnTo>
                    <a:pt x="1014" y="2851"/>
                  </a:lnTo>
                  <a:lnTo>
                    <a:pt x="1014" y="2851"/>
                  </a:lnTo>
                  <a:lnTo>
                    <a:pt x="1014" y="2851"/>
                  </a:lnTo>
                  <a:lnTo>
                    <a:pt x="1014" y="2851"/>
                  </a:lnTo>
                  <a:lnTo>
                    <a:pt x="1014" y="2849"/>
                  </a:lnTo>
                  <a:lnTo>
                    <a:pt x="1010" y="2849"/>
                  </a:lnTo>
                  <a:lnTo>
                    <a:pt x="1010" y="2849"/>
                  </a:lnTo>
                  <a:lnTo>
                    <a:pt x="1010" y="2849"/>
                  </a:lnTo>
                  <a:lnTo>
                    <a:pt x="1010" y="2849"/>
                  </a:lnTo>
                  <a:lnTo>
                    <a:pt x="1008" y="2849"/>
                  </a:lnTo>
                  <a:lnTo>
                    <a:pt x="1008" y="2849"/>
                  </a:lnTo>
                  <a:lnTo>
                    <a:pt x="1008" y="2849"/>
                  </a:lnTo>
                  <a:lnTo>
                    <a:pt x="1008" y="2847"/>
                  </a:lnTo>
                  <a:lnTo>
                    <a:pt x="1006" y="2847"/>
                  </a:lnTo>
                  <a:lnTo>
                    <a:pt x="1006" y="2847"/>
                  </a:lnTo>
                  <a:lnTo>
                    <a:pt x="1004" y="2847"/>
                  </a:lnTo>
                  <a:lnTo>
                    <a:pt x="1004" y="2847"/>
                  </a:lnTo>
                  <a:lnTo>
                    <a:pt x="1000" y="2847"/>
                  </a:lnTo>
                  <a:lnTo>
                    <a:pt x="1000" y="2847"/>
                  </a:lnTo>
                  <a:lnTo>
                    <a:pt x="1000" y="2847"/>
                  </a:lnTo>
                  <a:lnTo>
                    <a:pt x="1000" y="2847"/>
                  </a:lnTo>
                  <a:lnTo>
                    <a:pt x="998" y="2847"/>
                  </a:lnTo>
                  <a:lnTo>
                    <a:pt x="998" y="2845"/>
                  </a:lnTo>
                  <a:lnTo>
                    <a:pt x="998" y="2845"/>
                  </a:lnTo>
                  <a:lnTo>
                    <a:pt x="998" y="2845"/>
                  </a:lnTo>
                  <a:lnTo>
                    <a:pt x="996" y="2845"/>
                  </a:lnTo>
                  <a:lnTo>
                    <a:pt x="996" y="2843"/>
                  </a:lnTo>
                  <a:lnTo>
                    <a:pt x="994" y="2843"/>
                  </a:lnTo>
                  <a:lnTo>
                    <a:pt x="994" y="2843"/>
                  </a:lnTo>
                  <a:lnTo>
                    <a:pt x="992" y="2841"/>
                  </a:lnTo>
                  <a:lnTo>
                    <a:pt x="994" y="2841"/>
                  </a:lnTo>
                  <a:lnTo>
                    <a:pt x="992" y="2841"/>
                  </a:lnTo>
                  <a:lnTo>
                    <a:pt x="992" y="2841"/>
                  </a:lnTo>
                  <a:lnTo>
                    <a:pt x="990" y="2841"/>
                  </a:lnTo>
                  <a:lnTo>
                    <a:pt x="990" y="2839"/>
                  </a:lnTo>
                  <a:lnTo>
                    <a:pt x="988" y="2839"/>
                  </a:lnTo>
                  <a:lnTo>
                    <a:pt x="990" y="2839"/>
                  </a:lnTo>
                  <a:lnTo>
                    <a:pt x="990" y="2835"/>
                  </a:lnTo>
                  <a:lnTo>
                    <a:pt x="988" y="2835"/>
                  </a:lnTo>
                  <a:lnTo>
                    <a:pt x="988" y="2833"/>
                  </a:lnTo>
                  <a:lnTo>
                    <a:pt x="988" y="2833"/>
                  </a:lnTo>
                  <a:lnTo>
                    <a:pt x="988" y="2831"/>
                  </a:lnTo>
                  <a:lnTo>
                    <a:pt x="986" y="2831"/>
                  </a:lnTo>
                  <a:lnTo>
                    <a:pt x="986" y="2829"/>
                  </a:lnTo>
                  <a:lnTo>
                    <a:pt x="986" y="2829"/>
                  </a:lnTo>
                  <a:lnTo>
                    <a:pt x="986" y="2827"/>
                  </a:lnTo>
                  <a:lnTo>
                    <a:pt x="984" y="2827"/>
                  </a:lnTo>
                  <a:lnTo>
                    <a:pt x="984" y="2827"/>
                  </a:lnTo>
                  <a:lnTo>
                    <a:pt x="984" y="2827"/>
                  </a:lnTo>
                  <a:lnTo>
                    <a:pt x="984" y="2825"/>
                  </a:lnTo>
                  <a:lnTo>
                    <a:pt x="984" y="2825"/>
                  </a:lnTo>
                  <a:lnTo>
                    <a:pt x="984" y="2825"/>
                  </a:lnTo>
                  <a:lnTo>
                    <a:pt x="982" y="2825"/>
                  </a:lnTo>
                  <a:lnTo>
                    <a:pt x="982" y="2825"/>
                  </a:lnTo>
                  <a:lnTo>
                    <a:pt x="980" y="2825"/>
                  </a:lnTo>
                  <a:lnTo>
                    <a:pt x="982" y="2823"/>
                  </a:lnTo>
                  <a:lnTo>
                    <a:pt x="980" y="2823"/>
                  </a:lnTo>
                  <a:lnTo>
                    <a:pt x="980" y="2825"/>
                  </a:lnTo>
                  <a:lnTo>
                    <a:pt x="980" y="2825"/>
                  </a:lnTo>
                  <a:lnTo>
                    <a:pt x="978" y="2823"/>
                  </a:lnTo>
                  <a:lnTo>
                    <a:pt x="978" y="2823"/>
                  </a:lnTo>
                  <a:lnTo>
                    <a:pt x="978" y="2823"/>
                  </a:lnTo>
                  <a:lnTo>
                    <a:pt x="978" y="2821"/>
                  </a:lnTo>
                  <a:lnTo>
                    <a:pt x="977" y="2821"/>
                  </a:lnTo>
                  <a:lnTo>
                    <a:pt x="977" y="2821"/>
                  </a:lnTo>
                  <a:lnTo>
                    <a:pt x="975" y="2821"/>
                  </a:lnTo>
                  <a:lnTo>
                    <a:pt x="975" y="2819"/>
                  </a:lnTo>
                  <a:lnTo>
                    <a:pt x="975" y="2819"/>
                  </a:lnTo>
                  <a:lnTo>
                    <a:pt x="975" y="2819"/>
                  </a:lnTo>
                  <a:lnTo>
                    <a:pt x="973" y="2817"/>
                  </a:lnTo>
                  <a:lnTo>
                    <a:pt x="973" y="2819"/>
                  </a:lnTo>
                  <a:lnTo>
                    <a:pt x="973" y="2817"/>
                  </a:lnTo>
                  <a:lnTo>
                    <a:pt x="973" y="2817"/>
                  </a:lnTo>
                  <a:lnTo>
                    <a:pt x="973" y="2817"/>
                  </a:lnTo>
                  <a:lnTo>
                    <a:pt x="973" y="2817"/>
                  </a:lnTo>
                  <a:lnTo>
                    <a:pt x="973" y="2817"/>
                  </a:lnTo>
                  <a:lnTo>
                    <a:pt x="971" y="2817"/>
                  </a:lnTo>
                  <a:lnTo>
                    <a:pt x="973" y="2817"/>
                  </a:lnTo>
                  <a:lnTo>
                    <a:pt x="971" y="2817"/>
                  </a:lnTo>
                  <a:lnTo>
                    <a:pt x="971" y="2815"/>
                  </a:lnTo>
                  <a:lnTo>
                    <a:pt x="971" y="2815"/>
                  </a:lnTo>
                  <a:lnTo>
                    <a:pt x="971" y="2813"/>
                  </a:lnTo>
                  <a:lnTo>
                    <a:pt x="969" y="2813"/>
                  </a:lnTo>
                  <a:lnTo>
                    <a:pt x="969" y="2813"/>
                  </a:lnTo>
                  <a:lnTo>
                    <a:pt x="967" y="2813"/>
                  </a:lnTo>
                  <a:lnTo>
                    <a:pt x="967" y="2811"/>
                  </a:lnTo>
                  <a:lnTo>
                    <a:pt x="965" y="2811"/>
                  </a:lnTo>
                  <a:lnTo>
                    <a:pt x="965" y="2813"/>
                  </a:lnTo>
                  <a:lnTo>
                    <a:pt x="965" y="2813"/>
                  </a:lnTo>
                  <a:lnTo>
                    <a:pt x="965" y="2813"/>
                  </a:lnTo>
                  <a:lnTo>
                    <a:pt x="965" y="2811"/>
                  </a:lnTo>
                  <a:lnTo>
                    <a:pt x="965" y="2813"/>
                  </a:lnTo>
                  <a:lnTo>
                    <a:pt x="963" y="2813"/>
                  </a:lnTo>
                  <a:lnTo>
                    <a:pt x="963" y="2811"/>
                  </a:lnTo>
                  <a:lnTo>
                    <a:pt x="965" y="2811"/>
                  </a:lnTo>
                  <a:lnTo>
                    <a:pt x="965" y="2811"/>
                  </a:lnTo>
                  <a:lnTo>
                    <a:pt x="965" y="2811"/>
                  </a:lnTo>
                  <a:lnTo>
                    <a:pt x="965" y="2811"/>
                  </a:lnTo>
                  <a:lnTo>
                    <a:pt x="965" y="2809"/>
                  </a:lnTo>
                  <a:lnTo>
                    <a:pt x="967" y="2809"/>
                  </a:lnTo>
                  <a:lnTo>
                    <a:pt x="967" y="2801"/>
                  </a:lnTo>
                  <a:lnTo>
                    <a:pt x="965" y="2801"/>
                  </a:lnTo>
                  <a:lnTo>
                    <a:pt x="967" y="2801"/>
                  </a:lnTo>
                  <a:lnTo>
                    <a:pt x="967" y="2799"/>
                  </a:lnTo>
                  <a:lnTo>
                    <a:pt x="967" y="2799"/>
                  </a:lnTo>
                  <a:lnTo>
                    <a:pt x="967" y="2797"/>
                  </a:lnTo>
                  <a:lnTo>
                    <a:pt x="967" y="2797"/>
                  </a:lnTo>
                  <a:lnTo>
                    <a:pt x="967" y="2797"/>
                  </a:lnTo>
                  <a:lnTo>
                    <a:pt x="967" y="2797"/>
                  </a:lnTo>
                  <a:lnTo>
                    <a:pt x="967" y="2793"/>
                  </a:lnTo>
                  <a:lnTo>
                    <a:pt x="967" y="2793"/>
                  </a:lnTo>
                  <a:lnTo>
                    <a:pt x="967" y="2793"/>
                  </a:lnTo>
                  <a:lnTo>
                    <a:pt x="965" y="2793"/>
                  </a:lnTo>
                  <a:lnTo>
                    <a:pt x="965" y="2791"/>
                  </a:lnTo>
                  <a:lnTo>
                    <a:pt x="965" y="2791"/>
                  </a:lnTo>
                  <a:lnTo>
                    <a:pt x="965" y="2791"/>
                  </a:lnTo>
                  <a:lnTo>
                    <a:pt x="965" y="2789"/>
                  </a:lnTo>
                  <a:lnTo>
                    <a:pt x="963" y="2789"/>
                  </a:lnTo>
                  <a:lnTo>
                    <a:pt x="963" y="2789"/>
                  </a:lnTo>
                  <a:lnTo>
                    <a:pt x="963" y="2789"/>
                  </a:lnTo>
                  <a:lnTo>
                    <a:pt x="963" y="2787"/>
                  </a:lnTo>
                  <a:lnTo>
                    <a:pt x="961" y="2787"/>
                  </a:lnTo>
                  <a:lnTo>
                    <a:pt x="963" y="2787"/>
                  </a:lnTo>
                  <a:lnTo>
                    <a:pt x="961" y="2787"/>
                  </a:lnTo>
                  <a:lnTo>
                    <a:pt x="961" y="2785"/>
                  </a:lnTo>
                  <a:lnTo>
                    <a:pt x="963" y="2785"/>
                  </a:lnTo>
                  <a:lnTo>
                    <a:pt x="961" y="2785"/>
                  </a:lnTo>
                  <a:lnTo>
                    <a:pt x="963" y="2785"/>
                  </a:lnTo>
                  <a:lnTo>
                    <a:pt x="963" y="2785"/>
                  </a:lnTo>
                  <a:lnTo>
                    <a:pt x="961" y="2783"/>
                  </a:lnTo>
                  <a:lnTo>
                    <a:pt x="963" y="2783"/>
                  </a:lnTo>
                  <a:lnTo>
                    <a:pt x="963" y="2783"/>
                  </a:lnTo>
                  <a:lnTo>
                    <a:pt x="963" y="2783"/>
                  </a:lnTo>
                  <a:lnTo>
                    <a:pt x="963" y="2783"/>
                  </a:lnTo>
                  <a:lnTo>
                    <a:pt x="963" y="2781"/>
                  </a:lnTo>
                  <a:lnTo>
                    <a:pt x="963" y="2781"/>
                  </a:lnTo>
                  <a:lnTo>
                    <a:pt x="963" y="2781"/>
                  </a:lnTo>
                  <a:lnTo>
                    <a:pt x="963" y="2781"/>
                  </a:lnTo>
                  <a:lnTo>
                    <a:pt x="963" y="2779"/>
                  </a:lnTo>
                  <a:lnTo>
                    <a:pt x="963" y="2779"/>
                  </a:lnTo>
                  <a:lnTo>
                    <a:pt x="963" y="2779"/>
                  </a:lnTo>
                  <a:lnTo>
                    <a:pt x="961" y="2779"/>
                  </a:lnTo>
                  <a:lnTo>
                    <a:pt x="961" y="2777"/>
                  </a:lnTo>
                  <a:lnTo>
                    <a:pt x="961" y="2777"/>
                  </a:lnTo>
                  <a:lnTo>
                    <a:pt x="961" y="2777"/>
                  </a:lnTo>
                  <a:lnTo>
                    <a:pt x="961" y="2777"/>
                  </a:lnTo>
                  <a:lnTo>
                    <a:pt x="963" y="2777"/>
                  </a:lnTo>
                  <a:lnTo>
                    <a:pt x="963" y="2775"/>
                  </a:lnTo>
                  <a:lnTo>
                    <a:pt x="963" y="2775"/>
                  </a:lnTo>
                  <a:lnTo>
                    <a:pt x="963" y="2775"/>
                  </a:lnTo>
                  <a:lnTo>
                    <a:pt x="963" y="2775"/>
                  </a:lnTo>
                  <a:lnTo>
                    <a:pt x="963" y="2773"/>
                  </a:lnTo>
                  <a:lnTo>
                    <a:pt x="963" y="2773"/>
                  </a:lnTo>
                  <a:lnTo>
                    <a:pt x="963" y="2773"/>
                  </a:lnTo>
                  <a:lnTo>
                    <a:pt x="963" y="2773"/>
                  </a:lnTo>
                  <a:lnTo>
                    <a:pt x="963" y="2771"/>
                  </a:lnTo>
                  <a:lnTo>
                    <a:pt x="963" y="2771"/>
                  </a:lnTo>
                  <a:lnTo>
                    <a:pt x="963" y="2771"/>
                  </a:lnTo>
                  <a:lnTo>
                    <a:pt x="961" y="2771"/>
                  </a:lnTo>
                  <a:lnTo>
                    <a:pt x="961" y="2770"/>
                  </a:lnTo>
                  <a:lnTo>
                    <a:pt x="963" y="2770"/>
                  </a:lnTo>
                  <a:lnTo>
                    <a:pt x="963" y="2768"/>
                  </a:lnTo>
                  <a:lnTo>
                    <a:pt x="961" y="2768"/>
                  </a:lnTo>
                  <a:lnTo>
                    <a:pt x="961" y="2766"/>
                  </a:lnTo>
                  <a:lnTo>
                    <a:pt x="961" y="2766"/>
                  </a:lnTo>
                  <a:lnTo>
                    <a:pt x="961" y="2766"/>
                  </a:lnTo>
                  <a:lnTo>
                    <a:pt x="961" y="2766"/>
                  </a:lnTo>
                  <a:lnTo>
                    <a:pt x="959" y="2766"/>
                  </a:lnTo>
                  <a:lnTo>
                    <a:pt x="959" y="2764"/>
                  </a:lnTo>
                  <a:lnTo>
                    <a:pt x="959" y="2766"/>
                  </a:lnTo>
                  <a:lnTo>
                    <a:pt x="959" y="2764"/>
                  </a:lnTo>
                  <a:lnTo>
                    <a:pt x="959" y="2764"/>
                  </a:lnTo>
                  <a:lnTo>
                    <a:pt x="959" y="2764"/>
                  </a:lnTo>
                  <a:lnTo>
                    <a:pt x="959" y="2764"/>
                  </a:lnTo>
                  <a:lnTo>
                    <a:pt x="959" y="2764"/>
                  </a:lnTo>
                  <a:lnTo>
                    <a:pt x="959" y="2764"/>
                  </a:lnTo>
                  <a:lnTo>
                    <a:pt x="959" y="2762"/>
                  </a:lnTo>
                  <a:lnTo>
                    <a:pt x="959" y="2764"/>
                  </a:lnTo>
                  <a:lnTo>
                    <a:pt x="959" y="2762"/>
                  </a:lnTo>
                  <a:lnTo>
                    <a:pt x="959" y="2762"/>
                  </a:lnTo>
                  <a:lnTo>
                    <a:pt x="959" y="2760"/>
                  </a:lnTo>
                  <a:lnTo>
                    <a:pt x="957" y="2760"/>
                  </a:lnTo>
                  <a:lnTo>
                    <a:pt x="959" y="2760"/>
                  </a:lnTo>
                  <a:lnTo>
                    <a:pt x="957" y="2760"/>
                  </a:lnTo>
                  <a:lnTo>
                    <a:pt x="957" y="2760"/>
                  </a:lnTo>
                  <a:lnTo>
                    <a:pt x="959" y="2760"/>
                  </a:lnTo>
                  <a:lnTo>
                    <a:pt x="959" y="2760"/>
                  </a:lnTo>
                  <a:lnTo>
                    <a:pt x="959" y="2758"/>
                  </a:lnTo>
                  <a:lnTo>
                    <a:pt x="957" y="2758"/>
                  </a:lnTo>
                  <a:lnTo>
                    <a:pt x="957" y="2760"/>
                  </a:lnTo>
                  <a:lnTo>
                    <a:pt x="959" y="2760"/>
                  </a:lnTo>
                  <a:lnTo>
                    <a:pt x="957" y="2760"/>
                  </a:lnTo>
                  <a:lnTo>
                    <a:pt x="957" y="2758"/>
                  </a:lnTo>
                  <a:lnTo>
                    <a:pt x="959" y="2758"/>
                  </a:lnTo>
                  <a:lnTo>
                    <a:pt x="957" y="2758"/>
                  </a:lnTo>
                  <a:lnTo>
                    <a:pt x="959" y="2758"/>
                  </a:lnTo>
                  <a:lnTo>
                    <a:pt x="957" y="2758"/>
                  </a:lnTo>
                  <a:lnTo>
                    <a:pt x="957" y="2758"/>
                  </a:lnTo>
                  <a:lnTo>
                    <a:pt x="959" y="2758"/>
                  </a:lnTo>
                  <a:lnTo>
                    <a:pt x="959" y="2754"/>
                  </a:lnTo>
                  <a:lnTo>
                    <a:pt x="957" y="2754"/>
                  </a:lnTo>
                  <a:lnTo>
                    <a:pt x="957" y="2752"/>
                  </a:lnTo>
                  <a:lnTo>
                    <a:pt x="959" y="2752"/>
                  </a:lnTo>
                  <a:lnTo>
                    <a:pt x="957" y="2752"/>
                  </a:lnTo>
                  <a:lnTo>
                    <a:pt x="957" y="2752"/>
                  </a:lnTo>
                  <a:lnTo>
                    <a:pt x="957" y="2752"/>
                  </a:lnTo>
                  <a:lnTo>
                    <a:pt x="957" y="2752"/>
                  </a:lnTo>
                  <a:lnTo>
                    <a:pt x="957" y="2750"/>
                  </a:lnTo>
                  <a:lnTo>
                    <a:pt x="957" y="2750"/>
                  </a:lnTo>
                  <a:lnTo>
                    <a:pt x="957" y="2748"/>
                  </a:lnTo>
                  <a:lnTo>
                    <a:pt x="955" y="2748"/>
                  </a:lnTo>
                  <a:lnTo>
                    <a:pt x="955" y="2746"/>
                  </a:lnTo>
                  <a:lnTo>
                    <a:pt x="955" y="2746"/>
                  </a:lnTo>
                  <a:lnTo>
                    <a:pt x="955" y="2746"/>
                  </a:lnTo>
                  <a:lnTo>
                    <a:pt x="955" y="2746"/>
                  </a:lnTo>
                  <a:lnTo>
                    <a:pt x="955" y="2746"/>
                  </a:lnTo>
                  <a:lnTo>
                    <a:pt x="955" y="2744"/>
                  </a:lnTo>
                  <a:lnTo>
                    <a:pt x="953" y="2744"/>
                  </a:lnTo>
                  <a:lnTo>
                    <a:pt x="953" y="2742"/>
                  </a:lnTo>
                  <a:lnTo>
                    <a:pt x="953" y="2742"/>
                  </a:lnTo>
                  <a:lnTo>
                    <a:pt x="953" y="2740"/>
                  </a:lnTo>
                  <a:lnTo>
                    <a:pt x="955" y="2740"/>
                  </a:lnTo>
                  <a:lnTo>
                    <a:pt x="955" y="2738"/>
                  </a:lnTo>
                  <a:lnTo>
                    <a:pt x="953" y="2738"/>
                  </a:lnTo>
                  <a:lnTo>
                    <a:pt x="955" y="2738"/>
                  </a:lnTo>
                  <a:lnTo>
                    <a:pt x="955" y="2738"/>
                  </a:lnTo>
                  <a:lnTo>
                    <a:pt x="953" y="2738"/>
                  </a:lnTo>
                  <a:lnTo>
                    <a:pt x="953" y="2736"/>
                  </a:lnTo>
                  <a:lnTo>
                    <a:pt x="955" y="2736"/>
                  </a:lnTo>
                  <a:lnTo>
                    <a:pt x="953" y="2736"/>
                  </a:lnTo>
                  <a:lnTo>
                    <a:pt x="953" y="2736"/>
                  </a:lnTo>
                  <a:lnTo>
                    <a:pt x="953" y="2736"/>
                  </a:lnTo>
                  <a:lnTo>
                    <a:pt x="953" y="2734"/>
                  </a:lnTo>
                  <a:lnTo>
                    <a:pt x="953" y="2734"/>
                  </a:lnTo>
                  <a:lnTo>
                    <a:pt x="953" y="2734"/>
                  </a:lnTo>
                  <a:lnTo>
                    <a:pt x="953" y="2732"/>
                  </a:lnTo>
                  <a:lnTo>
                    <a:pt x="951" y="2732"/>
                  </a:lnTo>
                  <a:lnTo>
                    <a:pt x="951" y="2734"/>
                  </a:lnTo>
                  <a:lnTo>
                    <a:pt x="951" y="2732"/>
                  </a:lnTo>
                  <a:lnTo>
                    <a:pt x="949" y="2732"/>
                  </a:lnTo>
                  <a:lnTo>
                    <a:pt x="949" y="2730"/>
                  </a:lnTo>
                  <a:lnTo>
                    <a:pt x="949" y="2730"/>
                  </a:lnTo>
                  <a:lnTo>
                    <a:pt x="949" y="2730"/>
                  </a:lnTo>
                  <a:lnTo>
                    <a:pt x="949" y="2730"/>
                  </a:lnTo>
                  <a:lnTo>
                    <a:pt x="949" y="2730"/>
                  </a:lnTo>
                  <a:lnTo>
                    <a:pt x="949" y="2730"/>
                  </a:lnTo>
                  <a:lnTo>
                    <a:pt x="949" y="2726"/>
                  </a:lnTo>
                  <a:lnTo>
                    <a:pt x="947" y="2726"/>
                  </a:lnTo>
                  <a:lnTo>
                    <a:pt x="947" y="2726"/>
                  </a:lnTo>
                  <a:lnTo>
                    <a:pt x="947" y="2722"/>
                  </a:lnTo>
                  <a:lnTo>
                    <a:pt x="947" y="2722"/>
                  </a:lnTo>
                  <a:lnTo>
                    <a:pt x="947" y="2722"/>
                  </a:lnTo>
                  <a:lnTo>
                    <a:pt x="947" y="2724"/>
                  </a:lnTo>
                  <a:lnTo>
                    <a:pt x="945" y="2724"/>
                  </a:lnTo>
                  <a:lnTo>
                    <a:pt x="947" y="2724"/>
                  </a:lnTo>
                  <a:lnTo>
                    <a:pt x="947" y="2722"/>
                  </a:lnTo>
                  <a:lnTo>
                    <a:pt x="945" y="2722"/>
                  </a:lnTo>
                  <a:lnTo>
                    <a:pt x="947" y="2722"/>
                  </a:lnTo>
                  <a:lnTo>
                    <a:pt x="945" y="2722"/>
                  </a:lnTo>
                  <a:lnTo>
                    <a:pt x="945" y="2722"/>
                  </a:lnTo>
                  <a:lnTo>
                    <a:pt x="947" y="2722"/>
                  </a:lnTo>
                  <a:lnTo>
                    <a:pt x="945" y="2722"/>
                  </a:lnTo>
                  <a:lnTo>
                    <a:pt x="945" y="2720"/>
                  </a:lnTo>
                  <a:lnTo>
                    <a:pt x="945" y="2722"/>
                  </a:lnTo>
                  <a:lnTo>
                    <a:pt x="945" y="2720"/>
                  </a:lnTo>
                  <a:lnTo>
                    <a:pt x="947" y="2720"/>
                  </a:lnTo>
                  <a:lnTo>
                    <a:pt x="947" y="2720"/>
                  </a:lnTo>
                  <a:lnTo>
                    <a:pt x="947" y="2720"/>
                  </a:lnTo>
                  <a:lnTo>
                    <a:pt x="947" y="2720"/>
                  </a:lnTo>
                  <a:lnTo>
                    <a:pt x="947" y="2720"/>
                  </a:lnTo>
                  <a:lnTo>
                    <a:pt x="947" y="2718"/>
                  </a:lnTo>
                  <a:lnTo>
                    <a:pt x="949" y="2718"/>
                  </a:lnTo>
                  <a:lnTo>
                    <a:pt x="949" y="2718"/>
                  </a:lnTo>
                  <a:lnTo>
                    <a:pt x="949" y="2718"/>
                  </a:lnTo>
                  <a:lnTo>
                    <a:pt x="949" y="2718"/>
                  </a:lnTo>
                  <a:lnTo>
                    <a:pt x="949" y="2716"/>
                  </a:lnTo>
                  <a:lnTo>
                    <a:pt x="949" y="2718"/>
                  </a:lnTo>
                  <a:lnTo>
                    <a:pt x="949" y="2716"/>
                  </a:lnTo>
                  <a:lnTo>
                    <a:pt x="947" y="2716"/>
                  </a:lnTo>
                  <a:lnTo>
                    <a:pt x="947" y="2716"/>
                  </a:lnTo>
                  <a:lnTo>
                    <a:pt x="949" y="2716"/>
                  </a:lnTo>
                  <a:lnTo>
                    <a:pt x="949" y="2716"/>
                  </a:lnTo>
                  <a:lnTo>
                    <a:pt x="949" y="2716"/>
                  </a:lnTo>
                  <a:lnTo>
                    <a:pt x="949" y="2716"/>
                  </a:lnTo>
                  <a:lnTo>
                    <a:pt x="949" y="2714"/>
                  </a:lnTo>
                  <a:lnTo>
                    <a:pt x="949" y="2716"/>
                  </a:lnTo>
                  <a:lnTo>
                    <a:pt x="947" y="2716"/>
                  </a:lnTo>
                  <a:lnTo>
                    <a:pt x="947" y="2714"/>
                  </a:lnTo>
                  <a:lnTo>
                    <a:pt x="949" y="2714"/>
                  </a:lnTo>
                  <a:lnTo>
                    <a:pt x="949" y="2714"/>
                  </a:lnTo>
                  <a:lnTo>
                    <a:pt x="947" y="2714"/>
                  </a:lnTo>
                  <a:lnTo>
                    <a:pt x="947" y="2712"/>
                  </a:lnTo>
                  <a:lnTo>
                    <a:pt x="947" y="2712"/>
                  </a:lnTo>
                  <a:lnTo>
                    <a:pt x="947" y="2712"/>
                  </a:lnTo>
                  <a:lnTo>
                    <a:pt x="947" y="2712"/>
                  </a:lnTo>
                  <a:lnTo>
                    <a:pt x="947" y="2712"/>
                  </a:lnTo>
                  <a:lnTo>
                    <a:pt x="947" y="2712"/>
                  </a:lnTo>
                  <a:lnTo>
                    <a:pt x="947" y="2712"/>
                  </a:lnTo>
                  <a:lnTo>
                    <a:pt x="947" y="2710"/>
                  </a:lnTo>
                  <a:lnTo>
                    <a:pt x="945" y="2710"/>
                  </a:lnTo>
                  <a:lnTo>
                    <a:pt x="945" y="2710"/>
                  </a:lnTo>
                  <a:lnTo>
                    <a:pt x="945" y="2710"/>
                  </a:lnTo>
                  <a:lnTo>
                    <a:pt x="945" y="2710"/>
                  </a:lnTo>
                  <a:lnTo>
                    <a:pt x="945" y="2710"/>
                  </a:lnTo>
                  <a:lnTo>
                    <a:pt x="945" y="2708"/>
                  </a:lnTo>
                  <a:lnTo>
                    <a:pt x="943" y="2708"/>
                  </a:lnTo>
                  <a:lnTo>
                    <a:pt x="943" y="2708"/>
                  </a:lnTo>
                  <a:lnTo>
                    <a:pt x="943" y="2708"/>
                  </a:lnTo>
                  <a:lnTo>
                    <a:pt x="943" y="2708"/>
                  </a:lnTo>
                  <a:lnTo>
                    <a:pt x="943" y="2708"/>
                  </a:lnTo>
                  <a:lnTo>
                    <a:pt x="941" y="2708"/>
                  </a:lnTo>
                  <a:lnTo>
                    <a:pt x="941" y="2706"/>
                  </a:lnTo>
                  <a:lnTo>
                    <a:pt x="943" y="2706"/>
                  </a:lnTo>
                  <a:lnTo>
                    <a:pt x="943" y="2708"/>
                  </a:lnTo>
                  <a:lnTo>
                    <a:pt x="943" y="2706"/>
                  </a:lnTo>
                  <a:lnTo>
                    <a:pt x="941" y="2706"/>
                  </a:lnTo>
                  <a:lnTo>
                    <a:pt x="941" y="2706"/>
                  </a:lnTo>
                  <a:lnTo>
                    <a:pt x="941" y="2706"/>
                  </a:lnTo>
                  <a:lnTo>
                    <a:pt x="941" y="2706"/>
                  </a:lnTo>
                  <a:lnTo>
                    <a:pt x="941" y="2706"/>
                  </a:lnTo>
                  <a:lnTo>
                    <a:pt x="943" y="2706"/>
                  </a:lnTo>
                  <a:lnTo>
                    <a:pt x="941" y="2706"/>
                  </a:lnTo>
                  <a:lnTo>
                    <a:pt x="941" y="2706"/>
                  </a:lnTo>
                  <a:lnTo>
                    <a:pt x="943" y="2706"/>
                  </a:lnTo>
                  <a:lnTo>
                    <a:pt x="943" y="2706"/>
                  </a:lnTo>
                  <a:lnTo>
                    <a:pt x="943" y="2706"/>
                  </a:lnTo>
                  <a:lnTo>
                    <a:pt x="943" y="2706"/>
                  </a:lnTo>
                  <a:lnTo>
                    <a:pt x="945" y="2706"/>
                  </a:lnTo>
                  <a:lnTo>
                    <a:pt x="945" y="2706"/>
                  </a:lnTo>
                  <a:lnTo>
                    <a:pt x="945" y="2706"/>
                  </a:lnTo>
                  <a:lnTo>
                    <a:pt x="945" y="2706"/>
                  </a:lnTo>
                  <a:lnTo>
                    <a:pt x="945" y="2706"/>
                  </a:lnTo>
                  <a:lnTo>
                    <a:pt x="945" y="2706"/>
                  </a:lnTo>
                  <a:lnTo>
                    <a:pt x="945" y="2706"/>
                  </a:lnTo>
                  <a:lnTo>
                    <a:pt x="945" y="2706"/>
                  </a:lnTo>
                  <a:lnTo>
                    <a:pt x="947" y="2706"/>
                  </a:lnTo>
                  <a:lnTo>
                    <a:pt x="947" y="2706"/>
                  </a:lnTo>
                  <a:lnTo>
                    <a:pt x="947" y="2706"/>
                  </a:lnTo>
                  <a:lnTo>
                    <a:pt x="947" y="2706"/>
                  </a:lnTo>
                  <a:lnTo>
                    <a:pt x="947" y="2706"/>
                  </a:lnTo>
                  <a:lnTo>
                    <a:pt x="947" y="2706"/>
                  </a:lnTo>
                  <a:lnTo>
                    <a:pt x="947" y="2706"/>
                  </a:lnTo>
                  <a:lnTo>
                    <a:pt x="949" y="2706"/>
                  </a:lnTo>
                  <a:lnTo>
                    <a:pt x="949" y="2706"/>
                  </a:lnTo>
                  <a:lnTo>
                    <a:pt x="949" y="2706"/>
                  </a:lnTo>
                  <a:lnTo>
                    <a:pt x="949" y="2706"/>
                  </a:lnTo>
                  <a:lnTo>
                    <a:pt x="949" y="2706"/>
                  </a:lnTo>
                  <a:lnTo>
                    <a:pt x="949" y="2706"/>
                  </a:lnTo>
                  <a:lnTo>
                    <a:pt x="949" y="2706"/>
                  </a:lnTo>
                  <a:lnTo>
                    <a:pt x="949" y="2706"/>
                  </a:lnTo>
                  <a:lnTo>
                    <a:pt x="951" y="2706"/>
                  </a:lnTo>
                  <a:lnTo>
                    <a:pt x="951" y="2706"/>
                  </a:lnTo>
                  <a:lnTo>
                    <a:pt x="953" y="2706"/>
                  </a:lnTo>
                  <a:lnTo>
                    <a:pt x="953" y="2702"/>
                  </a:lnTo>
                  <a:lnTo>
                    <a:pt x="953" y="2702"/>
                  </a:lnTo>
                  <a:lnTo>
                    <a:pt x="953" y="2698"/>
                  </a:lnTo>
                  <a:lnTo>
                    <a:pt x="951" y="2698"/>
                  </a:lnTo>
                  <a:lnTo>
                    <a:pt x="951" y="2698"/>
                  </a:lnTo>
                  <a:lnTo>
                    <a:pt x="951" y="2694"/>
                  </a:lnTo>
                  <a:lnTo>
                    <a:pt x="951" y="2694"/>
                  </a:lnTo>
                  <a:lnTo>
                    <a:pt x="951" y="2688"/>
                  </a:lnTo>
                  <a:lnTo>
                    <a:pt x="951" y="2688"/>
                  </a:lnTo>
                  <a:lnTo>
                    <a:pt x="951" y="2686"/>
                  </a:lnTo>
                  <a:lnTo>
                    <a:pt x="949" y="2686"/>
                  </a:lnTo>
                  <a:lnTo>
                    <a:pt x="949" y="2686"/>
                  </a:lnTo>
                  <a:lnTo>
                    <a:pt x="947" y="2686"/>
                  </a:lnTo>
                  <a:lnTo>
                    <a:pt x="947" y="2686"/>
                  </a:lnTo>
                  <a:lnTo>
                    <a:pt x="947" y="2684"/>
                  </a:lnTo>
                  <a:lnTo>
                    <a:pt x="945" y="2684"/>
                  </a:lnTo>
                  <a:lnTo>
                    <a:pt x="945" y="2684"/>
                  </a:lnTo>
                  <a:lnTo>
                    <a:pt x="945" y="2684"/>
                  </a:lnTo>
                  <a:lnTo>
                    <a:pt x="943" y="2684"/>
                  </a:lnTo>
                  <a:lnTo>
                    <a:pt x="943" y="2682"/>
                  </a:lnTo>
                  <a:lnTo>
                    <a:pt x="943" y="2684"/>
                  </a:lnTo>
                  <a:lnTo>
                    <a:pt x="943" y="2684"/>
                  </a:lnTo>
                  <a:lnTo>
                    <a:pt x="943" y="2686"/>
                  </a:lnTo>
                  <a:lnTo>
                    <a:pt x="941" y="2686"/>
                  </a:lnTo>
                  <a:lnTo>
                    <a:pt x="941" y="2686"/>
                  </a:lnTo>
                  <a:lnTo>
                    <a:pt x="941" y="2686"/>
                  </a:lnTo>
                  <a:lnTo>
                    <a:pt x="941" y="2684"/>
                  </a:lnTo>
                  <a:lnTo>
                    <a:pt x="939" y="2684"/>
                  </a:lnTo>
                  <a:lnTo>
                    <a:pt x="939" y="2684"/>
                  </a:lnTo>
                  <a:lnTo>
                    <a:pt x="937" y="2684"/>
                  </a:lnTo>
                  <a:lnTo>
                    <a:pt x="937" y="2682"/>
                  </a:lnTo>
                  <a:lnTo>
                    <a:pt x="935" y="2682"/>
                  </a:lnTo>
                  <a:lnTo>
                    <a:pt x="935" y="2682"/>
                  </a:lnTo>
                  <a:lnTo>
                    <a:pt x="935" y="2682"/>
                  </a:lnTo>
                  <a:lnTo>
                    <a:pt x="935" y="2680"/>
                  </a:lnTo>
                  <a:lnTo>
                    <a:pt x="933" y="2680"/>
                  </a:lnTo>
                  <a:lnTo>
                    <a:pt x="933" y="2678"/>
                  </a:lnTo>
                  <a:lnTo>
                    <a:pt x="933" y="2678"/>
                  </a:lnTo>
                  <a:lnTo>
                    <a:pt x="933" y="2678"/>
                  </a:lnTo>
                  <a:lnTo>
                    <a:pt x="933" y="2676"/>
                  </a:lnTo>
                  <a:lnTo>
                    <a:pt x="933" y="2678"/>
                  </a:lnTo>
                  <a:lnTo>
                    <a:pt x="933" y="2676"/>
                  </a:lnTo>
                  <a:lnTo>
                    <a:pt x="933" y="2678"/>
                  </a:lnTo>
                  <a:lnTo>
                    <a:pt x="933" y="2678"/>
                  </a:lnTo>
                  <a:lnTo>
                    <a:pt x="933" y="2676"/>
                  </a:lnTo>
                  <a:lnTo>
                    <a:pt x="935" y="2676"/>
                  </a:lnTo>
                  <a:lnTo>
                    <a:pt x="933" y="2676"/>
                  </a:lnTo>
                  <a:lnTo>
                    <a:pt x="933" y="2676"/>
                  </a:lnTo>
                  <a:lnTo>
                    <a:pt x="935" y="2676"/>
                  </a:lnTo>
                  <a:lnTo>
                    <a:pt x="935" y="2676"/>
                  </a:lnTo>
                  <a:lnTo>
                    <a:pt x="935" y="2676"/>
                  </a:lnTo>
                  <a:lnTo>
                    <a:pt x="935" y="2676"/>
                  </a:lnTo>
                  <a:lnTo>
                    <a:pt x="935" y="2676"/>
                  </a:lnTo>
                  <a:lnTo>
                    <a:pt x="937" y="2676"/>
                  </a:lnTo>
                  <a:lnTo>
                    <a:pt x="937" y="2676"/>
                  </a:lnTo>
                  <a:lnTo>
                    <a:pt x="937" y="2676"/>
                  </a:lnTo>
                  <a:lnTo>
                    <a:pt x="937" y="2674"/>
                  </a:lnTo>
                  <a:lnTo>
                    <a:pt x="937" y="2674"/>
                  </a:lnTo>
                  <a:lnTo>
                    <a:pt x="937" y="2672"/>
                  </a:lnTo>
                  <a:lnTo>
                    <a:pt x="937" y="2672"/>
                  </a:lnTo>
                  <a:lnTo>
                    <a:pt x="937" y="2672"/>
                  </a:lnTo>
                  <a:lnTo>
                    <a:pt x="937" y="2672"/>
                  </a:lnTo>
                  <a:lnTo>
                    <a:pt x="937" y="2670"/>
                  </a:lnTo>
                  <a:lnTo>
                    <a:pt x="939" y="2670"/>
                  </a:lnTo>
                  <a:lnTo>
                    <a:pt x="939" y="2668"/>
                  </a:lnTo>
                  <a:lnTo>
                    <a:pt x="937" y="2668"/>
                  </a:lnTo>
                  <a:lnTo>
                    <a:pt x="937" y="2667"/>
                  </a:lnTo>
                  <a:lnTo>
                    <a:pt x="939" y="2667"/>
                  </a:lnTo>
                  <a:lnTo>
                    <a:pt x="939" y="2667"/>
                  </a:lnTo>
                  <a:lnTo>
                    <a:pt x="939" y="2665"/>
                  </a:lnTo>
                  <a:lnTo>
                    <a:pt x="939" y="2665"/>
                  </a:lnTo>
                  <a:lnTo>
                    <a:pt x="939" y="2665"/>
                  </a:lnTo>
                  <a:lnTo>
                    <a:pt x="939" y="2663"/>
                  </a:lnTo>
                  <a:lnTo>
                    <a:pt x="941" y="2663"/>
                  </a:lnTo>
                  <a:lnTo>
                    <a:pt x="941" y="2663"/>
                  </a:lnTo>
                  <a:lnTo>
                    <a:pt x="941" y="2663"/>
                  </a:lnTo>
                  <a:lnTo>
                    <a:pt x="941" y="2663"/>
                  </a:lnTo>
                  <a:lnTo>
                    <a:pt x="943" y="2663"/>
                  </a:lnTo>
                  <a:lnTo>
                    <a:pt x="943" y="2663"/>
                  </a:lnTo>
                  <a:lnTo>
                    <a:pt x="945" y="2663"/>
                  </a:lnTo>
                  <a:lnTo>
                    <a:pt x="945" y="2661"/>
                  </a:lnTo>
                  <a:lnTo>
                    <a:pt x="945" y="2661"/>
                  </a:lnTo>
                  <a:lnTo>
                    <a:pt x="945" y="2659"/>
                  </a:lnTo>
                  <a:lnTo>
                    <a:pt x="947" y="2659"/>
                  </a:lnTo>
                  <a:lnTo>
                    <a:pt x="947" y="2657"/>
                  </a:lnTo>
                  <a:lnTo>
                    <a:pt x="947" y="2657"/>
                  </a:lnTo>
                  <a:lnTo>
                    <a:pt x="947" y="2655"/>
                  </a:lnTo>
                  <a:lnTo>
                    <a:pt x="947" y="2655"/>
                  </a:lnTo>
                  <a:lnTo>
                    <a:pt x="947" y="2655"/>
                  </a:lnTo>
                  <a:lnTo>
                    <a:pt x="947" y="2653"/>
                  </a:lnTo>
                  <a:lnTo>
                    <a:pt x="949" y="2653"/>
                  </a:lnTo>
                  <a:lnTo>
                    <a:pt x="947" y="2653"/>
                  </a:lnTo>
                  <a:lnTo>
                    <a:pt x="947" y="2651"/>
                  </a:lnTo>
                  <a:lnTo>
                    <a:pt x="949" y="2651"/>
                  </a:lnTo>
                  <a:lnTo>
                    <a:pt x="949" y="2649"/>
                  </a:lnTo>
                  <a:lnTo>
                    <a:pt x="949" y="2649"/>
                  </a:lnTo>
                  <a:lnTo>
                    <a:pt x="949" y="2651"/>
                  </a:lnTo>
                  <a:lnTo>
                    <a:pt x="951" y="2649"/>
                  </a:lnTo>
                  <a:lnTo>
                    <a:pt x="951" y="2651"/>
                  </a:lnTo>
                  <a:lnTo>
                    <a:pt x="953" y="2651"/>
                  </a:lnTo>
                  <a:lnTo>
                    <a:pt x="953" y="2651"/>
                  </a:lnTo>
                  <a:lnTo>
                    <a:pt x="955" y="2651"/>
                  </a:lnTo>
                  <a:lnTo>
                    <a:pt x="955" y="2655"/>
                  </a:lnTo>
                  <a:lnTo>
                    <a:pt x="955" y="2655"/>
                  </a:lnTo>
                  <a:lnTo>
                    <a:pt x="955" y="2655"/>
                  </a:lnTo>
                  <a:lnTo>
                    <a:pt x="957" y="2655"/>
                  </a:lnTo>
                  <a:lnTo>
                    <a:pt x="957" y="2655"/>
                  </a:lnTo>
                  <a:lnTo>
                    <a:pt x="957" y="2657"/>
                  </a:lnTo>
                  <a:lnTo>
                    <a:pt x="957" y="2657"/>
                  </a:lnTo>
                  <a:lnTo>
                    <a:pt x="957" y="2657"/>
                  </a:lnTo>
                  <a:lnTo>
                    <a:pt x="959" y="2657"/>
                  </a:lnTo>
                  <a:lnTo>
                    <a:pt x="959" y="2659"/>
                  </a:lnTo>
                  <a:lnTo>
                    <a:pt x="961" y="2659"/>
                  </a:lnTo>
                  <a:lnTo>
                    <a:pt x="961" y="2657"/>
                  </a:lnTo>
                  <a:lnTo>
                    <a:pt x="961" y="2657"/>
                  </a:lnTo>
                  <a:lnTo>
                    <a:pt x="961" y="2659"/>
                  </a:lnTo>
                  <a:lnTo>
                    <a:pt x="963" y="2659"/>
                  </a:lnTo>
                  <a:lnTo>
                    <a:pt x="963" y="2659"/>
                  </a:lnTo>
                  <a:lnTo>
                    <a:pt x="963" y="2659"/>
                  </a:lnTo>
                  <a:lnTo>
                    <a:pt x="963" y="2659"/>
                  </a:lnTo>
                  <a:lnTo>
                    <a:pt x="963" y="2659"/>
                  </a:lnTo>
                  <a:lnTo>
                    <a:pt x="963" y="2661"/>
                  </a:lnTo>
                  <a:lnTo>
                    <a:pt x="965" y="2661"/>
                  </a:lnTo>
                  <a:lnTo>
                    <a:pt x="965" y="2663"/>
                  </a:lnTo>
                  <a:lnTo>
                    <a:pt x="965" y="2663"/>
                  </a:lnTo>
                  <a:lnTo>
                    <a:pt x="965" y="2663"/>
                  </a:lnTo>
                  <a:lnTo>
                    <a:pt x="965" y="2663"/>
                  </a:lnTo>
                  <a:lnTo>
                    <a:pt x="965" y="2665"/>
                  </a:lnTo>
                  <a:lnTo>
                    <a:pt x="967" y="2665"/>
                  </a:lnTo>
                  <a:lnTo>
                    <a:pt x="965" y="2665"/>
                  </a:lnTo>
                  <a:lnTo>
                    <a:pt x="967" y="2665"/>
                  </a:lnTo>
                  <a:lnTo>
                    <a:pt x="965" y="2665"/>
                  </a:lnTo>
                  <a:lnTo>
                    <a:pt x="965" y="2667"/>
                  </a:lnTo>
                  <a:lnTo>
                    <a:pt x="967" y="2667"/>
                  </a:lnTo>
                  <a:lnTo>
                    <a:pt x="967" y="2667"/>
                  </a:lnTo>
                  <a:lnTo>
                    <a:pt x="971" y="2667"/>
                  </a:lnTo>
                  <a:lnTo>
                    <a:pt x="971" y="2667"/>
                  </a:lnTo>
                  <a:lnTo>
                    <a:pt x="973" y="2667"/>
                  </a:lnTo>
                  <a:lnTo>
                    <a:pt x="973" y="2665"/>
                  </a:lnTo>
                  <a:lnTo>
                    <a:pt x="975" y="2665"/>
                  </a:lnTo>
                  <a:lnTo>
                    <a:pt x="975" y="2665"/>
                  </a:lnTo>
                  <a:lnTo>
                    <a:pt x="977" y="2665"/>
                  </a:lnTo>
                  <a:lnTo>
                    <a:pt x="977" y="2663"/>
                  </a:lnTo>
                  <a:lnTo>
                    <a:pt x="978" y="2663"/>
                  </a:lnTo>
                  <a:lnTo>
                    <a:pt x="978" y="2663"/>
                  </a:lnTo>
                  <a:lnTo>
                    <a:pt x="978" y="2663"/>
                  </a:lnTo>
                  <a:lnTo>
                    <a:pt x="978" y="2661"/>
                  </a:lnTo>
                  <a:lnTo>
                    <a:pt x="980" y="2661"/>
                  </a:lnTo>
                  <a:lnTo>
                    <a:pt x="980" y="2661"/>
                  </a:lnTo>
                  <a:lnTo>
                    <a:pt x="980" y="2659"/>
                  </a:lnTo>
                  <a:lnTo>
                    <a:pt x="980" y="2659"/>
                  </a:lnTo>
                  <a:lnTo>
                    <a:pt x="982" y="2659"/>
                  </a:lnTo>
                  <a:lnTo>
                    <a:pt x="982" y="2659"/>
                  </a:lnTo>
                  <a:lnTo>
                    <a:pt x="982" y="2659"/>
                  </a:lnTo>
                  <a:lnTo>
                    <a:pt x="982" y="2657"/>
                  </a:lnTo>
                  <a:lnTo>
                    <a:pt x="984" y="2657"/>
                  </a:lnTo>
                  <a:lnTo>
                    <a:pt x="984" y="2655"/>
                  </a:lnTo>
                  <a:lnTo>
                    <a:pt x="984" y="2655"/>
                  </a:lnTo>
                  <a:lnTo>
                    <a:pt x="984" y="2655"/>
                  </a:lnTo>
                  <a:lnTo>
                    <a:pt x="984" y="2655"/>
                  </a:lnTo>
                  <a:lnTo>
                    <a:pt x="984" y="2653"/>
                  </a:lnTo>
                  <a:lnTo>
                    <a:pt x="986" y="2653"/>
                  </a:lnTo>
                  <a:lnTo>
                    <a:pt x="986" y="2651"/>
                  </a:lnTo>
                  <a:lnTo>
                    <a:pt x="986" y="2651"/>
                  </a:lnTo>
                  <a:lnTo>
                    <a:pt x="986" y="2649"/>
                  </a:lnTo>
                  <a:lnTo>
                    <a:pt x="988" y="2649"/>
                  </a:lnTo>
                  <a:lnTo>
                    <a:pt x="988" y="2647"/>
                  </a:lnTo>
                  <a:lnTo>
                    <a:pt x="988" y="2647"/>
                  </a:lnTo>
                  <a:lnTo>
                    <a:pt x="988" y="2645"/>
                  </a:lnTo>
                  <a:lnTo>
                    <a:pt x="990" y="2645"/>
                  </a:lnTo>
                  <a:lnTo>
                    <a:pt x="990" y="2643"/>
                  </a:lnTo>
                  <a:lnTo>
                    <a:pt x="990" y="2643"/>
                  </a:lnTo>
                  <a:lnTo>
                    <a:pt x="990" y="2641"/>
                  </a:lnTo>
                  <a:lnTo>
                    <a:pt x="992" y="2641"/>
                  </a:lnTo>
                  <a:lnTo>
                    <a:pt x="992" y="2639"/>
                  </a:lnTo>
                  <a:lnTo>
                    <a:pt x="992" y="2639"/>
                  </a:lnTo>
                  <a:lnTo>
                    <a:pt x="992" y="2635"/>
                  </a:lnTo>
                  <a:lnTo>
                    <a:pt x="994" y="2635"/>
                  </a:lnTo>
                  <a:lnTo>
                    <a:pt x="994" y="2633"/>
                  </a:lnTo>
                  <a:lnTo>
                    <a:pt x="994" y="2633"/>
                  </a:lnTo>
                  <a:lnTo>
                    <a:pt x="994" y="2629"/>
                  </a:lnTo>
                  <a:lnTo>
                    <a:pt x="996" y="2629"/>
                  </a:lnTo>
                  <a:lnTo>
                    <a:pt x="994" y="2629"/>
                  </a:lnTo>
                  <a:lnTo>
                    <a:pt x="996" y="2629"/>
                  </a:lnTo>
                  <a:lnTo>
                    <a:pt x="996" y="2627"/>
                  </a:lnTo>
                  <a:lnTo>
                    <a:pt x="996" y="2625"/>
                  </a:lnTo>
                  <a:lnTo>
                    <a:pt x="996" y="2621"/>
                  </a:lnTo>
                  <a:lnTo>
                    <a:pt x="998" y="2621"/>
                  </a:lnTo>
                  <a:lnTo>
                    <a:pt x="998" y="2615"/>
                  </a:lnTo>
                  <a:lnTo>
                    <a:pt x="998" y="2615"/>
                  </a:lnTo>
                  <a:lnTo>
                    <a:pt x="998" y="2611"/>
                  </a:lnTo>
                  <a:lnTo>
                    <a:pt x="998" y="2611"/>
                  </a:lnTo>
                  <a:lnTo>
                    <a:pt x="998" y="2595"/>
                  </a:lnTo>
                  <a:lnTo>
                    <a:pt x="1000" y="2593"/>
                  </a:lnTo>
                  <a:lnTo>
                    <a:pt x="1000" y="2589"/>
                  </a:lnTo>
                  <a:lnTo>
                    <a:pt x="1000" y="2589"/>
                  </a:lnTo>
                  <a:lnTo>
                    <a:pt x="1000" y="2587"/>
                  </a:lnTo>
                  <a:lnTo>
                    <a:pt x="1002" y="2587"/>
                  </a:lnTo>
                  <a:lnTo>
                    <a:pt x="1002" y="2581"/>
                  </a:lnTo>
                  <a:lnTo>
                    <a:pt x="1002" y="2581"/>
                  </a:lnTo>
                  <a:lnTo>
                    <a:pt x="1002" y="2577"/>
                  </a:lnTo>
                  <a:lnTo>
                    <a:pt x="1004" y="2577"/>
                  </a:lnTo>
                  <a:lnTo>
                    <a:pt x="1004" y="2573"/>
                  </a:lnTo>
                  <a:lnTo>
                    <a:pt x="1004" y="2573"/>
                  </a:lnTo>
                  <a:lnTo>
                    <a:pt x="1004" y="2569"/>
                  </a:lnTo>
                  <a:lnTo>
                    <a:pt x="1006" y="2569"/>
                  </a:lnTo>
                  <a:lnTo>
                    <a:pt x="1006" y="2565"/>
                  </a:lnTo>
                  <a:lnTo>
                    <a:pt x="1006" y="2565"/>
                  </a:lnTo>
                  <a:lnTo>
                    <a:pt x="1006" y="2563"/>
                  </a:lnTo>
                  <a:lnTo>
                    <a:pt x="1006" y="2565"/>
                  </a:lnTo>
                  <a:lnTo>
                    <a:pt x="1006" y="2563"/>
                  </a:lnTo>
                  <a:lnTo>
                    <a:pt x="1004" y="2563"/>
                  </a:lnTo>
                  <a:lnTo>
                    <a:pt x="1004" y="2562"/>
                  </a:lnTo>
                  <a:lnTo>
                    <a:pt x="1004" y="2562"/>
                  </a:lnTo>
                  <a:lnTo>
                    <a:pt x="1004" y="2560"/>
                  </a:lnTo>
                  <a:lnTo>
                    <a:pt x="1002" y="2560"/>
                  </a:lnTo>
                  <a:lnTo>
                    <a:pt x="1002" y="2558"/>
                  </a:lnTo>
                  <a:lnTo>
                    <a:pt x="1002" y="2558"/>
                  </a:lnTo>
                  <a:lnTo>
                    <a:pt x="1002" y="2556"/>
                  </a:lnTo>
                  <a:lnTo>
                    <a:pt x="1000" y="2556"/>
                  </a:lnTo>
                  <a:lnTo>
                    <a:pt x="1000" y="2554"/>
                  </a:lnTo>
                  <a:lnTo>
                    <a:pt x="1000" y="2552"/>
                  </a:lnTo>
                  <a:lnTo>
                    <a:pt x="1000" y="2550"/>
                  </a:lnTo>
                  <a:lnTo>
                    <a:pt x="998" y="2550"/>
                  </a:lnTo>
                  <a:lnTo>
                    <a:pt x="998" y="2548"/>
                  </a:lnTo>
                  <a:lnTo>
                    <a:pt x="998" y="2548"/>
                  </a:lnTo>
                  <a:lnTo>
                    <a:pt x="998" y="2546"/>
                  </a:lnTo>
                  <a:lnTo>
                    <a:pt x="996" y="2546"/>
                  </a:lnTo>
                  <a:lnTo>
                    <a:pt x="998" y="2546"/>
                  </a:lnTo>
                  <a:lnTo>
                    <a:pt x="998" y="2544"/>
                  </a:lnTo>
                  <a:lnTo>
                    <a:pt x="996" y="2544"/>
                  </a:lnTo>
                  <a:lnTo>
                    <a:pt x="996" y="2544"/>
                  </a:lnTo>
                  <a:lnTo>
                    <a:pt x="996" y="2544"/>
                  </a:lnTo>
                  <a:lnTo>
                    <a:pt x="996" y="2542"/>
                  </a:lnTo>
                  <a:lnTo>
                    <a:pt x="994" y="2542"/>
                  </a:lnTo>
                  <a:lnTo>
                    <a:pt x="994" y="2540"/>
                  </a:lnTo>
                  <a:lnTo>
                    <a:pt x="994" y="2540"/>
                  </a:lnTo>
                  <a:lnTo>
                    <a:pt x="994" y="2538"/>
                  </a:lnTo>
                  <a:lnTo>
                    <a:pt x="992" y="2538"/>
                  </a:lnTo>
                  <a:lnTo>
                    <a:pt x="992" y="2536"/>
                  </a:lnTo>
                  <a:lnTo>
                    <a:pt x="992" y="2536"/>
                  </a:lnTo>
                  <a:lnTo>
                    <a:pt x="992" y="2534"/>
                  </a:lnTo>
                  <a:lnTo>
                    <a:pt x="990" y="2534"/>
                  </a:lnTo>
                  <a:lnTo>
                    <a:pt x="990" y="2532"/>
                  </a:lnTo>
                  <a:lnTo>
                    <a:pt x="990" y="2532"/>
                  </a:lnTo>
                  <a:lnTo>
                    <a:pt x="990" y="2530"/>
                  </a:lnTo>
                  <a:lnTo>
                    <a:pt x="988" y="2530"/>
                  </a:lnTo>
                  <a:lnTo>
                    <a:pt x="988" y="2528"/>
                  </a:lnTo>
                  <a:lnTo>
                    <a:pt x="988" y="2528"/>
                  </a:lnTo>
                  <a:lnTo>
                    <a:pt x="988" y="2526"/>
                  </a:lnTo>
                  <a:lnTo>
                    <a:pt x="986" y="2526"/>
                  </a:lnTo>
                  <a:lnTo>
                    <a:pt x="986" y="2526"/>
                  </a:lnTo>
                  <a:lnTo>
                    <a:pt x="986" y="2524"/>
                  </a:lnTo>
                  <a:lnTo>
                    <a:pt x="986" y="2524"/>
                  </a:lnTo>
                  <a:lnTo>
                    <a:pt x="984" y="2522"/>
                  </a:lnTo>
                  <a:lnTo>
                    <a:pt x="984" y="2522"/>
                  </a:lnTo>
                  <a:lnTo>
                    <a:pt x="984" y="2522"/>
                  </a:lnTo>
                  <a:lnTo>
                    <a:pt x="984" y="2520"/>
                  </a:lnTo>
                  <a:lnTo>
                    <a:pt x="984" y="2520"/>
                  </a:lnTo>
                  <a:lnTo>
                    <a:pt x="984" y="2518"/>
                  </a:lnTo>
                  <a:lnTo>
                    <a:pt x="982" y="2518"/>
                  </a:lnTo>
                  <a:lnTo>
                    <a:pt x="982" y="2516"/>
                  </a:lnTo>
                  <a:lnTo>
                    <a:pt x="982" y="2516"/>
                  </a:lnTo>
                  <a:lnTo>
                    <a:pt x="982" y="2516"/>
                  </a:lnTo>
                  <a:lnTo>
                    <a:pt x="980" y="2516"/>
                  </a:lnTo>
                  <a:lnTo>
                    <a:pt x="980" y="2514"/>
                  </a:lnTo>
                  <a:lnTo>
                    <a:pt x="980" y="2514"/>
                  </a:lnTo>
                  <a:lnTo>
                    <a:pt x="980" y="2512"/>
                  </a:lnTo>
                  <a:lnTo>
                    <a:pt x="978" y="2512"/>
                  </a:lnTo>
                  <a:lnTo>
                    <a:pt x="978" y="2510"/>
                  </a:lnTo>
                  <a:lnTo>
                    <a:pt x="978" y="2510"/>
                  </a:lnTo>
                  <a:lnTo>
                    <a:pt x="978" y="2508"/>
                  </a:lnTo>
                  <a:lnTo>
                    <a:pt x="977" y="2508"/>
                  </a:lnTo>
                  <a:lnTo>
                    <a:pt x="977" y="2506"/>
                  </a:lnTo>
                  <a:lnTo>
                    <a:pt x="977" y="2506"/>
                  </a:lnTo>
                  <a:lnTo>
                    <a:pt x="977" y="2504"/>
                  </a:lnTo>
                  <a:lnTo>
                    <a:pt x="975" y="2504"/>
                  </a:lnTo>
                  <a:lnTo>
                    <a:pt x="975" y="2502"/>
                  </a:lnTo>
                  <a:lnTo>
                    <a:pt x="975" y="2502"/>
                  </a:lnTo>
                  <a:lnTo>
                    <a:pt x="975" y="2502"/>
                  </a:lnTo>
                  <a:lnTo>
                    <a:pt x="975" y="2502"/>
                  </a:lnTo>
                  <a:lnTo>
                    <a:pt x="975" y="2502"/>
                  </a:lnTo>
                  <a:lnTo>
                    <a:pt x="973" y="2502"/>
                  </a:lnTo>
                  <a:lnTo>
                    <a:pt x="973" y="2500"/>
                  </a:lnTo>
                  <a:lnTo>
                    <a:pt x="973" y="2500"/>
                  </a:lnTo>
                  <a:lnTo>
                    <a:pt x="973" y="2498"/>
                  </a:lnTo>
                  <a:lnTo>
                    <a:pt x="971" y="2498"/>
                  </a:lnTo>
                  <a:lnTo>
                    <a:pt x="971" y="2498"/>
                  </a:lnTo>
                  <a:lnTo>
                    <a:pt x="971" y="2498"/>
                  </a:lnTo>
                  <a:lnTo>
                    <a:pt x="971" y="2496"/>
                  </a:lnTo>
                  <a:lnTo>
                    <a:pt x="969" y="2496"/>
                  </a:lnTo>
                  <a:lnTo>
                    <a:pt x="969" y="2496"/>
                  </a:lnTo>
                  <a:lnTo>
                    <a:pt x="969" y="2496"/>
                  </a:lnTo>
                  <a:lnTo>
                    <a:pt x="969" y="2494"/>
                  </a:lnTo>
                  <a:lnTo>
                    <a:pt x="967" y="2494"/>
                  </a:lnTo>
                  <a:lnTo>
                    <a:pt x="967" y="2494"/>
                  </a:lnTo>
                  <a:lnTo>
                    <a:pt x="967" y="2494"/>
                  </a:lnTo>
                  <a:lnTo>
                    <a:pt x="967" y="2492"/>
                  </a:lnTo>
                  <a:lnTo>
                    <a:pt x="965" y="2492"/>
                  </a:lnTo>
                  <a:lnTo>
                    <a:pt x="965" y="2492"/>
                  </a:lnTo>
                  <a:lnTo>
                    <a:pt x="965" y="2492"/>
                  </a:lnTo>
                  <a:lnTo>
                    <a:pt x="965" y="2492"/>
                  </a:lnTo>
                  <a:lnTo>
                    <a:pt x="963" y="2492"/>
                  </a:lnTo>
                  <a:lnTo>
                    <a:pt x="963" y="2490"/>
                  </a:lnTo>
                  <a:lnTo>
                    <a:pt x="963" y="2490"/>
                  </a:lnTo>
                  <a:lnTo>
                    <a:pt x="963" y="2490"/>
                  </a:lnTo>
                  <a:lnTo>
                    <a:pt x="961" y="2490"/>
                  </a:lnTo>
                  <a:lnTo>
                    <a:pt x="961" y="2488"/>
                  </a:lnTo>
                  <a:lnTo>
                    <a:pt x="961" y="2488"/>
                  </a:lnTo>
                  <a:lnTo>
                    <a:pt x="961" y="2488"/>
                  </a:lnTo>
                  <a:lnTo>
                    <a:pt x="959" y="2488"/>
                  </a:lnTo>
                  <a:lnTo>
                    <a:pt x="959" y="2486"/>
                  </a:lnTo>
                  <a:lnTo>
                    <a:pt x="957" y="2486"/>
                  </a:lnTo>
                  <a:lnTo>
                    <a:pt x="957" y="2486"/>
                  </a:lnTo>
                  <a:lnTo>
                    <a:pt x="955" y="2486"/>
                  </a:lnTo>
                  <a:lnTo>
                    <a:pt x="955" y="2484"/>
                  </a:lnTo>
                  <a:lnTo>
                    <a:pt x="953" y="2484"/>
                  </a:lnTo>
                  <a:lnTo>
                    <a:pt x="953" y="2484"/>
                  </a:lnTo>
                  <a:lnTo>
                    <a:pt x="951" y="2484"/>
                  </a:lnTo>
                  <a:lnTo>
                    <a:pt x="951" y="2482"/>
                  </a:lnTo>
                  <a:lnTo>
                    <a:pt x="947" y="2482"/>
                  </a:lnTo>
                  <a:lnTo>
                    <a:pt x="947" y="2482"/>
                  </a:lnTo>
                  <a:lnTo>
                    <a:pt x="945" y="2482"/>
                  </a:lnTo>
                  <a:lnTo>
                    <a:pt x="945" y="2482"/>
                  </a:lnTo>
                  <a:lnTo>
                    <a:pt x="945" y="2484"/>
                  </a:lnTo>
                  <a:lnTo>
                    <a:pt x="943" y="2484"/>
                  </a:lnTo>
                  <a:lnTo>
                    <a:pt x="943" y="2484"/>
                  </a:lnTo>
                  <a:lnTo>
                    <a:pt x="943" y="2484"/>
                  </a:lnTo>
                  <a:lnTo>
                    <a:pt x="941" y="2486"/>
                  </a:lnTo>
                  <a:lnTo>
                    <a:pt x="939" y="2486"/>
                  </a:lnTo>
                  <a:lnTo>
                    <a:pt x="939" y="2486"/>
                  </a:lnTo>
                  <a:lnTo>
                    <a:pt x="939" y="2486"/>
                  </a:lnTo>
                  <a:lnTo>
                    <a:pt x="939" y="2488"/>
                  </a:lnTo>
                  <a:lnTo>
                    <a:pt x="937" y="2488"/>
                  </a:lnTo>
                  <a:lnTo>
                    <a:pt x="937" y="2488"/>
                  </a:lnTo>
                  <a:lnTo>
                    <a:pt x="937" y="2488"/>
                  </a:lnTo>
                  <a:lnTo>
                    <a:pt x="937" y="2490"/>
                  </a:lnTo>
                  <a:lnTo>
                    <a:pt x="937" y="2490"/>
                  </a:lnTo>
                  <a:lnTo>
                    <a:pt x="937" y="2492"/>
                  </a:lnTo>
                  <a:lnTo>
                    <a:pt x="935" y="2492"/>
                  </a:lnTo>
                  <a:lnTo>
                    <a:pt x="935" y="2492"/>
                  </a:lnTo>
                  <a:lnTo>
                    <a:pt x="935" y="2492"/>
                  </a:lnTo>
                  <a:lnTo>
                    <a:pt x="935" y="2492"/>
                  </a:lnTo>
                  <a:lnTo>
                    <a:pt x="933" y="2492"/>
                  </a:lnTo>
                  <a:lnTo>
                    <a:pt x="933" y="2494"/>
                  </a:lnTo>
                  <a:lnTo>
                    <a:pt x="931" y="2494"/>
                  </a:lnTo>
                  <a:lnTo>
                    <a:pt x="931" y="2492"/>
                  </a:lnTo>
                  <a:lnTo>
                    <a:pt x="929" y="2492"/>
                  </a:lnTo>
                  <a:lnTo>
                    <a:pt x="929" y="2492"/>
                  </a:lnTo>
                  <a:lnTo>
                    <a:pt x="929" y="2492"/>
                  </a:lnTo>
                  <a:lnTo>
                    <a:pt x="925" y="2492"/>
                  </a:lnTo>
                  <a:lnTo>
                    <a:pt x="925" y="2492"/>
                  </a:lnTo>
                  <a:lnTo>
                    <a:pt x="925" y="2492"/>
                  </a:lnTo>
                  <a:lnTo>
                    <a:pt x="925" y="2492"/>
                  </a:lnTo>
                  <a:lnTo>
                    <a:pt x="923" y="2492"/>
                  </a:lnTo>
                  <a:lnTo>
                    <a:pt x="923" y="2490"/>
                  </a:lnTo>
                  <a:lnTo>
                    <a:pt x="921" y="2490"/>
                  </a:lnTo>
                  <a:lnTo>
                    <a:pt x="921" y="2492"/>
                  </a:lnTo>
                  <a:lnTo>
                    <a:pt x="921" y="2486"/>
                  </a:lnTo>
                  <a:lnTo>
                    <a:pt x="921" y="2488"/>
                  </a:lnTo>
                  <a:lnTo>
                    <a:pt x="919" y="2488"/>
                  </a:lnTo>
                  <a:lnTo>
                    <a:pt x="919" y="2490"/>
                  </a:lnTo>
                  <a:lnTo>
                    <a:pt x="921" y="2490"/>
                  </a:lnTo>
                  <a:lnTo>
                    <a:pt x="921" y="2492"/>
                  </a:lnTo>
                  <a:lnTo>
                    <a:pt x="921" y="2490"/>
                  </a:lnTo>
                  <a:lnTo>
                    <a:pt x="917" y="2490"/>
                  </a:lnTo>
                  <a:lnTo>
                    <a:pt x="917" y="2488"/>
                  </a:lnTo>
                  <a:lnTo>
                    <a:pt x="915" y="2488"/>
                  </a:lnTo>
                  <a:lnTo>
                    <a:pt x="915" y="2490"/>
                  </a:lnTo>
                  <a:lnTo>
                    <a:pt x="913" y="2490"/>
                  </a:lnTo>
                  <a:lnTo>
                    <a:pt x="913" y="2492"/>
                  </a:lnTo>
                  <a:lnTo>
                    <a:pt x="911" y="2492"/>
                  </a:lnTo>
                  <a:lnTo>
                    <a:pt x="911" y="2492"/>
                  </a:lnTo>
                  <a:lnTo>
                    <a:pt x="913" y="2492"/>
                  </a:lnTo>
                  <a:lnTo>
                    <a:pt x="913" y="2494"/>
                  </a:lnTo>
                  <a:lnTo>
                    <a:pt x="911" y="2494"/>
                  </a:lnTo>
                  <a:lnTo>
                    <a:pt x="913" y="2494"/>
                  </a:lnTo>
                  <a:lnTo>
                    <a:pt x="911" y="2494"/>
                  </a:lnTo>
                  <a:lnTo>
                    <a:pt x="911" y="2496"/>
                  </a:lnTo>
                  <a:lnTo>
                    <a:pt x="907" y="2496"/>
                  </a:lnTo>
                  <a:lnTo>
                    <a:pt x="907" y="2494"/>
                  </a:lnTo>
                  <a:lnTo>
                    <a:pt x="905" y="2494"/>
                  </a:lnTo>
                  <a:lnTo>
                    <a:pt x="905" y="2496"/>
                  </a:lnTo>
                  <a:lnTo>
                    <a:pt x="903" y="2496"/>
                  </a:lnTo>
                  <a:lnTo>
                    <a:pt x="903" y="2496"/>
                  </a:lnTo>
                  <a:lnTo>
                    <a:pt x="899" y="2496"/>
                  </a:lnTo>
                  <a:lnTo>
                    <a:pt x="899" y="2496"/>
                  </a:lnTo>
                  <a:lnTo>
                    <a:pt x="895" y="2496"/>
                  </a:lnTo>
                  <a:lnTo>
                    <a:pt x="895" y="2498"/>
                  </a:lnTo>
                  <a:lnTo>
                    <a:pt x="895" y="2498"/>
                  </a:lnTo>
                  <a:lnTo>
                    <a:pt x="895" y="2496"/>
                  </a:lnTo>
                  <a:lnTo>
                    <a:pt x="895" y="2498"/>
                  </a:lnTo>
                  <a:lnTo>
                    <a:pt x="895" y="2496"/>
                  </a:lnTo>
                  <a:lnTo>
                    <a:pt x="891" y="2496"/>
                  </a:lnTo>
                  <a:lnTo>
                    <a:pt x="891" y="2494"/>
                  </a:lnTo>
                  <a:lnTo>
                    <a:pt x="889" y="2494"/>
                  </a:lnTo>
                  <a:lnTo>
                    <a:pt x="889" y="2494"/>
                  </a:lnTo>
                  <a:lnTo>
                    <a:pt x="889" y="2494"/>
                  </a:lnTo>
                  <a:lnTo>
                    <a:pt x="889" y="2496"/>
                  </a:lnTo>
                  <a:lnTo>
                    <a:pt x="889" y="2496"/>
                  </a:lnTo>
                  <a:lnTo>
                    <a:pt x="889" y="2494"/>
                  </a:lnTo>
                  <a:lnTo>
                    <a:pt x="887" y="2494"/>
                  </a:lnTo>
                  <a:lnTo>
                    <a:pt x="887" y="2496"/>
                  </a:lnTo>
                  <a:lnTo>
                    <a:pt x="887" y="2494"/>
                  </a:lnTo>
                  <a:lnTo>
                    <a:pt x="887" y="2494"/>
                  </a:lnTo>
                  <a:lnTo>
                    <a:pt x="885" y="2494"/>
                  </a:lnTo>
                  <a:lnTo>
                    <a:pt x="885" y="2494"/>
                  </a:lnTo>
                  <a:lnTo>
                    <a:pt x="885" y="2494"/>
                  </a:lnTo>
                  <a:lnTo>
                    <a:pt x="885" y="2494"/>
                  </a:lnTo>
                  <a:lnTo>
                    <a:pt x="879" y="2494"/>
                  </a:lnTo>
                  <a:lnTo>
                    <a:pt x="879" y="2492"/>
                  </a:lnTo>
                  <a:lnTo>
                    <a:pt x="879" y="2492"/>
                  </a:lnTo>
                  <a:lnTo>
                    <a:pt x="879" y="2492"/>
                  </a:lnTo>
                  <a:lnTo>
                    <a:pt x="877" y="2492"/>
                  </a:lnTo>
                  <a:lnTo>
                    <a:pt x="877" y="2492"/>
                  </a:lnTo>
                  <a:lnTo>
                    <a:pt x="875" y="2492"/>
                  </a:lnTo>
                  <a:lnTo>
                    <a:pt x="875" y="2490"/>
                  </a:lnTo>
                  <a:lnTo>
                    <a:pt x="875" y="2492"/>
                  </a:lnTo>
                  <a:lnTo>
                    <a:pt x="875" y="2492"/>
                  </a:lnTo>
                  <a:lnTo>
                    <a:pt x="875" y="2490"/>
                  </a:lnTo>
                  <a:lnTo>
                    <a:pt x="873" y="2490"/>
                  </a:lnTo>
                  <a:lnTo>
                    <a:pt x="873" y="2492"/>
                  </a:lnTo>
                  <a:lnTo>
                    <a:pt x="873" y="2490"/>
                  </a:lnTo>
                  <a:lnTo>
                    <a:pt x="872" y="2490"/>
                  </a:lnTo>
                  <a:lnTo>
                    <a:pt x="872" y="2490"/>
                  </a:lnTo>
                  <a:lnTo>
                    <a:pt x="872" y="2490"/>
                  </a:lnTo>
                  <a:lnTo>
                    <a:pt x="872" y="2490"/>
                  </a:lnTo>
                  <a:lnTo>
                    <a:pt x="870" y="2490"/>
                  </a:lnTo>
                  <a:lnTo>
                    <a:pt x="870" y="2488"/>
                  </a:lnTo>
                  <a:lnTo>
                    <a:pt x="868" y="2488"/>
                  </a:lnTo>
                  <a:lnTo>
                    <a:pt x="868" y="2488"/>
                  </a:lnTo>
                  <a:lnTo>
                    <a:pt x="868" y="2488"/>
                  </a:lnTo>
                  <a:lnTo>
                    <a:pt x="868" y="2488"/>
                  </a:lnTo>
                  <a:lnTo>
                    <a:pt x="868" y="2488"/>
                  </a:lnTo>
                  <a:lnTo>
                    <a:pt x="868" y="2488"/>
                  </a:lnTo>
                  <a:lnTo>
                    <a:pt x="868" y="2488"/>
                  </a:lnTo>
                  <a:lnTo>
                    <a:pt x="868" y="2488"/>
                  </a:lnTo>
                  <a:lnTo>
                    <a:pt x="868" y="2488"/>
                  </a:lnTo>
                  <a:lnTo>
                    <a:pt x="868" y="2486"/>
                  </a:lnTo>
                  <a:lnTo>
                    <a:pt x="866" y="2486"/>
                  </a:lnTo>
                  <a:lnTo>
                    <a:pt x="866" y="2484"/>
                  </a:lnTo>
                  <a:lnTo>
                    <a:pt x="866" y="2484"/>
                  </a:lnTo>
                  <a:lnTo>
                    <a:pt x="866" y="2484"/>
                  </a:lnTo>
                  <a:lnTo>
                    <a:pt x="864" y="2484"/>
                  </a:lnTo>
                  <a:lnTo>
                    <a:pt x="864" y="2484"/>
                  </a:lnTo>
                  <a:lnTo>
                    <a:pt x="864" y="2484"/>
                  </a:lnTo>
                  <a:lnTo>
                    <a:pt x="862" y="2484"/>
                  </a:lnTo>
                  <a:lnTo>
                    <a:pt x="862" y="2484"/>
                  </a:lnTo>
                  <a:lnTo>
                    <a:pt x="862" y="2484"/>
                  </a:lnTo>
                  <a:lnTo>
                    <a:pt x="862" y="2484"/>
                  </a:lnTo>
                  <a:lnTo>
                    <a:pt x="862" y="2484"/>
                  </a:lnTo>
                  <a:lnTo>
                    <a:pt x="862" y="2484"/>
                  </a:lnTo>
                  <a:lnTo>
                    <a:pt x="862" y="2484"/>
                  </a:lnTo>
                  <a:lnTo>
                    <a:pt x="862" y="2482"/>
                  </a:lnTo>
                  <a:lnTo>
                    <a:pt x="860" y="2482"/>
                  </a:lnTo>
                  <a:lnTo>
                    <a:pt x="860" y="2480"/>
                  </a:lnTo>
                  <a:lnTo>
                    <a:pt x="860" y="2480"/>
                  </a:lnTo>
                  <a:lnTo>
                    <a:pt x="860" y="2480"/>
                  </a:lnTo>
                  <a:lnTo>
                    <a:pt x="860" y="2480"/>
                  </a:lnTo>
                  <a:lnTo>
                    <a:pt x="858" y="2480"/>
                  </a:lnTo>
                  <a:lnTo>
                    <a:pt x="858" y="2478"/>
                  </a:lnTo>
                  <a:lnTo>
                    <a:pt x="858" y="2478"/>
                  </a:lnTo>
                  <a:lnTo>
                    <a:pt x="858" y="2478"/>
                  </a:lnTo>
                  <a:lnTo>
                    <a:pt x="856" y="2478"/>
                  </a:lnTo>
                  <a:lnTo>
                    <a:pt x="856" y="2478"/>
                  </a:lnTo>
                  <a:lnTo>
                    <a:pt x="856" y="2478"/>
                  </a:lnTo>
                  <a:lnTo>
                    <a:pt x="856" y="2478"/>
                  </a:lnTo>
                  <a:lnTo>
                    <a:pt x="856" y="2476"/>
                  </a:lnTo>
                  <a:lnTo>
                    <a:pt x="854" y="2476"/>
                  </a:lnTo>
                  <a:lnTo>
                    <a:pt x="854" y="2476"/>
                  </a:lnTo>
                  <a:lnTo>
                    <a:pt x="854" y="2474"/>
                  </a:lnTo>
                  <a:lnTo>
                    <a:pt x="854" y="2476"/>
                  </a:lnTo>
                  <a:lnTo>
                    <a:pt x="854" y="2474"/>
                  </a:lnTo>
                  <a:lnTo>
                    <a:pt x="852" y="2474"/>
                  </a:lnTo>
                  <a:lnTo>
                    <a:pt x="852" y="2474"/>
                  </a:lnTo>
                  <a:lnTo>
                    <a:pt x="850" y="2474"/>
                  </a:lnTo>
                  <a:lnTo>
                    <a:pt x="850" y="2472"/>
                  </a:lnTo>
                  <a:lnTo>
                    <a:pt x="850" y="2474"/>
                  </a:lnTo>
                  <a:lnTo>
                    <a:pt x="850" y="2474"/>
                  </a:lnTo>
                  <a:lnTo>
                    <a:pt x="850" y="2472"/>
                  </a:lnTo>
                  <a:lnTo>
                    <a:pt x="850" y="2474"/>
                  </a:lnTo>
                  <a:lnTo>
                    <a:pt x="850" y="2472"/>
                  </a:lnTo>
                  <a:lnTo>
                    <a:pt x="850" y="2472"/>
                  </a:lnTo>
                  <a:lnTo>
                    <a:pt x="850" y="2472"/>
                  </a:lnTo>
                  <a:lnTo>
                    <a:pt x="850" y="2472"/>
                  </a:lnTo>
                  <a:lnTo>
                    <a:pt x="848" y="2472"/>
                  </a:lnTo>
                  <a:lnTo>
                    <a:pt x="848" y="2470"/>
                  </a:lnTo>
                  <a:lnTo>
                    <a:pt x="848" y="2470"/>
                  </a:lnTo>
                  <a:lnTo>
                    <a:pt x="848" y="2470"/>
                  </a:lnTo>
                  <a:lnTo>
                    <a:pt x="846" y="2470"/>
                  </a:lnTo>
                  <a:lnTo>
                    <a:pt x="846" y="2468"/>
                  </a:lnTo>
                  <a:lnTo>
                    <a:pt x="846" y="2468"/>
                  </a:lnTo>
                  <a:lnTo>
                    <a:pt x="846" y="2468"/>
                  </a:lnTo>
                  <a:lnTo>
                    <a:pt x="844" y="2468"/>
                  </a:lnTo>
                  <a:lnTo>
                    <a:pt x="844" y="2468"/>
                  </a:lnTo>
                  <a:lnTo>
                    <a:pt x="844" y="2468"/>
                  </a:lnTo>
                  <a:lnTo>
                    <a:pt x="844" y="2468"/>
                  </a:lnTo>
                  <a:lnTo>
                    <a:pt x="844" y="2468"/>
                  </a:lnTo>
                  <a:lnTo>
                    <a:pt x="842" y="2466"/>
                  </a:lnTo>
                  <a:lnTo>
                    <a:pt x="842" y="2466"/>
                  </a:lnTo>
                  <a:lnTo>
                    <a:pt x="842" y="2464"/>
                  </a:lnTo>
                  <a:lnTo>
                    <a:pt x="842" y="2466"/>
                  </a:lnTo>
                  <a:lnTo>
                    <a:pt x="842" y="2464"/>
                  </a:lnTo>
                  <a:lnTo>
                    <a:pt x="840" y="2464"/>
                  </a:lnTo>
                  <a:lnTo>
                    <a:pt x="840" y="2462"/>
                  </a:lnTo>
                  <a:lnTo>
                    <a:pt x="840" y="2462"/>
                  </a:lnTo>
                  <a:lnTo>
                    <a:pt x="840" y="2462"/>
                  </a:lnTo>
                  <a:lnTo>
                    <a:pt x="838" y="2462"/>
                  </a:lnTo>
                  <a:lnTo>
                    <a:pt x="838" y="2460"/>
                  </a:lnTo>
                  <a:lnTo>
                    <a:pt x="836" y="2460"/>
                  </a:lnTo>
                  <a:lnTo>
                    <a:pt x="836" y="2460"/>
                  </a:lnTo>
                  <a:lnTo>
                    <a:pt x="834" y="2460"/>
                  </a:lnTo>
                  <a:lnTo>
                    <a:pt x="834" y="2458"/>
                  </a:lnTo>
                  <a:lnTo>
                    <a:pt x="832" y="2458"/>
                  </a:lnTo>
                  <a:lnTo>
                    <a:pt x="832" y="2457"/>
                  </a:lnTo>
                  <a:lnTo>
                    <a:pt x="832" y="2457"/>
                  </a:lnTo>
                  <a:lnTo>
                    <a:pt x="832" y="2453"/>
                  </a:lnTo>
                  <a:lnTo>
                    <a:pt x="830" y="2453"/>
                  </a:lnTo>
                  <a:lnTo>
                    <a:pt x="830" y="2451"/>
                  </a:lnTo>
                  <a:lnTo>
                    <a:pt x="830" y="2451"/>
                  </a:lnTo>
                  <a:lnTo>
                    <a:pt x="830" y="2451"/>
                  </a:lnTo>
                  <a:lnTo>
                    <a:pt x="828" y="2451"/>
                  </a:lnTo>
                  <a:lnTo>
                    <a:pt x="828" y="2449"/>
                  </a:lnTo>
                  <a:lnTo>
                    <a:pt x="828" y="2449"/>
                  </a:lnTo>
                  <a:lnTo>
                    <a:pt x="828" y="2449"/>
                  </a:lnTo>
                  <a:lnTo>
                    <a:pt x="826" y="2449"/>
                  </a:lnTo>
                  <a:lnTo>
                    <a:pt x="826" y="2447"/>
                  </a:lnTo>
                  <a:lnTo>
                    <a:pt x="826" y="2447"/>
                  </a:lnTo>
                  <a:lnTo>
                    <a:pt x="826" y="2445"/>
                  </a:lnTo>
                  <a:lnTo>
                    <a:pt x="824" y="2445"/>
                  </a:lnTo>
                  <a:lnTo>
                    <a:pt x="824" y="2445"/>
                  </a:lnTo>
                  <a:lnTo>
                    <a:pt x="824" y="2445"/>
                  </a:lnTo>
                  <a:lnTo>
                    <a:pt x="824" y="2445"/>
                  </a:lnTo>
                  <a:lnTo>
                    <a:pt x="822" y="2445"/>
                  </a:lnTo>
                  <a:lnTo>
                    <a:pt x="822" y="2443"/>
                  </a:lnTo>
                  <a:lnTo>
                    <a:pt x="822" y="2445"/>
                  </a:lnTo>
                  <a:lnTo>
                    <a:pt x="822" y="2443"/>
                  </a:lnTo>
                  <a:lnTo>
                    <a:pt x="820" y="2443"/>
                  </a:lnTo>
                  <a:lnTo>
                    <a:pt x="820" y="2443"/>
                  </a:lnTo>
                  <a:lnTo>
                    <a:pt x="822" y="2443"/>
                  </a:lnTo>
                  <a:lnTo>
                    <a:pt x="820" y="2443"/>
                  </a:lnTo>
                  <a:lnTo>
                    <a:pt x="820" y="2441"/>
                  </a:lnTo>
                  <a:lnTo>
                    <a:pt x="820" y="2441"/>
                  </a:lnTo>
                  <a:lnTo>
                    <a:pt x="820" y="2439"/>
                  </a:lnTo>
                  <a:lnTo>
                    <a:pt x="818" y="2439"/>
                  </a:lnTo>
                  <a:lnTo>
                    <a:pt x="820" y="2439"/>
                  </a:lnTo>
                  <a:lnTo>
                    <a:pt x="818" y="2439"/>
                  </a:lnTo>
                  <a:lnTo>
                    <a:pt x="818" y="2437"/>
                  </a:lnTo>
                  <a:lnTo>
                    <a:pt x="818" y="2437"/>
                  </a:lnTo>
                  <a:lnTo>
                    <a:pt x="818" y="2435"/>
                  </a:lnTo>
                  <a:lnTo>
                    <a:pt x="818" y="2435"/>
                  </a:lnTo>
                  <a:lnTo>
                    <a:pt x="818" y="2433"/>
                  </a:lnTo>
                  <a:lnTo>
                    <a:pt x="816" y="2433"/>
                  </a:lnTo>
                  <a:lnTo>
                    <a:pt x="816" y="2435"/>
                  </a:lnTo>
                  <a:lnTo>
                    <a:pt x="816" y="2435"/>
                  </a:lnTo>
                  <a:lnTo>
                    <a:pt x="816" y="2433"/>
                  </a:lnTo>
                  <a:lnTo>
                    <a:pt x="816" y="2433"/>
                  </a:lnTo>
                  <a:lnTo>
                    <a:pt x="816" y="2433"/>
                  </a:lnTo>
                  <a:lnTo>
                    <a:pt x="816" y="2433"/>
                  </a:lnTo>
                  <a:lnTo>
                    <a:pt x="816" y="2431"/>
                  </a:lnTo>
                  <a:lnTo>
                    <a:pt x="814" y="2431"/>
                  </a:lnTo>
                  <a:lnTo>
                    <a:pt x="814" y="2429"/>
                  </a:lnTo>
                  <a:lnTo>
                    <a:pt x="814" y="2429"/>
                  </a:lnTo>
                  <a:lnTo>
                    <a:pt x="814" y="2429"/>
                  </a:lnTo>
                  <a:lnTo>
                    <a:pt x="812" y="2429"/>
                  </a:lnTo>
                  <a:lnTo>
                    <a:pt x="812" y="2425"/>
                  </a:lnTo>
                  <a:lnTo>
                    <a:pt x="812" y="2425"/>
                  </a:lnTo>
                  <a:lnTo>
                    <a:pt x="812" y="2425"/>
                  </a:lnTo>
                  <a:lnTo>
                    <a:pt x="812" y="2425"/>
                  </a:lnTo>
                  <a:lnTo>
                    <a:pt x="812" y="2427"/>
                  </a:lnTo>
                  <a:lnTo>
                    <a:pt x="812" y="2425"/>
                  </a:lnTo>
                  <a:lnTo>
                    <a:pt x="812" y="2425"/>
                  </a:lnTo>
                  <a:lnTo>
                    <a:pt x="812" y="2425"/>
                  </a:lnTo>
                  <a:lnTo>
                    <a:pt x="810" y="2425"/>
                  </a:lnTo>
                  <a:lnTo>
                    <a:pt x="810" y="2423"/>
                  </a:lnTo>
                  <a:lnTo>
                    <a:pt x="810" y="2423"/>
                  </a:lnTo>
                  <a:lnTo>
                    <a:pt x="810" y="2423"/>
                  </a:lnTo>
                  <a:lnTo>
                    <a:pt x="808" y="2421"/>
                  </a:lnTo>
                  <a:lnTo>
                    <a:pt x="808" y="2421"/>
                  </a:lnTo>
                  <a:lnTo>
                    <a:pt x="808" y="2421"/>
                  </a:lnTo>
                  <a:lnTo>
                    <a:pt x="806" y="2421"/>
                  </a:lnTo>
                  <a:lnTo>
                    <a:pt x="806" y="2421"/>
                  </a:lnTo>
                  <a:lnTo>
                    <a:pt x="806" y="2421"/>
                  </a:lnTo>
                  <a:lnTo>
                    <a:pt x="806" y="2419"/>
                  </a:lnTo>
                  <a:lnTo>
                    <a:pt x="804" y="2419"/>
                  </a:lnTo>
                  <a:lnTo>
                    <a:pt x="804" y="2419"/>
                  </a:lnTo>
                  <a:lnTo>
                    <a:pt x="804" y="2419"/>
                  </a:lnTo>
                  <a:lnTo>
                    <a:pt x="804" y="2417"/>
                  </a:lnTo>
                  <a:lnTo>
                    <a:pt x="802" y="2417"/>
                  </a:lnTo>
                  <a:lnTo>
                    <a:pt x="802" y="2417"/>
                  </a:lnTo>
                  <a:lnTo>
                    <a:pt x="800" y="2417"/>
                  </a:lnTo>
                  <a:lnTo>
                    <a:pt x="800" y="2415"/>
                  </a:lnTo>
                  <a:lnTo>
                    <a:pt x="800" y="2415"/>
                  </a:lnTo>
                  <a:lnTo>
                    <a:pt x="800" y="2415"/>
                  </a:lnTo>
                  <a:lnTo>
                    <a:pt x="796" y="2415"/>
                  </a:lnTo>
                  <a:lnTo>
                    <a:pt x="796" y="2415"/>
                  </a:lnTo>
                  <a:lnTo>
                    <a:pt x="796" y="2415"/>
                  </a:lnTo>
                  <a:lnTo>
                    <a:pt x="796" y="2415"/>
                  </a:lnTo>
                  <a:lnTo>
                    <a:pt x="796" y="2415"/>
                  </a:lnTo>
                  <a:lnTo>
                    <a:pt x="794" y="2415"/>
                  </a:lnTo>
                  <a:lnTo>
                    <a:pt x="794" y="2417"/>
                  </a:lnTo>
                  <a:lnTo>
                    <a:pt x="792" y="2417"/>
                  </a:lnTo>
                  <a:lnTo>
                    <a:pt x="792" y="2417"/>
                  </a:lnTo>
                  <a:lnTo>
                    <a:pt x="792" y="2417"/>
                  </a:lnTo>
                  <a:lnTo>
                    <a:pt x="792" y="2417"/>
                  </a:lnTo>
                  <a:lnTo>
                    <a:pt x="790" y="2415"/>
                  </a:lnTo>
                  <a:lnTo>
                    <a:pt x="790" y="2415"/>
                  </a:lnTo>
                  <a:lnTo>
                    <a:pt x="788" y="2415"/>
                  </a:lnTo>
                  <a:lnTo>
                    <a:pt x="788" y="2411"/>
                  </a:lnTo>
                  <a:lnTo>
                    <a:pt x="788" y="2409"/>
                  </a:lnTo>
                  <a:lnTo>
                    <a:pt x="788" y="2407"/>
                  </a:lnTo>
                  <a:lnTo>
                    <a:pt x="788" y="2407"/>
                  </a:lnTo>
                  <a:lnTo>
                    <a:pt x="788" y="2407"/>
                  </a:lnTo>
                  <a:lnTo>
                    <a:pt x="788" y="2407"/>
                  </a:lnTo>
                  <a:lnTo>
                    <a:pt x="788" y="2405"/>
                  </a:lnTo>
                  <a:lnTo>
                    <a:pt x="786" y="2405"/>
                  </a:lnTo>
                  <a:lnTo>
                    <a:pt x="786" y="2403"/>
                  </a:lnTo>
                  <a:lnTo>
                    <a:pt x="786" y="2403"/>
                  </a:lnTo>
                  <a:lnTo>
                    <a:pt x="786" y="2401"/>
                  </a:lnTo>
                  <a:lnTo>
                    <a:pt x="784" y="2401"/>
                  </a:lnTo>
                  <a:lnTo>
                    <a:pt x="782" y="2401"/>
                  </a:lnTo>
                  <a:lnTo>
                    <a:pt x="782" y="2401"/>
                  </a:lnTo>
                  <a:lnTo>
                    <a:pt x="782" y="2399"/>
                  </a:lnTo>
                  <a:lnTo>
                    <a:pt x="780" y="2399"/>
                  </a:lnTo>
                  <a:lnTo>
                    <a:pt x="780" y="2399"/>
                  </a:lnTo>
                  <a:lnTo>
                    <a:pt x="778" y="2399"/>
                  </a:lnTo>
                  <a:lnTo>
                    <a:pt x="778" y="2397"/>
                  </a:lnTo>
                  <a:lnTo>
                    <a:pt x="778" y="2393"/>
                  </a:lnTo>
                  <a:lnTo>
                    <a:pt x="778" y="2393"/>
                  </a:lnTo>
                  <a:lnTo>
                    <a:pt x="778" y="2391"/>
                  </a:lnTo>
                  <a:lnTo>
                    <a:pt x="776" y="2389"/>
                  </a:lnTo>
                  <a:lnTo>
                    <a:pt x="776" y="2389"/>
                  </a:lnTo>
                  <a:lnTo>
                    <a:pt x="776" y="2389"/>
                  </a:lnTo>
                  <a:lnTo>
                    <a:pt x="776" y="2387"/>
                  </a:lnTo>
                  <a:lnTo>
                    <a:pt x="774" y="2387"/>
                  </a:lnTo>
                  <a:lnTo>
                    <a:pt x="774" y="2387"/>
                  </a:lnTo>
                  <a:lnTo>
                    <a:pt x="774" y="2387"/>
                  </a:lnTo>
                  <a:lnTo>
                    <a:pt x="774" y="2385"/>
                  </a:lnTo>
                  <a:lnTo>
                    <a:pt x="772" y="2385"/>
                  </a:lnTo>
                  <a:lnTo>
                    <a:pt x="772" y="2385"/>
                  </a:lnTo>
                  <a:lnTo>
                    <a:pt x="772" y="2383"/>
                  </a:lnTo>
                  <a:lnTo>
                    <a:pt x="770" y="2383"/>
                  </a:lnTo>
                  <a:lnTo>
                    <a:pt x="770" y="2383"/>
                  </a:lnTo>
                  <a:lnTo>
                    <a:pt x="769" y="2383"/>
                  </a:lnTo>
                  <a:lnTo>
                    <a:pt x="769" y="2381"/>
                  </a:lnTo>
                  <a:lnTo>
                    <a:pt x="769" y="2383"/>
                  </a:lnTo>
                  <a:lnTo>
                    <a:pt x="767" y="2383"/>
                  </a:lnTo>
                  <a:lnTo>
                    <a:pt x="767" y="2383"/>
                  </a:lnTo>
                  <a:lnTo>
                    <a:pt x="767" y="2383"/>
                  </a:lnTo>
                  <a:lnTo>
                    <a:pt x="767" y="2383"/>
                  </a:lnTo>
                  <a:lnTo>
                    <a:pt x="767" y="2381"/>
                  </a:lnTo>
                  <a:lnTo>
                    <a:pt x="765" y="2381"/>
                  </a:lnTo>
                  <a:lnTo>
                    <a:pt x="765" y="2379"/>
                  </a:lnTo>
                  <a:lnTo>
                    <a:pt x="765" y="2377"/>
                  </a:lnTo>
                  <a:lnTo>
                    <a:pt x="765" y="2377"/>
                  </a:lnTo>
                  <a:lnTo>
                    <a:pt x="763" y="2377"/>
                  </a:lnTo>
                  <a:lnTo>
                    <a:pt x="763" y="2375"/>
                  </a:lnTo>
                  <a:lnTo>
                    <a:pt x="761" y="2375"/>
                  </a:lnTo>
                  <a:lnTo>
                    <a:pt x="761" y="2369"/>
                  </a:lnTo>
                  <a:lnTo>
                    <a:pt x="761" y="2369"/>
                  </a:lnTo>
                  <a:lnTo>
                    <a:pt x="761" y="2365"/>
                  </a:lnTo>
                  <a:lnTo>
                    <a:pt x="761" y="2365"/>
                  </a:lnTo>
                  <a:lnTo>
                    <a:pt x="761" y="2365"/>
                  </a:lnTo>
                  <a:lnTo>
                    <a:pt x="761" y="2363"/>
                  </a:lnTo>
                  <a:lnTo>
                    <a:pt x="759" y="2363"/>
                  </a:lnTo>
                  <a:lnTo>
                    <a:pt x="759" y="2361"/>
                  </a:lnTo>
                  <a:lnTo>
                    <a:pt x="761" y="2361"/>
                  </a:lnTo>
                  <a:lnTo>
                    <a:pt x="759" y="2361"/>
                  </a:lnTo>
                  <a:lnTo>
                    <a:pt x="759" y="2359"/>
                  </a:lnTo>
                  <a:lnTo>
                    <a:pt x="759" y="2359"/>
                  </a:lnTo>
                  <a:lnTo>
                    <a:pt x="759" y="2359"/>
                  </a:lnTo>
                  <a:lnTo>
                    <a:pt x="757" y="2359"/>
                  </a:lnTo>
                  <a:lnTo>
                    <a:pt x="757" y="2355"/>
                  </a:lnTo>
                  <a:lnTo>
                    <a:pt x="757" y="2355"/>
                  </a:lnTo>
                  <a:lnTo>
                    <a:pt x="757" y="2350"/>
                  </a:lnTo>
                  <a:lnTo>
                    <a:pt x="757" y="2350"/>
                  </a:lnTo>
                  <a:lnTo>
                    <a:pt x="757" y="2348"/>
                  </a:lnTo>
                  <a:lnTo>
                    <a:pt x="759" y="2350"/>
                  </a:lnTo>
                  <a:lnTo>
                    <a:pt x="759" y="2350"/>
                  </a:lnTo>
                  <a:lnTo>
                    <a:pt x="759" y="2350"/>
                  </a:lnTo>
                  <a:lnTo>
                    <a:pt x="761" y="2350"/>
                  </a:lnTo>
                  <a:lnTo>
                    <a:pt x="761" y="2352"/>
                  </a:lnTo>
                  <a:lnTo>
                    <a:pt x="761" y="2352"/>
                  </a:lnTo>
                  <a:lnTo>
                    <a:pt x="761" y="2353"/>
                  </a:lnTo>
                  <a:lnTo>
                    <a:pt x="763" y="2355"/>
                  </a:lnTo>
                  <a:lnTo>
                    <a:pt x="763" y="2355"/>
                  </a:lnTo>
                  <a:lnTo>
                    <a:pt x="765" y="2355"/>
                  </a:lnTo>
                  <a:lnTo>
                    <a:pt x="765" y="2355"/>
                  </a:lnTo>
                  <a:lnTo>
                    <a:pt x="765" y="2357"/>
                  </a:lnTo>
                  <a:lnTo>
                    <a:pt x="767" y="2357"/>
                  </a:lnTo>
                  <a:lnTo>
                    <a:pt x="770" y="2357"/>
                  </a:lnTo>
                  <a:lnTo>
                    <a:pt x="770" y="2359"/>
                  </a:lnTo>
                  <a:lnTo>
                    <a:pt x="770" y="2359"/>
                  </a:lnTo>
                  <a:lnTo>
                    <a:pt x="770" y="2357"/>
                  </a:lnTo>
                  <a:lnTo>
                    <a:pt x="774" y="2357"/>
                  </a:lnTo>
                  <a:lnTo>
                    <a:pt x="774" y="2359"/>
                  </a:lnTo>
                  <a:lnTo>
                    <a:pt x="774" y="2359"/>
                  </a:lnTo>
                  <a:lnTo>
                    <a:pt x="774" y="2365"/>
                  </a:lnTo>
                  <a:lnTo>
                    <a:pt x="776" y="2365"/>
                  </a:lnTo>
                  <a:lnTo>
                    <a:pt x="776" y="2369"/>
                  </a:lnTo>
                  <a:lnTo>
                    <a:pt x="778" y="2369"/>
                  </a:lnTo>
                  <a:lnTo>
                    <a:pt x="778" y="2371"/>
                  </a:lnTo>
                  <a:lnTo>
                    <a:pt x="780" y="2371"/>
                  </a:lnTo>
                  <a:lnTo>
                    <a:pt x="780" y="2371"/>
                  </a:lnTo>
                  <a:lnTo>
                    <a:pt x="782" y="2371"/>
                  </a:lnTo>
                  <a:lnTo>
                    <a:pt x="782" y="2373"/>
                  </a:lnTo>
                  <a:lnTo>
                    <a:pt x="782" y="2373"/>
                  </a:lnTo>
                  <a:lnTo>
                    <a:pt x="784" y="2375"/>
                  </a:lnTo>
                  <a:lnTo>
                    <a:pt x="786" y="2375"/>
                  </a:lnTo>
                  <a:lnTo>
                    <a:pt x="786" y="2375"/>
                  </a:lnTo>
                  <a:lnTo>
                    <a:pt x="788" y="2375"/>
                  </a:lnTo>
                  <a:lnTo>
                    <a:pt x="788" y="2375"/>
                  </a:lnTo>
                  <a:lnTo>
                    <a:pt x="790" y="2375"/>
                  </a:lnTo>
                  <a:lnTo>
                    <a:pt x="790" y="2373"/>
                  </a:lnTo>
                  <a:lnTo>
                    <a:pt x="794" y="2373"/>
                  </a:lnTo>
                  <a:lnTo>
                    <a:pt x="794" y="2373"/>
                  </a:lnTo>
                  <a:lnTo>
                    <a:pt x="794" y="2373"/>
                  </a:lnTo>
                  <a:lnTo>
                    <a:pt x="794" y="2373"/>
                  </a:lnTo>
                  <a:lnTo>
                    <a:pt x="794" y="2373"/>
                  </a:lnTo>
                  <a:lnTo>
                    <a:pt x="794" y="2371"/>
                  </a:lnTo>
                  <a:lnTo>
                    <a:pt x="796" y="2371"/>
                  </a:lnTo>
                  <a:lnTo>
                    <a:pt x="796" y="2371"/>
                  </a:lnTo>
                  <a:lnTo>
                    <a:pt x="798" y="2371"/>
                  </a:lnTo>
                  <a:lnTo>
                    <a:pt x="798" y="2369"/>
                  </a:lnTo>
                  <a:lnTo>
                    <a:pt x="800" y="2369"/>
                  </a:lnTo>
                  <a:lnTo>
                    <a:pt x="800" y="2369"/>
                  </a:lnTo>
                  <a:lnTo>
                    <a:pt x="802" y="2369"/>
                  </a:lnTo>
                  <a:lnTo>
                    <a:pt x="802" y="2367"/>
                  </a:lnTo>
                  <a:lnTo>
                    <a:pt x="802" y="2367"/>
                  </a:lnTo>
                  <a:lnTo>
                    <a:pt x="804" y="2367"/>
                  </a:lnTo>
                  <a:lnTo>
                    <a:pt x="804" y="2365"/>
                  </a:lnTo>
                  <a:lnTo>
                    <a:pt x="804" y="2365"/>
                  </a:lnTo>
                  <a:lnTo>
                    <a:pt x="806" y="2365"/>
                  </a:lnTo>
                  <a:lnTo>
                    <a:pt x="806" y="2363"/>
                  </a:lnTo>
                  <a:lnTo>
                    <a:pt x="808" y="2363"/>
                  </a:lnTo>
                  <a:lnTo>
                    <a:pt x="808" y="2363"/>
                  </a:lnTo>
                  <a:lnTo>
                    <a:pt x="808" y="2363"/>
                  </a:lnTo>
                  <a:lnTo>
                    <a:pt x="808" y="2361"/>
                  </a:lnTo>
                  <a:lnTo>
                    <a:pt x="808" y="2363"/>
                  </a:lnTo>
                  <a:lnTo>
                    <a:pt x="810" y="2363"/>
                  </a:lnTo>
                  <a:lnTo>
                    <a:pt x="812" y="2363"/>
                  </a:lnTo>
                  <a:lnTo>
                    <a:pt x="812" y="2363"/>
                  </a:lnTo>
                  <a:lnTo>
                    <a:pt x="814" y="2363"/>
                  </a:lnTo>
                  <a:lnTo>
                    <a:pt x="816" y="2363"/>
                  </a:lnTo>
                  <a:lnTo>
                    <a:pt x="818" y="2365"/>
                  </a:lnTo>
                  <a:lnTo>
                    <a:pt x="818" y="2365"/>
                  </a:lnTo>
                  <a:lnTo>
                    <a:pt x="818" y="2365"/>
                  </a:lnTo>
                  <a:lnTo>
                    <a:pt x="822" y="2365"/>
                  </a:lnTo>
                  <a:lnTo>
                    <a:pt x="822" y="2367"/>
                  </a:lnTo>
                  <a:lnTo>
                    <a:pt x="822" y="2367"/>
                  </a:lnTo>
                  <a:lnTo>
                    <a:pt x="822" y="2367"/>
                  </a:lnTo>
                  <a:lnTo>
                    <a:pt x="822" y="2367"/>
                  </a:lnTo>
                  <a:lnTo>
                    <a:pt x="824" y="2367"/>
                  </a:lnTo>
                  <a:lnTo>
                    <a:pt x="824" y="2367"/>
                  </a:lnTo>
                  <a:lnTo>
                    <a:pt x="824" y="2367"/>
                  </a:lnTo>
                  <a:lnTo>
                    <a:pt x="828" y="2367"/>
                  </a:lnTo>
                  <a:lnTo>
                    <a:pt x="828" y="2365"/>
                  </a:lnTo>
                  <a:lnTo>
                    <a:pt x="828" y="2365"/>
                  </a:lnTo>
                  <a:lnTo>
                    <a:pt x="828" y="2367"/>
                  </a:lnTo>
                  <a:lnTo>
                    <a:pt x="834" y="2367"/>
                  </a:lnTo>
                  <a:lnTo>
                    <a:pt x="834" y="2365"/>
                  </a:lnTo>
                  <a:lnTo>
                    <a:pt x="836" y="2365"/>
                  </a:lnTo>
                  <a:lnTo>
                    <a:pt x="836" y="2367"/>
                  </a:lnTo>
                  <a:lnTo>
                    <a:pt x="836" y="2367"/>
                  </a:lnTo>
                  <a:lnTo>
                    <a:pt x="836" y="2367"/>
                  </a:lnTo>
                  <a:lnTo>
                    <a:pt x="838" y="2367"/>
                  </a:lnTo>
                  <a:lnTo>
                    <a:pt x="838" y="2369"/>
                  </a:lnTo>
                  <a:lnTo>
                    <a:pt x="838" y="2369"/>
                  </a:lnTo>
                  <a:lnTo>
                    <a:pt x="838" y="2369"/>
                  </a:lnTo>
                  <a:lnTo>
                    <a:pt x="840" y="2371"/>
                  </a:lnTo>
                  <a:lnTo>
                    <a:pt x="840" y="2371"/>
                  </a:lnTo>
                  <a:lnTo>
                    <a:pt x="840" y="2373"/>
                  </a:lnTo>
                  <a:lnTo>
                    <a:pt x="842" y="2373"/>
                  </a:lnTo>
                  <a:lnTo>
                    <a:pt x="842" y="2371"/>
                  </a:lnTo>
                  <a:lnTo>
                    <a:pt x="842" y="2373"/>
                  </a:lnTo>
                  <a:lnTo>
                    <a:pt x="842" y="2373"/>
                  </a:lnTo>
                  <a:lnTo>
                    <a:pt x="844" y="2373"/>
                  </a:lnTo>
                  <a:lnTo>
                    <a:pt x="844" y="2373"/>
                  </a:lnTo>
                  <a:lnTo>
                    <a:pt x="846" y="2373"/>
                  </a:lnTo>
                  <a:lnTo>
                    <a:pt x="848" y="2373"/>
                  </a:lnTo>
                  <a:lnTo>
                    <a:pt x="848" y="2373"/>
                  </a:lnTo>
                  <a:lnTo>
                    <a:pt x="848" y="2373"/>
                  </a:lnTo>
                  <a:lnTo>
                    <a:pt x="848" y="2375"/>
                  </a:lnTo>
                  <a:lnTo>
                    <a:pt x="850" y="2375"/>
                  </a:lnTo>
                  <a:lnTo>
                    <a:pt x="850" y="2375"/>
                  </a:lnTo>
                  <a:lnTo>
                    <a:pt x="850" y="2375"/>
                  </a:lnTo>
                  <a:lnTo>
                    <a:pt x="850" y="2375"/>
                  </a:lnTo>
                  <a:lnTo>
                    <a:pt x="852" y="2375"/>
                  </a:lnTo>
                  <a:lnTo>
                    <a:pt x="854" y="2375"/>
                  </a:lnTo>
                  <a:lnTo>
                    <a:pt x="854" y="2375"/>
                  </a:lnTo>
                  <a:lnTo>
                    <a:pt x="856" y="2375"/>
                  </a:lnTo>
                  <a:lnTo>
                    <a:pt x="856" y="2373"/>
                  </a:lnTo>
                  <a:lnTo>
                    <a:pt x="858" y="2373"/>
                  </a:lnTo>
                  <a:lnTo>
                    <a:pt x="858" y="2373"/>
                  </a:lnTo>
                  <a:lnTo>
                    <a:pt x="858" y="2373"/>
                  </a:lnTo>
                  <a:lnTo>
                    <a:pt x="858" y="2371"/>
                  </a:lnTo>
                  <a:lnTo>
                    <a:pt x="860" y="2371"/>
                  </a:lnTo>
                  <a:lnTo>
                    <a:pt x="858" y="2369"/>
                  </a:lnTo>
                  <a:lnTo>
                    <a:pt x="860" y="2369"/>
                  </a:lnTo>
                  <a:lnTo>
                    <a:pt x="858" y="2369"/>
                  </a:lnTo>
                  <a:lnTo>
                    <a:pt x="860" y="2367"/>
                  </a:lnTo>
                  <a:lnTo>
                    <a:pt x="860" y="2359"/>
                  </a:lnTo>
                  <a:lnTo>
                    <a:pt x="862" y="2359"/>
                  </a:lnTo>
                  <a:lnTo>
                    <a:pt x="862" y="2359"/>
                  </a:lnTo>
                  <a:lnTo>
                    <a:pt x="862" y="2357"/>
                  </a:lnTo>
                  <a:lnTo>
                    <a:pt x="864" y="2355"/>
                  </a:lnTo>
                  <a:lnTo>
                    <a:pt x="864" y="2355"/>
                  </a:lnTo>
                  <a:lnTo>
                    <a:pt x="862" y="2355"/>
                  </a:lnTo>
                  <a:lnTo>
                    <a:pt x="862" y="2353"/>
                  </a:lnTo>
                  <a:lnTo>
                    <a:pt x="862" y="2352"/>
                  </a:lnTo>
                  <a:lnTo>
                    <a:pt x="866" y="2352"/>
                  </a:lnTo>
                  <a:lnTo>
                    <a:pt x="866" y="2350"/>
                  </a:lnTo>
                  <a:lnTo>
                    <a:pt x="866" y="2350"/>
                  </a:lnTo>
                  <a:lnTo>
                    <a:pt x="866" y="2348"/>
                  </a:lnTo>
                  <a:lnTo>
                    <a:pt x="868" y="2348"/>
                  </a:lnTo>
                  <a:lnTo>
                    <a:pt x="868" y="2348"/>
                  </a:lnTo>
                  <a:lnTo>
                    <a:pt x="868" y="2348"/>
                  </a:lnTo>
                  <a:lnTo>
                    <a:pt x="870" y="2346"/>
                  </a:lnTo>
                  <a:lnTo>
                    <a:pt x="870" y="2346"/>
                  </a:lnTo>
                  <a:lnTo>
                    <a:pt x="872" y="2346"/>
                  </a:lnTo>
                  <a:lnTo>
                    <a:pt x="872" y="2344"/>
                  </a:lnTo>
                  <a:lnTo>
                    <a:pt x="872" y="2344"/>
                  </a:lnTo>
                  <a:lnTo>
                    <a:pt x="872" y="2346"/>
                  </a:lnTo>
                  <a:lnTo>
                    <a:pt x="873" y="2346"/>
                  </a:lnTo>
                  <a:lnTo>
                    <a:pt x="873" y="2348"/>
                  </a:lnTo>
                  <a:lnTo>
                    <a:pt x="875" y="2348"/>
                  </a:lnTo>
                  <a:lnTo>
                    <a:pt x="875" y="2350"/>
                  </a:lnTo>
                  <a:lnTo>
                    <a:pt x="875" y="2350"/>
                  </a:lnTo>
                  <a:lnTo>
                    <a:pt x="875" y="2350"/>
                  </a:lnTo>
                  <a:lnTo>
                    <a:pt x="877" y="2350"/>
                  </a:lnTo>
                  <a:lnTo>
                    <a:pt x="877" y="2352"/>
                  </a:lnTo>
                  <a:lnTo>
                    <a:pt x="877" y="2352"/>
                  </a:lnTo>
                  <a:lnTo>
                    <a:pt x="879" y="2353"/>
                  </a:lnTo>
                  <a:lnTo>
                    <a:pt x="879" y="2353"/>
                  </a:lnTo>
                  <a:lnTo>
                    <a:pt x="879" y="2353"/>
                  </a:lnTo>
                  <a:lnTo>
                    <a:pt x="879" y="2355"/>
                  </a:lnTo>
                  <a:lnTo>
                    <a:pt x="881" y="2355"/>
                  </a:lnTo>
                  <a:lnTo>
                    <a:pt x="881" y="2357"/>
                  </a:lnTo>
                  <a:lnTo>
                    <a:pt x="881" y="2357"/>
                  </a:lnTo>
                  <a:lnTo>
                    <a:pt x="881" y="2357"/>
                  </a:lnTo>
                  <a:lnTo>
                    <a:pt x="883" y="2357"/>
                  </a:lnTo>
                  <a:lnTo>
                    <a:pt x="883" y="2359"/>
                  </a:lnTo>
                  <a:lnTo>
                    <a:pt x="883" y="2359"/>
                  </a:lnTo>
                  <a:lnTo>
                    <a:pt x="883" y="2361"/>
                  </a:lnTo>
                  <a:lnTo>
                    <a:pt x="889" y="2361"/>
                  </a:lnTo>
                  <a:lnTo>
                    <a:pt x="889" y="2363"/>
                  </a:lnTo>
                  <a:lnTo>
                    <a:pt x="889" y="2363"/>
                  </a:lnTo>
                  <a:lnTo>
                    <a:pt x="889" y="2363"/>
                  </a:lnTo>
                  <a:lnTo>
                    <a:pt x="891" y="2363"/>
                  </a:lnTo>
                  <a:lnTo>
                    <a:pt x="891" y="2365"/>
                  </a:lnTo>
                  <a:lnTo>
                    <a:pt x="893" y="2365"/>
                  </a:lnTo>
                  <a:lnTo>
                    <a:pt x="893" y="2365"/>
                  </a:lnTo>
                  <a:lnTo>
                    <a:pt x="893" y="2365"/>
                  </a:lnTo>
                  <a:lnTo>
                    <a:pt x="893" y="2365"/>
                  </a:lnTo>
                  <a:lnTo>
                    <a:pt x="893" y="2367"/>
                  </a:lnTo>
                  <a:lnTo>
                    <a:pt x="893" y="2367"/>
                  </a:lnTo>
                  <a:lnTo>
                    <a:pt x="893" y="2367"/>
                  </a:lnTo>
                  <a:lnTo>
                    <a:pt x="893" y="2367"/>
                  </a:lnTo>
                  <a:lnTo>
                    <a:pt x="893" y="2367"/>
                  </a:lnTo>
                  <a:lnTo>
                    <a:pt x="893" y="2369"/>
                  </a:lnTo>
                  <a:lnTo>
                    <a:pt x="895" y="2369"/>
                  </a:lnTo>
                  <a:lnTo>
                    <a:pt x="895" y="2367"/>
                  </a:lnTo>
                  <a:lnTo>
                    <a:pt x="897" y="2367"/>
                  </a:lnTo>
                  <a:lnTo>
                    <a:pt x="897" y="2369"/>
                  </a:lnTo>
                  <a:lnTo>
                    <a:pt x="899" y="2369"/>
                  </a:lnTo>
                  <a:lnTo>
                    <a:pt x="899" y="2369"/>
                  </a:lnTo>
                  <a:lnTo>
                    <a:pt x="901" y="2369"/>
                  </a:lnTo>
                  <a:lnTo>
                    <a:pt x="901" y="2371"/>
                  </a:lnTo>
                  <a:lnTo>
                    <a:pt x="901" y="2371"/>
                  </a:lnTo>
                  <a:lnTo>
                    <a:pt x="901" y="2371"/>
                  </a:lnTo>
                  <a:lnTo>
                    <a:pt x="903" y="2371"/>
                  </a:lnTo>
                  <a:lnTo>
                    <a:pt x="903" y="2373"/>
                  </a:lnTo>
                  <a:lnTo>
                    <a:pt x="905" y="2373"/>
                  </a:lnTo>
                  <a:lnTo>
                    <a:pt x="905" y="2373"/>
                  </a:lnTo>
                  <a:lnTo>
                    <a:pt x="903" y="2373"/>
                  </a:lnTo>
                  <a:lnTo>
                    <a:pt x="905" y="2373"/>
                  </a:lnTo>
                  <a:lnTo>
                    <a:pt x="905" y="2375"/>
                  </a:lnTo>
                  <a:lnTo>
                    <a:pt x="907" y="2375"/>
                  </a:lnTo>
                  <a:lnTo>
                    <a:pt x="907" y="2377"/>
                  </a:lnTo>
                  <a:lnTo>
                    <a:pt x="907" y="2377"/>
                  </a:lnTo>
                  <a:lnTo>
                    <a:pt x="907" y="2379"/>
                  </a:lnTo>
                  <a:lnTo>
                    <a:pt x="907" y="2379"/>
                  </a:lnTo>
                  <a:lnTo>
                    <a:pt x="907" y="2379"/>
                  </a:lnTo>
                  <a:lnTo>
                    <a:pt x="907" y="2379"/>
                  </a:lnTo>
                  <a:lnTo>
                    <a:pt x="907" y="2381"/>
                  </a:lnTo>
                  <a:lnTo>
                    <a:pt x="909" y="2381"/>
                  </a:lnTo>
                  <a:lnTo>
                    <a:pt x="909" y="2383"/>
                  </a:lnTo>
                  <a:lnTo>
                    <a:pt x="909" y="2383"/>
                  </a:lnTo>
                  <a:lnTo>
                    <a:pt x="909" y="2383"/>
                  </a:lnTo>
                  <a:lnTo>
                    <a:pt x="911" y="2383"/>
                  </a:lnTo>
                  <a:lnTo>
                    <a:pt x="911" y="2387"/>
                  </a:lnTo>
                  <a:lnTo>
                    <a:pt x="911" y="2387"/>
                  </a:lnTo>
                  <a:lnTo>
                    <a:pt x="911" y="2389"/>
                  </a:lnTo>
                  <a:lnTo>
                    <a:pt x="913" y="2389"/>
                  </a:lnTo>
                  <a:lnTo>
                    <a:pt x="913" y="2389"/>
                  </a:lnTo>
                  <a:lnTo>
                    <a:pt x="915" y="2389"/>
                  </a:lnTo>
                  <a:lnTo>
                    <a:pt x="915" y="2391"/>
                  </a:lnTo>
                  <a:lnTo>
                    <a:pt x="915" y="2391"/>
                  </a:lnTo>
                  <a:lnTo>
                    <a:pt x="915" y="2391"/>
                  </a:lnTo>
                  <a:lnTo>
                    <a:pt x="917" y="2391"/>
                  </a:lnTo>
                  <a:lnTo>
                    <a:pt x="917" y="2393"/>
                  </a:lnTo>
                  <a:lnTo>
                    <a:pt x="919" y="2393"/>
                  </a:lnTo>
                  <a:lnTo>
                    <a:pt x="919" y="2395"/>
                  </a:lnTo>
                  <a:lnTo>
                    <a:pt x="921" y="2395"/>
                  </a:lnTo>
                  <a:lnTo>
                    <a:pt x="921" y="2397"/>
                  </a:lnTo>
                  <a:lnTo>
                    <a:pt x="921" y="2397"/>
                  </a:lnTo>
                  <a:lnTo>
                    <a:pt x="921" y="2397"/>
                  </a:lnTo>
                  <a:lnTo>
                    <a:pt x="923" y="2397"/>
                  </a:lnTo>
                  <a:lnTo>
                    <a:pt x="923" y="2397"/>
                  </a:lnTo>
                  <a:lnTo>
                    <a:pt x="923" y="2397"/>
                  </a:lnTo>
                  <a:lnTo>
                    <a:pt x="923" y="2399"/>
                  </a:lnTo>
                  <a:lnTo>
                    <a:pt x="929" y="2399"/>
                  </a:lnTo>
                  <a:lnTo>
                    <a:pt x="929" y="2401"/>
                  </a:lnTo>
                  <a:lnTo>
                    <a:pt x="931" y="2401"/>
                  </a:lnTo>
                  <a:lnTo>
                    <a:pt x="933" y="2401"/>
                  </a:lnTo>
                  <a:lnTo>
                    <a:pt x="933" y="2403"/>
                  </a:lnTo>
                  <a:lnTo>
                    <a:pt x="933" y="2403"/>
                  </a:lnTo>
                  <a:lnTo>
                    <a:pt x="933" y="2405"/>
                  </a:lnTo>
                  <a:lnTo>
                    <a:pt x="935" y="2405"/>
                  </a:lnTo>
                  <a:lnTo>
                    <a:pt x="935" y="2405"/>
                  </a:lnTo>
                  <a:lnTo>
                    <a:pt x="937" y="2405"/>
                  </a:lnTo>
                  <a:lnTo>
                    <a:pt x="937" y="2407"/>
                  </a:lnTo>
                  <a:lnTo>
                    <a:pt x="937" y="2407"/>
                  </a:lnTo>
                  <a:lnTo>
                    <a:pt x="937" y="2407"/>
                  </a:lnTo>
                  <a:lnTo>
                    <a:pt x="941" y="2407"/>
                  </a:lnTo>
                  <a:lnTo>
                    <a:pt x="941" y="2409"/>
                  </a:lnTo>
                  <a:lnTo>
                    <a:pt x="943" y="2409"/>
                  </a:lnTo>
                  <a:lnTo>
                    <a:pt x="943" y="2409"/>
                  </a:lnTo>
                  <a:lnTo>
                    <a:pt x="945" y="2409"/>
                  </a:lnTo>
                  <a:lnTo>
                    <a:pt x="945" y="2411"/>
                  </a:lnTo>
                  <a:lnTo>
                    <a:pt x="947" y="2411"/>
                  </a:lnTo>
                  <a:lnTo>
                    <a:pt x="947" y="2411"/>
                  </a:lnTo>
                  <a:lnTo>
                    <a:pt x="949" y="2411"/>
                  </a:lnTo>
                  <a:lnTo>
                    <a:pt x="949" y="2411"/>
                  </a:lnTo>
                  <a:lnTo>
                    <a:pt x="951" y="2411"/>
                  </a:lnTo>
                  <a:lnTo>
                    <a:pt x="951" y="2411"/>
                  </a:lnTo>
                  <a:lnTo>
                    <a:pt x="951" y="2411"/>
                  </a:lnTo>
                  <a:lnTo>
                    <a:pt x="951" y="2413"/>
                  </a:lnTo>
                  <a:lnTo>
                    <a:pt x="953" y="2413"/>
                  </a:lnTo>
                  <a:lnTo>
                    <a:pt x="953" y="2413"/>
                  </a:lnTo>
                  <a:lnTo>
                    <a:pt x="955" y="2413"/>
                  </a:lnTo>
                  <a:lnTo>
                    <a:pt x="955" y="2415"/>
                  </a:lnTo>
                  <a:lnTo>
                    <a:pt x="957" y="2415"/>
                  </a:lnTo>
                  <a:lnTo>
                    <a:pt x="957" y="2415"/>
                  </a:lnTo>
                  <a:lnTo>
                    <a:pt x="961" y="2415"/>
                  </a:lnTo>
                  <a:lnTo>
                    <a:pt x="961" y="2417"/>
                  </a:lnTo>
                  <a:lnTo>
                    <a:pt x="963" y="2417"/>
                  </a:lnTo>
                  <a:lnTo>
                    <a:pt x="963" y="2417"/>
                  </a:lnTo>
                  <a:lnTo>
                    <a:pt x="965" y="2417"/>
                  </a:lnTo>
                  <a:lnTo>
                    <a:pt x="965" y="2419"/>
                  </a:lnTo>
                  <a:lnTo>
                    <a:pt x="969" y="2419"/>
                  </a:lnTo>
                  <a:lnTo>
                    <a:pt x="969" y="2419"/>
                  </a:lnTo>
                  <a:lnTo>
                    <a:pt x="971" y="2419"/>
                  </a:lnTo>
                  <a:lnTo>
                    <a:pt x="971" y="2421"/>
                  </a:lnTo>
                  <a:lnTo>
                    <a:pt x="975" y="2421"/>
                  </a:lnTo>
                  <a:lnTo>
                    <a:pt x="975" y="2421"/>
                  </a:lnTo>
                  <a:lnTo>
                    <a:pt x="977" y="2421"/>
                  </a:lnTo>
                  <a:lnTo>
                    <a:pt x="977" y="2421"/>
                  </a:lnTo>
                  <a:lnTo>
                    <a:pt x="980" y="2421"/>
                  </a:lnTo>
                  <a:lnTo>
                    <a:pt x="980" y="2423"/>
                  </a:lnTo>
                  <a:lnTo>
                    <a:pt x="982" y="2423"/>
                  </a:lnTo>
                  <a:lnTo>
                    <a:pt x="982" y="2421"/>
                  </a:lnTo>
                  <a:lnTo>
                    <a:pt x="980" y="2421"/>
                  </a:lnTo>
                  <a:lnTo>
                    <a:pt x="980" y="2419"/>
                  </a:lnTo>
                  <a:lnTo>
                    <a:pt x="982" y="2417"/>
                  </a:lnTo>
                  <a:lnTo>
                    <a:pt x="982" y="2417"/>
                  </a:lnTo>
                  <a:lnTo>
                    <a:pt x="982" y="2417"/>
                  </a:lnTo>
                  <a:lnTo>
                    <a:pt x="982" y="2415"/>
                  </a:lnTo>
                  <a:lnTo>
                    <a:pt x="984" y="2415"/>
                  </a:lnTo>
                  <a:lnTo>
                    <a:pt x="984" y="2415"/>
                  </a:lnTo>
                  <a:lnTo>
                    <a:pt x="984" y="2415"/>
                  </a:lnTo>
                  <a:lnTo>
                    <a:pt x="984" y="2415"/>
                  </a:lnTo>
                  <a:lnTo>
                    <a:pt x="984" y="2413"/>
                  </a:lnTo>
                  <a:lnTo>
                    <a:pt x="986" y="2413"/>
                  </a:lnTo>
                  <a:lnTo>
                    <a:pt x="986" y="2411"/>
                  </a:lnTo>
                  <a:lnTo>
                    <a:pt x="986" y="2411"/>
                  </a:lnTo>
                  <a:lnTo>
                    <a:pt x="986" y="2409"/>
                  </a:lnTo>
                  <a:lnTo>
                    <a:pt x="988" y="2407"/>
                  </a:lnTo>
                  <a:lnTo>
                    <a:pt x="988" y="2407"/>
                  </a:lnTo>
                  <a:lnTo>
                    <a:pt x="988" y="2405"/>
                  </a:lnTo>
                  <a:lnTo>
                    <a:pt x="990" y="2403"/>
                  </a:lnTo>
                  <a:lnTo>
                    <a:pt x="988" y="2403"/>
                  </a:lnTo>
                  <a:lnTo>
                    <a:pt x="990" y="2403"/>
                  </a:lnTo>
                  <a:lnTo>
                    <a:pt x="990" y="2401"/>
                  </a:lnTo>
                  <a:lnTo>
                    <a:pt x="990" y="2401"/>
                  </a:lnTo>
                  <a:lnTo>
                    <a:pt x="992" y="2399"/>
                  </a:lnTo>
                  <a:lnTo>
                    <a:pt x="992" y="2399"/>
                  </a:lnTo>
                  <a:lnTo>
                    <a:pt x="992" y="2395"/>
                  </a:lnTo>
                  <a:lnTo>
                    <a:pt x="998" y="2395"/>
                  </a:lnTo>
                  <a:lnTo>
                    <a:pt x="998" y="2393"/>
                  </a:lnTo>
                  <a:lnTo>
                    <a:pt x="1000" y="2393"/>
                  </a:lnTo>
                  <a:lnTo>
                    <a:pt x="1000" y="2393"/>
                  </a:lnTo>
                  <a:lnTo>
                    <a:pt x="1000" y="2393"/>
                  </a:lnTo>
                  <a:lnTo>
                    <a:pt x="1002" y="2391"/>
                  </a:lnTo>
                  <a:lnTo>
                    <a:pt x="1002" y="2391"/>
                  </a:lnTo>
                  <a:lnTo>
                    <a:pt x="1004" y="2393"/>
                  </a:lnTo>
                  <a:lnTo>
                    <a:pt x="1004" y="2391"/>
                  </a:lnTo>
                  <a:lnTo>
                    <a:pt x="1004" y="2393"/>
                  </a:lnTo>
                  <a:lnTo>
                    <a:pt x="1006" y="2393"/>
                  </a:lnTo>
                  <a:lnTo>
                    <a:pt x="1006" y="2391"/>
                  </a:lnTo>
                  <a:lnTo>
                    <a:pt x="1008" y="2391"/>
                  </a:lnTo>
                  <a:lnTo>
                    <a:pt x="1008" y="2393"/>
                  </a:lnTo>
                  <a:lnTo>
                    <a:pt x="1008" y="2393"/>
                  </a:lnTo>
                  <a:lnTo>
                    <a:pt x="1008" y="2393"/>
                  </a:lnTo>
                  <a:lnTo>
                    <a:pt x="1016" y="2393"/>
                  </a:lnTo>
                  <a:lnTo>
                    <a:pt x="1016" y="2393"/>
                  </a:lnTo>
                  <a:lnTo>
                    <a:pt x="1016" y="2393"/>
                  </a:lnTo>
                  <a:lnTo>
                    <a:pt x="1016" y="2391"/>
                  </a:lnTo>
                  <a:lnTo>
                    <a:pt x="1018" y="2391"/>
                  </a:lnTo>
                  <a:lnTo>
                    <a:pt x="1018" y="2391"/>
                  </a:lnTo>
                  <a:lnTo>
                    <a:pt x="1020" y="2391"/>
                  </a:lnTo>
                  <a:lnTo>
                    <a:pt x="1020" y="2393"/>
                  </a:lnTo>
                  <a:lnTo>
                    <a:pt x="1022" y="2395"/>
                  </a:lnTo>
                  <a:lnTo>
                    <a:pt x="1022" y="2393"/>
                  </a:lnTo>
                  <a:lnTo>
                    <a:pt x="1024" y="2393"/>
                  </a:lnTo>
                  <a:lnTo>
                    <a:pt x="1024" y="2395"/>
                  </a:lnTo>
                  <a:lnTo>
                    <a:pt x="1024" y="2395"/>
                  </a:lnTo>
                  <a:lnTo>
                    <a:pt x="1026" y="2393"/>
                  </a:lnTo>
                  <a:lnTo>
                    <a:pt x="1026" y="2393"/>
                  </a:lnTo>
                  <a:lnTo>
                    <a:pt x="1024" y="2391"/>
                  </a:lnTo>
                  <a:lnTo>
                    <a:pt x="1024" y="2389"/>
                  </a:lnTo>
                  <a:lnTo>
                    <a:pt x="1026" y="2389"/>
                  </a:lnTo>
                  <a:lnTo>
                    <a:pt x="1028" y="2391"/>
                  </a:lnTo>
                  <a:lnTo>
                    <a:pt x="1028" y="2391"/>
                  </a:lnTo>
                  <a:lnTo>
                    <a:pt x="1030" y="2393"/>
                  </a:lnTo>
                  <a:lnTo>
                    <a:pt x="1030" y="2395"/>
                  </a:lnTo>
                  <a:lnTo>
                    <a:pt x="1030" y="2395"/>
                  </a:lnTo>
                  <a:lnTo>
                    <a:pt x="1030" y="2397"/>
                  </a:lnTo>
                  <a:lnTo>
                    <a:pt x="1032" y="2397"/>
                  </a:lnTo>
                  <a:lnTo>
                    <a:pt x="1032" y="2397"/>
                  </a:lnTo>
                  <a:lnTo>
                    <a:pt x="1032" y="2397"/>
                  </a:lnTo>
                  <a:lnTo>
                    <a:pt x="1494" y="2924"/>
                  </a:lnTo>
                  <a:close/>
                  <a:moveTo>
                    <a:pt x="3098" y="3788"/>
                  </a:moveTo>
                  <a:lnTo>
                    <a:pt x="3098" y="3786"/>
                  </a:lnTo>
                  <a:lnTo>
                    <a:pt x="3096" y="3784"/>
                  </a:lnTo>
                  <a:lnTo>
                    <a:pt x="3096" y="3784"/>
                  </a:lnTo>
                  <a:lnTo>
                    <a:pt x="3096" y="3782"/>
                  </a:lnTo>
                  <a:lnTo>
                    <a:pt x="3094" y="3782"/>
                  </a:lnTo>
                  <a:lnTo>
                    <a:pt x="3094" y="3782"/>
                  </a:lnTo>
                  <a:lnTo>
                    <a:pt x="3092" y="3782"/>
                  </a:lnTo>
                  <a:lnTo>
                    <a:pt x="3092" y="3780"/>
                  </a:lnTo>
                  <a:lnTo>
                    <a:pt x="3092" y="3780"/>
                  </a:lnTo>
                  <a:lnTo>
                    <a:pt x="3092" y="3778"/>
                  </a:lnTo>
                  <a:lnTo>
                    <a:pt x="3090" y="3778"/>
                  </a:lnTo>
                  <a:lnTo>
                    <a:pt x="3092" y="3778"/>
                  </a:lnTo>
                  <a:lnTo>
                    <a:pt x="3092" y="3776"/>
                  </a:lnTo>
                  <a:lnTo>
                    <a:pt x="3090" y="3776"/>
                  </a:lnTo>
                  <a:lnTo>
                    <a:pt x="3090" y="3772"/>
                  </a:lnTo>
                  <a:lnTo>
                    <a:pt x="3090" y="3772"/>
                  </a:lnTo>
                  <a:lnTo>
                    <a:pt x="3090" y="3774"/>
                  </a:lnTo>
                  <a:lnTo>
                    <a:pt x="3088" y="3774"/>
                  </a:lnTo>
                  <a:lnTo>
                    <a:pt x="3088" y="3772"/>
                  </a:lnTo>
                  <a:lnTo>
                    <a:pt x="3084" y="3772"/>
                  </a:lnTo>
                  <a:lnTo>
                    <a:pt x="3084" y="3772"/>
                  </a:lnTo>
                  <a:lnTo>
                    <a:pt x="3080" y="3772"/>
                  </a:lnTo>
                  <a:lnTo>
                    <a:pt x="3080" y="3772"/>
                  </a:lnTo>
                  <a:lnTo>
                    <a:pt x="3080" y="3772"/>
                  </a:lnTo>
                  <a:lnTo>
                    <a:pt x="3080" y="3772"/>
                  </a:lnTo>
                  <a:lnTo>
                    <a:pt x="3078" y="3772"/>
                  </a:lnTo>
                  <a:lnTo>
                    <a:pt x="3078" y="3770"/>
                  </a:lnTo>
                  <a:lnTo>
                    <a:pt x="3078" y="3770"/>
                  </a:lnTo>
                  <a:lnTo>
                    <a:pt x="3076" y="3770"/>
                  </a:lnTo>
                  <a:lnTo>
                    <a:pt x="3076" y="3770"/>
                  </a:lnTo>
                  <a:lnTo>
                    <a:pt x="3076" y="3768"/>
                  </a:lnTo>
                  <a:lnTo>
                    <a:pt x="3074" y="3768"/>
                  </a:lnTo>
                  <a:lnTo>
                    <a:pt x="3074" y="3768"/>
                  </a:lnTo>
                  <a:lnTo>
                    <a:pt x="3074" y="3768"/>
                  </a:lnTo>
                  <a:lnTo>
                    <a:pt x="3074" y="3766"/>
                  </a:lnTo>
                  <a:lnTo>
                    <a:pt x="3072" y="3768"/>
                  </a:lnTo>
                  <a:lnTo>
                    <a:pt x="3072" y="3768"/>
                  </a:lnTo>
                  <a:lnTo>
                    <a:pt x="3072" y="3768"/>
                  </a:lnTo>
                  <a:lnTo>
                    <a:pt x="3070" y="3770"/>
                  </a:lnTo>
                  <a:lnTo>
                    <a:pt x="3066" y="3770"/>
                  </a:lnTo>
                  <a:lnTo>
                    <a:pt x="3066" y="3768"/>
                  </a:lnTo>
                  <a:lnTo>
                    <a:pt x="3064" y="3768"/>
                  </a:lnTo>
                  <a:lnTo>
                    <a:pt x="3064" y="3768"/>
                  </a:lnTo>
                  <a:lnTo>
                    <a:pt x="3064" y="3768"/>
                  </a:lnTo>
                  <a:lnTo>
                    <a:pt x="3066" y="3766"/>
                  </a:lnTo>
                  <a:lnTo>
                    <a:pt x="3066" y="3766"/>
                  </a:lnTo>
                  <a:lnTo>
                    <a:pt x="3066" y="3764"/>
                  </a:lnTo>
                  <a:lnTo>
                    <a:pt x="3068" y="3764"/>
                  </a:lnTo>
                  <a:lnTo>
                    <a:pt x="3068" y="3764"/>
                  </a:lnTo>
                  <a:lnTo>
                    <a:pt x="3068" y="3762"/>
                  </a:lnTo>
                  <a:lnTo>
                    <a:pt x="3068" y="3762"/>
                  </a:lnTo>
                  <a:lnTo>
                    <a:pt x="3068" y="3760"/>
                  </a:lnTo>
                  <a:lnTo>
                    <a:pt x="3068" y="3760"/>
                  </a:lnTo>
                  <a:lnTo>
                    <a:pt x="3068" y="3756"/>
                  </a:lnTo>
                  <a:lnTo>
                    <a:pt x="3070" y="3756"/>
                  </a:lnTo>
                  <a:lnTo>
                    <a:pt x="3070" y="3754"/>
                  </a:lnTo>
                  <a:lnTo>
                    <a:pt x="3070" y="3754"/>
                  </a:lnTo>
                  <a:lnTo>
                    <a:pt x="3070" y="3752"/>
                  </a:lnTo>
                  <a:lnTo>
                    <a:pt x="3072" y="3752"/>
                  </a:lnTo>
                  <a:lnTo>
                    <a:pt x="3072" y="3750"/>
                  </a:lnTo>
                  <a:lnTo>
                    <a:pt x="3070" y="3750"/>
                  </a:lnTo>
                  <a:lnTo>
                    <a:pt x="3070" y="3748"/>
                  </a:lnTo>
                  <a:lnTo>
                    <a:pt x="3070" y="3748"/>
                  </a:lnTo>
                  <a:lnTo>
                    <a:pt x="3068" y="3746"/>
                  </a:lnTo>
                  <a:lnTo>
                    <a:pt x="3068" y="3746"/>
                  </a:lnTo>
                  <a:lnTo>
                    <a:pt x="3066" y="3746"/>
                  </a:lnTo>
                  <a:lnTo>
                    <a:pt x="3066" y="3744"/>
                  </a:lnTo>
                  <a:lnTo>
                    <a:pt x="3066" y="3744"/>
                  </a:lnTo>
                  <a:lnTo>
                    <a:pt x="3066" y="3744"/>
                  </a:lnTo>
                  <a:lnTo>
                    <a:pt x="3066" y="3742"/>
                  </a:lnTo>
                  <a:lnTo>
                    <a:pt x="3064" y="3742"/>
                  </a:lnTo>
                  <a:lnTo>
                    <a:pt x="3064" y="3742"/>
                  </a:lnTo>
                  <a:lnTo>
                    <a:pt x="3064" y="3740"/>
                  </a:lnTo>
                  <a:lnTo>
                    <a:pt x="3062" y="3740"/>
                  </a:lnTo>
                  <a:lnTo>
                    <a:pt x="3062" y="3740"/>
                  </a:lnTo>
                  <a:lnTo>
                    <a:pt x="3064" y="3740"/>
                  </a:lnTo>
                  <a:lnTo>
                    <a:pt x="3064" y="3738"/>
                  </a:lnTo>
                  <a:lnTo>
                    <a:pt x="3064" y="3738"/>
                  </a:lnTo>
                  <a:lnTo>
                    <a:pt x="3064" y="3736"/>
                  </a:lnTo>
                  <a:lnTo>
                    <a:pt x="3064" y="3736"/>
                  </a:lnTo>
                  <a:lnTo>
                    <a:pt x="3064" y="3736"/>
                  </a:lnTo>
                  <a:lnTo>
                    <a:pt x="3062" y="3736"/>
                  </a:lnTo>
                  <a:lnTo>
                    <a:pt x="3062" y="3734"/>
                  </a:lnTo>
                  <a:lnTo>
                    <a:pt x="3060" y="3734"/>
                  </a:lnTo>
                  <a:lnTo>
                    <a:pt x="3060" y="3734"/>
                  </a:lnTo>
                  <a:lnTo>
                    <a:pt x="3060" y="3734"/>
                  </a:lnTo>
                  <a:lnTo>
                    <a:pt x="3058" y="3734"/>
                  </a:lnTo>
                  <a:lnTo>
                    <a:pt x="3058" y="3734"/>
                  </a:lnTo>
                  <a:lnTo>
                    <a:pt x="3058" y="3734"/>
                  </a:lnTo>
                  <a:lnTo>
                    <a:pt x="3058" y="3730"/>
                  </a:lnTo>
                  <a:lnTo>
                    <a:pt x="3056" y="3730"/>
                  </a:lnTo>
                  <a:lnTo>
                    <a:pt x="3056" y="3730"/>
                  </a:lnTo>
                  <a:lnTo>
                    <a:pt x="3055" y="3730"/>
                  </a:lnTo>
                  <a:lnTo>
                    <a:pt x="3055" y="3728"/>
                  </a:lnTo>
                  <a:lnTo>
                    <a:pt x="3055" y="3728"/>
                  </a:lnTo>
                  <a:lnTo>
                    <a:pt x="3053" y="3728"/>
                  </a:lnTo>
                  <a:lnTo>
                    <a:pt x="3053" y="3728"/>
                  </a:lnTo>
                  <a:lnTo>
                    <a:pt x="3051" y="3728"/>
                  </a:lnTo>
                  <a:lnTo>
                    <a:pt x="3051" y="3726"/>
                  </a:lnTo>
                  <a:lnTo>
                    <a:pt x="3051" y="3726"/>
                  </a:lnTo>
                  <a:lnTo>
                    <a:pt x="3049" y="3726"/>
                  </a:lnTo>
                  <a:lnTo>
                    <a:pt x="3049" y="3724"/>
                  </a:lnTo>
                  <a:lnTo>
                    <a:pt x="3047" y="3722"/>
                  </a:lnTo>
                  <a:lnTo>
                    <a:pt x="3045" y="3722"/>
                  </a:lnTo>
                  <a:lnTo>
                    <a:pt x="3045" y="3720"/>
                  </a:lnTo>
                  <a:lnTo>
                    <a:pt x="3043" y="3720"/>
                  </a:lnTo>
                  <a:lnTo>
                    <a:pt x="3043" y="3718"/>
                  </a:lnTo>
                  <a:lnTo>
                    <a:pt x="3041" y="3718"/>
                  </a:lnTo>
                  <a:lnTo>
                    <a:pt x="3041" y="3718"/>
                  </a:lnTo>
                  <a:lnTo>
                    <a:pt x="3041" y="3718"/>
                  </a:lnTo>
                  <a:lnTo>
                    <a:pt x="3041" y="3716"/>
                  </a:lnTo>
                  <a:lnTo>
                    <a:pt x="3039" y="3716"/>
                  </a:lnTo>
                  <a:lnTo>
                    <a:pt x="3039" y="3718"/>
                  </a:lnTo>
                  <a:lnTo>
                    <a:pt x="3039" y="3718"/>
                  </a:lnTo>
                  <a:lnTo>
                    <a:pt x="3039" y="3720"/>
                  </a:lnTo>
                  <a:lnTo>
                    <a:pt x="3037" y="3720"/>
                  </a:lnTo>
                  <a:lnTo>
                    <a:pt x="3037" y="3722"/>
                  </a:lnTo>
                  <a:lnTo>
                    <a:pt x="3037" y="3722"/>
                  </a:lnTo>
                  <a:lnTo>
                    <a:pt x="3037" y="3724"/>
                  </a:lnTo>
                  <a:lnTo>
                    <a:pt x="3035" y="3724"/>
                  </a:lnTo>
                  <a:lnTo>
                    <a:pt x="3035" y="3726"/>
                  </a:lnTo>
                  <a:lnTo>
                    <a:pt x="3035" y="3726"/>
                  </a:lnTo>
                  <a:lnTo>
                    <a:pt x="3035" y="3728"/>
                  </a:lnTo>
                  <a:lnTo>
                    <a:pt x="3031" y="3728"/>
                  </a:lnTo>
                  <a:lnTo>
                    <a:pt x="3031" y="3728"/>
                  </a:lnTo>
                  <a:lnTo>
                    <a:pt x="3029" y="3728"/>
                  </a:lnTo>
                  <a:lnTo>
                    <a:pt x="3029" y="3728"/>
                  </a:lnTo>
                  <a:lnTo>
                    <a:pt x="3029" y="3728"/>
                  </a:lnTo>
                  <a:lnTo>
                    <a:pt x="3029" y="3726"/>
                  </a:lnTo>
                  <a:lnTo>
                    <a:pt x="3027" y="3726"/>
                  </a:lnTo>
                  <a:lnTo>
                    <a:pt x="3027" y="3724"/>
                  </a:lnTo>
                  <a:lnTo>
                    <a:pt x="3027" y="3722"/>
                  </a:lnTo>
                  <a:lnTo>
                    <a:pt x="3027" y="3720"/>
                  </a:lnTo>
                  <a:lnTo>
                    <a:pt x="3027" y="3720"/>
                  </a:lnTo>
                  <a:lnTo>
                    <a:pt x="3027" y="3718"/>
                  </a:lnTo>
                  <a:lnTo>
                    <a:pt x="3029" y="3718"/>
                  </a:lnTo>
                  <a:lnTo>
                    <a:pt x="3029" y="3718"/>
                  </a:lnTo>
                  <a:lnTo>
                    <a:pt x="3027" y="3718"/>
                  </a:lnTo>
                  <a:lnTo>
                    <a:pt x="3027" y="3716"/>
                  </a:lnTo>
                  <a:lnTo>
                    <a:pt x="3025" y="3716"/>
                  </a:lnTo>
                  <a:lnTo>
                    <a:pt x="3025" y="3714"/>
                  </a:lnTo>
                  <a:lnTo>
                    <a:pt x="3023" y="3714"/>
                  </a:lnTo>
                  <a:lnTo>
                    <a:pt x="3023" y="3716"/>
                  </a:lnTo>
                  <a:lnTo>
                    <a:pt x="3021" y="3716"/>
                  </a:lnTo>
                  <a:lnTo>
                    <a:pt x="3021" y="3714"/>
                  </a:lnTo>
                  <a:lnTo>
                    <a:pt x="3019" y="3714"/>
                  </a:lnTo>
                  <a:lnTo>
                    <a:pt x="3017" y="3714"/>
                  </a:lnTo>
                  <a:lnTo>
                    <a:pt x="3017" y="3714"/>
                  </a:lnTo>
                  <a:lnTo>
                    <a:pt x="3017" y="3713"/>
                  </a:lnTo>
                  <a:lnTo>
                    <a:pt x="3013" y="3713"/>
                  </a:lnTo>
                  <a:lnTo>
                    <a:pt x="3013" y="3714"/>
                  </a:lnTo>
                  <a:lnTo>
                    <a:pt x="3013" y="3713"/>
                  </a:lnTo>
                  <a:lnTo>
                    <a:pt x="3013" y="3713"/>
                  </a:lnTo>
                  <a:lnTo>
                    <a:pt x="3013" y="3713"/>
                  </a:lnTo>
                  <a:lnTo>
                    <a:pt x="3011" y="3713"/>
                  </a:lnTo>
                  <a:lnTo>
                    <a:pt x="3011" y="3711"/>
                  </a:lnTo>
                  <a:lnTo>
                    <a:pt x="3009" y="3711"/>
                  </a:lnTo>
                  <a:lnTo>
                    <a:pt x="3009" y="3711"/>
                  </a:lnTo>
                  <a:lnTo>
                    <a:pt x="3007" y="3711"/>
                  </a:lnTo>
                  <a:lnTo>
                    <a:pt x="3007" y="3709"/>
                  </a:lnTo>
                  <a:lnTo>
                    <a:pt x="3005" y="3709"/>
                  </a:lnTo>
                  <a:lnTo>
                    <a:pt x="3005" y="3711"/>
                  </a:lnTo>
                  <a:lnTo>
                    <a:pt x="3005" y="3711"/>
                  </a:lnTo>
                  <a:lnTo>
                    <a:pt x="3005" y="3711"/>
                  </a:lnTo>
                  <a:lnTo>
                    <a:pt x="3005" y="3713"/>
                  </a:lnTo>
                  <a:lnTo>
                    <a:pt x="3003" y="3713"/>
                  </a:lnTo>
                  <a:lnTo>
                    <a:pt x="3003" y="3711"/>
                  </a:lnTo>
                  <a:lnTo>
                    <a:pt x="3003" y="3711"/>
                  </a:lnTo>
                  <a:lnTo>
                    <a:pt x="3003" y="3713"/>
                  </a:lnTo>
                  <a:lnTo>
                    <a:pt x="2997" y="3713"/>
                  </a:lnTo>
                  <a:lnTo>
                    <a:pt x="2997" y="3713"/>
                  </a:lnTo>
                  <a:lnTo>
                    <a:pt x="2993" y="3713"/>
                  </a:lnTo>
                  <a:lnTo>
                    <a:pt x="2993" y="3713"/>
                  </a:lnTo>
                  <a:lnTo>
                    <a:pt x="2991" y="3713"/>
                  </a:lnTo>
                  <a:lnTo>
                    <a:pt x="2991" y="3711"/>
                  </a:lnTo>
                  <a:lnTo>
                    <a:pt x="2989" y="3711"/>
                  </a:lnTo>
                  <a:lnTo>
                    <a:pt x="2989" y="3711"/>
                  </a:lnTo>
                  <a:lnTo>
                    <a:pt x="2985" y="3711"/>
                  </a:lnTo>
                  <a:lnTo>
                    <a:pt x="2985" y="3711"/>
                  </a:lnTo>
                  <a:lnTo>
                    <a:pt x="2985" y="3713"/>
                  </a:lnTo>
                  <a:lnTo>
                    <a:pt x="2983" y="3713"/>
                  </a:lnTo>
                  <a:lnTo>
                    <a:pt x="2983" y="3711"/>
                  </a:lnTo>
                  <a:lnTo>
                    <a:pt x="2981" y="3711"/>
                  </a:lnTo>
                  <a:lnTo>
                    <a:pt x="2981" y="3711"/>
                  </a:lnTo>
                  <a:lnTo>
                    <a:pt x="2979" y="3711"/>
                  </a:lnTo>
                  <a:lnTo>
                    <a:pt x="2979" y="3711"/>
                  </a:lnTo>
                  <a:lnTo>
                    <a:pt x="2977" y="3709"/>
                  </a:lnTo>
                  <a:lnTo>
                    <a:pt x="2977" y="3709"/>
                  </a:lnTo>
                  <a:lnTo>
                    <a:pt x="2977" y="3711"/>
                  </a:lnTo>
                  <a:lnTo>
                    <a:pt x="2975" y="3711"/>
                  </a:lnTo>
                  <a:lnTo>
                    <a:pt x="2975" y="3709"/>
                  </a:lnTo>
                  <a:lnTo>
                    <a:pt x="2975" y="3709"/>
                  </a:lnTo>
                  <a:lnTo>
                    <a:pt x="2975" y="3709"/>
                  </a:lnTo>
                  <a:lnTo>
                    <a:pt x="2971" y="3709"/>
                  </a:lnTo>
                  <a:lnTo>
                    <a:pt x="2971" y="3707"/>
                  </a:lnTo>
                  <a:lnTo>
                    <a:pt x="2969" y="3707"/>
                  </a:lnTo>
                  <a:lnTo>
                    <a:pt x="2967" y="3707"/>
                  </a:lnTo>
                  <a:lnTo>
                    <a:pt x="2967" y="3707"/>
                  </a:lnTo>
                  <a:lnTo>
                    <a:pt x="2965" y="3707"/>
                  </a:lnTo>
                  <a:lnTo>
                    <a:pt x="2963" y="3707"/>
                  </a:lnTo>
                  <a:lnTo>
                    <a:pt x="2963" y="3707"/>
                  </a:lnTo>
                  <a:lnTo>
                    <a:pt x="2963" y="3707"/>
                  </a:lnTo>
                  <a:lnTo>
                    <a:pt x="2963" y="3705"/>
                  </a:lnTo>
                  <a:lnTo>
                    <a:pt x="2961" y="3705"/>
                  </a:lnTo>
                  <a:lnTo>
                    <a:pt x="2961" y="3703"/>
                  </a:lnTo>
                  <a:lnTo>
                    <a:pt x="2959" y="3703"/>
                  </a:lnTo>
                  <a:lnTo>
                    <a:pt x="2959" y="3701"/>
                  </a:lnTo>
                  <a:lnTo>
                    <a:pt x="2959" y="3701"/>
                  </a:lnTo>
                  <a:lnTo>
                    <a:pt x="2959" y="3701"/>
                  </a:lnTo>
                  <a:lnTo>
                    <a:pt x="2957" y="3699"/>
                  </a:lnTo>
                  <a:lnTo>
                    <a:pt x="2957" y="3699"/>
                  </a:lnTo>
                  <a:lnTo>
                    <a:pt x="2957" y="3699"/>
                  </a:lnTo>
                  <a:lnTo>
                    <a:pt x="2957" y="3697"/>
                  </a:lnTo>
                  <a:lnTo>
                    <a:pt x="2957" y="3697"/>
                  </a:lnTo>
                  <a:lnTo>
                    <a:pt x="2957" y="3697"/>
                  </a:lnTo>
                  <a:lnTo>
                    <a:pt x="2955" y="3697"/>
                  </a:lnTo>
                  <a:lnTo>
                    <a:pt x="2955" y="3695"/>
                  </a:lnTo>
                  <a:lnTo>
                    <a:pt x="2955" y="3697"/>
                  </a:lnTo>
                  <a:lnTo>
                    <a:pt x="2953" y="3697"/>
                  </a:lnTo>
                  <a:lnTo>
                    <a:pt x="2951" y="3699"/>
                  </a:lnTo>
                  <a:lnTo>
                    <a:pt x="2950" y="3699"/>
                  </a:lnTo>
                  <a:lnTo>
                    <a:pt x="2950" y="3701"/>
                  </a:lnTo>
                  <a:lnTo>
                    <a:pt x="2948" y="3699"/>
                  </a:lnTo>
                  <a:lnTo>
                    <a:pt x="2948" y="3699"/>
                  </a:lnTo>
                  <a:lnTo>
                    <a:pt x="2948" y="3701"/>
                  </a:lnTo>
                  <a:lnTo>
                    <a:pt x="2944" y="3701"/>
                  </a:lnTo>
                  <a:lnTo>
                    <a:pt x="2944" y="3701"/>
                  </a:lnTo>
                  <a:lnTo>
                    <a:pt x="2942" y="3701"/>
                  </a:lnTo>
                  <a:lnTo>
                    <a:pt x="2940" y="3701"/>
                  </a:lnTo>
                  <a:lnTo>
                    <a:pt x="2940" y="3701"/>
                  </a:lnTo>
                  <a:lnTo>
                    <a:pt x="2940" y="3701"/>
                  </a:lnTo>
                  <a:lnTo>
                    <a:pt x="2936" y="3701"/>
                  </a:lnTo>
                  <a:lnTo>
                    <a:pt x="2936" y="3703"/>
                  </a:lnTo>
                  <a:lnTo>
                    <a:pt x="2934" y="3703"/>
                  </a:lnTo>
                  <a:lnTo>
                    <a:pt x="2934" y="3701"/>
                  </a:lnTo>
                  <a:lnTo>
                    <a:pt x="2932" y="3701"/>
                  </a:lnTo>
                  <a:lnTo>
                    <a:pt x="2932" y="3701"/>
                  </a:lnTo>
                  <a:lnTo>
                    <a:pt x="2930" y="3701"/>
                  </a:lnTo>
                  <a:lnTo>
                    <a:pt x="2930" y="3701"/>
                  </a:lnTo>
                  <a:lnTo>
                    <a:pt x="2930" y="3703"/>
                  </a:lnTo>
                  <a:lnTo>
                    <a:pt x="2930" y="3703"/>
                  </a:lnTo>
                  <a:lnTo>
                    <a:pt x="2928" y="3705"/>
                  </a:lnTo>
                  <a:lnTo>
                    <a:pt x="2928" y="3705"/>
                  </a:lnTo>
                  <a:lnTo>
                    <a:pt x="2928" y="3705"/>
                  </a:lnTo>
                  <a:lnTo>
                    <a:pt x="2926" y="3705"/>
                  </a:lnTo>
                  <a:lnTo>
                    <a:pt x="2926" y="3705"/>
                  </a:lnTo>
                  <a:lnTo>
                    <a:pt x="2926" y="3705"/>
                  </a:lnTo>
                  <a:lnTo>
                    <a:pt x="2926" y="3703"/>
                  </a:lnTo>
                  <a:lnTo>
                    <a:pt x="2922" y="3703"/>
                  </a:lnTo>
                  <a:lnTo>
                    <a:pt x="2922" y="3705"/>
                  </a:lnTo>
                  <a:lnTo>
                    <a:pt x="2920" y="3705"/>
                  </a:lnTo>
                  <a:lnTo>
                    <a:pt x="2918" y="3705"/>
                  </a:lnTo>
                  <a:lnTo>
                    <a:pt x="2918" y="3705"/>
                  </a:lnTo>
                  <a:lnTo>
                    <a:pt x="2916" y="3705"/>
                  </a:lnTo>
                  <a:lnTo>
                    <a:pt x="2916" y="3705"/>
                  </a:lnTo>
                  <a:lnTo>
                    <a:pt x="2914" y="3705"/>
                  </a:lnTo>
                  <a:lnTo>
                    <a:pt x="2914" y="3703"/>
                  </a:lnTo>
                  <a:lnTo>
                    <a:pt x="2914" y="3703"/>
                  </a:lnTo>
                  <a:lnTo>
                    <a:pt x="2912" y="3701"/>
                  </a:lnTo>
                  <a:lnTo>
                    <a:pt x="2910" y="3701"/>
                  </a:lnTo>
                  <a:lnTo>
                    <a:pt x="2910" y="3701"/>
                  </a:lnTo>
                  <a:lnTo>
                    <a:pt x="2910" y="3701"/>
                  </a:lnTo>
                  <a:lnTo>
                    <a:pt x="2910" y="3699"/>
                  </a:lnTo>
                  <a:lnTo>
                    <a:pt x="2908" y="3699"/>
                  </a:lnTo>
                  <a:lnTo>
                    <a:pt x="2908" y="3701"/>
                  </a:lnTo>
                  <a:lnTo>
                    <a:pt x="2908" y="3701"/>
                  </a:lnTo>
                  <a:lnTo>
                    <a:pt x="2908" y="3703"/>
                  </a:lnTo>
                  <a:lnTo>
                    <a:pt x="2904" y="3703"/>
                  </a:lnTo>
                  <a:lnTo>
                    <a:pt x="2904" y="3701"/>
                  </a:lnTo>
                  <a:lnTo>
                    <a:pt x="2902" y="3701"/>
                  </a:lnTo>
                  <a:lnTo>
                    <a:pt x="2902" y="3701"/>
                  </a:lnTo>
                  <a:lnTo>
                    <a:pt x="2900" y="3699"/>
                  </a:lnTo>
                  <a:lnTo>
                    <a:pt x="2898" y="3699"/>
                  </a:lnTo>
                  <a:lnTo>
                    <a:pt x="2898" y="3699"/>
                  </a:lnTo>
                  <a:lnTo>
                    <a:pt x="2894" y="3699"/>
                  </a:lnTo>
                  <a:lnTo>
                    <a:pt x="2894" y="3699"/>
                  </a:lnTo>
                  <a:lnTo>
                    <a:pt x="2894" y="3699"/>
                  </a:lnTo>
                  <a:lnTo>
                    <a:pt x="2894" y="3699"/>
                  </a:lnTo>
                  <a:lnTo>
                    <a:pt x="2892" y="3699"/>
                  </a:lnTo>
                  <a:lnTo>
                    <a:pt x="2892" y="3697"/>
                  </a:lnTo>
                  <a:lnTo>
                    <a:pt x="2894" y="3697"/>
                  </a:lnTo>
                  <a:lnTo>
                    <a:pt x="2894" y="3695"/>
                  </a:lnTo>
                  <a:lnTo>
                    <a:pt x="2892" y="3695"/>
                  </a:lnTo>
                  <a:lnTo>
                    <a:pt x="2892" y="3695"/>
                  </a:lnTo>
                  <a:lnTo>
                    <a:pt x="2892" y="3695"/>
                  </a:lnTo>
                  <a:lnTo>
                    <a:pt x="2892" y="3691"/>
                  </a:lnTo>
                  <a:lnTo>
                    <a:pt x="2890" y="3691"/>
                  </a:lnTo>
                  <a:lnTo>
                    <a:pt x="2890" y="3691"/>
                  </a:lnTo>
                  <a:lnTo>
                    <a:pt x="2890" y="3691"/>
                  </a:lnTo>
                  <a:lnTo>
                    <a:pt x="2888" y="3689"/>
                  </a:lnTo>
                  <a:lnTo>
                    <a:pt x="2888" y="3689"/>
                  </a:lnTo>
                  <a:lnTo>
                    <a:pt x="2888" y="3689"/>
                  </a:lnTo>
                  <a:lnTo>
                    <a:pt x="2888" y="3689"/>
                  </a:lnTo>
                  <a:lnTo>
                    <a:pt x="2888" y="3689"/>
                  </a:lnTo>
                  <a:lnTo>
                    <a:pt x="2888" y="3685"/>
                  </a:lnTo>
                  <a:lnTo>
                    <a:pt x="2888" y="3685"/>
                  </a:lnTo>
                  <a:lnTo>
                    <a:pt x="2888" y="3683"/>
                  </a:lnTo>
                  <a:lnTo>
                    <a:pt x="2890" y="3683"/>
                  </a:lnTo>
                  <a:lnTo>
                    <a:pt x="2890" y="3681"/>
                  </a:lnTo>
                  <a:lnTo>
                    <a:pt x="2890" y="3681"/>
                  </a:lnTo>
                  <a:lnTo>
                    <a:pt x="2890" y="3681"/>
                  </a:lnTo>
                  <a:lnTo>
                    <a:pt x="2892" y="3681"/>
                  </a:lnTo>
                  <a:lnTo>
                    <a:pt x="2894" y="3681"/>
                  </a:lnTo>
                  <a:lnTo>
                    <a:pt x="2894" y="3679"/>
                  </a:lnTo>
                  <a:lnTo>
                    <a:pt x="2896" y="3679"/>
                  </a:lnTo>
                  <a:lnTo>
                    <a:pt x="2896" y="3677"/>
                  </a:lnTo>
                  <a:lnTo>
                    <a:pt x="2900" y="3677"/>
                  </a:lnTo>
                  <a:lnTo>
                    <a:pt x="2900" y="3679"/>
                  </a:lnTo>
                  <a:lnTo>
                    <a:pt x="2906" y="3679"/>
                  </a:lnTo>
                  <a:lnTo>
                    <a:pt x="2906" y="3677"/>
                  </a:lnTo>
                  <a:lnTo>
                    <a:pt x="2908" y="3677"/>
                  </a:lnTo>
                  <a:lnTo>
                    <a:pt x="2908" y="3675"/>
                  </a:lnTo>
                  <a:lnTo>
                    <a:pt x="2908" y="3675"/>
                  </a:lnTo>
                  <a:lnTo>
                    <a:pt x="2908" y="3675"/>
                  </a:lnTo>
                  <a:lnTo>
                    <a:pt x="2910" y="3675"/>
                  </a:lnTo>
                  <a:lnTo>
                    <a:pt x="2910" y="3673"/>
                  </a:lnTo>
                  <a:lnTo>
                    <a:pt x="2910" y="3673"/>
                  </a:lnTo>
                  <a:lnTo>
                    <a:pt x="2910" y="3673"/>
                  </a:lnTo>
                  <a:lnTo>
                    <a:pt x="2912" y="3673"/>
                  </a:lnTo>
                  <a:lnTo>
                    <a:pt x="2912" y="3669"/>
                  </a:lnTo>
                  <a:lnTo>
                    <a:pt x="2912" y="3669"/>
                  </a:lnTo>
                  <a:lnTo>
                    <a:pt x="2912" y="3669"/>
                  </a:lnTo>
                  <a:lnTo>
                    <a:pt x="2914" y="3669"/>
                  </a:lnTo>
                  <a:lnTo>
                    <a:pt x="2914" y="3667"/>
                  </a:lnTo>
                  <a:lnTo>
                    <a:pt x="2912" y="3667"/>
                  </a:lnTo>
                  <a:lnTo>
                    <a:pt x="2914" y="3667"/>
                  </a:lnTo>
                  <a:lnTo>
                    <a:pt x="2914" y="3665"/>
                  </a:lnTo>
                  <a:lnTo>
                    <a:pt x="2914" y="3665"/>
                  </a:lnTo>
                  <a:lnTo>
                    <a:pt x="2914" y="3663"/>
                  </a:lnTo>
                  <a:lnTo>
                    <a:pt x="2916" y="3663"/>
                  </a:lnTo>
                  <a:lnTo>
                    <a:pt x="2916" y="3663"/>
                  </a:lnTo>
                  <a:lnTo>
                    <a:pt x="2916" y="3663"/>
                  </a:lnTo>
                  <a:lnTo>
                    <a:pt x="2916" y="3661"/>
                  </a:lnTo>
                  <a:lnTo>
                    <a:pt x="2918" y="3661"/>
                  </a:lnTo>
                  <a:lnTo>
                    <a:pt x="2918" y="3661"/>
                  </a:lnTo>
                  <a:lnTo>
                    <a:pt x="2918" y="3659"/>
                  </a:lnTo>
                  <a:lnTo>
                    <a:pt x="2920" y="3659"/>
                  </a:lnTo>
                  <a:lnTo>
                    <a:pt x="2920" y="3659"/>
                  </a:lnTo>
                  <a:lnTo>
                    <a:pt x="2922" y="3659"/>
                  </a:lnTo>
                  <a:lnTo>
                    <a:pt x="2922" y="3657"/>
                  </a:lnTo>
                  <a:lnTo>
                    <a:pt x="2924" y="3657"/>
                  </a:lnTo>
                  <a:lnTo>
                    <a:pt x="2926" y="3657"/>
                  </a:lnTo>
                  <a:lnTo>
                    <a:pt x="2926" y="3657"/>
                  </a:lnTo>
                  <a:lnTo>
                    <a:pt x="2928" y="3653"/>
                  </a:lnTo>
                  <a:lnTo>
                    <a:pt x="2928" y="3653"/>
                  </a:lnTo>
                  <a:lnTo>
                    <a:pt x="2930" y="3651"/>
                  </a:lnTo>
                  <a:lnTo>
                    <a:pt x="2930" y="3649"/>
                  </a:lnTo>
                  <a:lnTo>
                    <a:pt x="2930" y="3649"/>
                  </a:lnTo>
                  <a:lnTo>
                    <a:pt x="2930" y="3647"/>
                  </a:lnTo>
                  <a:lnTo>
                    <a:pt x="2932" y="3647"/>
                  </a:lnTo>
                  <a:lnTo>
                    <a:pt x="2932" y="3645"/>
                  </a:lnTo>
                  <a:lnTo>
                    <a:pt x="2930" y="3643"/>
                  </a:lnTo>
                  <a:lnTo>
                    <a:pt x="2930" y="3643"/>
                  </a:lnTo>
                  <a:lnTo>
                    <a:pt x="2932" y="3643"/>
                  </a:lnTo>
                  <a:lnTo>
                    <a:pt x="2932" y="3641"/>
                  </a:lnTo>
                  <a:lnTo>
                    <a:pt x="2932" y="3641"/>
                  </a:lnTo>
                  <a:lnTo>
                    <a:pt x="2932" y="3639"/>
                  </a:lnTo>
                  <a:lnTo>
                    <a:pt x="2934" y="3639"/>
                  </a:lnTo>
                  <a:lnTo>
                    <a:pt x="2934" y="3633"/>
                  </a:lnTo>
                  <a:lnTo>
                    <a:pt x="2932" y="3633"/>
                  </a:lnTo>
                  <a:lnTo>
                    <a:pt x="2932" y="3631"/>
                  </a:lnTo>
                  <a:lnTo>
                    <a:pt x="2930" y="3631"/>
                  </a:lnTo>
                  <a:lnTo>
                    <a:pt x="2930" y="3627"/>
                  </a:lnTo>
                  <a:lnTo>
                    <a:pt x="2930" y="3625"/>
                  </a:lnTo>
                  <a:lnTo>
                    <a:pt x="2930" y="3623"/>
                  </a:lnTo>
                  <a:lnTo>
                    <a:pt x="2932" y="3623"/>
                  </a:lnTo>
                  <a:lnTo>
                    <a:pt x="2932" y="3623"/>
                  </a:lnTo>
                  <a:lnTo>
                    <a:pt x="2932" y="3623"/>
                  </a:lnTo>
                  <a:lnTo>
                    <a:pt x="2934" y="3623"/>
                  </a:lnTo>
                  <a:lnTo>
                    <a:pt x="2934" y="3625"/>
                  </a:lnTo>
                  <a:lnTo>
                    <a:pt x="2936" y="3625"/>
                  </a:lnTo>
                  <a:lnTo>
                    <a:pt x="2936" y="3625"/>
                  </a:lnTo>
                  <a:lnTo>
                    <a:pt x="2940" y="3625"/>
                  </a:lnTo>
                  <a:lnTo>
                    <a:pt x="2940" y="3627"/>
                  </a:lnTo>
                  <a:lnTo>
                    <a:pt x="2942" y="3627"/>
                  </a:lnTo>
                  <a:lnTo>
                    <a:pt x="2942" y="3627"/>
                  </a:lnTo>
                  <a:lnTo>
                    <a:pt x="2942" y="3627"/>
                  </a:lnTo>
                  <a:lnTo>
                    <a:pt x="2944" y="3627"/>
                  </a:lnTo>
                  <a:lnTo>
                    <a:pt x="2944" y="3625"/>
                  </a:lnTo>
                  <a:lnTo>
                    <a:pt x="2944" y="3625"/>
                  </a:lnTo>
                  <a:lnTo>
                    <a:pt x="2946" y="3623"/>
                  </a:lnTo>
                  <a:lnTo>
                    <a:pt x="2946" y="3623"/>
                  </a:lnTo>
                  <a:lnTo>
                    <a:pt x="2946" y="3623"/>
                  </a:lnTo>
                  <a:lnTo>
                    <a:pt x="2948" y="3623"/>
                  </a:lnTo>
                  <a:lnTo>
                    <a:pt x="2948" y="3621"/>
                  </a:lnTo>
                  <a:lnTo>
                    <a:pt x="2948" y="3621"/>
                  </a:lnTo>
                  <a:lnTo>
                    <a:pt x="2948" y="3619"/>
                  </a:lnTo>
                  <a:lnTo>
                    <a:pt x="2950" y="3619"/>
                  </a:lnTo>
                  <a:lnTo>
                    <a:pt x="2950" y="3617"/>
                  </a:lnTo>
                  <a:lnTo>
                    <a:pt x="2950" y="3617"/>
                  </a:lnTo>
                  <a:lnTo>
                    <a:pt x="2950" y="3611"/>
                  </a:lnTo>
                  <a:lnTo>
                    <a:pt x="2950" y="3611"/>
                  </a:lnTo>
                  <a:lnTo>
                    <a:pt x="2948" y="3611"/>
                  </a:lnTo>
                  <a:lnTo>
                    <a:pt x="2948" y="3609"/>
                  </a:lnTo>
                  <a:lnTo>
                    <a:pt x="2946" y="3609"/>
                  </a:lnTo>
                  <a:lnTo>
                    <a:pt x="2946" y="3608"/>
                  </a:lnTo>
                  <a:lnTo>
                    <a:pt x="2948" y="3608"/>
                  </a:lnTo>
                  <a:lnTo>
                    <a:pt x="2948" y="3604"/>
                  </a:lnTo>
                  <a:lnTo>
                    <a:pt x="2946" y="3604"/>
                  </a:lnTo>
                  <a:lnTo>
                    <a:pt x="2946" y="3602"/>
                  </a:lnTo>
                  <a:lnTo>
                    <a:pt x="2946" y="3602"/>
                  </a:lnTo>
                  <a:lnTo>
                    <a:pt x="2946" y="3600"/>
                  </a:lnTo>
                  <a:lnTo>
                    <a:pt x="2944" y="3600"/>
                  </a:lnTo>
                  <a:lnTo>
                    <a:pt x="2946" y="3600"/>
                  </a:lnTo>
                  <a:lnTo>
                    <a:pt x="2946" y="3598"/>
                  </a:lnTo>
                  <a:lnTo>
                    <a:pt x="2946" y="3598"/>
                  </a:lnTo>
                  <a:lnTo>
                    <a:pt x="2948" y="3596"/>
                  </a:lnTo>
                  <a:lnTo>
                    <a:pt x="2948" y="3594"/>
                  </a:lnTo>
                  <a:lnTo>
                    <a:pt x="2946" y="3594"/>
                  </a:lnTo>
                  <a:lnTo>
                    <a:pt x="2946" y="3594"/>
                  </a:lnTo>
                  <a:lnTo>
                    <a:pt x="2944" y="3594"/>
                  </a:lnTo>
                  <a:lnTo>
                    <a:pt x="2944" y="3592"/>
                  </a:lnTo>
                  <a:lnTo>
                    <a:pt x="2944" y="3592"/>
                  </a:lnTo>
                  <a:lnTo>
                    <a:pt x="2944" y="3590"/>
                  </a:lnTo>
                  <a:lnTo>
                    <a:pt x="2942" y="3590"/>
                  </a:lnTo>
                  <a:lnTo>
                    <a:pt x="2942" y="3590"/>
                  </a:lnTo>
                  <a:lnTo>
                    <a:pt x="2942" y="3588"/>
                  </a:lnTo>
                  <a:lnTo>
                    <a:pt x="2940" y="3588"/>
                  </a:lnTo>
                  <a:lnTo>
                    <a:pt x="2938" y="3586"/>
                  </a:lnTo>
                  <a:lnTo>
                    <a:pt x="2938" y="3584"/>
                  </a:lnTo>
                  <a:lnTo>
                    <a:pt x="2936" y="3584"/>
                  </a:lnTo>
                  <a:lnTo>
                    <a:pt x="2936" y="3584"/>
                  </a:lnTo>
                  <a:lnTo>
                    <a:pt x="2938" y="3584"/>
                  </a:lnTo>
                  <a:lnTo>
                    <a:pt x="2938" y="3582"/>
                  </a:lnTo>
                  <a:lnTo>
                    <a:pt x="2938" y="3582"/>
                  </a:lnTo>
                  <a:lnTo>
                    <a:pt x="2938" y="3578"/>
                  </a:lnTo>
                  <a:lnTo>
                    <a:pt x="2940" y="3578"/>
                  </a:lnTo>
                  <a:lnTo>
                    <a:pt x="2940" y="3578"/>
                  </a:lnTo>
                  <a:lnTo>
                    <a:pt x="2940" y="3578"/>
                  </a:lnTo>
                  <a:lnTo>
                    <a:pt x="2942" y="3576"/>
                  </a:lnTo>
                  <a:lnTo>
                    <a:pt x="2942" y="3576"/>
                  </a:lnTo>
                  <a:lnTo>
                    <a:pt x="2940" y="3574"/>
                  </a:lnTo>
                  <a:lnTo>
                    <a:pt x="2938" y="3574"/>
                  </a:lnTo>
                  <a:lnTo>
                    <a:pt x="2938" y="3572"/>
                  </a:lnTo>
                  <a:lnTo>
                    <a:pt x="2938" y="3572"/>
                  </a:lnTo>
                  <a:lnTo>
                    <a:pt x="2936" y="3572"/>
                  </a:lnTo>
                  <a:lnTo>
                    <a:pt x="2936" y="3570"/>
                  </a:lnTo>
                  <a:lnTo>
                    <a:pt x="2936" y="3570"/>
                  </a:lnTo>
                  <a:lnTo>
                    <a:pt x="2936" y="3570"/>
                  </a:lnTo>
                  <a:lnTo>
                    <a:pt x="2930" y="3570"/>
                  </a:lnTo>
                  <a:lnTo>
                    <a:pt x="2930" y="3568"/>
                  </a:lnTo>
                  <a:lnTo>
                    <a:pt x="2930" y="3564"/>
                  </a:lnTo>
                  <a:lnTo>
                    <a:pt x="2928" y="3564"/>
                  </a:lnTo>
                  <a:lnTo>
                    <a:pt x="2928" y="3562"/>
                  </a:lnTo>
                  <a:lnTo>
                    <a:pt x="2928" y="3562"/>
                  </a:lnTo>
                  <a:lnTo>
                    <a:pt x="2928" y="3562"/>
                  </a:lnTo>
                  <a:lnTo>
                    <a:pt x="2928" y="3560"/>
                  </a:lnTo>
                  <a:lnTo>
                    <a:pt x="2930" y="3560"/>
                  </a:lnTo>
                  <a:lnTo>
                    <a:pt x="2930" y="3560"/>
                  </a:lnTo>
                  <a:lnTo>
                    <a:pt x="2930" y="3560"/>
                  </a:lnTo>
                  <a:lnTo>
                    <a:pt x="2930" y="3558"/>
                  </a:lnTo>
                  <a:lnTo>
                    <a:pt x="2928" y="3558"/>
                  </a:lnTo>
                  <a:lnTo>
                    <a:pt x="2928" y="3554"/>
                  </a:lnTo>
                  <a:lnTo>
                    <a:pt x="2928" y="3554"/>
                  </a:lnTo>
                  <a:lnTo>
                    <a:pt x="2928" y="3550"/>
                  </a:lnTo>
                  <a:lnTo>
                    <a:pt x="2926" y="3548"/>
                  </a:lnTo>
                  <a:lnTo>
                    <a:pt x="2926" y="3548"/>
                  </a:lnTo>
                  <a:lnTo>
                    <a:pt x="2926" y="3548"/>
                  </a:lnTo>
                  <a:lnTo>
                    <a:pt x="2924" y="3548"/>
                  </a:lnTo>
                  <a:lnTo>
                    <a:pt x="2924" y="3546"/>
                  </a:lnTo>
                  <a:lnTo>
                    <a:pt x="2922" y="3546"/>
                  </a:lnTo>
                  <a:lnTo>
                    <a:pt x="2922" y="3546"/>
                  </a:lnTo>
                  <a:lnTo>
                    <a:pt x="2922" y="3544"/>
                  </a:lnTo>
                  <a:lnTo>
                    <a:pt x="2922" y="3544"/>
                  </a:lnTo>
                  <a:lnTo>
                    <a:pt x="2922" y="3544"/>
                  </a:lnTo>
                  <a:lnTo>
                    <a:pt x="2922" y="3544"/>
                  </a:lnTo>
                  <a:lnTo>
                    <a:pt x="2922" y="3542"/>
                  </a:lnTo>
                  <a:lnTo>
                    <a:pt x="2922" y="3542"/>
                  </a:lnTo>
                  <a:lnTo>
                    <a:pt x="2924" y="3542"/>
                  </a:lnTo>
                  <a:lnTo>
                    <a:pt x="2924" y="3540"/>
                  </a:lnTo>
                  <a:lnTo>
                    <a:pt x="2926" y="3540"/>
                  </a:lnTo>
                  <a:lnTo>
                    <a:pt x="2926" y="3540"/>
                  </a:lnTo>
                  <a:lnTo>
                    <a:pt x="2926" y="3540"/>
                  </a:lnTo>
                  <a:lnTo>
                    <a:pt x="2926" y="3538"/>
                  </a:lnTo>
                  <a:lnTo>
                    <a:pt x="2928" y="3538"/>
                  </a:lnTo>
                  <a:lnTo>
                    <a:pt x="2928" y="3538"/>
                  </a:lnTo>
                  <a:lnTo>
                    <a:pt x="2928" y="3538"/>
                  </a:lnTo>
                  <a:lnTo>
                    <a:pt x="2928" y="3536"/>
                  </a:lnTo>
                  <a:lnTo>
                    <a:pt x="2932" y="3536"/>
                  </a:lnTo>
                  <a:lnTo>
                    <a:pt x="2932" y="3538"/>
                  </a:lnTo>
                  <a:lnTo>
                    <a:pt x="2932" y="3538"/>
                  </a:lnTo>
                  <a:lnTo>
                    <a:pt x="2936" y="3538"/>
                  </a:lnTo>
                  <a:lnTo>
                    <a:pt x="2938" y="3540"/>
                  </a:lnTo>
                  <a:lnTo>
                    <a:pt x="2938" y="3540"/>
                  </a:lnTo>
                  <a:lnTo>
                    <a:pt x="2938" y="3540"/>
                  </a:lnTo>
                  <a:lnTo>
                    <a:pt x="2940" y="3540"/>
                  </a:lnTo>
                  <a:lnTo>
                    <a:pt x="2940" y="3542"/>
                  </a:lnTo>
                  <a:lnTo>
                    <a:pt x="2942" y="3542"/>
                  </a:lnTo>
                  <a:lnTo>
                    <a:pt x="2942" y="3542"/>
                  </a:lnTo>
                  <a:lnTo>
                    <a:pt x="2942" y="3542"/>
                  </a:lnTo>
                  <a:lnTo>
                    <a:pt x="2946" y="3542"/>
                  </a:lnTo>
                  <a:lnTo>
                    <a:pt x="2946" y="3544"/>
                  </a:lnTo>
                  <a:lnTo>
                    <a:pt x="2948" y="3542"/>
                  </a:lnTo>
                  <a:lnTo>
                    <a:pt x="2948" y="3544"/>
                  </a:lnTo>
                  <a:lnTo>
                    <a:pt x="2950" y="3542"/>
                  </a:lnTo>
                  <a:lnTo>
                    <a:pt x="2955" y="3542"/>
                  </a:lnTo>
                  <a:lnTo>
                    <a:pt x="2955" y="3542"/>
                  </a:lnTo>
                  <a:lnTo>
                    <a:pt x="2955" y="3542"/>
                  </a:lnTo>
                  <a:lnTo>
                    <a:pt x="2957" y="3542"/>
                  </a:lnTo>
                  <a:lnTo>
                    <a:pt x="2957" y="3544"/>
                  </a:lnTo>
                  <a:lnTo>
                    <a:pt x="2957" y="3544"/>
                  </a:lnTo>
                  <a:lnTo>
                    <a:pt x="2957" y="3544"/>
                  </a:lnTo>
                  <a:lnTo>
                    <a:pt x="2959" y="3544"/>
                  </a:lnTo>
                  <a:lnTo>
                    <a:pt x="2959" y="3546"/>
                  </a:lnTo>
                  <a:lnTo>
                    <a:pt x="2961" y="3546"/>
                  </a:lnTo>
                  <a:lnTo>
                    <a:pt x="2961" y="3546"/>
                  </a:lnTo>
                  <a:lnTo>
                    <a:pt x="2963" y="3546"/>
                  </a:lnTo>
                  <a:lnTo>
                    <a:pt x="2965" y="3548"/>
                  </a:lnTo>
                  <a:lnTo>
                    <a:pt x="2969" y="3548"/>
                  </a:lnTo>
                  <a:lnTo>
                    <a:pt x="2969" y="3548"/>
                  </a:lnTo>
                  <a:lnTo>
                    <a:pt x="2971" y="3548"/>
                  </a:lnTo>
                  <a:lnTo>
                    <a:pt x="2971" y="3550"/>
                  </a:lnTo>
                  <a:lnTo>
                    <a:pt x="2975" y="3550"/>
                  </a:lnTo>
                  <a:lnTo>
                    <a:pt x="2975" y="3550"/>
                  </a:lnTo>
                  <a:lnTo>
                    <a:pt x="2975" y="3550"/>
                  </a:lnTo>
                  <a:lnTo>
                    <a:pt x="2977" y="3552"/>
                  </a:lnTo>
                  <a:lnTo>
                    <a:pt x="2979" y="3552"/>
                  </a:lnTo>
                  <a:lnTo>
                    <a:pt x="2979" y="3550"/>
                  </a:lnTo>
                  <a:lnTo>
                    <a:pt x="2979" y="3552"/>
                  </a:lnTo>
                  <a:lnTo>
                    <a:pt x="2981" y="3552"/>
                  </a:lnTo>
                  <a:lnTo>
                    <a:pt x="2981" y="3550"/>
                  </a:lnTo>
                  <a:lnTo>
                    <a:pt x="2981" y="3550"/>
                  </a:lnTo>
                  <a:lnTo>
                    <a:pt x="2981" y="3550"/>
                  </a:lnTo>
                  <a:lnTo>
                    <a:pt x="2983" y="3550"/>
                  </a:lnTo>
                  <a:lnTo>
                    <a:pt x="2983" y="3548"/>
                  </a:lnTo>
                  <a:lnTo>
                    <a:pt x="2985" y="3548"/>
                  </a:lnTo>
                  <a:lnTo>
                    <a:pt x="2985" y="3546"/>
                  </a:lnTo>
                  <a:lnTo>
                    <a:pt x="2985" y="3546"/>
                  </a:lnTo>
                  <a:lnTo>
                    <a:pt x="2987" y="3546"/>
                  </a:lnTo>
                  <a:lnTo>
                    <a:pt x="2987" y="3544"/>
                  </a:lnTo>
                  <a:lnTo>
                    <a:pt x="2987" y="3544"/>
                  </a:lnTo>
                  <a:lnTo>
                    <a:pt x="2987" y="3546"/>
                  </a:lnTo>
                  <a:lnTo>
                    <a:pt x="2989" y="3546"/>
                  </a:lnTo>
                  <a:lnTo>
                    <a:pt x="2989" y="3544"/>
                  </a:lnTo>
                  <a:lnTo>
                    <a:pt x="2991" y="3544"/>
                  </a:lnTo>
                  <a:lnTo>
                    <a:pt x="2993" y="3546"/>
                  </a:lnTo>
                  <a:lnTo>
                    <a:pt x="2997" y="3546"/>
                  </a:lnTo>
                  <a:lnTo>
                    <a:pt x="2997" y="3544"/>
                  </a:lnTo>
                  <a:lnTo>
                    <a:pt x="2997" y="3546"/>
                  </a:lnTo>
                  <a:lnTo>
                    <a:pt x="2999" y="3546"/>
                  </a:lnTo>
                  <a:lnTo>
                    <a:pt x="2999" y="3546"/>
                  </a:lnTo>
                  <a:lnTo>
                    <a:pt x="3001" y="3546"/>
                  </a:lnTo>
                  <a:lnTo>
                    <a:pt x="3001" y="3548"/>
                  </a:lnTo>
                  <a:lnTo>
                    <a:pt x="3003" y="3546"/>
                  </a:lnTo>
                  <a:lnTo>
                    <a:pt x="3003" y="3546"/>
                  </a:lnTo>
                  <a:lnTo>
                    <a:pt x="3003" y="3544"/>
                  </a:lnTo>
                  <a:lnTo>
                    <a:pt x="3003" y="3546"/>
                  </a:lnTo>
                  <a:lnTo>
                    <a:pt x="3005" y="3546"/>
                  </a:lnTo>
                  <a:lnTo>
                    <a:pt x="3005" y="3546"/>
                  </a:lnTo>
                  <a:lnTo>
                    <a:pt x="3005" y="3546"/>
                  </a:lnTo>
                  <a:lnTo>
                    <a:pt x="3011" y="3546"/>
                  </a:lnTo>
                  <a:lnTo>
                    <a:pt x="3011" y="3544"/>
                  </a:lnTo>
                  <a:lnTo>
                    <a:pt x="3013" y="3544"/>
                  </a:lnTo>
                  <a:lnTo>
                    <a:pt x="3013" y="3544"/>
                  </a:lnTo>
                  <a:lnTo>
                    <a:pt x="3015" y="3544"/>
                  </a:lnTo>
                  <a:lnTo>
                    <a:pt x="3015" y="3544"/>
                  </a:lnTo>
                  <a:lnTo>
                    <a:pt x="3017" y="3544"/>
                  </a:lnTo>
                  <a:lnTo>
                    <a:pt x="3019" y="3546"/>
                  </a:lnTo>
                  <a:lnTo>
                    <a:pt x="3019" y="3546"/>
                  </a:lnTo>
                  <a:lnTo>
                    <a:pt x="3021" y="3544"/>
                  </a:lnTo>
                  <a:lnTo>
                    <a:pt x="3021" y="3544"/>
                  </a:lnTo>
                  <a:lnTo>
                    <a:pt x="3021" y="3544"/>
                  </a:lnTo>
                  <a:lnTo>
                    <a:pt x="3023" y="3542"/>
                  </a:lnTo>
                  <a:lnTo>
                    <a:pt x="3023" y="3540"/>
                  </a:lnTo>
                  <a:lnTo>
                    <a:pt x="3023" y="3540"/>
                  </a:lnTo>
                  <a:lnTo>
                    <a:pt x="3023" y="3538"/>
                  </a:lnTo>
                  <a:lnTo>
                    <a:pt x="3025" y="3538"/>
                  </a:lnTo>
                  <a:lnTo>
                    <a:pt x="3027" y="3538"/>
                  </a:lnTo>
                  <a:lnTo>
                    <a:pt x="3029" y="3538"/>
                  </a:lnTo>
                  <a:lnTo>
                    <a:pt x="3029" y="3538"/>
                  </a:lnTo>
                  <a:lnTo>
                    <a:pt x="3029" y="3538"/>
                  </a:lnTo>
                  <a:lnTo>
                    <a:pt x="3029" y="3534"/>
                  </a:lnTo>
                  <a:lnTo>
                    <a:pt x="3031" y="3534"/>
                  </a:lnTo>
                  <a:lnTo>
                    <a:pt x="3031" y="3534"/>
                  </a:lnTo>
                  <a:lnTo>
                    <a:pt x="3037" y="3534"/>
                  </a:lnTo>
                  <a:lnTo>
                    <a:pt x="3037" y="3536"/>
                  </a:lnTo>
                  <a:lnTo>
                    <a:pt x="3039" y="3536"/>
                  </a:lnTo>
                  <a:lnTo>
                    <a:pt x="3041" y="3534"/>
                  </a:lnTo>
                  <a:lnTo>
                    <a:pt x="3041" y="3534"/>
                  </a:lnTo>
                  <a:lnTo>
                    <a:pt x="3043" y="3536"/>
                  </a:lnTo>
                  <a:lnTo>
                    <a:pt x="3043" y="3536"/>
                  </a:lnTo>
                  <a:lnTo>
                    <a:pt x="3045" y="3536"/>
                  </a:lnTo>
                  <a:lnTo>
                    <a:pt x="3045" y="3536"/>
                  </a:lnTo>
                  <a:lnTo>
                    <a:pt x="3047" y="3538"/>
                  </a:lnTo>
                  <a:lnTo>
                    <a:pt x="3051" y="3538"/>
                  </a:lnTo>
                  <a:lnTo>
                    <a:pt x="3051" y="3538"/>
                  </a:lnTo>
                  <a:lnTo>
                    <a:pt x="3053" y="3538"/>
                  </a:lnTo>
                  <a:lnTo>
                    <a:pt x="3053" y="3538"/>
                  </a:lnTo>
                  <a:lnTo>
                    <a:pt x="3053" y="3540"/>
                  </a:lnTo>
                  <a:lnTo>
                    <a:pt x="3056" y="3540"/>
                  </a:lnTo>
                  <a:lnTo>
                    <a:pt x="3056" y="3538"/>
                  </a:lnTo>
                  <a:lnTo>
                    <a:pt x="3058" y="3538"/>
                  </a:lnTo>
                  <a:lnTo>
                    <a:pt x="3058" y="3540"/>
                  </a:lnTo>
                  <a:lnTo>
                    <a:pt x="3058" y="3538"/>
                  </a:lnTo>
                  <a:lnTo>
                    <a:pt x="3066" y="3538"/>
                  </a:lnTo>
                  <a:lnTo>
                    <a:pt x="3066" y="3538"/>
                  </a:lnTo>
                  <a:lnTo>
                    <a:pt x="3070" y="3538"/>
                  </a:lnTo>
                  <a:lnTo>
                    <a:pt x="3070" y="3538"/>
                  </a:lnTo>
                  <a:lnTo>
                    <a:pt x="3070" y="3536"/>
                  </a:lnTo>
                  <a:lnTo>
                    <a:pt x="3072" y="3536"/>
                  </a:lnTo>
                  <a:lnTo>
                    <a:pt x="3072" y="3536"/>
                  </a:lnTo>
                  <a:lnTo>
                    <a:pt x="3072" y="3534"/>
                  </a:lnTo>
                  <a:lnTo>
                    <a:pt x="3072" y="3534"/>
                  </a:lnTo>
                  <a:lnTo>
                    <a:pt x="3074" y="3532"/>
                  </a:lnTo>
                  <a:lnTo>
                    <a:pt x="3074" y="3532"/>
                  </a:lnTo>
                  <a:lnTo>
                    <a:pt x="3074" y="3530"/>
                  </a:lnTo>
                  <a:lnTo>
                    <a:pt x="3074" y="3526"/>
                  </a:lnTo>
                  <a:lnTo>
                    <a:pt x="3074" y="3526"/>
                  </a:lnTo>
                  <a:lnTo>
                    <a:pt x="3074" y="3526"/>
                  </a:lnTo>
                  <a:lnTo>
                    <a:pt x="3074" y="3524"/>
                  </a:lnTo>
                  <a:lnTo>
                    <a:pt x="3074" y="3524"/>
                  </a:lnTo>
                  <a:lnTo>
                    <a:pt x="3076" y="3524"/>
                  </a:lnTo>
                  <a:lnTo>
                    <a:pt x="3076" y="3524"/>
                  </a:lnTo>
                  <a:lnTo>
                    <a:pt x="3076" y="3526"/>
                  </a:lnTo>
                  <a:lnTo>
                    <a:pt x="3080" y="3526"/>
                  </a:lnTo>
                  <a:lnTo>
                    <a:pt x="3080" y="3524"/>
                  </a:lnTo>
                  <a:lnTo>
                    <a:pt x="3082" y="3524"/>
                  </a:lnTo>
                  <a:lnTo>
                    <a:pt x="3082" y="3524"/>
                  </a:lnTo>
                  <a:lnTo>
                    <a:pt x="3084" y="3524"/>
                  </a:lnTo>
                  <a:lnTo>
                    <a:pt x="3084" y="3524"/>
                  </a:lnTo>
                  <a:lnTo>
                    <a:pt x="3084" y="3526"/>
                  </a:lnTo>
                  <a:lnTo>
                    <a:pt x="3086" y="3526"/>
                  </a:lnTo>
                  <a:lnTo>
                    <a:pt x="3088" y="3528"/>
                  </a:lnTo>
                  <a:lnTo>
                    <a:pt x="3088" y="3528"/>
                  </a:lnTo>
                  <a:lnTo>
                    <a:pt x="3088" y="3530"/>
                  </a:lnTo>
                  <a:lnTo>
                    <a:pt x="3090" y="3530"/>
                  </a:lnTo>
                  <a:lnTo>
                    <a:pt x="3090" y="3532"/>
                  </a:lnTo>
                  <a:lnTo>
                    <a:pt x="3090" y="3532"/>
                  </a:lnTo>
                  <a:lnTo>
                    <a:pt x="3090" y="3532"/>
                  </a:lnTo>
                  <a:lnTo>
                    <a:pt x="3092" y="3532"/>
                  </a:lnTo>
                  <a:lnTo>
                    <a:pt x="3092" y="3534"/>
                  </a:lnTo>
                  <a:lnTo>
                    <a:pt x="3092" y="3534"/>
                  </a:lnTo>
                  <a:lnTo>
                    <a:pt x="3092" y="3536"/>
                  </a:lnTo>
                  <a:lnTo>
                    <a:pt x="3094" y="3536"/>
                  </a:lnTo>
                  <a:lnTo>
                    <a:pt x="3096" y="3536"/>
                  </a:lnTo>
                  <a:lnTo>
                    <a:pt x="3096" y="3538"/>
                  </a:lnTo>
                  <a:lnTo>
                    <a:pt x="3096" y="3538"/>
                  </a:lnTo>
                  <a:lnTo>
                    <a:pt x="3098" y="3538"/>
                  </a:lnTo>
                  <a:lnTo>
                    <a:pt x="3100" y="3538"/>
                  </a:lnTo>
                  <a:lnTo>
                    <a:pt x="3100" y="3540"/>
                  </a:lnTo>
                  <a:lnTo>
                    <a:pt x="3102" y="3540"/>
                  </a:lnTo>
                  <a:lnTo>
                    <a:pt x="3104" y="3542"/>
                  </a:lnTo>
                  <a:lnTo>
                    <a:pt x="3104" y="3542"/>
                  </a:lnTo>
                  <a:lnTo>
                    <a:pt x="3104" y="3542"/>
                  </a:lnTo>
                  <a:lnTo>
                    <a:pt x="3104" y="3542"/>
                  </a:lnTo>
                  <a:lnTo>
                    <a:pt x="3104" y="3544"/>
                  </a:lnTo>
                  <a:lnTo>
                    <a:pt x="3106" y="3544"/>
                  </a:lnTo>
                  <a:lnTo>
                    <a:pt x="3106" y="3546"/>
                  </a:lnTo>
                  <a:lnTo>
                    <a:pt x="3106" y="3546"/>
                  </a:lnTo>
                  <a:lnTo>
                    <a:pt x="3106" y="3548"/>
                  </a:lnTo>
                  <a:lnTo>
                    <a:pt x="3110" y="3548"/>
                  </a:lnTo>
                  <a:lnTo>
                    <a:pt x="3110" y="3548"/>
                  </a:lnTo>
                  <a:lnTo>
                    <a:pt x="3110" y="3548"/>
                  </a:lnTo>
                  <a:lnTo>
                    <a:pt x="3110" y="3546"/>
                  </a:lnTo>
                  <a:lnTo>
                    <a:pt x="3110" y="3546"/>
                  </a:lnTo>
                  <a:lnTo>
                    <a:pt x="3110" y="3544"/>
                  </a:lnTo>
                  <a:lnTo>
                    <a:pt x="3108" y="3544"/>
                  </a:lnTo>
                  <a:lnTo>
                    <a:pt x="3108" y="3540"/>
                  </a:lnTo>
                  <a:lnTo>
                    <a:pt x="3110" y="3540"/>
                  </a:lnTo>
                  <a:lnTo>
                    <a:pt x="3110" y="3538"/>
                  </a:lnTo>
                  <a:lnTo>
                    <a:pt x="3112" y="3538"/>
                  </a:lnTo>
                  <a:lnTo>
                    <a:pt x="3112" y="3538"/>
                  </a:lnTo>
                  <a:lnTo>
                    <a:pt x="3114" y="3538"/>
                  </a:lnTo>
                  <a:lnTo>
                    <a:pt x="3114" y="3536"/>
                  </a:lnTo>
                  <a:lnTo>
                    <a:pt x="3114" y="3536"/>
                  </a:lnTo>
                  <a:lnTo>
                    <a:pt x="3114" y="3534"/>
                  </a:lnTo>
                  <a:lnTo>
                    <a:pt x="3116" y="3534"/>
                  </a:lnTo>
                  <a:lnTo>
                    <a:pt x="3116" y="3532"/>
                  </a:lnTo>
                  <a:lnTo>
                    <a:pt x="3116" y="3532"/>
                  </a:lnTo>
                  <a:lnTo>
                    <a:pt x="3118" y="3532"/>
                  </a:lnTo>
                  <a:lnTo>
                    <a:pt x="3120" y="3530"/>
                  </a:lnTo>
                  <a:lnTo>
                    <a:pt x="3124" y="3530"/>
                  </a:lnTo>
                  <a:lnTo>
                    <a:pt x="3124" y="3532"/>
                  </a:lnTo>
                  <a:lnTo>
                    <a:pt x="3128" y="3532"/>
                  </a:lnTo>
                  <a:lnTo>
                    <a:pt x="3128" y="3532"/>
                  </a:lnTo>
                  <a:lnTo>
                    <a:pt x="3130" y="3532"/>
                  </a:lnTo>
                  <a:lnTo>
                    <a:pt x="3130" y="3532"/>
                  </a:lnTo>
                  <a:lnTo>
                    <a:pt x="3134" y="3532"/>
                  </a:lnTo>
                  <a:lnTo>
                    <a:pt x="3136" y="3532"/>
                  </a:lnTo>
                  <a:lnTo>
                    <a:pt x="3144" y="3532"/>
                  </a:lnTo>
                  <a:lnTo>
                    <a:pt x="3144" y="3534"/>
                  </a:lnTo>
                  <a:lnTo>
                    <a:pt x="3146" y="3534"/>
                  </a:lnTo>
                  <a:lnTo>
                    <a:pt x="3146" y="3532"/>
                  </a:lnTo>
                  <a:lnTo>
                    <a:pt x="3148" y="3534"/>
                  </a:lnTo>
                  <a:lnTo>
                    <a:pt x="3148" y="3534"/>
                  </a:lnTo>
                  <a:lnTo>
                    <a:pt x="3148" y="3534"/>
                  </a:lnTo>
                  <a:lnTo>
                    <a:pt x="3148" y="3534"/>
                  </a:lnTo>
                  <a:lnTo>
                    <a:pt x="3148" y="3536"/>
                  </a:lnTo>
                  <a:lnTo>
                    <a:pt x="3150" y="3536"/>
                  </a:lnTo>
                  <a:lnTo>
                    <a:pt x="3152" y="3536"/>
                  </a:lnTo>
                  <a:lnTo>
                    <a:pt x="3158" y="3536"/>
                  </a:lnTo>
                  <a:lnTo>
                    <a:pt x="3158" y="3536"/>
                  </a:lnTo>
                  <a:lnTo>
                    <a:pt x="3161" y="3536"/>
                  </a:lnTo>
                  <a:lnTo>
                    <a:pt x="3163" y="3536"/>
                  </a:lnTo>
                  <a:lnTo>
                    <a:pt x="3165" y="3536"/>
                  </a:lnTo>
                  <a:lnTo>
                    <a:pt x="3165" y="3536"/>
                  </a:lnTo>
                  <a:lnTo>
                    <a:pt x="3165" y="3536"/>
                  </a:lnTo>
                  <a:lnTo>
                    <a:pt x="3167" y="3536"/>
                  </a:lnTo>
                  <a:lnTo>
                    <a:pt x="3167" y="3536"/>
                  </a:lnTo>
                  <a:lnTo>
                    <a:pt x="3167" y="3538"/>
                  </a:lnTo>
                  <a:lnTo>
                    <a:pt x="3169" y="3538"/>
                  </a:lnTo>
                  <a:lnTo>
                    <a:pt x="3169" y="3538"/>
                  </a:lnTo>
                  <a:lnTo>
                    <a:pt x="3169" y="3538"/>
                  </a:lnTo>
                  <a:lnTo>
                    <a:pt x="3169" y="3538"/>
                  </a:lnTo>
                  <a:lnTo>
                    <a:pt x="3171" y="3538"/>
                  </a:lnTo>
                  <a:lnTo>
                    <a:pt x="3171" y="3540"/>
                  </a:lnTo>
                  <a:lnTo>
                    <a:pt x="3173" y="3540"/>
                  </a:lnTo>
                  <a:lnTo>
                    <a:pt x="3173" y="3538"/>
                  </a:lnTo>
                  <a:lnTo>
                    <a:pt x="3173" y="3538"/>
                  </a:lnTo>
                  <a:lnTo>
                    <a:pt x="3173" y="3538"/>
                  </a:lnTo>
                  <a:lnTo>
                    <a:pt x="3175" y="3538"/>
                  </a:lnTo>
                  <a:lnTo>
                    <a:pt x="3177" y="3538"/>
                  </a:lnTo>
                  <a:lnTo>
                    <a:pt x="3179" y="3538"/>
                  </a:lnTo>
                  <a:lnTo>
                    <a:pt x="3179" y="3536"/>
                  </a:lnTo>
                  <a:lnTo>
                    <a:pt x="3181" y="3536"/>
                  </a:lnTo>
                  <a:lnTo>
                    <a:pt x="3181" y="3536"/>
                  </a:lnTo>
                  <a:lnTo>
                    <a:pt x="3181" y="3534"/>
                  </a:lnTo>
                  <a:lnTo>
                    <a:pt x="3183" y="3534"/>
                  </a:lnTo>
                  <a:lnTo>
                    <a:pt x="3183" y="3534"/>
                  </a:lnTo>
                  <a:lnTo>
                    <a:pt x="3183" y="3534"/>
                  </a:lnTo>
                  <a:lnTo>
                    <a:pt x="3183" y="3532"/>
                  </a:lnTo>
                  <a:lnTo>
                    <a:pt x="3185" y="3532"/>
                  </a:lnTo>
                  <a:lnTo>
                    <a:pt x="3185" y="3532"/>
                  </a:lnTo>
                  <a:lnTo>
                    <a:pt x="3187" y="3532"/>
                  </a:lnTo>
                  <a:lnTo>
                    <a:pt x="3187" y="3534"/>
                  </a:lnTo>
                  <a:lnTo>
                    <a:pt x="3189" y="3534"/>
                  </a:lnTo>
                  <a:lnTo>
                    <a:pt x="3189" y="3534"/>
                  </a:lnTo>
                  <a:lnTo>
                    <a:pt x="3189" y="3534"/>
                  </a:lnTo>
                  <a:lnTo>
                    <a:pt x="3189" y="3536"/>
                  </a:lnTo>
                  <a:lnTo>
                    <a:pt x="3191" y="3536"/>
                  </a:lnTo>
                  <a:lnTo>
                    <a:pt x="3191" y="3536"/>
                  </a:lnTo>
                  <a:lnTo>
                    <a:pt x="3193" y="3536"/>
                  </a:lnTo>
                  <a:lnTo>
                    <a:pt x="3193" y="3538"/>
                  </a:lnTo>
                  <a:lnTo>
                    <a:pt x="3193" y="3538"/>
                  </a:lnTo>
                  <a:lnTo>
                    <a:pt x="3193" y="3534"/>
                  </a:lnTo>
                  <a:lnTo>
                    <a:pt x="3195" y="3534"/>
                  </a:lnTo>
                  <a:lnTo>
                    <a:pt x="3195" y="3532"/>
                  </a:lnTo>
                  <a:lnTo>
                    <a:pt x="3195" y="3532"/>
                  </a:lnTo>
                  <a:lnTo>
                    <a:pt x="3197" y="3532"/>
                  </a:lnTo>
                  <a:lnTo>
                    <a:pt x="3197" y="3532"/>
                  </a:lnTo>
                  <a:lnTo>
                    <a:pt x="3197" y="3530"/>
                  </a:lnTo>
                  <a:lnTo>
                    <a:pt x="3199" y="3530"/>
                  </a:lnTo>
                  <a:lnTo>
                    <a:pt x="3199" y="3530"/>
                  </a:lnTo>
                  <a:lnTo>
                    <a:pt x="3199" y="3530"/>
                  </a:lnTo>
                  <a:lnTo>
                    <a:pt x="3199" y="3528"/>
                  </a:lnTo>
                  <a:lnTo>
                    <a:pt x="3201" y="3528"/>
                  </a:lnTo>
                  <a:lnTo>
                    <a:pt x="3201" y="3526"/>
                  </a:lnTo>
                  <a:lnTo>
                    <a:pt x="3201" y="3526"/>
                  </a:lnTo>
                  <a:lnTo>
                    <a:pt x="3201" y="3522"/>
                  </a:lnTo>
                  <a:lnTo>
                    <a:pt x="3203" y="3522"/>
                  </a:lnTo>
                  <a:lnTo>
                    <a:pt x="3203" y="3520"/>
                  </a:lnTo>
                  <a:lnTo>
                    <a:pt x="3203" y="3520"/>
                  </a:lnTo>
                  <a:lnTo>
                    <a:pt x="3203" y="3518"/>
                  </a:lnTo>
                  <a:lnTo>
                    <a:pt x="3203" y="3516"/>
                  </a:lnTo>
                  <a:lnTo>
                    <a:pt x="3201" y="3516"/>
                  </a:lnTo>
                  <a:lnTo>
                    <a:pt x="3201" y="3512"/>
                  </a:lnTo>
                  <a:lnTo>
                    <a:pt x="3203" y="3512"/>
                  </a:lnTo>
                  <a:lnTo>
                    <a:pt x="3203" y="3510"/>
                  </a:lnTo>
                  <a:lnTo>
                    <a:pt x="3203" y="3510"/>
                  </a:lnTo>
                  <a:lnTo>
                    <a:pt x="3203" y="3506"/>
                  </a:lnTo>
                  <a:lnTo>
                    <a:pt x="3205" y="3504"/>
                  </a:lnTo>
                  <a:lnTo>
                    <a:pt x="3205" y="3503"/>
                  </a:lnTo>
                  <a:lnTo>
                    <a:pt x="3205" y="3503"/>
                  </a:lnTo>
                  <a:lnTo>
                    <a:pt x="3205" y="3501"/>
                  </a:lnTo>
                  <a:lnTo>
                    <a:pt x="3207" y="3501"/>
                  </a:lnTo>
                  <a:lnTo>
                    <a:pt x="3207" y="3499"/>
                  </a:lnTo>
                  <a:lnTo>
                    <a:pt x="3207" y="3499"/>
                  </a:lnTo>
                  <a:lnTo>
                    <a:pt x="3207" y="3497"/>
                  </a:lnTo>
                  <a:lnTo>
                    <a:pt x="3209" y="3497"/>
                  </a:lnTo>
                  <a:lnTo>
                    <a:pt x="3209" y="3495"/>
                  </a:lnTo>
                  <a:lnTo>
                    <a:pt x="3209" y="3495"/>
                  </a:lnTo>
                  <a:lnTo>
                    <a:pt x="3209" y="3495"/>
                  </a:lnTo>
                  <a:lnTo>
                    <a:pt x="3211" y="3495"/>
                  </a:lnTo>
                  <a:lnTo>
                    <a:pt x="3211" y="3491"/>
                  </a:lnTo>
                  <a:lnTo>
                    <a:pt x="3209" y="3491"/>
                  </a:lnTo>
                  <a:lnTo>
                    <a:pt x="3211" y="3491"/>
                  </a:lnTo>
                  <a:lnTo>
                    <a:pt x="3211" y="3489"/>
                  </a:lnTo>
                  <a:lnTo>
                    <a:pt x="3211" y="3489"/>
                  </a:lnTo>
                  <a:lnTo>
                    <a:pt x="3213" y="3489"/>
                  </a:lnTo>
                  <a:lnTo>
                    <a:pt x="3213" y="3487"/>
                  </a:lnTo>
                  <a:lnTo>
                    <a:pt x="3215" y="3487"/>
                  </a:lnTo>
                  <a:lnTo>
                    <a:pt x="3215" y="3487"/>
                  </a:lnTo>
                  <a:lnTo>
                    <a:pt x="3215" y="3485"/>
                  </a:lnTo>
                  <a:lnTo>
                    <a:pt x="3217" y="3485"/>
                  </a:lnTo>
                  <a:lnTo>
                    <a:pt x="3217" y="3485"/>
                  </a:lnTo>
                  <a:lnTo>
                    <a:pt x="3219" y="3485"/>
                  </a:lnTo>
                  <a:lnTo>
                    <a:pt x="3219" y="3483"/>
                  </a:lnTo>
                  <a:lnTo>
                    <a:pt x="3219" y="3483"/>
                  </a:lnTo>
                  <a:lnTo>
                    <a:pt x="3219" y="3483"/>
                  </a:lnTo>
                  <a:lnTo>
                    <a:pt x="3219" y="3481"/>
                  </a:lnTo>
                  <a:lnTo>
                    <a:pt x="3221" y="3481"/>
                  </a:lnTo>
                  <a:lnTo>
                    <a:pt x="3221" y="3481"/>
                  </a:lnTo>
                  <a:lnTo>
                    <a:pt x="3221" y="3481"/>
                  </a:lnTo>
                  <a:lnTo>
                    <a:pt x="3221" y="3479"/>
                  </a:lnTo>
                  <a:lnTo>
                    <a:pt x="3223" y="3477"/>
                  </a:lnTo>
                  <a:lnTo>
                    <a:pt x="3225" y="3477"/>
                  </a:lnTo>
                  <a:lnTo>
                    <a:pt x="3227" y="3475"/>
                  </a:lnTo>
                  <a:lnTo>
                    <a:pt x="3227" y="3475"/>
                  </a:lnTo>
                  <a:lnTo>
                    <a:pt x="3227" y="3475"/>
                  </a:lnTo>
                  <a:lnTo>
                    <a:pt x="3229" y="3475"/>
                  </a:lnTo>
                  <a:lnTo>
                    <a:pt x="3229" y="3473"/>
                  </a:lnTo>
                  <a:lnTo>
                    <a:pt x="3231" y="3473"/>
                  </a:lnTo>
                  <a:lnTo>
                    <a:pt x="3233" y="3473"/>
                  </a:lnTo>
                  <a:lnTo>
                    <a:pt x="3233" y="3473"/>
                  </a:lnTo>
                  <a:lnTo>
                    <a:pt x="3233" y="3469"/>
                  </a:lnTo>
                  <a:lnTo>
                    <a:pt x="3235" y="3469"/>
                  </a:lnTo>
                  <a:lnTo>
                    <a:pt x="3235" y="3469"/>
                  </a:lnTo>
                  <a:lnTo>
                    <a:pt x="3237" y="3469"/>
                  </a:lnTo>
                  <a:lnTo>
                    <a:pt x="3237" y="3467"/>
                  </a:lnTo>
                  <a:lnTo>
                    <a:pt x="3239" y="3467"/>
                  </a:lnTo>
                  <a:lnTo>
                    <a:pt x="3239" y="3467"/>
                  </a:lnTo>
                  <a:lnTo>
                    <a:pt x="3243" y="3467"/>
                  </a:lnTo>
                  <a:lnTo>
                    <a:pt x="3243" y="3473"/>
                  </a:lnTo>
                  <a:lnTo>
                    <a:pt x="3243" y="3473"/>
                  </a:lnTo>
                  <a:lnTo>
                    <a:pt x="3243" y="3475"/>
                  </a:lnTo>
                  <a:lnTo>
                    <a:pt x="3241" y="3475"/>
                  </a:lnTo>
                  <a:lnTo>
                    <a:pt x="3239" y="3477"/>
                  </a:lnTo>
                  <a:lnTo>
                    <a:pt x="3239" y="3477"/>
                  </a:lnTo>
                  <a:lnTo>
                    <a:pt x="3237" y="3479"/>
                  </a:lnTo>
                  <a:lnTo>
                    <a:pt x="3237" y="3479"/>
                  </a:lnTo>
                  <a:lnTo>
                    <a:pt x="3235" y="3479"/>
                  </a:lnTo>
                  <a:lnTo>
                    <a:pt x="3235" y="3485"/>
                  </a:lnTo>
                  <a:lnTo>
                    <a:pt x="3235" y="3485"/>
                  </a:lnTo>
                  <a:lnTo>
                    <a:pt x="3235" y="3485"/>
                  </a:lnTo>
                  <a:lnTo>
                    <a:pt x="3237" y="3485"/>
                  </a:lnTo>
                  <a:lnTo>
                    <a:pt x="3237" y="3489"/>
                  </a:lnTo>
                  <a:lnTo>
                    <a:pt x="3237" y="3489"/>
                  </a:lnTo>
                  <a:lnTo>
                    <a:pt x="3237" y="3489"/>
                  </a:lnTo>
                  <a:lnTo>
                    <a:pt x="3239" y="3489"/>
                  </a:lnTo>
                  <a:lnTo>
                    <a:pt x="3239" y="3491"/>
                  </a:lnTo>
                  <a:lnTo>
                    <a:pt x="3239" y="3491"/>
                  </a:lnTo>
                  <a:lnTo>
                    <a:pt x="3239" y="3493"/>
                  </a:lnTo>
                  <a:lnTo>
                    <a:pt x="3239" y="3499"/>
                  </a:lnTo>
                  <a:lnTo>
                    <a:pt x="3239" y="3499"/>
                  </a:lnTo>
                  <a:lnTo>
                    <a:pt x="3239" y="3501"/>
                  </a:lnTo>
                  <a:lnTo>
                    <a:pt x="3241" y="3501"/>
                  </a:lnTo>
                  <a:lnTo>
                    <a:pt x="3241" y="3503"/>
                  </a:lnTo>
                  <a:lnTo>
                    <a:pt x="3239" y="3504"/>
                  </a:lnTo>
                  <a:lnTo>
                    <a:pt x="3239" y="3504"/>
                  </a:lnTo>
                  <a:lnTo>
                    <a:pt x="3239" y="3504"/>
                  </a:lnTo>
                  <a:lnTo>
                    <a:pt x="3239" y="3506"/>
                  </a:lnTo>
                  <a:lnTo>
                    <a:pt x="3237" y="3506"/>
                  </a:lnTo>
                  <a:lnTo>
                    <a:pt x="3239" y="3506"/>
                  </a:lnTo>
                  <a:lnTo>
                    <a:pt x="3239" y="3508"/>
                  </a:lnTo>
                  <a:lnTo>
                    <a:pt x="3239" y="3508"/>
                  </a:lnTo>
                  <a:lnTo>
                    <a:pt x="3241" y="3508"/>
                  </a:lnTo>
                  <a:lnTo>
                    <a:pt x="3241" y="3510"/>
                  </a:lnTo>
                  <a:lnTo>
                    <a:pt x="3243" y="3512"/>
                  </a:lnTo>
                  <a:lnTo>
                    <a:pt x="3243" y="3512"/>
                  </a:lnTo>
                  <a:lnTo>
                    <a:pt x="3243" y="3512"/>
                  </a:lnTo>
                  <a:lnTo>
                    <a:pt x="3247" y="3512"/>
                  </a:lnTo>
                  <a:lnTo>
                    <a:pt x="3247" y="3512"/>
                  </a:lnTo>
                  <a:lnTo>
                    <a:pt x="3251" y="3512"/>
                  </a:lnTo>
                  <a:lnTo>
                    <a:pt x="3251" y="3512"/>
                  </a:lnTo>
                  <a:lnTo>
                    <a:pt x="3253" y="3512"/>
                  </a:lnTo>
                  <a:lnTo>
                    <a:pt x="3253" y="3514"/>
                  </a:lnTo>
                  <a:lnTo>
                    <a:pt x="3255" y="3514"/>
                  </a:lnTo>
                  <a:lnTo>
                    <a:pt x="3255" y="3512"/>
                  </a:lnTo>
                  <a:lnTo>
                    <a:pt x="3257" y="3512"/>
                  </a:lnTo>
                  <a:lnTo>
                    <a:pt x="3257" y="3512"/>
                  </a:lnTo>
                  <a:lnTo>
                    <a:pt x="3259" y="3512"/>
                  </a:lnTo>
                  <a:lnTo>
                    <a:pt x="3259" y="3512"/>
                  </a:lnTo>
                  <a:lnTo>
                    <a:pt x="3259" y="3512"/>
                  </a:lnTo>
                  <a:lnTo>
                    <a:pt x="3259" y="3512"/>
                  </a:lnTo>
                  <a:lnTo>
                    <a:pt x="3261" y="3512"/>
                  </a:lnTo>
                  <a:lnTo>
                    <a:pt x="3261" y="3514"/>
                  </a:lnTo>
                  <a:lnTo>
                    <a:pt x="3259" y="3514"/>
                  </a:lnTo>
                  <a:lnTo>
                    <a:pt x="3261" y="3514"/>
                  </a:lnTo>
                  <a:lnTo>
                    <a:pt x="3261" y="3514"/>
                  </a:lnTo>
                  <a:lnTo>
                    <a:pt x="3261" y="3514"/>
                  </a:lnTo>
                  <a:lnTo>
                    <a:pt x="3263" y="3514"/>
                  </a:lnTo>
                  <a:lnTo>
                    <a:pt x="3264" y="3516"/>
                  </a:lnTo>
                  <a:lnTo>
                    <a:pt x="3264" y="3516"/>
                  </a:lnTo>
                  <a:lnTo>
                    <a:pt x="3264" y="3516"/>
                  </a:lnTo>
                  <a:lnTo>
                    <a:pt x="3266" y="3516"/>
                  </a:lnTo>
                  <a:lnTo>
                    <a:pt x="3266" y="3518"/>
                  </a:lnTo>
                  <a:lnTo>
                    <a:pt x="3266" y="3518"/>
                  </a:lnTo>
                  <a:lnTo>
                    <a:pt x="3266" y="3520"/>
                  </a:lnTo>
                  <a:lnTo>
                    <a:pt x="3268" y="3520"/>
                  </a:lnTo>
                  <a:lnTo>
                    <a:pt x="3268" y="3522"/>
                  </a:lnTo>
                  <a:lnTo>
                    <a:pt x="3270" y="3522"/>
                  </a:lnTo>
                  <a:lnTo>
                    <a:pt x="3270" y="3522"/>
                  </a:lnTo>
                  <a:lnTo>
                    <a:pt x="3270" y="3522"/>
                  </a:lnTo>
                  <a:lnTo>
                    <a:pt x="3272" y="3522"/>
                  </a:lnTo>
                  <a:lnTo>
                    <a:pt x="3272" y="3522"/>
                  </a:lnTo>
                  <a:lnTo>
                    <a:pt x="3272" y="3522"/>
                  </a:lnTo>
                  <a:lnTo>
                    <a:pt x="3274" y="3524"/>
                  </a:lnTo>
                  <a:lnTo>
                    <a:pt x="3276" y="3524"/>
                  </a:lnTo>
                  <a:lnTo>
                    <a:pt x="3276" y="3526"/>
                  </a:lnTo>
                  <a:lnTo>
                    <a:pt x="3274" y="3526"/>
                  </a:lnTo>
                  <a:lnTo>
                    <a:pt x="3274" y="3528"/>
                  </a:lnTo>
                  <a:lnTo>
                    <a:pt x="3276" y="3528"/>
                  </a:lnTo>
                  <a:lnTo>
                    <a:pt x="3276" y="3530"/>
                  </a:lnTo>
                  <a:lnTo>
                    <a:pt x="3276" y="3530"/>
                  </a:lnTo>
                  <a:lnTo>
                    <a:pt x="3278" y="3530"/>
                  </a:lnTo>
                  <a:lnTo>
                    <a:pt x="3278" y="3530"/>
                  </a:lnTo>
                  <a:lnTo>
                    <a:pt x="3278" y="3532"/>
                  </a:lnTo>
                  <a:lnTo>
                    <a:pt x="3280" y="3532"/>
                  </a:lnTo>
                  <a:lnTo>
                    <a:pt x="3280" y="3534"/>
                  </a:lnTo>
                  <a:lnTo>
                    <a:pt x="3282" y="3534"/>
                  </a:lnTo>
                  <a:lnTo>
                    <a:pt x="3282" y="3532"/>
                  </a:lnTo>
                  <a:lnTo>
                    <a:pt x="3284" y="3532"/>
                  </a:lnTo>
                  <a:lnTo>
                    <a:pt x="3284" y="3530"/>
                  </a:lnTo>
                  <a:lnTo>
                    <a:pt x="3286" y="3530"/>
                  </a:lnTo>
                  <a:lnTo>
                    <a:pt x="3286" y="3530"/>
                  </a:lnTo>
                  <a:lnTo>
                    <a:pt x="3286" y="3530"/>
                  </a:lnTo>
                  <a:lnTo>
                    <a:pt x="3286" y="3528"/>
                  </a:lnTo>
                  <a:lnTo>
                    <a:pt x="3288" y="3528"/>
                  </a:lnTo>
                  <a:lnTo>
                    <a:pt x="3288" y="3524"/>
                  </a:lnTo>
                  <a:lnTo>
                    <a:pt x="3290" y="3522"/>
                  </a:lnTo>
                  <a:lnTo>
                    <a:pt x="3290" y="3520"/>
                  </a:lnTo>
                  <a:lnTo>
                    <a:pt x="3292" y="3520"/>
                  </a:lnTo>
                  <a:lnTo>
                    <a:pt x="3292" y="3520"/>
                  </a:lnTo>
                  <a:lnTo>
                    <a:pt x="3294" y="3520"/>
                  </a:lnTo>
                  <a:lnTo>
                    <a:pt x="3294" y="3518"/>
                  </a:lnTo>
                  <a:lnTo>
                    <a:pt x="3298" y="3518"/>
                  </a:lnTo>
                  <a:lnTo>
                    <a:pt x="3298" y="3518"/>
                  </a:lnTo>
                  <a:lnTo>
                    <a:pt x="3298" y="3518"/>
                  </a:lnTo>
                  <a:lnTo>
                    <a:pt x="3298" y="3516"/>
                  </a:lnTo>
                  <a:lnTo>
                    <a:pt x="3300" y="3516"/>
                  </a:lnTo>
                  <a:lnTo>
                    <a:pt x="3300" y="3516"/>
                  </a:lnTo>
                  <a:lnTo>
                    <a:pt x="3302" y="3516"/>
                  </a:lnTo>
                  <a:lnTo>
                    <a:pt x="3302" y="3514"/>
                  </a:lnTo>
                  <a:lnTo>
                    <a:pt x="3304" y="3514"/>
                  </a:lnTo>
                  <a:lnTo>
                    <a:pt x="3304" y="3514"/>
                  </a:lnTo>
                  <a:lnTo>
                    <a:pt x="3302" y="3514"/>
                  </a:lnTo>
                  <a:lnTo>
                    <a:pt x="3304" y="3514"/>
                  </a:lnTo>
                  <a:lnTo>
                    <a:pt x="3304" y="3514"/>
                  </a:lnTo>
                  <a:lnTo>
                    <a:pt x="3306" y="3514"/>
                  </a:lnTo>
                  <a:lnTo>
                    <a:pt x="3306" y="3514"/>
                  </a:lnTo>
                  <a:lnTo>
                    <a:pt x="3308" y="3514"/>
                  </a:lnTo>
                  <a:lnTo>
                    <a:pt x="3308" y="3514"/>
                  </a:lnTo>
                  <a:lnTo>
                    <a:pt x="3308" y="3514"/>
                  </a:lnTo>
                  <a:lnTo>
                    <a:pt x="3308" y="3516"/>
                  </a:lnTo>
                  <a:lnTo>
                    <a:pt x="3310" y="3516"/>
                  </a:lnTo>
                  <a:lnTo>
                    <a:pt x="3310" y="3514"/>
                  </a:lnTo>
                  <a:lnTo>
                    <a:pt x="3310" y="3516"/>
                  </a:lnTo>
                  <a:lnTo>
                    <a:pt x="3318" y="3516"/>
                  </a:lnTo>
                  <a:lnTo>
                    <a:pt x="3318" y="3514"/>
                  </a:lnTo>
                  <a:lnTo>
                    <a:pt x="3320" y="3514"/>
                  </a:lnTo>
                  <a:lnTo>
                    <a:pt x="3320" y="3516"/>
                  </a:lnTo>
                  <a:lnTo>
                    <a:pt x="3322" y="3516"/>
                  </a:lnTo>
                  <a:lnTo>
                    <a:pt x="3322" y="3516"/>
                  </a:lnTo>
                  <a:lnTo>
                    <a:pt x="3324" y="3516"/>
                  </a:lnTo>
                  <a:lnTo>
                    <a:pt x="3326" y="3516"/>
                  </a:lnTo>
                  <a:lnTo>
                    <a:pt x="3328" y="3516"/>
                  </a:lnTo>
                  <a:lnTo>
                    <a:pt x="3328" y="3514"/>
                  </a:lnTo>
                  <a:lnTo>
                    <a:pt x="3330" y="3514"/>
                  </a:lnTo>
                  <a:lnTo>
                    <a:pt x="3330" y="3514"/>
                  </a:lnTo>
                  <a:lnTo>
                    <a:pt x="3330" y="3514"/>
                  </a:lnTo>
                  <a:lnTo>
                    <a:pt x="3330" y="3512"/>
                  </a:lnTo>
                  <a:lnTo>
                    <a:pt x="3332" y="3512"/>
                  </a:lnTo>
                  <a:lnTo>
                    <a:pt x="3332" y="3510"/>
                  </a:lnTo>
                  <a:lnTo>
                    <a:pt x="3334" y="3508"/>
                  </a:lnTo>
                  <a:lnTo>
                    <a:pt x="3334" y="3508"/>
                  </a:lnTo>
                  <a:lnTo>
                    <a:pt x="3334" y="3508"/>
                  </a:lnTo>
                  <a:lnTo>
                    <a:pt x="3336" y="3508"/>
                  </a:lnTo>
                  <a:lnTo>
                    <a:pt x="3336" y="3506"/>
                  </a:lnTo>
                  <a:lnTo>
                    <a:pt x="3336" y="3506"/>
                  </a:lnTo>
                  <a:lnTo>
                    <a:pt x="3336" y="3504"/>
                  </a:lnTo>
                  <a:lnTo>
                    <a:pt x="3338" y="3504"/>
                  </a:lnTo>
                  <a:lnTo>
                    <a:pt x="3338" y="3504"/>
                  </a:lnTo>
                  <a:lnTo>
                    <a:pt x="3338" y="3504"/>
                  </a:lnTo>
                  <a:lnTo>
                    <a:pt x="3338" y="3497"/>
                  </a:lnTo>
                  <a:lnTo>
                    <a:pt x="3338" y="3495"/>
                  </a:lnTo>
                  <a:lnTo>
                    <a:pt x="3336" y="3495"/>
                  </a:lnTo>
                  <a:lnTo>
                    <a:pt x="3336" y="3493"/>
                  </a:lnTo>
                  <a:lnTo>
                    <a:pt x="3336" y="3491"/>
                  </a:lnTo>
                  <a:lnTo>
                    <a:pt x="3336" y="3491"/>
                  </a:lnTo>
                  <a:lnTo>
                    <a:pt x="3336" y="3489"/>
                  </a:lnTo>
                  <a:lnTo>
                    <a:pt x="3336" y="3489"/>
                  </a:lnTo>
                  <a:lnTo>
                    <a:pt x="3336" y="3489"/>
                  </a:lnTo>
                  <a:lnTo>
                    <a:pt x="3334" y="3489"/>
                  </a:lnTo>
                  <a:lnTo>
                    <a:pt x="3334" y="3487"/>
                  </a:lnTo>
                  <a:lnTo>
                    <a:pt x="3336" y="3487"/>
                  </a:lnTo>
                  <a:lnTo>
                    <a:pt x="3334" y="3485"/>
                  </a:lnTo>
                  <a:lnTo>
                    <a:pt x="3336" y="3485"/>
                  </a:lnTo>
                  <a:lnTo>
                    <a:pt x="3336" y="3485"/>
                  </a:lnTo>
                  <a:lnTo>
                    <a:pt x="3336" y="3485"/>
                  </a:lnTo>
                  <a:lnTo>
                    <a:pt x="3336" y="3483"/>
                  </a:lnTo>
                  <a:lnTo>
                    <a:pt x="3338" y="3483"/>
                  </a:lnTo>
                  <a:lnTo>
                    <a:pt x="3338" y="3483"/>
                  </a:lnTo>
                  <a:lnTo>
                    <a:pt x="3336" y="3481"/>
                  </a:lnTo>
                  <a:lnTo>
                    <a:pt x="3338" y="3481"/>
                  </a:lnTo>
                  <a:lnTo>
                    <a:pt x="3338" y="3481"/>
                  </a:lnTo>
                  <a:lnTo>
                    <a:pt x="3338" y="3481"/>
                  </a:lnTo>
                  <a:lnTo>
                    <a:pt x="3338" y="3479"/>
                  </a:lnTo>
                  <a:lnTo>
                    <a:pt x="3338" y="3477"/>
                  </a:lnTo>
                  <a:lnTo>
                    <a:pt x="3342" y="3477"/>
                  </a:lnTo>
                  <a:lnTo>
                    <a:pt x="3342" y="3479"/>
                  </a:lnTo>
                  <a:lnTo>
                    <a:pt x="3342" y="3471"/>
                  </a:lnTo>
                  <a:lnTo>
                    <a:pt x="3344" y="3471"/>
                  </a:lnTo>
                  <a:lnTo>
                    <a:pt x="3344" y="3469"/>
                  </a:lnTo>
                  <a:lnTo>
                    <a:pt x="3342" y="3467"/>
                  </a:lnTo>
                  <a:lnTo>
                    <a:pt x="3342" y="3467"/>
                  </a:lnTo>
                  <a:lnTo>
                    <a:pt x="3344" y="3467"/>
                  </a:lnTo>
                  <a:lnTo>
                    <a:pt x="3344" y="3467"/>
                  </a:lnTo>
                  <a:lnTo>
                    <a:pt x="3348" y="3467"/>
                  </a:lnTo>
                  <a:lnTo>
                    <a:pt x="3348" y="3465"/>
                  </a:lnTo>
                  <a:lnTo>
                    <a:pt x="3348" y="3465"/>
                  </a:lnTo>
                  <a:lnTo>
                    <a:pt x="3350" y="3465"/>
                  </a:lnTo>
                  <a:lnTo>
                    <a:pt x="3352" y="3463"/>
                  </a:lnTo>
                  <a:lnTo>
                    <a:pt x="3352" y="3461"/>
                  </a:lnTo>
                  <a:lnTo>
                    <a:pt x="3354" y="3461"/>
                  </a:lnTo>
                  <a:lnTo>
                    <a:pt x="3354" y="3459"/>
                  </a:lnTo>
                  <a:lnTo>
                    <a:pt x="3354" y="3457"/>
                  </a:lnTo>
                  <a:lnTo>
                    <a:pt x="3356" y="3457"/>
                  </a:lnTo>
                  <a:lnTo>
                    <a:pt x="3356" y="3457"/>
                  </a:lnTo>
                  <a:lnTo>
                    <a:pt x="3358" y="3457"/>
                  </a:lnTo>
                  <a:lnTo>
                    <a:pt x="3360" y="3455"/>
                  </a:lnTo>
                  <a:lnTo>
                    <a:pt x="3360" y="3457"/>
                  </a:lnTo>
                  <a:lnTo>
                    <a:pt x="3362" y="3457"/>
                  </a:lnTo>
                  <a:lnTo>
                    <a:pt x="3362" y="3455"/>
                  </a:lnTo>
                  <a:lnTo>
                    <a:pt x="3362" y="3457"/>
                  </a:lnTo>
                  <a:lnTo>
                    <a:pt x="3364" y="3457"/>
                  </a:lnTo>
                  <a:lnTo>
                    <a:pt x="3364" y="3455"/>
                  </a:lnTo>
                  <a:lnTo>
                    <a:pt x="3364" y="3457"/>
                  </a:lnTo>
                  <a:lnTo>
                    <a:pt x="3364" y="3457"/>
                  </a:lnTo>
                  <a:lnTo>
                    <a:pt x="3364" y="3457"/>
                  </a:lnTo>
                  <a:lnTo>
                    <a:pt x="3367" y="3457"/>
                  </a:lnTo>
                  <a:lnTo>
                    <a:pt x="3367" y="3459"/>
                  </a:lnTo>
                  <a:lnTo>
                    <a:pt x="3367" y="3459"/>
                  </a:lnTo>
                  <a:lnTo>
                    <a:pt x="3369" y="3459"/>
                  </a:lnTo>
                  <a:lnTo>
                    <a:pt x="3369" y="3461"/>
                  </a:lnTo>
                  <a:lnTo>
                    <a:pt x="3369" y="3461"/>
                  </a:lnTo>
                  <a:lnTo>
                    <a:pt x="3371" y="3461"/>
                  </a:lnTo>
                  <a:lnTo>
                    <a:pt x="3371" y="3461"/>
                  </a:lnTo>
                  <a:lnTo>
                    <a:pt x="3371" y="3463"/>
                  </a:lnTo>
                  <a:lnTo>
                    <a:pt x="3371" y="3463"/>
                  </a:lnTo>
                  <a:lnTo>
                    <a:pt x="3371" y="3463"/>
                  </a:lnTo>
                  <a:lnTo>
                    <a:pt x="3371" y="3465"/>
                  </a:lnTo>
                  <a:lnTo>
                    <a:pt x="3375" y="3465"/>
                  </a:lnTo>
                  <a:lnTo>
                    <a:pt x="3375" y="3463"/>
                  </a:lnTo>
                  <a:lnTo>
                    <a:pt x="3375" y="3463"/>
                  </a:lnTo>
                  <a:lnTo>
                    <a:pt x="3375" y="3465"/>
                  </a:lnTo>
                  <a:lnTo>
                    <a:pt x="3377" y="3465"/>
                  </a:lnTo>
                  <a:lnTo>
                    <a:pt x="3377" y="3465"/>
                  </a:lnTo>
                  <a:lnTo>
                    <a:pt x="3377" y="3467"/>
                  </a:lnTo>
                  <a:lnTo>
                    <a:pt x="3379" y="3467"/>
                  </a:lnTo>
                  <a:lnTo>
                    <a:pt x="3379" y="3467"/>
                  </a:lnTo>
                  <a:lnTo>
                    <a:pt x="3381" y="3467"/>
                  </a:lnTo>
                  <a:lnTo>
                    <a:pt x="3381" y="3467"/>
                  </a:lnTo>
                  <a:lnTo>
                    <a:pt x="3383" y="3467"/>
                  </a:lnTo>
                  <a:lnTo>
                    <a:pt x="3383" y="3471"/>
                  </a:lnTo>
                  <a:lnTo>
                    <a:pt x="3383" y="3471"/>
                  </a:lnTo>
                  <a:lnTo>
                    <a:pt x="3383" y="3473"/>
                  </a:lnTo>
                  <a:lnTo>
                    <a:pt x="3385" y="3473"/>
                  </a:lnTo>
                  <a:lnTo>
                    <a:pt x="3385" y="3473"/>
                  </a:lnTo>
                  <a:lnTo>
                    <a:pt x="3385" y="3473"/>
                  </a:lnTo>
                  <a:lnTo>
                    <a:pt x="3389" y="3473"/>
                  </a:lnTo>
                  <a:lnTo>
                    <a:pt x="3389" y="3475"/>
                  </a:lnTo>
                  <a:lnTo>
                    <a:pt x="3393" y="3475"/>
                  </a:lnTo>
                  <a:lnTo>
                    <a:pt x="3393" y="3475"/>
                  </a:lnTo>
                  <a:lnTo>
                    <a:pt x="3395" y="3475"/>
                  </a:lnTo>
                  <a:lnTo>
                    <a:pt x="3395" y="3477"/>
                  </a:lnTo>
                  <a:lnTo>
                    <a:pt x="3397" y="3477"/>
                  </a:lnTo>
                  <a:lnTo>
                    <a:pt x="3397" y="3477"/>
                  </a:lnTo>
                  <a:lnTo>
                    <a:pt x="3397" y="3477"/>
                  </a:lnTo>
                  <a:lnTo>
                    <a:pt x="3399" y="3479"/>
                  </a:lnTo>
                  <a:lnTo>
                    <a:pt x="3399" y="3477"/>
                  </a:lnTo>
                  <a:lnTo>
                    <a:pt x="3401" y="3477"/>
                  </a:lnTo>
                  <a:lnTo>
                    <a:pt x="3401" y="3477"/>
                  </a:lnTo>
                  <a:lnTo>
                    <a:pt x="3403" y="3477"/>
                  </a:lnTo>
                  <a:lnTo>
                    <a:pt x="3403" y="3475"/>
                  </a:lnTo>
                  <a:lnTo>
                    <a:pt x="3403" y="3477"/>
                  </a:lnTo>
                  <a:lnTo>
                    <a:pt x="3405" y="3477"/>
                  </a:lnTo>
                  <a:lnTo>
                    <a:pt x="3405" y="3477"/>
                  </a:lnTo>
                  <a:lnTo>
                    <a:pt x="3405" y="3477"/>
                  </a:lnTo>
                  <a:lnTo>
                    <a:pt x="3405" y="3479"/>
                  </a:lnTo>
                  <a:lnTo>
                    <a:pt x="3407" y="3479"/>
                  </a:lnTo>
                  <a:lnTo>
                    <a:pt x="3407" y="3479"/>
                  </a:lnTo>
                  <a:lnTo>
                    <a:pt x="3411" y="3479"/>
                  </a:lnTo>
                  <a:lnTo>
                    <a:pt x="3411" y="3479"/>
                  </a:lnTo>
                  <a:lnTo>
                    <a:pt x="3411" y="3479"/>
                  </a:lnTo>
                  <a:lnTo>
                    <a:pt x="3411" y="3479"/>
                  </a:lnTo>
                  <a:lnTo>
                    <a:pt x="3413" y="3479"/>
                  </a:lnTo>
                  <a:lnTo>
                    <a:pt x="3415" y="3481"/>
                  </a:lnTo>
                  <a:lnTo>
                    <a:pt x="3415" y="3481"/>
                  </a:lnTo>
                  <a:lnTo>
                    <a:pt x="3415" y="3481"/>
                  </a:lnTo>
                  <a:lnTo>
                    <a:pt x="3415" y="3483"/>
                  </a:lnTo>
                  <a:lnTo>
                    <a:pt x="3417" y="3483"/>
                  </a:lnTo>
                  <a:lnTo>
                    <a:pt x="3417" y="3483"/>
                  </a:lnTo>
                  <a:lnTo>
                    <a:pt x="3417" y="3485"/>
                  </a:lnTo>
                  <a:lnTo>
                    <a:pt x="3419" y="3485"/>
                  </a:lnTo>
                  <a:lnTo>
                    <a:pt x="3419" y="3485"/>
                  </a:lnTo>
                  <a:lnTo>
                    <a:pt x="3419" y="3485"/>
                  </a:lnTo>
                  <a:lnTo>
                    <a:pt x="3419" y="3487"/>
                  </a:lnTo>
                  <a:lnTo>
                    <a:pt x="3421" y="3487"/>
                  </a:lnTo>
                  <a:lnTo>
                    <a:pt x="3421" y="3487"/>
                  </a:lnTo>
                  <a:lnTo>
                    <a:pt x="3421" y="3487"/>
                  </a:lnTo>
                  <a:lnTo>
                    <a:pt x="3423" y="3489"/>
                  </a:lnTo>
                  <a:lnTo>
                    <a:pt x="3423" y="3489"/>
                  </a:lnTo>
                  <a:lnTo>
                    <a:pt x="3423" y="3491"/>
                  </a:lnTo>
                  <a:lnTo>
                    <a:pt x="3425" y="3491"/>
                  </a:lnTo>
                  <a:lnTo>
                    <a:pt x="3427" y="3491"/>
                  </a:lnTo>
                  <a:lnTo>
                    <a:pt x="3429" y="3491"/>
                  </a:lnTo>
                  <a:lnTo>
                    <a:pt x="3431" y="3491"/>
                  </a:lnTo>
                  <a:lnTo>
                    <a:pt x="3431" y="3491"/>
                  </a:lnTo>
                  <a:lnTo>
                    <a:pt x="3431" y="3491"/>
                  </a:lnTo>
                  <a:lnTo>
                    <a:pt x="3431" y="3491"/>
                  </a:lnTo>
                  <a:lnTo>
                    <a:pt x="3431" y="3491"/>
                  </a:lnTo>
                  <a:lnTo>
                    <a:pt x="3433" y="3491"/>
                  </a:lnTo>
                  <a:lnTo>
                    <a:pt x="3433" y="3489"/>
                  </a:lnTo>
                  <a:lnTo>
                    <a:pt x="3433" y="3489"/>
                  </a:lnTo>
                  <a:lnTo>
                    <a:pt x="3435" y="3489"/>
                  </a:lnTo>
                  <a:lnTo>
                    <a:pt x="3435" y="3489"/>
                  </a:lnTo>
                  <a:lnTo>
                    <a:pt x="3435" y="3491"/>
                  </a:lnTo>
                  <a:lnTo>
                    <a:pt x="3437" y="3491"/>
                  </a:lnTo>
                  <a:lnTo>
                    <a:pt x="3437" y="3493"/>
                  </a:lnTo>
                  <a:lnTo>
                    <a:pt x="3439" y="3493"/>
                  </a:lnTo>
                  <a:lnTo>
                    <a:pt x="3439" y="3493"/>
                  </a:lnTo>
                  <a:lnTo>
                    <a:pt x="3441" y="3495"/>
                  </a:lnTo>
                  <a:lnTo>
                    <a:pt x="3441" y="3493"/>
                  </a:lnTo>
                  <a:lnTo>
                    <a:pt x="3441" y="3493"/>
                  </a:lnTo>
                  <a:lnTo>
                    <a:pt x="3441" y="3491"/>
                  </a:lnTo>
                  <a:lnTo>
                    <a:pt x="3443" y="3491"/>
                  </a:lnTo>
                  <a:lnTo>
                    <a:pt x="3443" y="3491"/>
                  </a:lnTo>
                  <a:lnTo>
                    <a:pt x="3441" y="3491"/>
                  </a:lnTo>
                  <a:lnTo>
                    <a:pt x="3443" y="3491"/>
                  </a:lnTo>
                  <a:lnTo>
                    <a:pt x="3441" y="3489"/>
                  </a:lnTo>
                  <a:lnTo>
                    <a:pt x="3441" y="3489"/>
                  </a:lnTo>
                  <a:lnTo>
                    <a:pt x="3443" y="3487"/>
                  </a:lnTo>
                  <a:lnTo>
                    <a:pt x="3443" y="3487"/>
                  </a:lnTo>
                  <a:lnTo>
                    <a:pt x="3443" y="3485"/>
                  </a:lnTo>
                  <a:lnTo>
                    <a:pt x="3445" y="3485"/>
                  </a:lnTo>
                  <a:lnTo>
                    <a:pt x="3445" y="3483"/>
                  </a:lnTo>
                  <a:lnTo>
                    <a:pt x="3447" y="3483"/>
                  </a:lnTo>
                  <a:lnTo>
                    <a:pt x="3447" y="3481"/>
                  </a:lnTo>
                  <a:lnTo>
                    <a:pt x="3445" y="3481"/>
                  </a:lnTo>
                  <a:lnTo>
                    <a:pt x="3445" y="3479"/>
                  </a:lnTo>
                  <a:lnTo>
                    <a:pt x="3445" y="3479"/>
                  </a:lnTo>
                  <a:lnTo>
                    <a:pt x="3445" y="3479"/>
                  </a:lnTo>
                  <a:lnTo>
                    <a:pt x="3443" y="3479"/>
                  </a:lnTo>
                  <a:lnTo>
                    <a:pt x="3443" y="3477"/>
                  </a:lnTo>
                  <a:lnTo>
                    <a:pt x="3445" y="3477"/>
                  </a:lnTo>
                  <a:lnTo>
                    <a:pt x="3445" y="3477"/>
                  </a:lnTo>
                  <a:lnTo>
                    <a:pt x="3445" y="3475"/>
                  </a:lnTo>
                  <a:lnTo>
                    <a:pt x="3445" y="3475"/>
                  </a:lnTo>
                  <a:lnTo>
                    <a:pt x="3447" y="3473"/>
                  </a:lnTo>
                  <a:lnTo>
                    <a:pt x="3447" y="3473"/>
                  </a:lnTo>
                  <a:lnTo>
                    <a:pt x="3447" y="3473"/>
                  </a:lnTo>
                  <a:lnTo>
                    <a:pt x="3445" y="3471"/>
                  </a:lnTo>
                  <a:lnTo>
                    <a:pt x="3443" y="3471"/>
                  </a:lnTo>
                  <a:lnTo>
                    <a:pt x="3443" y="3469"/>
                  </a:lnTo>
                  <a:lnTo>
                    <a:pt x="3451" y="3469"/>
                  </a:lnTo>
                  <a:lnTo>
                    <a:pt x="3451" y="3469"/>
                  </a:lnTo>
                  <a:lnTo>
                    <a:pt x="3455" y="3469"/>
                  </a:lnTo>
                  <a:lnTo>
                    <a:pt x="3457" y="3471"/>
                  </a:lnTo>
                  <a:lnTo>
                    <a:pt x="3461" y="3471"/>
                  </a:lnTo>
                  <a:lnTo>
                    <a:pt x="3461" y="3469"/>
                  </a:lnTo>
                  <a:lnTo>
                    <a:pt x="3463" y="3469"/>
                  </a:lnTo>
                  <a:lnTo>
                    <a:pt x="3463" y="3469"/>
                  </a:lnTo>
                  <a:lnTo>
                    <a:pt x="3463" y="3467"/>
                  </a:lnTo>
                  <a:lnTo>
                    <a:pt x="3465" y="3467"/>
                  </a:lnTo>
                  <a:lnTo>
                    <a:pt x="3465" y="3467"/>
                  </a:lnTo>
                  <a:lnTo>
                    <a:pt x="3465" y="3467"/>
                  </a:lnTo>
                  <a:lnTo>
                    <a:pt x="3467" y="3465"/>
                  </a:lnTo>
                  <a:lnTo>
                    <a:pt x="3467" y="3465"/>
                  </a:lnTo>
                  <a:lnTo>
                    <a:pt x="3469" y="3465"/>
                  </a:lnTo>
                  <a:lnTo>
                    <a:pt x="3469" y="3463"/>
                  </a:lnTo>
                  <a:lnTo>
                    <a:pt x="3469" y="3463"/>
                  </a:lnTo>
                  <a:lnTo>
                    <a:pt x="3469" y="3463"/>
                  </a:lnTo>
                  <a:lnTo>
                    <a:pt x="3471" y="3463"/>
                  </a:lnTo>
                  <a:lnTo>
                    <a:pt x="3471" y="3461"/>
                  </a:lnTo>
                  <a:lnTo>
                    <a:pt x="3471" y="3461"/>
                  </a:lnTo>
                  <a:lnTo>
                    <a:pt x="3472" y="3459"/>
                  </a:lnTo>
                  <a:lnTo>
                    <a:pt x="3472" y="3457"/>
                  </a:lnTo>
                  <a:lnTo>
                    <a:pt x="3472" y="3457"/>
                  </a:lnTo>
                  <a:lnTo>
                    <a:pt x="3472" y="3449"/>
                  </a:lnTo>
                  <a:lnTo>
                    <a:pt x="3474" y="3449"/>
                  </a:lnTo>
                  <a:lnTo>
                    <a:pt x="3478" y="3449"/>
                  </a:lnTo>
                  <a:lnTo>
                    <a:pt x="3478" y="3447"/>
                  </a:lnTo>
                  <a:lnTo>
                    <a:pt x="3482" y="3447"/>
                  </a:lnTo>
                  <a:lnTo>
                    <a:pt x="3482" y="3449"/>
                  </a:lnTo>
                  <a:lnTo>
                    <a:pt x="3488" y="3449"/>
                  </a:lnTo>
                  <a:lnTo>
                    <a:pt x="3490" y="3449"/>
                  </a:lnTo>
                  <a:lnTo>
                    <a:pt x="3490" y="3449"/>
                  </a:lnTo>
                  <a:lnTo>
                    <a:pt x="3490" y="3449"/>
                  </a:lnTo>
                  <a:lnTo>
                    <a:pt x="3492" y="3449"/>
                  </a:lnTo>
                  <a:lnTo>
                    <a:pt x="3492" y="3449"/>
                  </a:lnTo>
                  <a:lnTo>
                    <a:pt x="3494" y="3449"/>
                  </a:lnTo>
                  <a:lnTo>
                    <a:pt x="3494" y="3447"/>
                  </a:lnTo>
                  <a:lnTo>
                    <a:pt x="3496" y="3447"/>
                  </a:lnTo>
                  <a:lnTo>
                    <a:pt x="3496" y="3447"/>
                  </a:lnTo>
                  <a:lnTo>
                    <a:pt x="3496" y="3447"/>
                  </a:lnTo>
                  <a:lnTo>
                    <a:pt x="3498" y="3445"/>
                  </a:lnTo>
                  <a:lnTo>
                    <a:pt x="3498" y="3445"/>
                  </a:lnTo>
                  <a:lnTo>
                    <a:pt x="3498" y="3447"/>
                  </a:lnTo>
                  <a:lnTo>
                    <a:pt x="3498" y="3445"/>
                  </a:lnTo>
                  <a:lnTo>
                    <a:pt x="3500" y="3445"/>
                  </a:lnTo>
                  <a:lnTo>
                    <a:pt x="3500" y="3445"/>
                  </a:lnTo>
                  <a:lnTo>
                    <a:pt x="3500" y="3445"/>
                  </a:lnTo>
                  <a:lnTo>
                    <a:pt x="3500" y="3443"/>
                  </a:lnTo>
                  <a:lnTo>
                    <a:pt x="3502" y="3443"/>
                  </a:lnTo>
                  <a:lnTo>
                    <a:pt x="3502" y="3443"/>
                  </a:lnTo>
                  <a:lnTo>
                    <a:pt x="3504" y="3443"/>
                  </a:lnTo>
                  <a:lnTo>
                    <a:pt x="3504" y="3441"/>
                  </a:lnTo>
                  <a:lnTo>
                    <a:pt x="3504" y="3441"/>
                  </a:lnTo>
                  <a:lnTo>
                    <a:pt x="3506" y="3443"/>
                  </a:lnTo>
                  <a:lnTo>
                    <a:pt x="3508" y="3443"/>
                  </a:lnTo>
                  <a:lnTo>
                    <a:pt x="3508" y="3441"/>
                  </a:lnTo>
                  <a:lnTo>
                    <a:pt x="3510" y="3441"/>
                  </a:lnTo>
                  <a:lnTo>
                    <a:pt x="3510" y="3441"/>
                  </a:lnTo>
                  <a:lnTo>
                    <a:pt x="3510" y="3441"/>
                  </a:lnTo>
                  <a:lnTo>
                    <a:pt x="3510" y="3439"/>
                  </a:lnTo>
                  <a:lnTo>
                    <a:pt x="3514" y="3439"/>
                  </a:lnTo>
                  <a:lnTo>
                    <a:pt x="3514" y="3439"/>
                  </a:lnTo>
                  <a:lnTo>
                    <a:pt x="3514" y="3439"/>
                  </a:lnTo>
                  <a:lnTo>
                    <a:pt x="3514" y="3437"/>
                  </a:lnTo>
                  <a:lnTo>
                    <a:pt x="3516" y="3437"/>
                  </a:lnTo>
                  <a:lnTo>
                    <a:pt x="3518" y="3435"/>
                  </a:lnTo>
                  <a:lnTo>
                    <a:pt x="3520" y="3435"/>
                  </a:lnTo>
                  <a:lnTo>
                    <a:pt x="3520" y="3437"/>
                  </a:lnTo>
                  <a:lnTo>
                    <a:pt x="3520" y="3433"/>
                  </a:lnTo>
                  <a:lnTo>
                    <a:pt x="3522" y="3433"/>
                  </a:lnTo>
                  <a:lnTo>
                    <a:pt x="3522" y="3431"/>
                  </a:lnTo>
                  <a:lnTo>
                    <a:pt x="3524" y="3431"/>
                  </a:lnTo>
                  <a:lnTo>
                    <a:pt x="3524" y="3429"/>
                  </a:lnTo>
                  <a:lnTo>
                    <a:pt x="3526" y="3429"/>
                  </a:lnTo>
                  <a:lnTo>
                    <a:pt x="3526" y="3423"/>
                  </a:lnTo>
                  <a:lnTo>
                    <a:pt x="3524" y="3423"/>
                  </a:lnTo>
                  <a:lnTo>
                    <a:pt x="3524" y="3423"/>
                  </a:lnTo>
                  <a:lnTo>
                    <a:pt x="3526" y="3423"/>
                  </a:lnTo>
                  <a:lnTo>
                    <a:pt x="3526" y="3421"/>
                  </a:lnTo>
                  <a:lnTo>
                    <a:pt x="3524" y="3421"/>
                  </a:lnTo>
                  <a:lnTo>
                    <a:pt x="3526" y="3421"/>
                  </a:lnTo>
                  <a:lnTo>
                    <a:pt x="3524" y="3421"/>
                  </a:lnTo>
                  <a:lnTo>
                    <a:pt x="3524" y="3419"/>
                  </a:lnTo>
                  <a:lnTo>
                    <a:pt x="3526" y="3419"/>
                  </a:lnTo>
                  <a:lnTo>
                    <a:pt x="3526" y="3419"/>
                  </a:lnTo>
                  <a:lnTo>
                    <a:pt x="3528" y="3419"/>
                  </a:lnTo>
                  <a:lnTo>
                    <a:pt x="3528" y="3417"/>
                  </a:lnTo>
                  <a:lnTo>
                    <a:pt x="3528" y="3417"/>
                  </a:lnTo>
                  <a:lnTo>
                    <a:pt x="3528" y="3415"/>
                  </a:lnTo>
                  <a:lnTo>
                    <a:pt x="3530" y="3415"/>
                  </a:lnTo>
                  <a:lnTo>
                    <a:pt x="3530" y="3415"/>
                  </a:lnTo>
                  <a:lnTo>
                    <a:pt x="3530" y="3413"/>
                  </a:lnTo>
                  <a:lnTo>
                    <a:pt x="3532" y="3413"/>
                  </a:lnTo>
                  <a:lnTo>
                    <a:pt x="3532" y="3411"/>
                  </a:lnTo>
                  <a:lnTo>
                    <a:pt x="3532" y="3409"/>
                  </a:lnTo>
                  <a:lnTo>
                    <a:pt x="3532" y="3407"/>
                  </a:lnTo>
                  <a:lnTo>
                    <a:pt x="3534" y="3407"/>
                  </a:lnTo>
                  <a:lnTo>
                    <a:pt x="3534" y="3405"/>
                  </a:lnTo>
                  <a:lnTo>
                    <a:pt x="3536" y="3405"/>
                  </a:lnTo>
                  <a:lnTo>
                    <a:pt x="3536" y="3405"/>
                  </a:lnTo>
                  <a:lnTo>
                    <a:pt x="3536" y="3403"/>
                  </a:lnTo>
                  <a:lnTo>
                    <a:pt x="3538" y="3403"/>
                  </a:lnTo>
                  <a:lnTo>
                    <a:pt x="3538" y="3401"/>
                  </a:lnTo>
                  <a:lnTo>
                    <a:pt x="3538" y="3401"/>
                  </a:lnTo>
                  <a:lnTo>
                    <a:pt x="3538" y="3400"/>
                  </a:lnTo>
                  <a:lnTo>
                    <a:pt x="3540" y="3400"/>
                  </a:lnTo>
                  <a:lnTo>
                    <a:pt x="3540" y="3398"/>
                  </a:lnTo>
                  <a:lnTo>
                    <a:pt x="3540" y="3398"/>
                  </a:lnTo>
                  <a:lnTo>
                    <a:pt x="3540" y="3396"/>
                  </a:lnTo>
                  <a:lnTo>
                    <a:pt x="3542" y="3396"/>
                  </a:lnTo>
                  <a:lnTo>
                    <a:pt x="3542" y="3396"/>
                  </a:lnTo>
                  <a:lnTo>
                    <a:pt x="3540" y="3394"/>
                  </a:lnTo>
                  <a:lnTo>
                    <a:pt x="3540" y="3390"/>
                  </a:lnTo>
                  <a:lnTo>
                    <a:pt x="3540" y="3390"/>
                  </a:lnTo>
                  <a:lnTo>
                    <a:pt x="3540" y="3388"/>
                  </a:lnTo>
                  <a:lnTo>
                    <a:pt x="3538" y="3388"/>
                  </a:lnTo>
                  <a:lnTo>
                    <a:pt x="3538" y="3386"/>
                  </a:lnTo>
                  <a:lnTo>
                    <a:pt x="3540" y="3386"/>
                  </a:lnTo>
                  <a:lnTo>
                    <a:pt x="3540" y="3384"/>
                  </a:lnTo>
                  <a:lnTo>
                    <a:pt x="3538" y="3384"/>
                  </a:lnTo>
                  <a:lnTo>
                    <a:pt x="3538" y="3384"/>
                  </a:lnTo>
                  <a:lnTo>
                    <a:pt x="3540" y="3382"/>
                  </a:lnTo>
                  <a:lnTo>
                    <a:pt x="3540" y="3380"/>
                  </a:lnTo>
                  <a:lnTo>
                    <a:pt x="3540" y="3380"/>
                  </a:lnTo>
                  <a:lnTo>
                    <a:pt x="3540" y="3376"/>
                  </a:lnTo>
                  <a:lnTo>
                    <a:pt x="3542" y="3376"/>
                  </a:lnTo>
                  <a:lnTo>
                    <a:pt x="3542" y="3364"/>
                  </a:lnTo>
                  <a:lnTo>
                    <a:pt x="3540" y="3364"/>
                  </a:lnTo>
                  <a:lnTo>
                    <a:pt x="3540" y="3362"/>
                  </a:lnTo>
                  <a:lnTo>
                    <a:pt x="3540" y="3362"/>
                  </a:lnTo>
                  <a:lnTo>
                    <a:pt x="3540" y="3358"/>
                  </a:lnTo>
                  <a:lnTo>
                    <a:pt x="3540" y="3358"/>
                  </a:lnTo>
                  <a:lnTo>
                    <a:pt x="3540" y="3352"/>
                  </a:lnTo>
                  <a:lnTo>
                    <a:pt x="3544" y="3352"/>
                  </a:lnTo>
                  <a:lnTo>
                    <a:pt x="3544" y="3350"/>
                  </a:lnTo>
                  <a:lnTo>
                    <a:pt x="3544" y="3350"/>
                  </a:lnTo>
                  <a:lnTo>
                    <a:pt x="3544" y="3348"/>
                  </a:lnTo>
                  <a:lnTo>
                    <a:pt x="3546" y="3348"/>
                  </a:lnTo>
                  <a:lnTo>
                    <a:pt x="3546" y="3348"/>
                  </a:lnTo>
                  <a:lnTo>
                    <a:pt x="3548" y="3346"/>
                  </a:lnTo>
                  <a:lnTo>
                    <a:pt x="3550" y="3346"/>
                  </a:lnTo>
                  <a:lnTo>
                    <a:pt x="3550" y="3346"/>
                  </a:lnTo>
                  <a:lnTo>
                    <a:pt x="3550" y="3344"/>
                  </a:lnTo>
                  <a:lnTo>
                    <a:pt x="3550" y="3344"/>
                  </a:lnTo>
                  <a:lnTo>
                    <a:pt x="3552" y="3342"/>
                  </a:lnTo>
                  <a:lnTo>
                    <a:pt x="3552" y="3338"/>
                  </a:lnTo>
                  <a:lnTo>
                    <a:pt x="3552" y="3336"/>
                  </a:lnTo>
                  <a:lnTo>
                    <a:pt x="3552" y="3334"/>
                  </a:lnTo>
                  <a:lnTo>
                    <a:pt x="3552" y="3334"/>
                  </a:lnTo>
                  <a:lnTo>
                    <a:pt x="3552" y="3332"/>
                  </a:lnTo>
                  <a:lnTo>
                    <a:pt x="3554" y="3332"/>
                  </a:lnTo>
                  <a:lnTo>
                    <a:pt x="3554" y="3328"/>
                  </a:lnTo>
                  <a:lnTo>
                    <a:pt x="3554" y="3328"/>
                  </a:lnTo>
                  <a:lnTo>
                    <a:pt x="3556" y="3328"/>
                  </a:lnTo>
                  <a:lnTo>
                    <a:pt x="3556" y="3326"/>
                  </a:lnTo>
                  <a:lnTo>
                    <a:pt x="3556" y="3326"/>
                  </a:lnTo>
                  <a:lnTo>
                    <a:pt x="3556" y="3322"/>
                  </a:lnTo>
                  <a:lnTo>
                    <a:pt x="3558" y="3320"/>
                  </a:lnTo>
                  <a:lnTo>
                    <a:pt x="3560" y="3320"/>
                  </a:lnTo>
                  <a:lnTo>
                    <a:pt x="3560" y="3316"/>
                  </a:lnTo>
                  <a:lnTo>
                    <a:pt x="3560" y="3316"/>
                  </a:lnTo>
                  <a:lnTo>
                    <a:pt x="3560" y="3316"/>
                  </a:lnTo>
                  <a:lnTo>
                    <a:pt x="3562" y="3316"/>
                  </a:lnTo>
                  <a:lnTo>
                    <a:pt x="3564" y="3314"/>
                  </a:lnTo>
                  <a:lnTo>
                    <a:pt x="3564" y="3314"/>
                  </a:lnTo>
                  <a:lnTo>
                    <a:pt x="3564" y="3316"/>
                  </a:lnTo>
                  <a:lnTo>
                    <a:pt x="3566" y="3316"/>
                  </a:lnTo>
                  <a:lnTo>
                    <a:pt x="3564" y="3314"/>
                  </a:lnTo>
                  <a:lnTo>
                    <a:pt x="3564" y="3310"/>
                  </a:lnTo>
                  <a:lnTo>
                    <a:pt x="3566" y="3310"/>
                  </a:lnTo>
                  <a:lnTo>
                    <a:pt x="3566" y="3310"/>
                  </a:lnTo>
                  <a:lnTo>
                    <a:pt x="3564" y="3310"/>
                  </a:lnTo>
                  <a:lnTo>
                    <a:pt x="3564" y="3308"/>
                  </a:lnTo>
                  <a:lnTo>
                    <a:pt x="3566" y="3308"/>
                  </a:lnTo>
                  <a:lnTo>
                    <a:pt x="3566" y="3306"/>
                  </a:lnTo>
                  <a:lnTo>
                    <a:pt x="3564" y="3304"/>
                  </a:lnTo>
                  <a:lnTo>
                    <a:pt x="3566" y="3304"/>
                  </a:lnTo>
                  <a:lnTo>
                    <a:pt x="3566" y="3304"/>
                  </a:lnTo>
                  <a:lnTo>
                    <a:pt x="3568" y="3304"/>
                  </a:lnTo>
                  <a:lnTo>
                    <a:pt x="3568" y="3302"/>
                  </a:lnTo>
                  <a:lnTo>
                    <a:pt x="3568" y="3302"/>
                  </a:lnTo>
                  <a:lnTo>
                    <a:pt x="3570" y="3302"/>
                  </a:lnTo>
                  <a:lnTo>
                    <a:pt x="3570" y="3300"/>
                  </a:lnTo>
                  <a:lnTo>
                    <a:pt x="3572" y="3300"/>
                  </a:lnTo>
                  <a:lnTo>
                    <a:pt x="3572" y="3298"/>
                  </a:lnTo>
                  <a:lnTo>
                    <a:pt x="3572" y="3298"/>
                  </a:lnTo>
                  <a:lnTo>
                    <a:pt x="3572" y="3296"/>
                  </a:lnTo>
                  <a:lnTo>
                    <a:pt x="3574" y="3296"/>
                  </a:lnTo>
                  <a:lnTo>
                    <a:pt x="3574" y="3296"/>
                  </a:lnTo>
                  <a:lnTo>
                    <a:pt x="3575" y="3296"/>
                  </a:lnTo>
                  <a:lnTo>
                    <a:pt x="3575" y="3295"/>
                  </a:lnTo>
                  <a:lnTo>
                    <a:pt x="3575" y="3295"/>
                  </a:lnTo>
                  <a:lnTo>
                    <a:pt x="3575" y="3295"/>
                  </a:lnTo>
                  <a:lnTo>
                    <a:pt x="3575" y="3295"/>
                  </a:lnTo>
                  <a:lnTo>
                    <a:pt x="3575" y="3293"/>
                  </a:lnTo>
                  <a:lnTo>
                    <a:pt x="3575" y="3293"/>
                  </a:lnTo>
                  <a:lnTo>
                    <a:pt x="3575" y="3293"/>
                  </a:lnTo>
                  <a:lnTo>
                    <a:pt x="3574" y="3293"/>
                  </a:lnTo>
                  <a:lnTo>
                    <a:pt x="3574" y="3291"/>
                  </a:lnTo>
                  <a:lnTo>
                    <a:pt x="3574" y="3291"/>
                  </a:lnTo>
                  <a:lnTo>
                    <a:pt x="3574" y="3291"/>
                  </a:lnTo>
                  <a:lnTo>
                    <a:pt x="3572" y="3289"/>
                  </a:lnTo>
                  <a:lnTo>
                    <a:pt x="3572" y="3285"/>
                  </a:lnTo>
                  <a:lnTo>
                    <a:pt x="3572" y="3285"/>
                  </a:lnTo>
                  <a:lnTo>
                    <a:pt x="3572" y="3283"/>
                  </a:lnTo>
                  <a:lnTo>
                    <a:pt x="3570" y="3283"/>
                  </a:lnTo>
                  <a:lnTo>
                    <a:pt x="3572" y="3283"/>
                  </a:lnTo>
                  <a:lnTo>
                    <a:pt x="3572" y="3281"/>
                  </a:lnTo>
                  <a:lnTo>
                    <a:pt x="3572" y="3281"/>
                  </a:lnTo>
                  <a:lnTo>
                    <a:pt x="3574" y="3281"/>
                  </a:lnTo>
                  <a:lnTo>
                    <a:pt x="3574" y="3277"/>
                  </a:lnTo>
                  <a:lnTo>
                    <a:pt x="3575" y="3277"/>
                  </a:lnTo>
                  <a:lnTo>
                    <a:pt x="3575" y="3277"/>
                  </a:lnTo>
                  <a:lnTo>
                    <a:pt x="3575" y="3275"/>
                  </a:lnTo>
                  <a:lnTo>
                    <a:pt x="3575" y="3275"/>
                  </a:lnTo>
                  <a:lnTo>
                    <a:pt x="3577" y="3275"/>
                  </a:lnTo>
                  <a:lnTo>
                    <a:pt x="3577" y="3267"/>
                  </a:lnTo>
                  <a:lnTo>
                    <a:pt x="3577" y="3267"/>
                  </a:lnTo>
                  <a:lnTo>
                    <a:pt x="3577" y="3267"/>
                  </a:lnTo>
                  <a:lnTo>
                    <a:pt x="3577" y="3265"/>
                  </a:lnTo>
                  <a:lnTo>
                    <a:pt x="3577" y="3265"/>
                  </a:lnTo>
                  <a:lnTo>
                    <a:pt x="3577" y="3265"/>
                  </a:lnTo>
                  <a:lnTo>
                    <a:pt x="3581" y="3261"/>
                  </a:lnTo>
                  <a:lnTo>
                    <a:pt x="3581" y="3259"/>
                  </a:lnTo>
                  <a:lnTo>
                    <a:pt x="3581" y="3261"/>
                  </a:lnTo>
                  <a:lnTo>
                    <a:pt x="3583" y="3261"/>
                  </a:lnTo>
                  <a:lnTo>
                    <a:pt x="3583" y="3259"/>
                  </a:lnTo>
                  <a:lnTo>
                    <a:pt x="3585" y="3259"/>
                  </a:lnTo>
                  <a:lnTo>
                    <a:pt x="3587" y="3257"/>
                  </a:lnTo>
                  <a:lnTo>
                    <a:pt x="3589" y="3257"/>
                  </a:lnTo>
                  <a:lnTo>
                    <a:pt x="3589" y="3257"/>
                  </a:lnTo>
                  <a:lnTo>
                    <a:pt x="3589" y="3257"/>
                  </a:lnTo>
                  <a:lnTo>
                    <a:pt x="3591" y="3257"/>
                  </a:lnTo>
                  <a:lnTo>
                    <a:pt x="3593" y="3257"/>
                  </a:lnTo>
                  <a:lnTo>
                    <a:pt x="3595" y="3255"/>
                  </a:lnTo>
                  <a:lnTo>
                    <a:pt x="3595" y="3253"/>
                  </a:lnTo>
                  <a:lnTo>
                    <a:pt x="3595" y="3253"/>
                  </a:lnTo>
                  <a:lnTo>
                    <a:pt x="3595" y="3253"/>
                  </a:lnTo>
                  <a:lnTo>
                    <a:pt x="3595" y="3251"/>
                  </a:lnTo>
                  <a:lnTo>
                    <a:pt x="3595" y="3251"/>
                  </a:lnTo>
                  <a:lnTo>
                    <a:pt x="3595" y="3249"/>
                  </a:lnTo>
                  <a:lnTo>
                    <a:pt x="3595" y="3247"/>
                  </a:lnTo>
                  <a:lnTo>
                    <a:pt x="3595" y="3247"/>
                  </a:lnTo>
                  <a:lnTo>
                    <a:pt x="3595" y="3247"/>
                  </a:lnTo>
                  <a:lnTo>
                    <a:pt x="3595" y="3243"/>
                  </a:lnTo>
                  <a:lnTo>
                    <a:pt x="3595" y="3241"/>
                  </a:lnTo>
                  <a:lnTo>
                    <a:pt x="3595" y="3241"/>
                  </a:lnTo>
                  <a:lnTo>
                    <a:pt x="3593" y="3241"/>
                  </a:lnTo>
                  <a:lnTo>
                    <a:pt x="3593" y="3239"/>
                  </a:lnTo>
                  <a:lnTo>
                    <a:pt x="3591" y="3239"/>
                  </a:lnTo>
                  <a:lnTo>
                    <a:pt x="3591" y="3239"/>
                  </a:lnTo>
                  <a:lnTo>
                    <a:pt x="3591" y="3239"/>
                  </a:lnTo>
                  <a:lnTo>
                    <a:pt x="3591" y="3237"/>
                  </a:lnTo>
                  <a:lnTo>
                    <a:pt x="3589" y="3237"/>
                  </a:lnTo>
                  <a:lnTo>
                    <a:pt x="3589" y="3237"/>
                  </a:lnTo>
                  <a:lnTo>
                    <a:pt x="3587" y="3237"/>
                  </a:lnTo>
                  <a:lnTo>
                    <a:pt x="3587" y="3235"/>
                  </a:lnTo>
                  <a:lnTo>
                    <a:pt x="3587" y="3235"/>
                  </a:lnTo>
                  <a:lnTo>
                    <a:pt x="3587" y="3233"/>
                  </a:lnTo>
                  <a:lnTo>
                    <a:pt x="3587" y="3233"/>
                  </a:lnTo>
                  <a:lnTo>
                    <a:pt x="3587" y="3233"/>
                  </a:lnTo>
                  <a:lnTo>
                    <a:pt x="3589" y="3233"/>
                  </a:lnTo>
                  <a:lnTo>
                    <a:pt x="3589" y="3231"/>
                  </a:lnTo>
                  <a:lnTo>
                    <a:pt x="3589" y="3231"/>
                  </a:lnTo>
                  <a:lnTo>
                    <a:pt x="3589" y="3229"/>
                  </a:lnTo>
                  <a:lnTo>
                    <a:pt x="3593" y="3229"/>
                  </a:lnTo>
                  <a:lnTo>
                    <a:pt x="3593" y="3229"/>
                  </a:lnTo>
                  <a:lnTo>
                    <a:pt x="3597" y="3229"/>
                  </a:lnTo>
                  <a:lnTo>
                    <a:pt x="3597" y="3227"/>
                  </a:lnTo>
                  <a:lnTo>
                    <a:pt x="3599" y="3227"/>
                  </a:lnTo>
                  <a:lnTo>
                    <a:pt x="3599" y="3225"/>
                  </a:lnTo>
                  <a:lnTo>
                    <a:pt x="3597" y="3225"/>
                  </a:lnTo>
                  <a:lnTo>
                    <a:pt x="3597" y="3223"/>
                  </a:lnTo>
                  <a:lnTo>
                    <a:pt x="3597" y="3221"/>
                  </a:lnTo>
                  <a:lnTo>
                    <a:pt x="3597" y="3221"/>
                  </a:lnTo>
                  <a:lnTo>
                    <a:pt x="3597" y="3221"/>
                  </a:lnTo>
                  <a:lnTo>
                    <a:pt x="3599" y="3219"/>
                  </a:lnTo>
                  <a:lnTo>
                    <a:pt x="3599" y="3219"/>
                  </a:lnTo>
                  <a:lnTo>
                    <a:pt x="3597" y="3217"/>
                  </a:lnTo>
                  <a:lnTo>
                    <a:pt x="3597" y="3217"/>
                  </a:lnTo>
                  <a:lnTo>
                    <a:pt x="3597" y="3217"/>
                  </a:lnTo>
                  <a:lnTo>
                    <a:pt x="3597" y="3215"/>
                  </a:lnTo>
                  <a:lnTo>
                    <a:pt x="3597" y="3215"/>
                  </a:lnTo>
                  <a:lnTo>
                    <a:pt x="3597" y="3215"/>
                  </a:lnTo>
                  <a:lnTo>
                    <a:pt x="3597" y="3213"/>
                  </a:lnTo>
                  <a:lnTo>
                    <a:pt x="3597" y="3213"/>
                  </a:lnTo>
                  <a:lnTo>
                    <a:pt x="3597" y="3211"/>
                  </a:lnTo>
                  <a:lnTo>
                    <a:pt x="3599" y="3211"/>
                  </a:lnTo>
                  <a:lnTo>
                    <a:pt x="3599" y="3211"/>
                  </a:lnTo>
                  <a:lnTo>
                    <a:pt x="3599" y="3211"/>
                  </a:lnTo>
                  <a:lnTo>
                    <a:pt x="3599" y="3209"/>
                  </a:lnTo>
                  <a:lnTo>
                    <a:pt x="3601" y="3209"/>
                  </a:lnTo>
                  <a:lnTo>
                    <a:pt x="3601" y="3209"/>
                  </a:lnTo>
                  <a:lnTo>
                    <a:pt x="3603" y="3209"/>
                  </a:lnTo>
                  <a:lnTo>
                    <a:pt x="3603" y="3207"/>
                  </a:lnTo>
                  <a:lnTo>
                    <a:pt x="3603" y="3207"/>
                  </a:lnTo>
                  <a:lnTo>
                    <a:pt x="3605" y="3207"/>
                  </a:lnTo>
                  <a:lnTo>
                    <a:pt x="3605" y="3207"/>
                  </a:lnTo>
                  <a:lnTo>
                    <a:pt x="3605" y="3207"/>
                  </a:lnTo>
                  <a:lnTo>
                    <a:pt x="3607" y="3207"/>
                  </a:lnTo>
                  <a:lnTo>
                    <a:pt x="3621" y="3207"/>
                  </a:lnTo>
                  <a:lnTo>
                    <a:pt x="3621" y="3205"/>
                  </a:lnTo>
                  <a:lnTo>
                    <a:pt x="3623" y="3205"/>
                  </a:lnTo>
                  <a:lnTo>
                    <a:pt x="3623" y="3201"/>
                  </a:lnTo>
                  <a:lnTo>
                    <a:pt x="3623" y="3201"/>
                  </a:lnTo>
                  <a:lnTo>
                    <a:pt x="3623" y="3201"/>
                  </a:lnTo>
                  <a:lnTo>
                    <a:pt x="3625" y="3199"/>
                  </a:lnTo>
                  <a:lnTo>
                    <a:pt x="3625" y="3199"/>
                  </a:lnTo>
                  <a:lnTo>
                    <a:pt x="3625" y="3199"/>
                  </a:lnTo>
                  <a:lnTo>
                    <a:pt x="3629" y="3199"/>
                  </a:lnTo>
                  <a:lnTo>
                    <a:pt x="3629" y="3197"/>
                  </a:lnTo>
                  <a:lnTo>
                    <a:pt x="3633" y="3197"/>
                  </a:lnTo>
                  <a:lnTo>
                    <a:pt x="3633" y="3197"/>
                  </a:lnTo>
                  <a:lnTo>
                    <a:pt x="3637" y="3197"/>
                  </a:lnTo>
                  <a:lnTo>
                    <a:pt x="3637" y="3195"/>
                  </a:lnTo>
                  <a:lnTo>
                    <a:pt x="3637" y="3193"/>
                  </a:lnTo>
                  <a:lnTo>
                    <a:pt x="3639" y="3193"/>
                  </a:lnTo>
                  <a:lnTo>
                    <a:pt x="3639" y="3191"/>
                  </a:lnTo>
                  <a:lnTo>
                    <a:pt x="3639" y="3191"/>
                  </a:lnTo>
                  <a:lnTo>
                    <a:pt x="3639" y="3188"/>
                  </a:lnTo>
                  <a:lnTo>
                    <a:pt x="3641" y="3188"/>
                  </a:lnTo>
                  <a:lnTo>
                    <a:pt x="3641" y="3188"/>
                  </a:lnTo>
                  <a:lnTo>
                    <a:pt x="3643" y="3188"/>
                  </a:lnTo>
                  <a:lnTo>
                    <a:pt x="3643" y="3186"/>
                  </a:lnTo>
                  <a:lnTo>
                    <a:pt x="3645" y="3186"/>
                  </a:lnTo>
                  <a:lnTo>
                    <a:pt x="3645" y="3186"/>
                  </a:lnTo>
                  <a:lnTo>
                    <a:pt x="3647" y="3186"/>
                  </a:lnTo>
                  <a:lnTo>
                    <a:pt x="3647" y="3184"/>
                  </a:lnTo>
                  <a:lnTo>
                    <a:pt x="3645" y="3184"/>
                  </a:lnTo>
                  <a:lnTo>
                    <a:pt x="3645" y="3184"/>
                  </a:lnTo>
                  <a:lnTo>
                    <a:pt x="3647" y="3184"/>
                  </a:lnTo>
                  <a:lnTo>
                    <a:pt x="3647" y="3184"/>
                  </a:lnTo>
                  <a:lnTo>
                    <a:pt x="3647" y="3184"/>
                  </a:lnTo>
                  <a:lnTo>
                    <a:pt x="3649" y="3186"/>
                  </a:lnTo>
                  <a:lnTo>
                    <a:pt x="3651" y="3186"/>
                  </a:lnTo>
                  <a:lnTo>
                    <a:pt x="3653" y="3188"/>
                  </a:lnTo>
                  <a:lnTo>
                    <a:pt x="3655" y="3184"/>
                  </a:lnTo>
                  <a:lnTo>
                    <a:pt x="3655" y="3184"/>
                  </a:lnTo>
                  <a:lnTo>
                    <a:pt x="3657" y="3184"/>
                  </a:lnTo>
                  <a:lnTo>
                    <a:pt x="3657" y="3182"/>
                  </a:lnTo>
                  <a:lnTo>
                    <a:pt x="3655" y="3182"/>
                  </a:lnTo>
                  <a:lnTo>
                    <a:pt x="3655" y="3180"/>
                  </a:lnTo>
                  <a:lnTo>
                    <a:pt x="3655" y="3180"/>
                  </a:lnTo>
                  <a:lnTo>
                    <a:pt x="3655" y="3178"/>
                  </a:lnTo>
                  <a:lnTo>
                    <a:pt x="3653" y="3178"/>
                  </a:lnTo>
                  <a:lnTo>
                    <a:pt x="3653" y="3178"/>
                  </a:lnTo>
                  <a:lnTo>
                    <a:pt x="3653" y="3176"/>
                  </a:lnTo>
                  <a:lnTo>
                    <a:pt x="3653" y="3176"/>
                  </a:lnTo>
                  <a:lnTo>
                    <a:pt x="3653" y="3172"/>
                  </a:lnTo>
                  <a:lnTo>
                    <a:pt x="3655" y="3172"/>
                  </a:lnTo>
                  <a:lnTo>
                    <a:pt x="3657" y="3172"/>
                  </a:lnTo>
                  <a:lnTo>
                    <a:pt x="3657" y="3170"/>
                  </a:lnTo>
                  <a:lnTo>
                    <a:pt x="3655" y="3170"/>
                  </a:lnTo>
                  <a:lnTo>
                    <a:pt x="3655" y="3168"/>
                  </a:lnTo>
                  <a:lnTo>
                    <a:pt x="3655" y="3168"/>
                  </a:lnTo>
                  <a:lnTo>
                    <a:pt x="3655" y="3166"/>
                  </a:lnTo>
                  <a:lnTo>
                    <a:pt x="3657" y="3166"/>
                  </a:lnTo>
                  <a:lnTo>
                    <a:pt x="3657" y="3164"/>
                  </a:lnTo>
                  <a:lnTo>
                    <a:pt x="3659" y="3164"/>
                  </a:lnTo>
                  <a:lnTo>
                    <a:pt x="3659" y="3164"/>
                  </a:lnTo>
                  <a:lnTo>
                    <a:pt x="3661" y="3164"/>
                  </a:lnTo>
                  <a:lnTo>
                    <a:pt x="3661" y="3162"/>
                  </a:lnTo>
                  <a:lnTo>
                    <a:pt x="3663" y="3162"/>
                  </a:lnTo>
                  <a:lnTo>
                    <a:pt x="3663" y="3162"/>
                  </a:lnTo>
                  <a:lnTo>
                    <a:pt x="3663" y="3162"/>
                  </a:lnTo>
                  <a:lnTo>
                    <a:pt x="3667" y="3158"/>
                  </a:lnTo>
                  <a:lnTo>
                    <a:pt x="3667" y="3158"/>
                  </a:lnTo>
                  <a:lnTo>
                    <a:pt x="3667" y="3158"/>
                  </a:lnTo>
                  <a:lnTo>
                    <a:pt x="3667" y="3158"/>
                  </a:lnTo>
                  <a:lnTo>
                    <a:pt x="3667" y="3156"/>
                  </a:lnTo>
                  <a:lnTo>
                    <a:pt x="3667" y="3156"/>
                  </a:lnTo>
                  <a:lnTo>
                    <a:pt x="3667" y="3156"/>
                  </a:lnTo>
                  <a:lnTo>
                    <a:pt x="3669" y="3156"/>
                  </a:lnTo>
                  <a:lnTo>
                    <a:pt x="3669" y="3156"/>
                  </a:lnTo>
                  <a:lnTo>
                    <a:pt x="3669" y="3156"/>
                  </a:lnTo>
                  <a:lnTo>
                    <a:pt x="3669" y="3156"/>
                  </a:lnTo>
                  <a:lnTo>
                    <a:pt x="3671" y="3156"/>
                  </a:lnTo>
                  <a:lnTo>
                    <a:pt x="3671" y="3154"/>
                  </a:lnTo>
                  <a:lnTo>
                    <a:pt x="3673" y="3154"/>
                  </a:lnTo>
                  <a:lnTo>
                    <a:pt x="3673" y="3154"/>
                  </a:lnTo>
                  <a:lnTo>
                    <a:pt x="3675" y="3154"/>
                  </a:lnTo>
                  <a:lnTo>
                    <a:pt x="3675" y="3152"/>
                  </a:lnTo>
                  <a:lnTo>
                    <a:pt x="3675" y="3152"/>
                  </a:lnTo>
                  <a:lnTo>
                    <a:pt x="3675" y="3150"/>
                  </a:lnTo>
                  <a:lnTo>
                    <a:pt x="3677" y="3150"/>
                  </a:lnTo>
                  <a:lnTo>
                    <a:pt x="3677" y="3150"/>
                  </a:lnTo>
                  <a:lnTo>
                    <a:pt x="3677" y="3150"/>
                  </a:lnTo>
                  <a:lnTo>
                    <a:pt x="3677" y="3146"/>
                  </a:lnTo>
                  <a:lnTo>
                    <a:pt x="3678" y="3146"/>
                  </a:lnTo>
                  <a:lnTo>
                    <a:pt x="3678" y="3144"/>
                  </a:lnTo>
                  <a:lnTo>
                    <a:pt x="3678" y="3144"/>
                  </a:lnTo>
                  <a:lnTo>
                    <a:pt x="3678" y="3144"/>
                  </a:lnTo>
                  <a:lnTo>
                    <a:pt x="3678" y="3144"/>
                  </a:lnTo>
                  <a:lnTo>
                    <a:pt x="3678" y="3144"/>
                  </a:lnTo>
                  <a:lnTo>
                    <a:pt x="3678" y="3142"/>
                  </a:lnTo>
                  <a:lnTo>
                    <a:pt x="3677" y="3142"/>
                  </a:lnTo>
                  <a:lnTo>
                    <a:pt x="3677" y="3142"/>
                  </a:lnTo>
                  <a:lnTo>
                    <a:pt x="3678" y="3142"/>
                  </a:lnTo>
                  <a:lnTo>
                    <a:pt x="3678" y="3140"/>
                  </a:lnTo>
                  <a:lnTo>
                    <a:pt x="3678" y="3140"/>
                  </a:lnTo>
                  <a:lnTo>
                    <a:pt x="3680" y="3140"/>
                  </a:lnTo>
                  <a:lnTo>
                    <a:pt x="3680" y="3138"/>
                  </a:lnTo>
                  <a:lnTo>
                    <a:pt x="3680" y="3138"/>
                  </a:lnTo>
                  <a:lnTo>
                    <a:pt x="3680" y="3138"/>
                  </a:lnTo>
                  <a:lnTo>
                    <a:pt x="3682" y="3138"/>
                  </a:lnTo>
                  <a:lnTo>
                    <a:pt x="3682" y="3136"/>
                  </a:lnTo>
                  <a:lnTo>
                    <a:pt x="3682" y="3136"/>
                  </a:lnTo>
                  <a:lnTo>
                    <a:pt x="3682" y="3134"/>
                  </a:lnTo>
                  <a:lnTo>
                    <a:pt x="3684" y="3134"/>
                  </a:lnTo>
                  <a:lnTo>
                    <a:pt x="3684" y="3134"/>
                  </a:lnTo>
                  <a:lnTo>
                    <a:pt x="3686" y="3134"/>
                  </a:lnTo>
                  <a:lnTo>
                    <a:pt x="3686" y="3132"/>
                  </a:lnTo>
                  <a:lnTo>
                    <a:pt x="3686" y="3132"/>
                  </a:lnTo>
                  <a:lnTo>
                    <a:pt x="3684" y="3130"/>
                  </a:lnTo>
                  <a:lnTo>
                    <a:pt x="3684" y="3130"/>
                  </a:lnTo>
                  <a:lnTo>
                    <a:pt x="3686" y="3130"/>
                  </a:lnTo>
                  <a:lnTo>
                    <a:pt x="3746" y="3182"/>
                  </a:lnTo>
                  <a:lnTo>
                    <a:pt x="3752" y="3186"/>
                  </a:lnTo>
                  <a:lnTo>
                    <a:pt x="3756" y="3188"/>
                  </a:lnTo>
                  <a:lnTo>
                    <a:pt x="3758" y="3190"/>
                  </a:lnTo>
                  <a:lnTo>
                    <a:pt x="3766" y="3195"/>
                  </a:lnTo>
                  <a:lnTo>
                    <a:pt x="3768" y="3199"/>
                  </a:lnTo>
                  <a:lnTo>
                    <a:pt x="3770" y="3199"/>
                  </a:lnTo>
                  <a:lnTo>
                    <a:pt x="3770" y="3201"/>
                  </a:lnTo>
                  <a:lnTo>
                    <a:pt x="3837" y="3257"/>
                  </a:lnTo>
                  <a:lnTo>
                    <a:pt x="3839" y="3259"/>
                  </a:lnTo>
                  <a:lnTo>
                    <a:pt x="3843" y="3261"/>
                  </a:lnTo>
                  <a:lnTo>
                    <a:pt x="3845" y="3263"/>
                  </a:lnTo>
                  <a:lnTo>
                    <a:pt x="3851" y="3267"/>
                  </a:lnTo>
                  <a:lnTo>
                    <a:pt x="3855" y="3271"/>
                  </a:lnTo>
                  <a:lnTo>
                    <a:pt x="3863" y="3277"/>
                  </a:lnTo>
                  <a:lnTo>
                    <a:pt x="3875" y="3287"/>
                  </a:lnTo>
                  <a:lnTo>
                    <a:pt x="3888" y="3298"/>
                  </a:lnTo>
                  <a:lnTo>
                    <a:pt x="3906" y="3312"/>
                  </a:lnTo>
                  <a:lnTo>
                    <a:pt x="3906" y="3314"/>
                  </a:lnTo>
                  <a:lnTo>
                    <a:pt x="3906" y="3314"/>
                  </a:lnTo>
                  <a:lnTo>
                    <a:pt x="3906" y="3316"/>
                  </a:lnTo>
                  <a:lnTo>
                    <a:pt x="3908" y="3316"/>
                  </a:lnTo>
                  <a:lnTo>
                    <a:pt x="3908" y="3324"/>
                  </a:lnTo>
                  <a:lnTo>
                    <a:pt x="3906" y="3324"/>
                  </a:lnTo>
                  <a:lnTo>
                    <a:pt x="3906" y="3334"/>
                  </a:lnTo>
                  <a:lnTo>
                    <a:pt x="3908" y="3336"/>
                  </a:lnTo>
                  <a:lnTo>
                    <a:pt x="3908" y="3336"/>
                  </a:lnTo>
                  <a:lnTo>
                    <a:pt x="3908" y="3338"/>
                  </a:lnTo>
                  <a:lnTo>
                    <a:pt x="3908" y="3340"/>
                  </a:lnTo>
                  <a:lnTo>
                    <a:pt x="3908" y="3340"/>
                  </a:lnTo>
                  <a:lnTo>
                    <a:pt x="3908" y="3346"/>
                  </a:lnTo>
                  <a:lnTo>
                    <a:pt x="3908" y="3346"/>
                  </a:lnTo>
                  <a:lnTo>
                    <a:pt x="3908" y="3352"/>
                  </a:lnTo>
                  <a:lnTo>
                    <a:pt x="3908" y="3352"/>
                  </a:lnTo>
                  <a:lnTo>
                    <a:pt x="3908" y="3354"/>
                  </a:lnTo>
                  <a:lnTo>
                    <a:pt x="3910" y="3354"/>
                  </a:lnTo>
                  <a:lnTo>
                    <a:pt x="3910" y="3362"/>
                  </a:lnTo>
                  <a:lnTo>
                    <a:pt x="3908" y="3362"/>
                  </a:lnTo>
                  <a:lnTo>
                    <a:pt x="3908" y="3364"/>
                  </a:lnTo>
                  <a:lnTo>
                    <a:pt x="3908" y="3366"/>
                  </a:lnTo>
                  <a:lnTo>
                    <a:pt x="3908" y="3370"/>
                  </a:lnTo>
                  <a:lnTo>
                    <a:pt x="3908" y="3372"/>
                  </a:lnTo>
                  <a:lnTo>
                    <a:pt x="3908" y="3374"/>
                  </a:lnTo>
                  <a:lnTo>
                    <a:pt x="3910" y="3374"/>
                  </a:lnTo>
                  <a:lnTo>
                    <a:pt x="3910" y="3376"/>
                  </a:lnTo>
                  <a:lnTo>
                    <a:pt x="3910" y="3376"/>
                  </a:lnTo>
                  <a:lnTo>
                    <a:pt x="3910" y="3378"/>
                  </a:lnTo>
                  <a:lnTo>
                    <a:pt x="3914" y="3382"/>
                  </a:lnTo>
                  <a:lnTo>
                    <a:pt x="3914" y="3382"/>
                  </a:lnTo>
                  <a:lnTo>
                    <a:pt x="3914" y="3382"/>
                  </a:lnTo>
                  <a:lnTo>
                    <a:pt x="3916" y="3384"/>
                  </a:lnTo>
                  <a:lnTo>
                    <a:pt x="3916" y="3384"/>
                  </a:lnTo>
                  <a:lnTo>
                    <a:pt x="3918" y="3384"/>
                  </a:lnTo>
                  <a:lnTo>
                    <a:pt x="3920" y="3384"/>
                  </a:lnTo>
                  <a:lnTo>
                    <a:pt x="3922" y="3386"/>
                  </a:lnTo>
                  <a:lnTo>
                    <a:pt x="3924" y="3386"/>
                  </a:lnTo>
                  <a:lnTo>
                    <a:pt x="3924" y="3388"/>
                  </a:lnTo>
                  <a:lnTo>
                    <a:pt x="3926" y="3388"/>
                  </a:lnTo>
                  <a:lnTo>
                    <a:pt x="3926" y="3388"/>
                  </a:lnTo>
                  <a:lnTo>
                    <a:pt x="3926" y="3388"/>
                  </a:lnTo>
                  <a:lnTo>
                    <a:pt x="3928" y="3390"/>
                  </a:lnTo>
                  <a:lnTo>
                    <a:pt x="3930" y="3390"/>
                  </a:lnTo>
                  <a:lnTo>
                    <a:pt x="3930" y="3392"/>
                  </a:lnTo>
                  <a:lnTo>
                    <a:pt x="3932" y="3394"/>
                  </a:lnTo>
                  <a:lnTo>
                    <a:pt x="3932" y="3396"/>
                  </a:lnTo>
                  <a:lnTo>
                    <a:pt x="3932" y="3396"/>
                  </a:lnTo>
                  <a:lnTo>
                    <a:pt x="3932" y="3396"/>
                  </a:lnTo>
                  <a:lnTo>
                    <a:pt x="3934" y="3398"/>
                  </a:lnTo>
                  <a:lnTo>
                    <a:pt x="3934" y="3398"/>
                  </a:lnTo>
                  <a:lnTo>
                    <a:pt x="3934" y="3400"/>
                  </a:lnTo>
                  <a:lnTo>
                    <a:pt x="3936" y="3401"/>
                  </a:lnTo>
                  <a:lnTo>
                    <a:pt x="3936" y="3403"/>
                  </a:lnTo>
                  <a:lnTo>
                    <a:pt x="3936" y="3403"/>
                  </a:lnTo>
                  <a:lnTo>
                    <a:pt x="3936" y="3407"/>
                  </a:lnTo>
                  <a:lnTo>
                    <a:pt x="3938" y="3407"/>
                  </a:lnTo>
                  <a:lnTo>
                    <a:pt x="3938" y="3409"/>
                  </a:lnTo>
                  <a:lnTo>
                    <a:pt x="3938" y="3411"/>
                  </a:lnTo>
                  <a:lnTo>
                    <a:pt x="3938" y="3411"/>
                  </a:lnTo>
                  <a:lnTo>
                    <a:pt x="3940" y="3413"/>
                  </a:lnTo>
                  <a:lnTo>
                    <a:pt x="3940" y="3413"/>
                  </a:lnTo>
                  <a:lnTo>
                    <a:pt x="3940" y="3415"/>
                  </a:lnTo>
                  <a:lnTo>
                    <a:pt x="3940" y="3415"/>
                  </a:lnTo>
                  <a:lnTo>
                    <a:pt x="3942" y="3415"/>
                  </a:lnTo>
                  <a:lnTo>
                    <a:pt x="3942" y="3417"/>
                  </a:lnTo>
                  <a:lnTo>
                    <a:pt x="3942" y="3417"/>
                  </a:lnTo>
                  <a:lnTo>
                    <a:pt x="3942" y="3419"/>
                  </a:lnTo>
                  <a:lnTo>
                    <a:pt x="3944" y="3419"/>
                  </a:lnTo>
                  <a:lnTo>
                    <a:pt x="3944" y="3421"/>
                  </a:lnTo>
                  <a:lnTo>
                    <a:pt x="3946" y="3423"/>
                  </a:lnTo>
                  <a:lnTo>
                    <a:pt x="3946" y="3423"/>
                  </a:lnTo>
                  <a:lnTo>
                    <a:pt x="3946" y="3423"/>
                  </a:lnTo>
                  <a:lnTo>
                    <a:pt x="3948" y="3423"/>
                  </a:lnTo>
                  <a:lnTo>
                    <a:pt x="3948" y="3425"/>
                  </a:lnTo>
                  <a:lnTo>
                    <a:pt x="3948" y="3425"/>
                  </a:lnTo>
                  <a:lnTo>
                    <a:pt x="3948" y="3425"/>
                  </a:lnTo>
                  <a:lnTo>
                    <a:pt x="3950" y="3427"/>
                  </a:lnTo>
                  <a:lnTo>
                    <a:pt x="3952" y="3427"/>
                  </a:lnTo>
                  <a:lnTo>
                    <a:pt x="3954" y="3429"/>
                  </a:lnTo>
                  <a:lnTo>
                    <a:pt x="3954" y="3429"/>
                  </a:lnTo>
                  <a:lnTo>
                    <a:pt x="3956" y="3431"/>
                  </a:lnTo>
                  <a:lnTo>
                    <a:pt x="3958" y="3431"/>
                  </a:lnTo>
                  <a:lnTo>
                    <a:pt x="3958" y="3433"/>
                  </a:lnTo>
                  <a:lnTo>
                    <a:pt x="3958" y="3433"/>
                  </a:lnTo>
                  <a:lnTo>
                    <a:pt x="3960" y="3433"/>
                  </a:lnTo>
                  <a:lnTo>
                    <a:pt x="3960" y="3435"/>
                  </a:lnTo>
                  <a:lnTo>
                    <a:pt x="3962" y="3437"/>
                  </a:lnTo>
                  <a:lnTo>
                    <a:pt x="3962" y="3437"/>
                  </a:lnTo>
                  <a:lnTo>
                    <a:pt x="3962" y="3437"/>
                  </a:lnTo>
                  <a:lnTo>
                    <a:pt x="3962" y="3439"/>
                  </a:lnTo>
                  <a:lnTo>
                    <a:pt x="3964" y="3439"/>
                  </a:lnTo>
                  <a:lnTo>
                    <a:pt x="3966" y="3441"/>
                  </a:lnTo>
                  <a:lnTo>
                    <a:pt x="3968" y="3441"/>
                  </a:lnTo>
                  <a:lnTo>
                    <a:pt x="3968" y="3441"/>
                  </a:lnTo>
                  <a:lnTo>
                    <a:pt x="3972" y="3441"/>
                  </a:lnTo>
                  <a:lnTo>
                    <a:pt x="3972" y="3443"/>
                  </a:lnTo>
                  <a:lnTo>
                    <a:pt x="3972" y="3443"/>
                  </a:lnTo>
                  <a:lnTo>
                    <a:pt x="3974" y="3443"/>
                  </a:lnTo>
                  <a:lnTo>
                    <a:pt x="3974" y="3443"/>
                  </a:lnTo>
                  <a:lnTo>
                    <a:pt x="3976" y="3445"/>
                  </a:lnTo>
                  <a:lnTo>
                    <a:pt x="3976" y="3445"/>
                  </a:lnTo>
                  <a:lnTo>
                    <a:pt x="3976" y="3447"/>
                  </a:lnTo>
                  <a:lnTo>
                    <a:pt x="3978" y="3447"/>
                  </a:lnTo>
                  <a:lnTo>
                    <a:pt x="3978" y="3449"/>
                  </a:lnTo>
                  <a:lnTo>
                    <a:pt x="3984" y="3449"/>
                  </a:lnTo>
                  <a:lnTo>
                    <a:pt x="3984" y="3451"/>
                  </a:lnTo>
                  <a:lnTo>
                    <a:pt x="3984" y="3451"/>
                  </a:lnTo>
                  <a:lnTo>
                    <a:pt x="3984" y="3455"/>
                  </a:lnTo>
                  <a:lnTo>
                    <a:pt x="3986" y="3455"/>
                  </a:lnTo>
                  <a:lnTo>
                    <a:pt x="3986" y="3459"/>
                  </a:lnTo>
                  <a:lnTo>
                    <a:pt x="3986" y="3459"/>
                  </a:lnTo>
                  <a:lnTo>
                    <a:pt x="3986" y="3459"/>
                  </a:lnTo>
                  <a:lnTo>
                    <a:pt x="3988" y="3461"/>
                  </a:lnTo>
                  <a:lnTo>
                    <a:pt x="3988" y="3463"/>
                  </a:lnTo>
                  <a:lnTo>
                    <a:pt x="3988" y="3463"/>
                  </a:lnTo>
                  <a:lnTo>
                    <a:pt x="3988" y="3463"/>
                  </a:lnTo>
                  <a:lnTo>
                    <a:pt x="3990" y="3463"/>
                  </a:lnTo>
                  <a:lnTo>
                    <a:pt x="3990" y="3465"/>
                  </a:lnTo>
                  <a:lnTo>
                    <a:pt x="3990" y="3465"/>
                  </a:lnTo>
                  <a:lnTo>
                    <a:pt x="3991" y="3467"/>
                  </a:lnTo>
                  <a:lnTo>
                    <a:pt x="3991" y="3469"/>
                  </a:lnTo>
                  <a:lnTo>
                    <a:pt x="3991" y="3469"/>
                  </a:lnTo>
                  <a:lnTo>
                    <a:pt x="3991" y="3469"/>
                  </a:lnTo>
                  <a:lnTo>
                    <a:pt x="3993" y="3469"/>
                  </a:lnTo>
                  <a:lnTo>
                    <a:pt x="3993" y="3471"/>
                  </a:lnTo>
                  <a:lnTo>
                    <a:pt x="3991" y="3473"/>
                  </a:lnTo>
                  <a:lnTo>
                    <a:pt x="3991" y="3473"/>
                  </a:lnTo>
                  <a:lnTo>
                    <a:pt x="3991" y="3473"/>
                  </a:lnTo>
                  <a:lnTo>
                    <a:pt x="3991" y="3475"/>
                  </a:lnTo>
                  <a:lnTo>
                    <a:pt x="3990" y="3475"/>
                  </a:lnTo>
                  <a:lnTo>
                    <a:pt x="3991" y="3477"/>
                  </a:lnTo>
                  <a:lnTo>
                    <a:pt x="3991" y="3477"/>
                  </a:lnTo>
                  <a:lnTo>
                    <a:pt x="3991" y="3477"/>
                  </a:lnTo>
                  <a:lnTo>
                    <a:pt x="3993" y="3477"/>
                  </a:lnTo>
                  <a:lnTo>
                    <a:pt x="3993" y="3479"/>
                  </a:lnTo>
                  <a:lnTo>
                    <a:pt x="3995" y="3479"/>
                  </a:lnTo>
                  <a:lnTo>
                    <a:pt x="3995" y="3479"/>
                  </a:lnTo>
                  <a:lnTo>
                    <a:pt x="3995" y="3479"/>
                  </a:lnTo>
                  <a:lnTo>
                    <a:pt x="3995" y="3481"/>
                  </a:lnTo>
                  <a:lnTo>
                    <a:pt x="3997" y="3483"/>
                  </a:lnTo>
                  <a:lnTo>
                    <a:pt x="3997" y="3483"/>
                  </a:lnTo>
                  <a:lnTo>
                    <a:pt x="3999" y="3483"/>
                  </a:lnTo>
                  <a:lnTo>
                    <a:pt x="3999" y="3491"/>
                  </a:lnTo>
                  <a:lnTo>
                    <a:pt x="3999" y="3491"/>
                  </a:lnTo>
                  <a:lnTo>
                    <a:pt x="3999" y="3493"/>
                  </a:lnTo>
                  <a:lnTo>
                    <a:pt x="4001" y="3495"/>
                  </a:lnTo>
                  <a:lnTo>
                    <a:pt x="4003" y="3495"/>
                  </a:lnTo>
                  <a:lnTo>
                    <a:pt x="4003" y="3495"/>
                  </a:lnTo>
                  <a:lnTo>
                    <a:pt x="4003" y="3495"/>
                  </a:lnTo>
                  <a:lnTo>
                    <a:pt x="4003" y="3497"/>
                  </a:lnTo>
                  <a:lnTo>
                    <a:pt x="4005" y="3497"/>
                  </a:lnTo>
                  <a:lnTo>
                    <a:pt x="4005" y="3497"/>
                  </a:lnTo>
                  <a:lnTo>
                    <a:pt x="4005" y="3497"/>
                  </a:lnTo>
                  <a:lnTo>
                    <a:pt x="4005" y="3501"/>
                  </a:lnTo>
                  <a:lnTo>
                    <a:pt x="4007" y="3501"/>
                  </a:lnTo>
                  <a:lnTo>
                    <a:pt x="4007" y="3503"/>
                  </a:lnTo>
                  <a:lnTo>
                    <a:pt x="4005" y="3503"/>
                  </a:lnTo>
                  <a:lnTo>
                    <a:pt x="4005" y="3503"/>
                  </a:lnTo>
                  <a:lnTo>
                    <a:pt x="4005" y="3504"/>
                  </a:lnTo>
                  <a:lnTo>
                    <a:pt x="4003" y="3504"/>
                  </a:lnTo>
                  <a:lnTo>
                    <a:pt x="4003" y="3504"/>
                  </a:lnTo>
                  <a:lnTo>
                    <a:pt x="4003" y="3504"/>
                  </a:lnTo>
                  <a:lnTo>
                    <a:pt x="4003" y="3506"/>
                  </a:lnTo>
                  <a:lnTo>
                    <a:pt x="4005" y="3510"/>
                  </a:lnTo>
                  <a:lnTo>
                    <a:pt x="4007" y="3510"/>
                  </a:lnTo>
                  <a:lnTo>
                    <a:pt x="4007" y="3512"/>
                  </a:lnTo>
                  <a:lnTo>
                    <a:pt x="4007" y="3512"/>
                  </a:lnTo>
                  <a:lnTo>
                    <a:pt x="4007" y="3512"/>
                  </a:lnTo>
                  <a:lnTo>
                    <a:pt x="4009" y="3512"/>
                  </a:lnTo>
                  <a:lnTo>
                    <a:pt x="4009" y="3514"/>
                  </a:lnTo>
                  <a:lnTo>
                    <a:pt x="4011" y="3514"/>
                  </a:lnTo>
                  <a:lnTo>
                    <a:pt x="4011" y="3514"/>
                  </a:lnTo>
                  <a:lnTo>
                    <a:pt x="4013" y="3514"/>
                  </a:lnTo>
                  <a:lnTo>
                    <a:pt x="4015" y="3516"/>
                  </a:lnTo>
                  <a:lnTo>
                    <a:pt x="4015" y="3516"/>
                  </a:lnTo>
                  <a:lnTo>
                    <a:pt x="4015" y="3518"/>
                  </a:lnTo>
                  <a:lnTo>
                    <a:pt x="4017" y="3518"/>
                  </a:lnTo>
                  <a:lnTo>
                    <a:pt x="4017" y="3518"/>
                  </a:lnTo>
                  <a:lnTo>
                    <a:pt x="4017" y="3518"/>
                  </a:lnTo>
                  <a:lnTo>
                    <a:pt x="4017" y="3520"/>
                  </a:lnTo>
                  <a:lnTo>
                    <a:pt x="4019" y="3520"/>
                  </a:lnTo>
                  <a:lnTo>
                    <a:pt x="4019" y="3522"/>
                  </a:lnTo>
                  <a:lnTo>
                    <a:pt x="4019" y="3522"/>
                  </a:lnTo>
                  <a:lnTo>
                    <a:pt x="4019" y="3524"/>
                  </a:lnTo>
                  <a:lnTo>
                    <a:pt x="4021" y="3524"/>
                  </a:lnTo>
                  <a:lnTo>
                    <a:pt x="4021" y="3526"/>
                  </a:lnTo>
                  <a:lnTo>
                    <a:pt x="4021" y="3526"/>
                  </a:lnTo>
                  <a:lnTo>
                    <a:pt x="4021" y="3526"/>
                  </a:lnTo>
                  <a:lnTo>
                    <a:pt x="4023" y="3528"/>
                  </a:lnTo>
                  <a:lnTo>
                    <a:pt x="4023" y="3528"/>
                  </a:lnTo>
                  <a:lnTo>
                    <a:pt x="4023" y="3528"/>
                  </a:lnTo>
                  <a:lnTo>
                    <a:pt x="4023" y="3530"/>
                  </a:lnTo>
                  <a:lnTo>
                    <a:pt x="4027" y="3534"/>
                  </a:lnTo>
                  <a:lnTo>
                    <a:pt x="4027" y="3534"/>
                  </a:lnTo>
                  <a:lnTo>
                    <a:pt x="4027" y="3536"/>
                  </a:lnTo>
                  <a:lnTo>
                    <a:pt x="4027" y="3536"/>
                  </a:lnTo>
                  <a:lnTo>
                    <a:pt x="4027" y="3538"/>
                  </a:lnTo>
                  <a:lnTo>
                    <a:pt x="4027" y="3538"/>
                  </a:lnTo>
                  <a:lnTo>
                    <a:pt x="4029" y="3540"/>
                  </a:lnTo>
                  <a:lnTo>
                    <a:pt x="4029" y="3550"/>
                  </a:lnTo>
                  <a:lnTo>
                    <a:pt x="4027" y="3550"/>
                  </a:lnTo>
                  <a:lnTo>
                    <a:pt x="4027" y="3558"/>
                  </a:lnTo>
                  <a:lnTo>
                    <a:pt x="4029" y="3558"/>
                  </a:lnTo>
                  <a:lnTo>
                    <a:pt x="4029" y="3566"/>
                  </a:lnTo>
                  <a:lnTo>
                    <a:pt x="4027" y="3568"/>
                  </a:lnTo>
                  <a:lnTo>
                    <a:pt x="4027" y="3572"/>
                  </a:lnTo>
                  <a:lnTo>
                    <a:pt x="4031" y="3576"/>
                  </a:lnTo>
                  <a:lnTo>
                    <a:pt x="4033" y="3576"/>
                  </a:lnTo>
                  <a:lnTo>
                    <a:pt x="4033" y="3576"/>
                  </a:lnTo>
                  <a:lnTo>
                    <a:pt x="4037" y="3576"/>
                  </a:lnTo>
                  <a:lnTo>
                    <a:pt x="4037" y="3576"/>
                  </a:lnTo>
                  <a:lnTo>
                    <a:pt x="4039" y="3576"/>
                  </a:lnTo>
                  <a:lnTo>
                    <a:pt x="4041" y="3574"/>
                  </a:lnTo>
                  <a:lnTo>
                    <a:pt x="4043" y="3574"/>
                  </a:lnTo>
                  <a:lnTo>
                    <a:pt x="4045" y="3574"/>
                  </a:lnTo>
                  <a:lnTo>
                    <a:pt x="4051" y="3574"/>
                  </a:lnTo>
                  <a:lnTo>
                    <a:pt x="4051" y="3574"/>
                  </a:lnTo>
                  <a:lnTo>
                    <a:pt x="4051" y="3576"/>
                  </a:lnTo>
                  <a:lnTo>
                    <a:pt x="4051" y="3578"/>
                  </a:lnTo>
                  <a:lnTo>
                    <a:pt x="4053" y="3578"/>
                  </a:lnTo>
                  <a:lnTo>
                    <a:pt x="4053" y="3580"/>
                  </a:lnTo>
                  <a:lnTo>
                    <a:pt x="4055" y="3580"/>
                  </a:lnTo>
                  <a:lnTo>
                    <a:pt x="4055" y="3580"/>
                  </a:lnTo>
                  <a:lnTo>
                    <a:pt x="4057" y="3580"/>
                  </a:lnTo>
                  <a:lnTo>
                    <a:pt x="4059" y="3582"/>
                  </a:lnTo>
                  <a:lnTo>
                    <a:pt x="4059" y="3582"/>
                  </a:lnTo>
                  <a:lnTo>
                    <a:pt x="4061" y="3582"/>
                  </a:lnTo>
                  <a:lnTo>
                    <a:pt x="4061" y="3582"/>
                  </a:lnTo>
                  <a:lnTo>
                    <a:pt x="4061" y="3584"/>
                  </a:lnTo>
                  <a:lnTo>
                    <a:pt x="4063" y="3584"/>
                  </a:lnTo>
                  <a:lnTo>
                    <a:pt x="4063" y="3584"/>
                  </a:lnTo>
                  <a:lnTo>
                    <a:pt x="4065" y="3584"/>
                  </a:lnTo>
                  <a:lnTo>
                    <a:pt x="4065" y="3586"/>
                  </a:lnTo>
                  <a:lnTo>
                    <a:pt x="4067" y="3586"/>
                  </a:lnTo>
                  <a:lnTo>
                    <a:pt x="4067" y="3586"/>
                  </a:lnTo>
                  <a:lnTo>
                    <a:pt x="4067" y="3586"/>
                  </a:lnTo>
                  <a:lnTo>
                    <a:pt x="4069" y="3586"/>
                  </a:lnTo>
                  <a:lnTo>
                    <a:pt x="4069" y="3588"/>
                  </a:lnTo>
                  <a:lnTo>
                    <a:pt x="4069" y="3590"/>
                  </a:lnTo>
                  <a:lnTo>
                    <a:pt x="4069" y="3592"/>
                  </a:lnTo>
                  <a:lnTo>
                    <a:pt x="4071" y="3592"/>
                  </a:lnTo>
                  <a:lnTo>
                    <a:pt x="4071" y="3594"/>
                  </a:lnTo>
                  <a:lnTo>
                    <a:pt x="4071" y="3594"/>
                  </a:lnTo>
                  <a:lnTo>
                    <a:pt x="4071" y="3594"/>
                  </a:lnTo>
                  <a:lnTo>
                    <a:pt x="4079" y="3594"/>
                  </a:lnTo>
                  <a:lnTo>
                    <a:pt x="4081" y="3596"/>
                  </a:lnTo>
                  <a:lnTo>
                    <a:pt x="4081" y="3596"/>
                  </a:lnTo>
                  <a:lnTo>
                    <a:pt x="4081" y="3596"/>
                  </a:lnTo>
                  <a:lnTo>
                    <a:pt x="4083" y="3598"/>
                  </a:lnTo>
                  <a:lnTo>
                    <a:pt x="4083" y="3598"/>
                  </a:lnTo>
                  <a:lnTo>
                    <a:pt x="4083" y="3598"/>
                  </a:lnTo>
                  <a:lnTo>
                    <a:pt x="4085" y="3600"/>
                  </a:lnTo>
                  <a:lnTo>
                    <a:pt x="4087" y="3600"/>
                  </a:lnTo>
                  <a:lnTo>
                    <a:pt x="4087" y="3602"/>
                  </a:lnTo>
                  <a:lnTo>
                    <a:pt x="4089" y="3602"/>
                  </a:lnTo>
                  <a:lnTo>
                    <a:pt x="4089" y="3602"/>
                  </a:lnTo>
                  <a:lnTo>
                    <a:pt x="4089" y="3602"/>
                  </a:lnTo>
                  <a:lnTo>
                    <a:pt x="4089" y="3604"/>
                  </a:lnTo>
                  <a:lnTo>
                    <a:pt x="4091" y="3604"/>
                  </a:lnTo>
                  <a:lnTo>
                    <a:pt x="4091" y="3604"/>
                  </a:lnTo>
                  <a:lnTo>
                    <a:pt x="4091" y="3604"/>
                  </a:lnTo>
                  <a:lnTo>
                    <a:pt x="4093" y="3606"/>
                  </a:lnTo>
                  <a:lnTo>
                    <a:pt x="4093" y="3606"/>
                  </a:lnTo>
                  <a:lnTo>
                    <a:pt x="4093" y="3606"/>
                  </a:lnTo>
                  <a:lnTo>
                    <a:pt x="4094" y="3606"/>
                  </a:lnTo>
                  <a:lnTo>
                    <a:pt x="4094" y="3608"/>
                  </a:lnTo>
                  <a:lnTo>
                    <a:pt x="4094" y="3608"/>
                  </a:lnTo>
                  <a:lnTo>
                    <a:pt x="4096" y="3609"/>
                  </a:lnTo>
                  <a:lnTo>
                    <a:pt x="4096" y="3609"/>
                  </a:lnTo>
                  <a:lnTo>
                    <a:pt x="4096" y="3609"/>
                  </a:lnTo>
                  <a:lnTo>
                    <a:pt x="4096" y="3611"/>
                  </a:lnTo>
                  <a:lnTo>
                    <a:pt x="4098" y="3611"/>
                  </a:lnTo>
                  <a:lnTo>
                    <a:pt x="4098" y="3611"/>
                  </a:lnTo>
                  <a:lnTo>
                    <a:pt x="4110" y="3611"/>
                  </a:lnTo>
                  <a:lnTo>
                    <a:pt x="4110" y="3613"/>
                  </a:lnTo>
                  <a:lnTo>
                    <a:pt x="4110" y="3613"/>
                  </a:lnTo>
                  <a:lnTo>
                    <a:pt x="4110" y="3613"/>
                  </a:lnTo>
                  <a:lnTo>
                    <a:pt x="4112" y="3613"/>
                  </a:lnTo>
                  <a:lnTo>
                    <a:pt x="4114" y="3615"/>
                  </a:lnTo>
                  <a:lnTo>
                    <a:pt x="4114" y="3615"/>
                  </a:lnTo>
                  <a:lnTo>
                    <a:pt x="4116" y="3615"/>
                  </a:lnTo>
                  <a:lnTo>
                    <a:pt x="4118" y="3617"/>
                  </a:lnTo>
                  <a:lnTo>
                    <a:pt x="4118" y="3617"/>
                  </a:lnTo>
                  <a:lnTo>
                    <a:pt x="4118" y="3617"/>
                  </a:lnTo>
                  <a:lnTo>
                    <a:pt x="4120" y="3617"/>
                  </a:lnTo>
                  <a:lnTo>
                    <a:pt x="4120" y="3619"/>
                  </a:lnTo>
                  <a:lnTo>
                    <a:pt x="4120" y="3619"/>
                  </a:lnTo>
                  <a:lnTo>
                    <a:pt x="4122" y="3619"/>
                  </a:lnTo>
                  <a:lnTo>
                    <a:pt x="4122" y="3621"/>
                  </a:lnTo>
                  <a:lnTo>
                    <a:pt x="4122" y="3621"/>
                  </a:lnTo>
                  <a:lnTo>
                    <a:pt x="4122" y="3623"/>
                  </a:lnTo>
                  <a:lnTo>
                    <a:pt x="4122" y="3623"/>
                  </a:lnTo>
                  <a:lnTo>
                    <a:pt x="4122" y="3625"/>
                  </a:lnTo>
                  <a:lnTo>
                    <a:pt x="4124" y="3625"/>
                  </a:lnTo>
                  <a:lnTo>
                    <a:pt x="4124" y="3627"/>
                  </a:lnTo>
                  <a:lnTo>
                    <a:pt x="4126" y="3629"/>
                  </a:lnTo>
                  <a:lnTo>
                    <a:pt x="4126" y="3629"/>
                  </a:lnTo>
                  <a:lnTo>
                    <a:pt x="4126" y="3629"/>
                  </a:lnTo>
                  <a:lnTo>
                    <a:pt x="4126" y="3631"/>
                  </a:lnTo>
                  <a:lnTo>
                    <a:pt x="4130" y="3633"/>
                  </a:lnTo>
                  <a:lnTo>
                    <a:pt x="4130" y="3633"/>
                  </a:lnTo>
                  <a:lnTo>
                    <a:pt x="4130" y="3635"/>
                  </a:lnTo>
                  <a:lnTo>
                    <a:pt x="4132" y="3635"/>
                  </a:lnTo>
                  <a:lnTo>
                    <a:pt x="4134" y="3637"/>
                  </a:lnTo>
                  <a:lnTo>
                    <a:pt x="4134" y="3637"/>
                  </a:lnTo>
                  <a:lnTo>
                    <a:pt x="4134" y="3637"/>
                  </a:lnTo>
                  <a:lnTo>
                    <a:pt x="4136" y="3637"/>
                  </a:lnTo>
                  <a:lnTo>
                    <a:pt x="4136" y="3639"/>
                  </a:lnTo>
                  <a:lnTo>
                    <a:pt x="4136" y="3639"/>
                  </a:lnTo>
                  <a:lnTo>
                    <a:pt x="4136" y="3641"/>
                  </a:lnTo>
                  <a:lnTo>
                    <a:pt x="4136" y="3641"/>
                  </a:lnTo>
                  <a:lnTo>
                    <a:pt x="4136" y="3641"/>
                  </a:lnTo>
                  <a:lnTo>
                    <a:pt x="4136" y="3643"/>
                  </a:lnTo>
                  <a:lnTo>
                    <a:pt x="4136" y="3645"/>
                  </a:lnTo>
                  <a:lnTo>
                    <a:pt x="4138" y="3647"/>
                  </a:lnTo>
                  <a:lnTo>
                    <a:pt x="4138" y="3649"/>
                  </a:lnTo>
                  <a:lnTo>
                    <a:pt x="4138" y="3649"/>
                  </a:lnTo>
                  <a:lnTo>
                    <a:pt x="4138" y="3651"/>
                  </a:lnTo>
                  <a:lnTo>
                    <a:pt x="4138" y="3651"/>
                  </a:lnTo>
                  <a:lnTo>
                    <a:pt x="4138" y="3653"/>
                  </a:lnTo>
                  <a:lnTo>
                    <a:pt x="4138" y="3653"/>
                  </a:lnTo>
                  <a:lnTo>
                    <a:pt x="4138" y="3655"/>
                  </a:lnTo>
                  <a:lnTo>
                    <a:pt x="4140" y="3655"/>
                  </a:lnTo>
                  <a:lnTo>
                    <a:pt x="4140" y="3657"/>
                  </a:lnTo>
                  <a:lnTo>
                    <a:pt x="4140" y="3657"/>
                  </a:lnTo>
                  <a:lnTo>
                    <a:pt x="4140" y="3657"/>
                  </a:lnTo>
                  <a:lnTo>
                    <a:pt x="4142" y="3657"/>
                  </a:lnTo>
                  <a:lnTo>
                    <a:pt x="4142" y="3659"/>
                  </a:lnTo>
                  <a:lnTo>
                    <a:pt x="4140" y="3659"/>
                  </a:lnTo>
                  <a:lnTo>
                    <a:pt x="4140" y="3661"/>
                  </a:lnTo>
                  <a:lnTo>
                    <a:pt x="4132" y="3661"/>
                  </a:lnTo>
                  <a:lnTo>
                    <a:pt x="4132" y="3661"/>
                  </a:lnTo>
                  <a:lnTo>
                    <a:pt x="4130" y="3661"/>
                  </a:lnTo>
                  <a:lnTo>
                    <a:pt x="4128" y="3661"/>
                  </a:lnTo>
                  <a:lnTo>
                    <a:pt x="4126" y="3661"/>
                  </a:lnTo>
                  <a:lnTo>
                    <a:pt x="4126" y="3663"/>
                  </a:lnTo>
                  <a:lnTo>
                    <a:pt x="4128" y="3663"/>
                  </a:lnTo>
                  <a:lnTo>
                    <a:pt x="4128" y="3665"/>
                  </a:lnTo>
                  <a:lnTo>
                    <a:pt x="4126" y="3665"/>
                  </a:lnTo>
                  <a:lnTo>
                    <a:pt x="4126" y="3667"/>
                  </a:lnTo>
                  <a:lnTo>
                    <a:pt x="4124" y="3667"/>
                  </a:lnTo>
                  <a:lnTo>
                    <a:pt x="4122" y="3669"/>
                  </a:lnTo>
                  <a:lnTo>
                    <a:pt x="4122" y="3671"/>
                  </a:lnTo>
                  <a:lnTo>
                    <a:pt x="4122" y="3673"/>
                  </a:lnTo>
                  <a:lnTo>
                    <a:pt x="4122" y="3673"/>
                  </a:lnTo>
                  <a:lnTo>
                    <a:pt x="4118" y="3675"/>
                  </a:lnTo>
                  <a:lnTo>
                    <a:pt x="4118" y="3677"/>
                  </a:lnTo>
                  <a:lnTo>
                    <a:pt x="4116" y="3677"/>
                  </a:lnTo>
                  <a:lnTo>
                    <a:pt x="4116" y="3679"/>
                  </a:lnTo>
                  <a:lnTo>
                    <a:pt x="4114" y="3681"/>
                  </a:lnTo>
                  <a:lnTo>
                    <a:pt x="4114" y="3681"/>
                  </a:lnTo>
                  <a:lnTo>
                    <a:pt x="4114" y="3681"/>
                  </a:lnTo>
                  <a:lnTo>
                    <a:pt x="4112" y="3681"/>
                  </a:lnTo>
                  <a:lnTo>
                    <a:pt x="4112" y="3683"/>
                  </a:lnTo>
                  <a:lnTo>
                    <a:pt x="4112" y="3685"/>
                  </a:lnTo>
                  <a:lnTo>
                    <a:pt x="4110" y="3685"/>
                  </a:lnTo>
                  <a:lnTo>
                    <a:pt x="4110" y="3685"/>
                  </a:lnTo>
                  <a:lnTo>
                    <a:pt x="4110" y="3687"/>
                  </a:lnTo>
                  <a:lnTo>
                    <a:pt x="4110" y="3687"/>
                  </a:lnTo>
                  <a:lnTo>
                    <a:pt x="4108" y="3687"/>
                  </a:lnTo>
                  <a:lnTo>
                    <a:pt x="4108" y="3689"/>
                  </a:lnTo>
                  <a:lnTo>
                    <a:pt x="4106" y="3689"/>
                  </a:lnTo>
                  <a:lnTo>
                    <a:pt x="4104" y="3691"/>
                  </a:lnTo>
                  <a:lnTo>
                    <a:pt x="4104" y="3691"/>
                  </a:lnTo>
                  <a:lnTo>
                    <a:pt x="4104" y="3691"/>
                  </a:lnTo>
                  <a:lnTo>
                    <a:pt x="4104" y="3693"/>
                  </a:lnTo>
                  <a:lnTo>
                    <a:pt x="4104" y="3693"/>
                  </a:lnTo>
                  <a:lnTo>
                    <a:pt x="4104" y="3699"/>
                  </a:lnTo>
                  <a:lnTo>
                    <a:pt x="4102" y="3701"/>
                  </a:lnTo>
                  <a:lnTo>
                    <a:pt x="4100" y="3701"/>
                  </a:lnTo>
                  <a:lnTo>
                    <a:pt x="4100" y="3701"/>
                  </a:lnTo>
                  <a:lnTo>
                    <a:pt x="4098" y="3701"/>
                  </a:lnTo>
                  <a:lnTo>
                    <a:pt x="4098" y="3703"/>
                  </a:lnTo>
                  <a:lnTo>
                    <a:pt x="4098" y="3703"/>
                  </a:lnTo>
                  <a:lnTo>
                    <a:pt x="4098" y="3703"/>
                  </a:lnTo>
                  <a:lnTo>
                    <a:pt x="4096" y="3705"/>
                  </a:lnTo>
                  <a:lnTo>
                    <a:pt x="4096" y="3705"/>
                  </a:lnTo>
                  <a:lnTo>
                    <a:pt x="4096" y="3705"/>
                  </a:lnTo>
                  <a:lnTo>
                    <a:pt x="4094" y="3707"/>
                  </a:lnTo>
                  <a:lnTo>
                    <a:pt x="4094" y="3707"/>
                  </a:lnTo>
                  <a:lnTo>
                    <a:pt x="4093" y="3707"/>
                  </a:lnTo>
                  <a:lnTo>
                    <a:pt x="4091" y="3707"/>
                  </a:lnTo>
                  <a:lnTo>
                    <a:pt x="4091" y="3709"/>
                  </a:lnTo>
                  <a:lnTo>
                    <a:pt x="4083" y="3709"/>
                  </a:lnTo>
                  <a:lnTo>
                    <a:pt x="4081" y="3709"/>
                  </a:lnTo>
                  <a:lnTo>
                    <a:pt x="4081" y="3709"/>
                  </a:lnTo>
                  <a:lnTo>
                    <a:pt x="4079" y="3711"/>
                  </a:lnTo>
                  <a:lnTo>
                    <a:pt x="4077" y="3714"/>
                  </a:lnTo>
                  <a:lnTo>
                    <a:pt x="4077" y="3714"/>
                  </a:lnTo>
                  <a:lnTo>
                    <a:pt x="4077" y="3714"/>
                  </a:lnTo>
                  <a:lnTo>
                    <a:pt x="4075" y="3716"/>
                  </a:lnTo>
                  <a:lnTo>
                    <a:pt x="4075" y="3716"/>
                  </a:lnTo>
                  <a:lnTo>
                    <a:pt x="4073" y="3720"/>
                  </a:lnTo>
                  <a:lnTo>
                    <a:pt x="4073" y="3722"/>
                  </a:lnTo>
                  <a:lnTo>
                    <a:pt x="4073" y="3722"/>
                  </a:lnTo>
                  <a:lnTo>
                    <a:pt x="4073" y="3722"/>
                  </a:lnTo>
                  <a:lnTo>
                    <a:pt x="4067" y="3728"/>
                  </a:lnTo>
                  <a:lnTo>
                    <a:pt x="4067" y="3728"/>
                  </a:lnTo>
                  <a:lnTo>
                    <a:pt x="4067" y="3728"/>
                  </a:lnTo>
                  <a:lnTo>
                    <a:pt x="4063" y="3728"/>
                  </a:lnTo>
                  <a:lnTo>
                    <a:pt x="4063" y="3728"/>
                  </a:lnTo>
                  <a:lnTo>
                    <a:pt x="4057" y="3728"/>
                  </a:lnTo>
                  <a:lnTo>
                    <a:pt x="4055" y="3730"/>
                  </a:lnTo>
                  <a:lnTo>
                    <a:pt x="4055" y="3730"/>
                  </a:lnTo>
                  <a:lnTo>
                    <a:pt x="4055" y="3730"/>
                  </a:lnTo>
                  <a:lnTo>
                    <a:pt x="4053" y="3732"/>
                  </a:lnTo>
                  <a:lnTo>
                    <a:pt x="4053" y="3732"/>
                  </a:lnTo>
                  <a:lnTo>
                    <a:pt x="4053" y="3734"/>
                  </a:lnTo>
                  <a:lnTo>
                    <a:pt x="4053" y="3736"/>
                  </a:lnTo>
                  <a:lnTo>
                    <a:pt x="4051" y="3736"/>
                  </a:lnTo>
                  <a:lnTo>
                    <a:pt x="4051" y="3736"/>
                  </a:lnTo>
                  <a:lnTo>
                    <a:pt x="4051" y="3736"/>
                  </a:lnTo>
                  <a:lnTo>
                    <a:pt x="4051" y="3738"/>
                  </a:lnTo>
                  <a:lnTo>
                    <a:pt x="4051" y="3738"/>
                  </a:lnTo>
                  <a:lnTo>
                    <a:pt x="4049" y="3738"/>
                  </a:lnTo>
                  <a:lnTo>
                    <a:pt x="4047" y="3738"/>
                  </a:lnTo>
                  <a:lnTo>
                    <a:pt x="4045" y="3740"/>
                  </a:lnTo>
                  <a:lnTo>
                    <a:pt x="4045" y="3740"/>
                  </a:lnTo>
                  <a:lnTo>
                    <a:pt x="4043" y="3740"/>
                  </a:lnTo>
                  <a:lnTo>
                    <a:pt x="4043" y="3742"/>
                  </a:lnTo>
                  <a:lnTo>
                    <a:pt x="4043" y="3742"/>
                  </a:lnTo>
                  <a:lnTo>
                    <a:pt x="4041" y="3742"/>
                  </a:lnTo>
                  <a:lnTo>
                    <a:pt x="4033" y="3742"/>
                  </a:lnTo>
                  <a:lnTo>
                    <a:pt x="4033" y="3744"/>
                  </a:lnTo>
                  <a:lnTo>
                    <a:pt x="4031" y="3744"/>
                  </a:lnTo>
                  <a:lnTo>
                    <a:pt x="4031" y="3744"/>
                  </a:lnTo>
                  <a:lnTo>
                    <a:pt x="4031" y="3744"/>
                  </a:lnTo>
                  <a:lnTo>
                    <a:pt x="4029" y="3746"/>
                  </a:lnTo>
                  <a:lnTo>
                    <a:pt x="4029" y="3746"/>
                  </a:lnTo>
                  <a:lnTo>
                    <a:pt x="4029" y="3746"/>
                  </a:lnTo>
                  <a:lnTo>
                    <a:pt x="4029" y="3748"/>
                  </a:lnTo>
                  <a:lnTo>
                    <a:pt x="4027" y="3750"/>
                  </a:lnTo>
                  <a:lnTo>
                    <a:pt x="4027" y="3750"/>
                  </a:lnTo>
                  <a:lnTo>
                    <a:pt x="4027" y="3752"/>
                  </a:lnTo>
                  <a:lnTo>
                    <a:pt x="4027" y="3752"/>
                  </a:lnTo>
                  <a:lnTo>
                    <a:pt x="4027" y="3752"/>
                  </a:lnTo>
                  <a:lnTo>
                    <a:pt x="4025" y="3754"/>
                  </a:lnTo>
                  <a:lnTo>
                    <a:pt x="4025" y="3760"/>
                  </a:lnTo>
                  <a:lnTo>
                    <a:pt x="4023" y="3762"/>
                  </a:lnTo>
                  <a:lnTo>
                    <a:pt x="4023" y="3774"/>
                  </a:lnTo>
                  <a:lnTo>
                    <a:pt x="4025" y="3774"/>
                  </a:lnTo>
                  <a:lnTo>
                    <a:pt x="4025" y="3776"/>
                  </a:lnTo>
                  <a:lnTo>
                    <a:pt x="4025" y="3776"/>
                  </a:lnTo>
                  <a:lnTo>
                    <a:pt x="4025" y="3778"/>
                  </a:lnTo>
                  <a:lnTo>
                    <a:pt x="4027" y="3778"/>
                  </a:lnTo>
                  <a:lnTo>
                    <a:pt x="4027" y="3786"/>
                  </a:lnTo>
                  <a:lnTo>
                    <a:pt x="4025" y="3786"/>
                  </a:lnTo>
                  <a:lnTo>
                    <a:pt x="4025" y="3788"/>
                  </a:lnTo>
                  <a:lnTo>
                    <a:pt x="4025" y="3788"/>
                  </a:lnTo>
                  <a:lnTo>
                    <a:pt x="4025" y="3790"/>
                  </a:lnTo>
                  <a:lnTo>
                    <a:pt x="4023" y="3790"/>
                  </a:lnTo>
                  <a:lnTo>
                    <a:pt x="4023" y="3792"/>
                  </a:lnTo>
                  <a:lnTo>
                    <a:pt x="4023" y="3792"/>
                  </a:lnTo>
                  <a:lnTo>
                    <a:pt x="4023" y="3792"/>
                  </a:lnTo>
                  <a:lnTo>
                    <a:pt x="4021" y="3792"/>
                  </a:lnTo>
                  <a:lnTo>
                    <a:pt x="4021" y="3794"/>
                  </a:lnTo>
                  <a:lnTo>
                    <a:pt x="4019" y="3794"/>
                  </a:lnTo>
                  <a:lnTo>
                    <a:pt x="4019" y="3794"/>
                  </a:lnTo>
                  <a:lnTo>
                    <a:pt x="4017" y="3794"/>
                  </a:lnTo>
                  <a:lnTo>
                    <a:pt x="4017" y="3794"/>
                  </a:lnTo>
                  <a:lnTo>
                    <a:pt x="4015" y="3794"/>
                  </a:lnTo>
                  <a:lnTo>
                    <a:pt x="4015" y="3794"/>
                  </a:lnTo>
                  <a:lnTo>
                    <a:pt x="4013" y="3794"/>
                  </a:lnTo>
                  <a:lnTo>
                    <a:pt x="4013" y="3798"/>
                  </a:lnTo>
                  <a:lnTo>
                    <a:pt x="4015" y="3798"/>
                  </a:lnTo>
                  <a:lnTo>
                    <a:pt x="4015" y="3798"/>
                  </a:lnTo>
                  <a:lnTo>
                    <a:pt x="4015" y="3798"/>
                  </a:lnTo>
                  <a:lnTo>
                    <a:pt x="4015" y="3800"/>
                  </a:lnTo>
                  <a:lnTo>
                    <a:pt x="4017" y="3800"/>
                  </a:lnTo>
                  <a:lnTo>
                    <a:pt x="4017" y="3802"/>
                  </a:lnTo>
                  <a:lnTo>
                    <a:pt x="4013" y="3802"/>
                  </a:lnTo>
                  <a:lnTo>
                    <a:pt x="4013" y="3804"/>
                  </a:lnTo>
                  <a:lnTo>
                    <a:pt x="4013" y="3806"/>
                  </a:lnTo>
                  <a:lnTo>
                    <a:pt x="4013" y="3806"/>
                  </a:lnTo>
                  <a:lnTo>
                    <a:pt x="4011" y="3806"/>
                  </a:lnTo>
                  <a:lnTo>
                    <a:pt x="4011" y="3808"/>
                  </a:lnTo>
                  <a:lnTo>
                    <a:pt x="4011" y="3808"/>
                  </a:lnTo>
                  <a:lnTo>
                    <a:pt x="4011" y="3808"/>
                  </a:lnTo>
                  <a:lnTo>
                    <a:pt x="4009" y="3808"/>
                  </a:lnTo>
                  <a:lnTo>
                    <a:pt x="4009" y="3810"/>
                  </a:lnTo>
                  <a:lnTo>
                    <a:pt x="4009" y="3810"/>
                  </a:lnTo>
                  <a:lnTo>
                    <a:pt x="4009" y="3810"/>
                  </a:lnTo>
                  <a:lnTo>
                    <a:pt x="4007" y="3812"/>
                  </a:lnTo>
                  <a:lnTo>
                    <a:pt x="4007" y="3812"/>
                  </a:lnTo>
                  <a:lnTo>
                    <a:pt x="4007" y="3814"/>
                  </a:lnTo>
                  <a:lnTo>
                    <a:pt x="4005" y="3814"/>
                  </a:lnTo>
                  <a:lnTo>
                    <a:pt x="4005" y="3816"/>
                  </a:lnTo>
                  <a:lnTo>
                    <a:pt x="4005" y="3816"/>
                  </a:lnTo>
                  <a:lnTo>
                    <a:pt x="4005" y="3816"/>
                  </a:lnTo>
                  <a:lnTo>
                    <a:pt x="4003" y="3819"/>
                  </a:lnTo>
                  <a:lnTo>
                    <a:pt x="4003" y="3819"/>
                  </a:lnTo>
                  <a:lnTo>
                    <a:pt x="4001" y="3819"/>
                  </a:lnTo>
                  <a:lnTo>
                    <a:pt x="4001" y="3821"/>
                  </a:lnTo>
                  <a:lnTo>
                    <a:pt x="4001" y="3821"/>
                  </a:lnTo>
                  <a:lnTo>
                    <a:pt x="3999" y="3821"/>
                  </a:lnTo>
                  <a:lnTo>
                    <a:pt x="3999" y="3821"/>
                  </a:lnTo>
                  <a:lnTo>
                    <a:pt x="3999" y="3823"/>
                  </a:lnTo>
                  <a:lnTo>
                    <a:pt x="3997" y="3823"/>
                  </a:lnTo>
                  <a:lnTo>
                    <a:pt x="3997" y="3821"/>
                  </a:lnTo>
                  <a:lnTo>
                    <a:pt x="3995" y="3821"/>
                  </a:lnTo>
                  <a:lnTo>
                    <a:pt x="3995" y="3823"/>
                  </a:lnTo>
                  <a:lnTo>
                    <a:pt x="3995" y="3823"/>
                  </a:lnTo>
                  <a:lnTo>
                    <a:pt x="3993" y="3823"/>
                  </a:lnTo>
                  <a:lnTo>
                    <a:pt x="3991" y="3825"/>
                  </a:lnTo>
                  <a:lnTo>
                    <a:pt x="3991" y="3825"/>
                  </a:lnTo>
                  <a:lnTo>
                    <a:pt x="3991" y="3827"/>
                  </a:lnTo>
                  <a:lnTo>
                    <a:pt x="3991" y="3829"/>
                  </a:lnTo>
                  <a:lnTo>
                    <a:pt x="3990" y="3829"/>
                  </a:lnTo>
                  <a:lnTo>
                    <a:pt x="3990" y="3831"/>
                  </a:lnTo>
                  <a:lnTo>
                    <a:pt x="3990" y="3831"/>
                  </a:lnTo>
                  <a:lnTo>
                    <a:pt x="3990" y="3839"/>
                  </a:lnTo>
                  <a:lnTo>
                    <a:pt x="3991" y="3839"/>
                  </a:lnTo>
                  <a:lnTo>
                    <a:pt x="3993" y="3839"/>
                  </a:lnTo>
                  <a:lnTo>
                    <a:pt x="3993" y="3839"/>
                  </a:lnTo>
                  <a:lnTo>
                    <a:pt x="3995" y="3841"/>
                  </a:lnTo>
                  <a:lnTo>
                    <a:pt x="3995" y="3841"/>
                  </a:lnTo>
                  <a:lnTo>
                    <a:pt x="3997" y="3843"/>
                  </a:lnTo>
                  <a:lnTo>
                    <a:pt x="3997" y="3843"/>
                  </a:lnTo>
                  <a:lnTo>
                    <a:pt x="3999" y="3845"/>
                  </a:lnTo>
                  <a:lnTo>
                    <a:pt x="3999" y="3845"/>
                  </a:lnTo>
                  <a:lnTo>
                    <a:pt x="4001" y="3845"/>
                  </a:lnTo>
                  <a:lnTo>
                    <a:pt x="4001" y="3847"/>
                  </a:lnTo>
                  <a:lnTo>
                    <a:pt x="4001" y="3847"/>
                  </a:lnTo>
                  <a:lnTo>
                    <a:pt x="4001" y="3849"/>
                  </a:lnTo>
                  <a:lnTo>
                    <a:pt x="4001" y="3849"/>
                  </a:lnTo>
                  <a:lnTo>
                    <a:pt x="4001" y="3851"/>
                  </a:lnTo>
                  <a:lnTo>
                    <a:pt x="3999" y="3851"/>
                  </a:lnTo>
                  <a:lnTo>
                    <a:pt x="3999" y="3851"/>
                  </a:lnTo>
                  <a:lnTo>
                    <a:pt x="3999" y="3851"/>
                  </a:lnTo>
                  <a:lnTo>
                    <a:pt x="3997" y="3851"/>
                  </a:lnTo>
                  <a:lnTo>
                    <a:pt x="3997" y="3849"/>
                  </a:lnTo>
                  <a:lnTo>
                    <a:pt x="3993" y="3849"/>
                  </a:lnTo>
                  <a:lnTo>
                    <a:pt x="3995" y="3851"/>
                  </a:lnTo>
                  <a:lnTo>
                    <a:pt x="3995" y="3853"/>
                  </a:lnTo>
                  <a:lnTo>
                    <a:pt x="3995" y="3853"/>
                  </a:lnTo>
                  <a:lnTo>
                    <a:pt x="4001" y="3859"/>
                  </a:lnTo>
                  <a:lnTo>
                    <a:pt x="4003" y="3859"/>
                  </a:lnTo>
                  <a:lnTo>
                    <a:pt x="4003" y="3861"/>
                  </a:lnTo>
                  <a:lnTo>
                    <a:pt x="4003" y="3861"/>
                  </a:lnTo>
                  <a:lnTo>
                    <a:pt x="4003" y="3861"/>
                  </a:lnTo>
                  <a:lnTo>
                    <a:pt x="4003" y="3861"/>
                  </a:lnTo>
                  <a:lnTo>
                    <a:pt x="4003" y="3865"/>
                  </a:lnTo>
                  <a:lnTo>
                    <a:pt x="4005" y="3867"/>
                  </a:lnTo>
                  <a:lnTo>
                    <a:pt x="4005" y="3869"/>
                  </a:lnTo>
                  <a:lnTo>
                    <a:pt x="4003" y="3869"/>
                  </a:lnTo>
                  <a:lnTo>
                    <a:pt x="4003" y="3869"/>
                  </a:lnTo>
                  <a:lnTo>
                    <a:pt x="4003" y="3869"/>
                  </a:lnTo>
                  <a:lnTo>
                    <a:pt x="4003" y="3871"/>
                  </a:lnTo>
                  <a:lnTo>
                    <a:pt x="4001" y="3871"/>
                  </a:lnTo>
                  <a:lnTo>
                    <a:pt x="4001" y="3871"/>
                  </a:lnTo>
                  <a:lnTo>
                    <a:pt x="4001" y="3871"/>
                  </a:lnTo>
                  <a:lnTo>
                    <a:pt x="3997" y="3871"/>
                  </a:lnTo>
                  <a:lnTo>
                    <a:pt x="3997" y="3871"/>
                  </a:lnTo>
                  <a:lnTo>
                    <a:pt x="3995" y="3871"/>
                  </a:lnTo>
                  <a:lnTo>
                    <a:pt x="3995" y="3871"/>
                  </a:lnTo>
                  <a:lnTo>
                    <a:pt x="3995" y="3871"/>
                  </a:lnTo>
                  <a:lnTo>
                    <a:pt x="3995" y="3873"/>
                  </a:lnTo>
                  <a:lnTo>
                    <a:pt x="3993" y="3873"/>
                  </a:lnTo>
                  <a:lnTo>
                    <a:pt x="3993" y="3873"/>
                  </a:lnTo>
                  <a:lnTo>
                    <a:pt x="3995" y="3875"/>
                  </a:lnTo>
                  <a:lnTo>
                    <a:pt x="3995" y="3877"/>
                  </a:lnTo>
                  <a:lnTo>
                    <a:pt x="3995" y="3879"/>
                  </a:lnTo>
                  <a:lnTo>
                    <a:pt x="3995" y="3881"/>
                  </a:lnTo>
                  <a:lnTo>
                    <a:pt x="3997" y="3881"/>
                  </a:lnTo>
                  <a:lnTo>
                    <a:pt x="3997" y="3883"/>
                  </a:lnTo>
                  <a:lnTo>
                    <a:pt x="3997" y="3883"/>
                  </a:lnTo>
                  <a:lnTo>
                    <a:pt x="3999" y="3885"/>
                  </a:lnTo>
                  <a:lnTo>
                    <a:pt x="3999" y="3885"/>
                  </a:lnTo>
                  <a:lnTo>
                    <a:pt x="3999" y="3887"/>
                  </a:lnTo>
                  <a:lnTo>
                    <a:pt x="3999" y="3891"/>
                  </a:lnTo>
                  <a:lnTo>
                    <a:pt x="3999" y="3891"/>
                  </a:lnTo>
                  <a:lnTo>
                    <a:pt x="3999" y="3893"/>
                  </a:lnTo>
                  <a:lnTo>
                    <a:pt x="3997" y="3893"/>
                  </a:lnTo>
                  <a:lnTo>
                    <a:pt x="3997" y="3893"/>
                  </a:lnTo>
                  <a:lnTo>
                    <a:pt x="3997" y="3895"/>
                  </a:lnTo>
                  <a:lnTo>
                    <a:pt x="3999" y="3895"/>
                  </a:lnTo>
                  <a:lnTo>
                    <a:pt x="4001" y="3899"/>
                  </a:lnTo>
                  <a:lnTo>
                    <a:pt x="4001" y="3901"/>
                  </a:lnTo>
                  <a:lnTo>
                    <a:pt x="4001" y="3901"/>
                  </a:lnTo>
                  <a:lnTo>
                    <a:pt x="4001" y="3903"/>
                  </a:lnTo>
                  <a:lnTo>
                    <a:pt x="4003" y="3905"/>
                  </a:lnTo>
                  <a:lnTo>
                    <a:pt x="4003" y="3907"/>
                  </a:lnTo>
                  <a:lnTo>
                    <a:pt x="4003" y="3907"/>
                  </a:lnTo>
                  <a:lnTo>
                    <a:pt x="4003" y="3909"/>
                  </a:lnTo>
                  <a:lnTo>
                    <a:pt x="4005" y="3911"/>
                  </a:lnTo>
                  <a:lnTo>
                    <a:pt x="4005" y="3911"/>
                  </a:lnTo>
                  <a:lnTo>
                    <a:pt x="4005" y="3913"/>
                  </a:lnTo>
                  <a:lnTo>
                    <a:pt x="4005" y="3915"/>
                  </a:lnTo>
                  <a:lnTo>
                    <a:pt x="4007" y="3915"/>
                  </a:lnTo>
                  <a:lnTo>
                    <a:pt x="4007" y="3917"/>
                  </a:lnTo>
                  <a:lnTo>
                    <a:pt x="4007" y="3917"/>
                  </a:lnTo>
                  <a:lnTo>
                    <a:pt x="4007" y="3919"/>
                  </a:lnTo>
                  <a:lnTo>
                    <a:pt x="4009" y="3921"/>
                  </a:lnTo>
                  <a:lnTo>
                    <a:pt x="4009" y="3926"/>
                  </a:lnTo>
                  <a:lnTo>
                    <a:pt x="4007" y="3926"/>
                  </a:lnTo>
                  <a:lnTo>
                    <a:pt x="4007" y="3930"/>
                  </a:lnTo>
                  <a:lnTo>
                    <a:pt x="4007" y="3930"/>
                  </a:lnTo>
                  <a:lnTo>
                    <a:pt x="4007" y="3932"/>
                  </a:lnTo>
                  <a:lnTo>
                    <a:pt x="4005" y="3932"/>
                  </a:lnTo>
                  <a:lnTo>
                    <a:pt x="4007" y="3932"/>
                  </a:lnTo>
                  <a:lnTo>
                    <a:pt x="4007" y="3934"/>
                  </a:lnTo>
                  <a:lnTo>
                    <a:pt x="4007" y="3934"/>
                  </a:lnTo>
                  <a:lnTo>
                    <a:pt x="4009" y="3934"/>
                  </a:lnTo>
                  <a:lnTo>
                    <a:pt x="4009" y="3934"/>
                  </a:lnTo>
                  <a:lnTo>
                    <a:pt x="4009" y="3936"/>
                  </a:lnTo>
                  <a:lnTo>
                    <a:pt x="4011" y="3936"/>
                  </a:lnTo>
                  <a:lnTo>
                    <a:pt x="4011" y="3938"/>
                  </a:lnTo>
                  <a:lnTo>
                    <a:pt x="4011" y="3938"/>
                  </a:lnTo>
                  <a:lnTo>
                    <a:pt x="4011" y="3938"/>
                  </a:lnTo>
                  <a:lnTo>
                    <a:pt x="4013" y="3938"/>
                  </a:lnTo>
                  <a:lnTo>
                    <a:pt x="4013" y="3940"/>
                  </a:lnTo>
                  <a:lnTo>
                    <a:pt x="4013" y="3940"/>
                  </a:lnTo>
                  <a:lnTo>
                    <a:pt x="4013" y="3940"/>
                  </a:lnTo>
                  <a:lnTo>
                    <a:pt x="4015" y="3942"/>
                  </a:lnTo>
                  <a:lnTo>
                    <a:pt x="4015" y="3950"/>
                  </a:lnTo>
                  <a:lnTo>
                    <a:pt x="4013" y="3950"/>
                  </a:lnTo>
                  <a:lnTo>
                    <a:pt x="4013" y="3952"/>
                  </a:lnTo>
                  <a:lnTo>
                    <a:pt x="4011" y="3952"/>
                  </a:lnTo>
                  <a:lnTo>
                    <a:pt x="4011" y="3952"/>
                  </a:lnTo>
                  <a:lnTo>
                    <a:pt x="4009" y="3952"/>
                  </a:lnTo>
                  <a:lnTo>
                    <a:pt x="4009" y="3954"/>
                  </a:lnTo>
                  <a:lnTo>
                    <a:pt x="4007" y="3954"/>
                  </a:lnTo>
                  <a:lnTo>
                    <a:pt x="4007" y="3954"/>
                  </a:lnTo>
                  <a:lnTo>
                    <a:pt x="4005" y="3954"/>
                  </a:lnTo>
                  <a:lnTo>
                    <a:pt x="4003" y="3956"/>
                  </a:lnTo>
                  <a:lnTo>
                    <a:pt x="4003" y="3956"/>
                  </a:lnTo>
                  <a:lnTo>
                    <a:pt x="4003" y="3958"/>
                  </a:lnTo>
                  <a:lnTo>
                    <a:pt x="4001" y="3960"/>
                  </a:lnTo>
                  <a:lnTo>
                    <a:pt x="4001" y="3966"/>
                  </a:lnTo>
                  <a:lnTo>
                    <a:pt x="4003" y="3966"/>
                  </a:lnTo>
                  <a:lnTo>
                    <a:pt x="4003" y="3966"/>
                  </a:lnTo>
                  <a:lnTo>
                    <a:pt x="4003" y="3966"/>
                  </a:lnTo>
                  <a:lnTo>
                    <a:pt x="4003" y="3968"/>
                  </a:lnTo>
                  <a:lnTo>
                    <a:pt x="4007" y="3968"/>
                  </a:lnTo>
                  <a:lnTo>
                    <a:pt x="4007" y="3968"/>
                  </a:lnTo>
                  <a:lnTo>
                    <a:pt x="4009" y="3968"/>
                  </a:lnTo>
                  <a:lnTo>
                    <a:pt x="4009" y="3970"/>
                  </a:lnTo>
                  <a:lnTo>
                    <a:pt x="4007" y="3970"/>
                  </a:lnTo>
                  <a:lnTo>
                    <a:pt x="4007" y="3972"/>
                  </a:lnTo>
                  <a:lnTo>
                    <a:pt x="4003" y="3972"/>
                  </a:lnTo>
                  <a:lnTo>
                    <a:pt x="4003" y="3972"/>
                  </a:lnTo>
                  <a:lnTo>
                    <a:pt x="4001" y="3972"/>
                  </a:lnTo>
                  <a:lnTo>
                    <a:pt x="4001" y="3976"/>
                  </a:lnTo>
                  <a:lnTo>
                    <a:pt x="4003" y="3976"/>
                  </a:lnTo>
                  <a:lnTo>
                    <a:pt x="4003" y="3978"/>
                  </a:lnTo>
                  <a:lnTo>
                    <a:pt x="4003" y="3978"/>
                  </a:lnTo>
                  <a:lnTo>
                    <a:pt x="4005" y="3980"/>
                  </a:lnTo>
                  <a:lnTo>
                    <a:pt x="4005" y="3984"/>
                  </a:lnTo>
                  <a:lnTo>
                    <a:pt x="4005" y="3984"/>
                  </a:lnTo>
                  <a:lnTo>
                    <a:pt x="4005" y="3984"/>
                  </a:lnTo>
                  <a:lnTo>
                    <a:pt x="4003" y="3984"/>
                  </a:lnTo>
                  <a:lnTo>
                    <a:pt x="4003" y="3986"/>
                  </a:lnTo>
                  <a:lnTo>
                    <a:pt x="4003" y="3986"/>
                  </a:lnTo>
                  <a:lnTo>
                    <a:pt x="4003" y="3988"/>
                  </a:lnTo>
                  <a:lnTo>
                    <a:pt x="4003" y="3988"/>
                  </a:lnTo>
                  <a:lnTo>
                    <a:pt x="4003" y="3990"/>
                  </a:lnTo>
                  <a:lnTo>
                    <a:pt x="4005" y="3990"/>
                  </a:lnTo>
                  <a:lnTo>
                    <a:pt x="4005" y="3990"/>
                  </a:lnTo>
                  <a:lnTo>
                    <a:pt x="4005" y="3992"/>
                  </a:lnTo>
                  <a:lnTo>
                    <a:pt x="4007" y="3992"/>
                  </a:lnTo>
                  <a:lnTo>
                    <a:pt x="4007" y="3992"/>
                  </a:lnTo>
                  <a:lnTo>
                    <a:pt x="4007" y="3992"/>
                  </a:lnTo>
                  <a:lnTo>
                    <a:pt x="4007" y="3994"/>
                  </a:lnTo>
                  <a:lnTo>
                    <a:pt x="4007" y="3994"/>
                  </a:lnTo>
                  <a:lnTo>
                    <a:pt x="4007" y="3994"/>
                  </a:lnTo>
                  <a:lnTo>
                    <a:pt x="4005" y="3994"/>
                  </a:lnTo>
                  <a:lnTo>
                    <a:pt x="4005" y="3996"/>
                  </a:lnTo>
                  <a:lnTo>
                    <a:pt x="4005" y="3996"/>
                  </a:lnTo>
                  <a:lnTo>
                    <a:pt x="4003" y="3998"/>
                  </a:lnTo>
                  <a:lnTo>
                    <a:pt x="4003" y="4000"/>
                  </a:lnTo>
                  <a:lnTo>
                    <a:pt x="4003" y="4002"/>
                  </a:lnTo>
                  <a:lnTo>
                    <a:pt x="4003" y="4002"/>
                  </a:lnTo>
                  <a:lnTo>
                    <a:pt x="4001" y="4004"/>
                  </a:lnTo>
                  <a:lnTo>
                    <a:pt x="4001" y="4004"/>
                  </a:lnTo>
                  <a:lnTo>
                    <a:pt x="4001" y="4004"/>
                  </a:lnTo>
                  <a:lnTo>
                    <a:pt x="4001" y="4006"/>
                  </a:lnTo>
                  <a:lnTo>
                    <a:pt x="4001" y="4006"/>
                  </a:lnTo>
                  <a:lnTo>
                    <a:pt x="4001" y="4012"/>
                  </a:lnTo>
                  <a:lnTo>
                    <a:pt x="4003" y="4012"/>
                  </a:lnTo>
                  <a:lnTo>
                    <a:pt x="4003" y="4012"/>
                  </a:lnTo>
                  <a:lnTo>
                    <a:pt x="4003" y="4014"/>
                  </a:lnTo>
                  <a:lnTo>
                    <a:pt x="4003" y="4014"/>
                  </a:lnTo>
                  <a:lnTo>
                    <a:pt x="4005" y="4016"/>
                  </a:lnTo>
                  <a:lnTo>
                    <a:pt x="4005" y="4018"/>
                  </a:lnTo>
                  <a:lnTo>
                    <a:pt x="4005" y="4018"/>
                  </a:lnTo>
                  <a:lnTo>
                    <a:pt x="4005" y="4018"/>
                  </a:lnTo>
                  <a:lnTo>
                    <a:pt x="4005" y="4020"/>
                  </a:lnTo>
                  <a:lnTo>
                    <a:pt x="4007" y="4020"/>
                  </a:lnTo>
                  <a:lnTo>
                    <a:pt x="4007" y="4020"/>
                  </a:lnTo>
                  <a:lnTo>
                    <a:pt x="4007" y="4022"/>
                  </a:lnTo>
                  <a:lnTo>
                    <a:pt x="4009" y="4022"/>
                  </a:lnTo>
                  <a:lnTo>
                    <a:pt x="4009" y="4024"/>
                  </a:lnTo>
                  <a:lnTo>
                    <a:pt x="4007" y="4024"/>
                  </a:lnTo>
                  <a:lnTo>
                    <a:pt x="4007" y="4024"/>
                  </a:lnTo>
                  <a:lnTo>
                    <a:pt x="4005" y="4024"/>
                  </a:lnTo>
                  <a:lnTo>
                    <a:pt x="4005" y="4026"/>
                  </a:lnTo>
                  <a:lnTo>
                    <a:pt x="4003" y="4028"/>
                  </a:lnTo>
                  <a:lnTo>
                    <a:pt x="4003" y="4028"/>
                  </a:lnTo>
                  <a:lnTo>
                    <a:pt x="4001" y="4029"/>
                  </a:lnTo>
                  <a:lnTo>
                    <a:pt x="3999" y="4029"/>
                  </a:lnTo>
                  <a:lnTo>
                    <a:pt x="3999" y="4031"/>
                  </a:lnTo>
                  <a:lnTo>
                    <a:pt x="3999" y="4031"/>
                  </a:lnTo>
                  <a:lnTo>
                    <a:pt x="3997" y="4031"/>
                  </a:lnTo>
                  <a:lnTo>
                    <a:pt x="3997" y="4033"/>
                  </a:lnTo>
                  <a:lnTo>
                    <a:pt x="3997" y="4033"/>
                  </a:lnTo>
                  <a:lnTo>
                    <a:pt x="3997" y="4033"/>
                  </a:lnTo>
                  <a:lnTo>
                    <a:pt x="3995" y="4033"/>
                  </a:lnTo>
                  <a:lnTo>
                    <a:pt x="3995" y="4037"/>
                  </a:lnTo>
                  <a:lnTo>
                    <a:pt x="3995" y="4037"/>
                  </a:lnTo>
                  <a:lnTo>
                    <a:pt x="3995" y="4039"/>
                  </a:lnTo>
                  <a:lnTo>
                    <a:pt x="3995" y="4041"/>
                  </a:lnTo>
                  <a:lnTo>
                    <a:pt x="3995" y="4041"/>
                  </a:lnTo>
                  <a:lnTo>
                    <a:pt x="3995" y="4043"/>
                  </a:lnTo>
                  <a:lnTo>
                    <a:pt x="3993" y="4043"/>
                  </a:lnTo>
                  <a:lnTo>
                    <a:pt x="3993" y="4043"/>
                  </a:lnTo>
                  <a:lnTo>
                    <a:pt x="3993" y="4043"/>
                  </a:lnTo>
                  <a:lnTo>
                    <a:pt x="3993" y="4045"/>
                  </a:lnTo>
                  <a:lnTo>
                    <a:pt x="3991" y="4045"/>
                  </a:lnTo>
                  <a:lnTo>
                    <a:pt x="3991" y="4045"/>
                  </a:lnTo>
                  <a:lnTo>
                    <a:pt x="3990" y="4045"/>
                  </a:lnTo>
                  <a:lnTo>
                    <a:pt x="3990" y="4047"/>
                  </a:lnTo>
                  <a:lnTo>
                    <a:pt x="3988" y="4047"/>
                  </a:lnTo>
                  <a:lnTo>
                    <a:pt x="3988" y="4047"/>
                  </a:lnTo>
                  <a:lnTo>
                    <a:pt x="3986" y="4047"/>
                  </a:lnTo>
                  <a:lnTo>
                    <a:pt x="3986" y="4049"/>
                  </a:lnTo>
                  <a:lnTo>
                    <a:pt x="3986" y="4049"/>
                  </a:lnTo>
                  <a:lnTo>
                    <a:pt x="3984" y="4053"/>
                  </a:lnTo>
                  <a:lnTo>
                    <a:pt x="3984" y="4055"/>
                  </a:lnTo>
                  <a:lnTo>
                    <a:pt x="3982" y="4055"/>
                  </a:lnTo>
                  <a:lnTo>
                    <a:pt x="3982" y="4059"/>
                  </a:lnTo>
                  <a:lnTo>
                    <a:pt x="3982" y="4059"/>
                  </a:lnTo>
                  <a:lnTo>
                    <a:pt x="3982" y="4061"/>
                  </a:lnTo>
                  <a:lnTo>
                    <a:pt x="3980" y="4061"/>
                  </a:lnTo>
                  <a:lnTo>
                    <a:pt x="3980" y="4061"/>
                  </a:lnTo>
                  <a:lnTo>
                    <a:pt x="3980" y="4061"/>
                  </a:lnTo>
                  <a:lnTo>
                    <a:pt x="3980" y="4063"/>
                  </a:lnTo>
                  <a:lnTo>
                    <a:pt x="3980" y="4063"/>
                  </a:lnTo>
                  <a:lnTo>
                    <a:pt x="3980" y="4065"/>
                  </a:lnTo>
                  <a:lnTo>
                    <a:pt x="3978" y="4065"/>
                  </a:lnTo>
                  <a:lnTo>
                    <a:pt x="3978" y="4065"/>
                  </a:lnTo>
                  <a:lnTo>
                    <a:pt x="3976" y="4067"/>
                  </a:lnTo>
                  <a:lnTo>
                    <a:pt x="3976" y="4071"/>
                  </a:lnTo>
                  <a:lnTo>
                    <a:pt x="3974" y="4071"/>
                  </a:lnTo>
                  <a:lnTo>
                    <a:pt x="3974" y="4083"/>
                  </a:lnTo>
                  <a:lnTo>
                    <a:pt x="3972" y="4085"/>
                  </a:lnTo>
                  <a:lnTo>
                    <a:pt x="3972" y="4087"/>
                  </a:lnTo>
                  <a:lnTo>
                    <a:pt x="3970" y="4087"/>
                  </a:lnTo>
                  <a:lnTo>
                    <a:pt x="3970" y="4089"/>
                  </a:lnTo>
                  <a:lnTo>
                    <a:pt x="3970" y="4089"/>
                  </a:lnTo>
                  <a:lnTo>
                    <a:pt x="3968" y="4091"/>
                  </a:lnTo>
                  <a:lnTo>
                    <a:pt x="3964" y="4095"/>
                  </a:lnTo>
                  <a:lnTo>
                    <a:pt x="3958" y="4095"/>
                  </a:lnTo>
                  <a:lnTo>
                    <a:pt x="3956" y="4095"/>
                  </a:lnTo>
                  <a:lnTo>
                    <a:pt x="3954" y="4095"/>
                  </a:lnTo>
                  <a:lnTo>
                    <a:pt x="3954" y="4093"/>
                  </a:lnTo>
                  <a:lnTo>
                    <a:pt x="3952" y="4093"/>
                  </a:lnTo>
                  <a:lnTo>
                    <a:pt x="3952" y="4095"/>
                  </a:lnTo>
                  <a:lnTo>
                    <a:pt x="3946" y="4095"/>
                  </a:lnTo>
                  <a:lnTo>
                    <a:pt x="3946" y="4095"/>
                  </a:lnTo>
                  <a:lnTo>
                    <a:pt x="3944" y="4095"/>
                  </a:lnTo>
                  <a:lnTo>
                    <a:pt x="3944" y="4097"/>
                  </a:lnTo>
                  <a:lnTo>
                    <a:pt x="3944" y="4097"/>
                  </a:lnTo>
                  <a:lnTo>
                    <a:pt x="3944" y="4099"/>
                  </a:lnTo>
                  <a:lnTo>
                    <a:pt x="3942" y="4099"/>
                  </a:lnTo>
                  <a:lnTo>
                    <a:pt x="3942" y="4099"/>
                  </a:lnTo>
                  <a:lnTo>
                    <a:pt x="3942" y="4099"/>
                  </a:lnTo>
                  <a:lnTo>
                    <a:pt x="3940" y="4101"/>
                  </a:lnTo>
                  <a:lnTo>
                    <a:pt x="3932" y="4101"/>
                  </a:lnTo>
                  <a:lnTo>
                    <a:pt x="3932" y="4101"/>
                  </a:lnTo>
                  <a:lnTo>
                    <a:pt x="3932" y="4105"/>
                  </a:lnTo>
                  <a:lnTo>
                    <a:pt x="3932" y="4105"/>
                  </a:lnTo>
                  <a:lnTo>
                    <a:pt x="3934" y="4105"/>
                  </a:lnTo>
                  <a:lnTo>
                    <a:pt x="3934" y="4107"/>
                  </a:lnTo>
                  <a:lnTo>
                    <a:pt x="3940" y="4111"/>
                  </a:lnTo>
                  <a:lnTo>
                    <a:pt x="3940" y="4111"/>
                  </a:lnTo>
                  <a:lnTo>
                    <a:pt x="3940" y="4117"/>
                  </a:lnTo>
                  <a:lnTo>
                    <a:pt x="3942" y="4117"/>
                  </a:lnTo>
                  <a:lnTo>
                    <a:pt x="3942" y="4117"/>
                  </a:lnTo>
                  <a:lnTo>
                    <a:pt x="3942" y="4119"/>
                  </a:lnTo>
                  <a:lnTo>
                    <a:pt x="3942" y="4119"/>
                  </a:lnTo>
                  <a:lnTo>
                    <a:pt x="3944" y="4119"/>
                  </a:lnTo>
                  <a:lnTo>
                    <a:pt x="3944" y="4121"/>
                  </a:lnTo>
                  <a:lnTo>
                    <a:pt x="3944" y="4121"/>
                  </a:lnTo>
                  <a:lnTo>
                    <a:pt x="3944" y="4123"/>
                  </a:lnTo>
                  <a:lnTo>
                    <a:pt x="3946" y="4125"/>
                  </a:lnTo>
                  <a:lnTo>
                    <a:pt x="3946" y="4133"/>
                  </a:lnTo>
                  <a:lnTo>
                    <a:pt x="3944" y="4134"/>
                  </a:lnTo>
                  <a:lnTo>
                    <a:pt x="3944" y="4136"/>
                  </a:lnTo>
                  <a:lnTo>
                    <a:pt x="3944" y="4138"/>
                  </a:lnTo>
                  <a:lnTo>
                    <a:pt x="3944" y="4140"/>
                  </a:lnTo>
                  <a:lnTo>
                    <a:pt x="3942" y="4140"/>
                  </a:lnTo>
                  <a:lnTo>
                    <a:pt x="3942" y="4142"/>
                  </a:lnTo>
                  <a:lnTo>
                    <a:pt x="3942" y="4142"/>
                  </a:lnTo>
                  <a:lnTo>
                    <a:pt x="3940" y="4144"/>
                  </a:lnTo>
                  <a:lnTo>
                    <a:pt x="3938" y="4144"/>
                  </a:lnTo>
                  <a:lnTo>
                    <a:pt x="3938" y="4146"/>
                  </a:lnTo>
                  <a:lnTo>
                    <a:pt x="3936" y="4146"/>
                  </a:lnTo>
                  <a:lnTo>
                    <a:pt x="3936" y="4148"/>
                  </a:lnTo>
                  <a:lnTo>
                    <a:pt x="3936" y="4148"/>
                  </a:lnTo>
                  <a:lnTo>
                    <a:pt x="3934" y="4150"/>
                  </a:lnTo>
                  <a:lnTo>
                    <a:pt x="3934" y="4150"/>
                  </a:lnTo>
                  <a:lnTo>
                    <a:pt x="3934" y="4150"/>
                  </a:lnTo>
                  <a:lnTo>
                    <a:pt x="3934" y="4154"/>
                  </a:lnTo>
                  <a:lnTo>
                    <a:pt x="3934" y="4154"/>
                  </a:lnTo>
                  <a:lnTo>
                    <a:pt x="3934" y="4156"/>
                  </a:lnTo>
                  <a:lnTo>
                    <a:pt x="3936" y="4156"/>
                  </a:lnTo>
                  <a:lnTo>
                    <a:pt x="3936" y="4156"/>
                  </a:lnTo>
                  <a:lnTo>
                    <a:pt x="3936" y="4158"/>
                  </a:lnTo>
                  <a:lnTo>
                    <a:pt x="3936" y="4158"/>
                  </a:lnTo>
                  <a:lnTo>
                    <a:pt x="3938" y="4158"/>
                  </a:lnTo>
                  <a:lnTo>
                    <a:pt x="3938" y="4160"/>
                  </a:lnTo>
                  <a:lnTo>
                    <a:pt x="3940" y="4160"/>
                  </a:lnTo>
                  <a:lnTo>
                    <a:pt x="3940" y="4160"/>
                  </a:lnTo>
                  <a:lnTo>
                    <a:pt x="3944" y="4160"/>
                  </a:lnTo>
                  <a:lnTo>
                    <a:pt x="3944" y="4162"/>
                  </a:lnTo>
                  <a:lnTo>
                    <a:pt x="3950" y="4162"/>
                  </a:lnTo>
                  <a:lnTo>
                    <a:pt x="3952" y="4162"/>
                  </a:lnTo>
                  <a:lnTo>
                    <a:pt x="3952" y="4162"/>
                  </a:lnTo>
                  <a:lnTo>
                    <a:pt x="3954" y="4164"/>
                  </a:lnTo>
                  <a:lnTo>
                    <a:pt x="3956" y="4164"/>
                  </a:lnTo>
                  <a:lnTo>
                    <a:pt x="3956" y="4164"/>
                  </a:lnTo>
                  <a:lnTo>
                    <a:pt x="3956" y="4164"/>
                  </a:lnTo>
                  <a:lnTo>
                    <a:pt x="3956" y="4166"/>
                  </a:lnTo>
                  <a:lnTo>
                    <a:pt x="3956" y="4166"/>
                  </a:lnTo>
                  <a:lnTo>
                    <a:pt x="3958" y="4166"/>
                  </a:lnTo>
                  <a:lnTo>
                    <a:pt x="3958" y="4168"/>
                  </a:lnTo>
                  <a:lnTo>
                    <a:pt x="3958" y="4168"/>
                  </a:lnTo>
                  <a:lnTo>
                    <a:pt x="3958" y="4170"/>
                  </a:lnTo>
                  <a:lnTo>
                    <a:pt x="3960" y="4170"/>
                  </a:lnTo>
                  <a:lnTo>
                    <a:pt x="3960" y="4174"/>
                  </a:lnTo>
                  <a:lnTo>
                    <a:pt x="3958" y="4174"/>
                  </a:lnTo>
                  <a:lnTo>
                    <a:pt x="3958" y="4174"/>
                  </a:lnTo>
                  <a:lnTo>
                    <a:pt x="3956" y="4176"/>
                  </a:lnTo>
                  <a:lnTo>
                    <a:pt x="3956" y="4176"/>
                  </a:lnTo>
                  <a:lnTo>
                    <a:pt x="3956" y="4176"/>
                  </a:lnTo>
                  <a:lnTo>
                    <a:pt x="3956" y="4178"/>
                  </a:lnTo>
                  <a:lnTo>
                    <a:pt x="3956" y="4178"/>
                  </a:lnTo>
                  <a:lnTo>
                    <a:pt x="3954" y="4178"/>
                  </a:lnTo>
                  <a:lnTo>
                    <a:pt x="3954" y="4178"/>
                  </a:lnTo>
                  <a:lnTo>
                    <a:pt x="3954" y="4180"/>
                  </a:lnTo>
                  <a:lnTo>
                    <a:pt x="3954" y="4180"/>
                  </a:lnTo>
                  <a:lnTo>
                    <a:pt x="3954" y="4180"/>
                  </a:lnTo>
                  <a:lnTo>
                    <a:pt x="3956" y="4180"/>
                  </a:lnTo>
                  <a:lnTo>
                    <a:pt x="3956" y="4182"/>
                  </a:lnTo>
                  <a:lnTo>
                    <a:pt x="3956" y="4182"/>
                  </a:lnTo>
                  <a:lnTo>
                    <a:pt x="3956" y="4182"/>
                  </a:lnTo>
                  <a:lnTo>
                    <a:pt x="3956" y="4184"/>
                  </a:lnTo>
                  <a:lnTo>
                    <a:pt x="3956" y="4184"/>
                  </a:lnTo>
                  <a:lnTo>
                    <a:pt x="3958" y="4184"/>
                  </a:lnTo>
                  <a:lnTo>
                    <a:pt x="3958" y="4186"/>
                  </a:lnTo>
                  <a:lnTo>
                    <a:pt x="3960" y="4188"/>
                  </a:lnTo>
                  <a:lnTo>
                    <a:pt x="3960" y="4188"/>
                  </a:lnTo>
                  <a:lnTo>
                    <a:pt x="3960" y="4194"/>
                  </a:lnTo>
                  <a:lnTo>
                    <a:pt x="3960" y="4196"/>
                  </a:lnTo>
                  <a:lnTo>
                    <a:pt x="3960" y="4204"/>
                  </a:lnTo>
                  <a:lnTo>
                    <a:pt x="3960" y="4204"/>
                  </a:lnTo>
                  <a:lnTo>
                    <a:pt x="3960" y="4206"/>
                  </a:lnTo>
                  <a:lnTo>
                    <a:pt x="3962" y="4206"/>
                  </a:lnTo>
                  <a:lnTo>
                    <a:pt x="3962" y="4210"/>
                  </a:lnTo>
                  <a:lnTo>
                    <a:pt x="3960" y="4212"/>
                  </a:lnTo>
                  <a:lnTo>
                    <a:pt x="3960" y="4222"/>
                  </a:lnTo>
                  <a:lnTo>
                    <a:pt x="3960" y="4224"/>
                  </a:lnTo>
                  <a:lnTo>
                    <a:pt x="3960" y="4228"/>
                  </a:lnTo>
                  <a:lnTo>
                    <a:pt x="3958" y="4228"/>
                  </a:lnTo>
                  <a:lnTo>
                    <a:pt x="3958" y="4228"/>
                  </a:lnTo>
                  <a:lnTo>
                    <a:pt x="3958" y="4230"/>
                  </a:lnTo>
                  <a:lnTo>
                    <a:pt x="3958" y="4230"/>
                  </a:lnTo>
                  <a:lnTo>
                    <a:pt x="3958" y="4232"/>
                  </a:lnTo>
                  <a:lnTo>
                    <a:pt x="3956" y="4232"/>
                  </a:lnTo>
                  <a:lnTo>
                    <a:pt x="3956" y="4234"/>
                  </a:lnTo>
                  <a:lnTo>
                    <a:pt x="3956" y="4234"/>
                  </a:lnTo>
                  <a:lnTo>
                    <a:pt x="3956" y="4234"/>
                  </a:lnTo>
                  <a:lnTo>
                    <a:pt x="3956" y="4234"/>
                  </a:lnTo>
                  <a:lnTo>
                    <a:pt x="3956" y="4236"/>
                  </a:lnTo>
                  <a:lnTo>
                    <a:pt x="3954" y="4237"/>
                  </a:lnTo>
                  <a:lnTo>
                    <a:pt x="3954" y="4241"/>
                  </a:lnTo>
                  <a:lnTo>
                    <a:pt x="3954" y="4243"/>
                  </a:lnTo>
                  <a:lnTo>
                    <a:pt x="3954" y="4245"/>
                  </a:lnTo>
                  <a:lnTo>
                    <a:pt x="3952" y="4245"/>
                  </a:lnTo>
                  <a:lnTo>
                    <a:pt x="3952" y="4251"/>
                  </a:lnTo>
                  <a:lnTo>
                    <a:pt x="3952" y="4251"/>
                  </a:lnTo>
                  <a:lnTo>
                    <a:pt x="3952" y="4253"/>
                  </a:lnTo>
                  <a:lnTo>
                    <a:pt x="3952" y="4255"/>
                  </a:lnTo>
                  <a:lnTo>
                    <a:pt x="3952" y="4257"/>
                  </a:lnTo>
                  <a:lnTo>
                    <a:pt x="3954" y="4257"/>
                  </a:lnTo>
                  <a:lnTo>
                    <a:pt x="3954" y="4257"/>
                  </a:lnTo>
                  <a:lnTo>
                    <a:pt x="3960" y="4257"/>
                  </a:lnTo>
                  <a:lnTo>
                    <a:pt x="3960" y="4263"/>
                  </a:lnTo>
                  <a:lnTo>
                    <a:pt x="3960" y="4263"/>
                  </a:lnTo>
                  <a:lnTo>
                    <a:pt x="3960" y="4263"/>
                  </a:lnTo>
                  <a:lnTo>
                    <a:pt x="3962" y="4265"/>
                  </a:lnTo>
                  <a:lnTo>
                    <a:pt x="3962" y="4265"/>
                  </a:lnTo>
                  <a:lnTo>
                    <a:pt x="3962" y="4267"/>
                  </a:lnTo>
                  <a:lnTo>
                    <a:pt x="3964" y="4267"/>
                  </a:lnTo>
                  <a:lnTo>
                    <a:pt x="3964" y="4267"/>
                  </a:lnTo>
                  <a:lnTo>
                    <a:pt x="3964" y="4267"/>
                  </a:lnTo>
                  <a:lnTo>
                    <a:pt x="3964" y="4269"/>
                  </a:lnTo>
                  <a:lnTo>
                    <a:pt x="3966" y="4269"/>
                  </a:lnTo>
                  <a:lnTo>
                    <a:pt x="3966" y="4271"/>
                  </a:lnTo>
                  <a:lnTo>
                    <a:pt x="3966" y="4271"/>
                  </a:lnTo>
                  <a:lnTo>
                    <a:pt x="3966" y="4271"/>
                  </a:lnTo>
                  <a:lnTo>
                    <a:pt x="3968" y="4271"/>
                  </a:lnTo>
                  <a:lnTo>
                    <a:pt x="3968" y="4277"/>
                  </a:lnTo>
                  <a:lnTo>
                    <a:pt x="3968" y="4279"/>
                  </a:lnTo>
                  <a:lnTo>
                    <a:pt x="3968" y="4279"/>
                  </a:lnTo>
                  <a:lnTo>
                    <a:pt x="3970" y="4279"/>
                  </a:lnTo>
                  <a:lnTo>
                    <a:pt x="3970" y="4281"/>
                  </a:lnTo>
                  <a:lnTo>
                    <a:pt x="3970" y="4281"/>
                  </a:lnTo>
                  <a:lnTo>
                    <a:pt x="3970" y="4281"/>
                  </a:lnTo>
                  <a:lnTo>
                    <a:pt x="3972" y="4281"/>
                  </a:lnTo>
                  <a:lnTo>
                    <a:pt x="3972" y="4283"/>
                  </a:lnTo>
                  <a:lnTo>
                    <a:pt x="3976" y="4283"/>
                  </a:lnTo>
                  <a:lnTo>
                    <a:pt x="3976" y="4281"/>
                  </a:lnTo>
                  <a:lnTo>
                    <a:pt x="3976" y="4281"/>
                  </a:lnTo>
                  <a:lnTo>
                    <a:pt x="3976" y="4279"/>
                  </a:lnTo>
                  <a:lnTo>
                    <a:pt x="3978" y="4279"/>
                  </a:lnTo>
                  <a:lnTo>
                    <a:pt x="3978" y="4277"/>
                  </a:lnTo>
                  <a:lnTo>
                    <a:pt x="3978" y="4277"/>
                  </a:lnTo>
                  <a:lnTo>
                    <a:pt x="3978" y="4275"/>
                  </a:lnTo>
                  <a:lnTo>
                    <a:pt x="3980" y="4275"/>
                  </a:lnTo>
                  <a:lnTo>
                    <a:pt x="3980" y="4275"/>
                  </a:lnTo>
                  <a:lnTo>
                    <a:pt x="3980" y="4275"/>
                  </a:lnTo>
                  <a:lnTo>
                    <a:pt x="3980" y="4275"/>
                  </a:lnTo>
                  <a:lnTo>
                    <a:pt x="3982" y="4275"/>
                  </a:lnTo>
                  <a:lnTo>
                    <a:pt x="3982" y="4275"/>
                  </a:lnTo>
                  <a:lnTo>
                    <a:pt x="3982" y="4275"/>
                  </a:lnTo>
                  <a:lnTo>
                    <a:pt x="3982" y="4277"/>
                  </a:lnTo>
                  <a:lnTo>
                    <a:pt x="3984" y="4277"/>
                  </a:lnTo>
                  <a:lnTo>
                    <a:pt x="3984" y="4277"/>
                  </a:lnTo>
                  <a:lnTo>
                    <a:pt x="3986" y="4279"/>
                  </a:lnTo>
                  <a:lnTo>
                    <a:pt x="3986" y="4281"/>
                  </a:lnTo>
                  <a:lnTo>
                    <a:pt x="3988" y="4283"/>
                  </a:lnTo>
                  <a:lnTo>
                    <a:pt x="3988" y="4283"/>
                  </a:lnTo>
                  <a:lnTo>
                    <a:pt x="3988" y="4283"/>
                  </a:lnTo>
                  <a:lnTo>
                    <a:pt x="3991" y="4283"/>
                  </a:lnTo>
                  <a:lnTo>
                    <a:pt x="3991" y="4285"/>
                  </a:lnTo>
                  <a:lnTo>
                    <a:pt x="4001" y="4285"/>
                  </a:lnTo>
                  <a:lnTo>
                    <a:pt x="4003" y="4283"/>
                  </a:lnTo>
                  <a:lnTo>
                    <a:pt x="4003" y="4283"/>
                  </a:lnTo>
                  <a:lnTo>
                    <a:pt x="4003" y="4283"/>
                  </a:lnTo>
                  <a:lnTo>
                    <a:pt x="4005" y="4283"/>
                  </a:lnTo>
                  <a:lnTo>
                    <a:pt x="4005" y="4281"/>
                  </a:lnTo>
                  <a:lnTo>
                    <a:pt x="4007" y="4279"/>
                  </a:lnTo>
                  <a:lnTo>
                    <a:pt x="4007" y="4279"/>
                  </a:lnTo>
                  <a:lnTo>
                    <a:pt x="4007" y="4279"/>
                  </a:lnTo>
                  <a:lnTo>
                    <a:pt x="4009" y="4277"/>
                  </a:lnTo>
                  <a:lnTo>
                    <a:pt x="4011" y="4277"/>
                  </a:lnTo>
                  <a:lnTo>
                    <a:pt x="4013" y="4279"/>
                  </a:lnTo>
                  <a:lnTo>
                    <a:pt x="4013" y="4279"/>
                  </a:lnTo>
                  <a:lnTo>
                    <a:pt x="4013" y="4277"/>
                  </a:lnTo>
                  <a:lnTo>
                    <a:pt x="4015" y="4277"/>
                  </a:lnTo>
                  <a:lnTo>
                    <a:pt x="4015" y="4279"/>
                  </a:lnTo>
                  <a:lnTo>
                    <a:pt x="4031" y="4279"/>
                  </a:lnTo>
                  <a:lnTo>
                    <a:pt x="4031" y="4279"/>
                  </a:lnTo>
                  <a:lnTo>
                    <a:pt x="4033" y="4279"/>
                  </a:lnTo>
                  <a:lnTo>
                    <a:pt x="4035" y="4281"/>
                  </a:lnTo>
                  <a:lnTo>
                    <a:pt x="4035" y="4281"/>
                  </a:lnTo>
                  <a:lnTo>
                    <a:pt x="4035" y="4283"/>
                  </a:lnTo>
                  <a:lnTo>
                    <a:pt x="4037" y="4283"/>
                  </a:lnTo>
                  <a:lnTo>
                    <a:pt x="4037" y="4283"/>
                  </a:lnTo>
                  <a:lnTo>
                    <a:pt x="4037" y="4285"/>
                  </a:lnTo>
                  <a:lnTo>
                    <a:pt x="4039" y="4285"/>
                  </a:lnTo>
                  <a:lnTo>
                    <a:pt x="4039" y="4287"/>
                  </a:lnTo>
                  <a:lnTo>
                    <a:pt x="4039" y="4287"/>
                  </a:lnTo>
                  <a:lnTo>
                    <a:pt x="4039" y="4289"/>
                  </a:lnTo>
                  <a:lnTo>
                    <a:pt x="4041" y="4289"/>
                  </a:lnTo>
                  <a:lnTo>
                    <a:pt x="4041" y="4291"/>
                  </a:lnTo>
                  <a:lnTo>
                    <a:pt x="4041" y="4291"/>
                  </a:lnTo>
                  <a:lnTo>
                    <a:pt x="4041" y="4293"/>
                  </a:lnTo>
                  <a:lnTo>
                    <a:pt x="4043" y="4295"/>
                  </a:lnTo>
                  <a:lnTo>
                    <a:pt x="4043" y="4297"/>
                  </a:lnTo>
                  <a:lnTo>
                    <a:pt x="4043" y="4299"/>
                  </a:lnTo>
                  <a:lnTo>
                    <a:pt x="4043" y="4303"/>
                  </a:lnTo>
                  <a:lnTo>
                    <a:pt x="4045" y="4303"/>
                  </a:lnTo>
                  <a:lnTo>
                    <a:pt x="4045" y="4305"/>
                  </a:lnTo>
                  <a:lnTo>
                    <a:pt x="4045" y="4305"/>
                  </a:lnTo>
                  <a:lnTo>
                    <a:pt x="4045" y="4307"/>
                  </a:lnTo>
                  <a:lnTo>
                    <a:pt x="4047" y="4307"/>
                  </a:lnTo>
                  <a:lnTo>
                    <a:pt x="4047" y="4309"/>
                  </a:lnTo>
                  <a:lnTo>
                    <a:pt x="4047" y="4309"/>
                  </a:lnTo>
                  <a:lnTo>
                    <a:pt x="4049" y="4307"/>
                  </a:lnTo>
                  <a:lnTo>
                    <a:pt x="4049" y="4307"/>
                  </a:lnTo>
                  <a:lnTo>
                    <a:pt x="4051" y="4307"/>
                  </a:lnTo>
                  <a:lnTo>
                    <a:pt x="4051" y="4307"/>
                  </a:lnTo>
                  <a:lnTo>
                    <a:pt x="4051" y="4305"/>
                  </a:lnTo>
                  <a:lnTo>
                    <a:pt x="4051" y="4305"/>
                  </a:lnTo>
                  <a:lnTo>
                    <a:pt x="4053" y="4305"/>
                  </a:lnTo>
                  <a:lnTo>
                    <a:pt x="4053" y="4305"/>
                  </a:lnTo>
                  <a:lnTo>
                    <a:pt x="4055" y="4305"/>
                  </a:lnTo>
                  <a:lnTo>
                    <a:pt x="4055" y="4307"/>
                  </a:lnTo>
                  <a:lnTo>
                    <a:pt x="4055" y="4307"/>
                  </a:lnTo>
                  <a:lnTo>
                    <a:pt x="4057" y="4309"/>
                  </a:lnTo>
                  <a:lnTo>
                    <a:pt x="4057" y="4315"/>
                  </a:lnTo>
                  <a:lnTo>
                    <a:pt x="4055" y="4317"/>
                  </a:lnTo>
                  <a:lnTo>
                    <a:pt x="4055" y="4319"/>
                  </a:lnTo>
                  <a:lnTo>
                    <a:pt x="4053" y="4321"/>
                  </a:lnTo>
                  <a:lnTo>
                    <a:pt x="4053" y="4323"/>
                  </a:lnTo>
                  <a:lnTo>
                    <a:pt x="4053" y="4323"/>
                  </a:lnTo>
                  <a:lnTo>
                    <a:pt x="4051" y="4323"/>
                  </a:lnTo>
                  <a:lnTo>
                    <a:pt x="4051" y="4327"/>
                  </a:lnTo>
                  <a:lnTo>
                    <a:pt x="4053" y="4329"/>
                  </a:lnTo>
                  <a:lnTo>
                    <a:pt x="4053" y="4329"/>
                  </a:lnTo>
                  <a:lnTo>
                    <a:pt x="4053" y="4329"/>
                  </a:lnTo>
                  <a:lnTo>
                    <a:pt x="4053" y="4331"/>
                  </a:lnTo>
                  <a:lnTo>
                    <a:pt x="4055" y="4333"/>
                  </a:lnTo>
                  <a:lnTo>
                    <a:pt x="4057" y="4333"/>
                  </a:lnTo>
                  <a:lnTo>
                    <a:pt x="4059" y="4335"/>
                  </a:lnTo>
                  <a:lnTo>
                    <a:pt x="4059" y="4337"/>
                  </a:lnTo>
                  <a:lnTo>
                    <a:pt x="4061" y="4337"/>
                  </a:lnTo>
                  <a:lnTo>
                    <a:pt x="4061" y="4370"/>
                  </a:lnTo>
                  <a:lnTo>
                    <a:pt x="4057" y="4374"/>
                  </a:lnTo>
                  <a:lnTo>
                    <a:pt x="4051" y="4380"/>
                  </a:lnTo>
                  <a:lnTo>
                    <a:pt x="4049" y="4382"/>
                  </a:lnTo>
                  <a:lnTo>
                    <a:pt x="4049" y="4382"/>
                  </a:lnTo>
                  <a:lnTo>
                    <a:pt x="4045" y="4384"/>
                  </a:lnTo>
                  <a:lnTo>
                    <a:pt x="4045" y="4386"/>
                  </a:lnTo>
                  <a:lnTo>
                    <a:pt x="4043" y="4386"/>
                  </a:lnTo>
                  <a:lnTo>
                    <a:pt x="4043" y="4386"/>
                  </a:lnTo>
                  <a:lnTo>
                    <a:pt x="4043" y="4388"/>
                  </a:lnTo>
                  <a:lnTo>
                    <a:pt x="4041" y="4388"/>
                  </a:lnTo>
                  <a:lnTo>
                    <a:pt x="4041" y="4390"/>
                  </a:lnTo>
                  <a:lnTo>
                    <a:pt x="4041" y="4392"/>
                  </a:lnTo>
                  <a:lnTo>
                    <a:pt x="4041" y="4392"/>
                  </a:lnTo>
                  <a:lnTo>
                    <a:pt x="4039" y="4392"/>
                  </a:lnTo>
                  <a:lnTo>
                    <a:pt x="4039" y="4394"/>
                  </a:lnTo>
                  <a:lnTo>
                    <a:pt x="4037" y="4394"/>
                  </a:lnTo>
                  <a:lnTo>
                    <a:pt x="4037" y="4396"/>
                  </a:lnTo>
                  <a:lnTo>
                    <a:pt x="4037" y="4406"/>
                  </a:lnTo>
                  <a:lnTo>
                    <a:pt x="4037" y="4406"/>
                  </a:lnTo>
                  <a:lnTo>
                    <a:pt x="4037" y="4406"/>
                  </a:lnTo>
                  <a:lnTo>
                    <a:pt x="4039" y="4408"/>
                  </a:lnTo>
                  <a:lnTo>
                    <a:pt x="4039" y="4410"/>
                  </a:lnTo>
                  <a:lnTo>
                    <a:pt x="4039" y="4412"/>
                  </a:lnTo>
                  <a:lnTo>
                    <a:pt x="4039" y="4414"/>
                  </a:lnTo>
                  <a:lnTo>
                    <a:pt x="4035" y="4416"/>
                  </a:lnTo>
                  <a:lnTo>
                    <a:pt x="4035" y="4418"/>
                  </a:lnTo>
                  <a:lnTo>
                    <a:pt x="4033" y="4418"/>
                  </a:lnTo>
                  <a:lnTo>
                    <a:pt x="4025" y="4418"/>
                  </a:lnTo>
                  <a:lnTo>
                    <a:pt x="4025" y="4422"/>
                  </a:lnTo>
                  <a:lnTo>
                    <a:pt x="4017" y="4424"/>
                  </a:lnTo>
                  <a:lnTo>
                    <a:pt x="4017" y="4426"/>
                  </a:lnTo>
                  <a:lnTo>
                    <a:pt x="4011" y="4428"/>
                  </a:lnTo>
                  <a:lnTo>
                    <a:pt x="4007" y="4428"/>
                  </a:lnTo>
                  <a:lnTo>
                    <a:pt x="4003" y="4428"/>
                  </a:lnTo>
                  <a:lnTo>
                    <a:pt x="4003" y="4432"/>
                  </a:lnTo>
                  <a:lnTo>
                    <a:pt x="3997" y="4432"/>
                  </a:lnTo>
                  <a:lnTo>
                    <a:pt x="3997" y="4430"/>
                  </a:lnTo>
                  <a:lnTo>
                    <a:pt x="3988" y="4430"/>
                  </a:lnTo>
                  <a:lnTo>
                    <a:pt x="3986" y="4430"/>
                  </a:lnTo>
                  <a:lnTo>
                    <a:pt x="3980" y="4430"/>
                  </a:lnTo>
                  <a:lnTo>
                    <a:pt x="3980" y="4430"/>
                  </a:lnTo>
                  <a:lnTo>
                    <a:pt x="3974" y="4430"/>
                  </a:lnTo>
                  <a:lnTo>
                    <a:pt x="3974" y="4428"/>
                  </a:lnTo>
                  <a:lnTo>
                    <a:pt x="3972" y="4428"/>
                  </a:lnTo>
                  <a:lnTo>
                    <a:pt x="3972" y="4428"/>
                  </a:lnTo>
                  <a:lnTo>
                    <a:pt x="3970" y="4428"/>
                  </a:lnTo>
                  <a:lnTo>
                    <a:pt x="3970" y="4426"/>
                  </a:lnTo>
                  <a:lnTo>
                    <a:pt x="3970" y="4426"/>
                  </a:lnTo>
                  <a:lnTo>
                    <a:pt x="3968" y="4426"/>
                  </a:lnTo>
                  <a:lnTo>
                    <a:pt x="3968" y="4426"/>
                  </a:lnTo>
                  <a:lnTo>
                    <a:pt x="3968" y="4426"/>
                  </a:lnTo>
                  <a:lnTo>
                    <a:pt x="3966" y="4428"/>
                  </a:lnTo>
                  <a:lnTo>
                    <a:pt x="3966" y="4430"/>
                  </a:lnTo>
                  <a:lnTo>
                    <a:pt x="3966" y="4432"/>
                  </a:lnTo>
                  <a:lnTo>
                    <a:pt x="3964" y="4432"/>
                  </a:lnTo>
                  <a:lnTo>
                    <a:pt x="3964" y="4432"/>
                  </a:lnTo>
                  <a:lnTo>
                    <a:pt x="3964" y="4432"/>
                  </a:lnTo>
                  <a:lnTo>
                    <a:pt x="3964" y="4434"/>
                  </a:lnTo>
                  <a:lnTo>
                    <a:pt x="3962" y="4434"/>
                  </a:lnTo>
                  <a:lnTo>
                    <a:pt x="3962" y="4438"/>
                  </a:lnTo>
                  <a:lnTo>
                    <a:pt x="3962" y="4440"/>
                  </a:lnTo>
                  <a:lnTo>
                    <a:pt x="3962" y="4440"/>
                  </a:lnTo>
                  <a:lnTo>
                    <a:pt x="3958" y="4440"/>
                  </a:lnTo>
                  <a:lnTo>
                    <a:pt x="3956" y="4442"/>
                  </a:lnTo>
                  <a:lnTo>
                    <a:pt x="3950" y="4442"/>
                  </a:lnTo>
                  <a:lnTo>
                    <a:pt x="3948" y="4442"/>
                  </a:lnTo>
                  <a:lnTo>
                    <a:pt x="3944" y="4442"/>
                  </a:lnTo>
                  <a:lnTo>
                    <a:pt x="3930" y="4444"/>
                  </a:lnTo>
                  <a:lnTo>
                    <a:pt x="3928" y="4444"/>
                  </a:lnTo>
                  <a:lnTo>
                    <a:pt x="3906" y="4447"/>
                  </a:lnTo>
                  <a:lnTo>
                    <a:pt x="3900" y="4449"/>
                  </a:lnTo>
                  <a:lnTo>
                    <a:pt x="3896" y="4449"/>
                  </a:lnTo>
                  <a:lnTo>
                    <a:pt x="3896" y="4449"/>
                  </a:lnTo>
                  <a:lnTo>
                    <a:pt x="3890" y="4449"/>
                  </a:lnTo>
                  <a:lnTo>
                    <a:pt x="3883" y="4451"/>
                  </a:lnTo>
                  <a:lnTo>
                    <a:pt x="3875" y="4453"/>
                  </a:lnTo>
                  <a:lnTo>
                    <a:pt x="3873" y="4453"/>
                  </a:lnTo>
                  <a:lnTo>
                    <a:pt x="3867" y="4453"/>
                  </a:lnTo>
                  <a:lnTo>
                    <a:pt x="3865" y="4455"/>
                  </a:lnTo>
                  <a:lnTo>
                    <a:pt x="3861" y="4455"/>
                  </a:lnTo>
                  <a:lnTo>
                    <a:pt x="3859" y="4455"/>
                  </a:lnTo>
                  <a:lnTo>
                    <a:pt x="3857" y="4455"/>
                  </a:lnTo>
                  <a:lnTo>
                    <a:pt x="3845" y="4457"/>
                  </a:lnTo>
                  <a:lnTo>
                    <a:pt x="3532" y="4507"/>
                  </a:lnTo>
                  <a:lnTo>
                    <a:pt x="3524" y="4509"/>
                  </a:lnTo>
                  <a:lnTo>
                    <a:pt x="3514" y="4511"/>
                  </a:lnTo>
                  <a:lnTo>
                    <a:pt x="3508" y="4511"/>
                  </a:lnTo>
                  <a:lnTo>
                    <a:pt x="3498" y="4513"/>
                  </a:lnTo>
                  <a:lnTo>
                    <a:pt x="3490" y="4513"/>
                  </a:lnTo>
                  <a:lnTo>
                    <a:pt x="3488" y="4515"/>
                  </a:lnTo>
                  <a:lnTo>
                    <a:pt x="3482" y="4515"/>
                  </a:lnTo>
                  <a:lnTo>
                    <a:pt x="3471" y="4517"/>
                  </a:lnTo>
                  <a:lnTo>
                    <a:pt x="3469" y="4517"/>
                  </a:lnTo>
                  <a:lnTo>
                    <a:pt x="3455" y="4519"/>
                  </a:lnTo>
                  <a:lnTo>
                    <a:pt x="3451" y="4521"/>
                  </a:lnTo>
                  <a:lnTo>
                    <a:pt x="3435" y="4523"/>
                  </a:lnTo>
                  <a:lnTo>
                    <a:pt x="3433" y="4523"/>
                  </a:lnTo>
                  <a:lnTo>
                    <a:pt x="3397" y="4529"/>
                  </a:lnTo>
                  <a:lnTo>
                    <a:pt x="3395" y="4529"/>
                  </a:lnTo>
                  <a:lnTo>
                    <a:pt x="3379" y="4533"/>
                  </a:lnTo>
                  <a:lnTo>
                    <a:pt x="3314" y="4543"/>
                  </a:lnTo>
                  <a:lnTo>
                    <a:pt x="3314" y="4541"/>
                  </a:lnTo>
                  <a:lnTo>
                    <a:pt x="3312" y="4541"/>
                  </a:lnTo>
                  <a:lnTo>
                    <a:pt x="3312" y="4539"/>
                  </a:lnTo>
                  <a:lnTo>
                    <a:pt x="3312" y="4539"/>
                  </a:lnTo>
                  <a:lnTo>
                    <a:pt x="3312" y="4539"/>
                  </a:lnTo>
                  <a:lnTo>
                    <a:pt x="3310" y="4537"/>
                  </a:lnTo>
                  <a:lnTo>
                    <a:pt x="3310" y="4537"/>
                  </a:lnTo>
                  <a:lnTo>
                    <a:pt x="3310" y="4537"/>
                  </a:lnTo>
                  <a:lnTo>
                    <a:pt x="3308" y="4537"/>
                  </a:lnTo>
                  <a:lnTo>
                    <a:pt x="3308" y="4535"/>
                  </a:lnTo>
                  <a:lnTo>
                    <a:pt x="3310" y="4535"/>
                  </a:lnTo>
                  <a:lnTo>
                    <a:pt x="3310" y="4533"/>
                  </a:lnTo>
                  <a:lnTo>
                    <a:pt x="3308" y="4533"/>
                  </a:lnTo>
                  <a:lnTo>
                    <a:pt x="3306" y="4531"/>
                  </a:lnTo>
                  <a:lnTo>
                    <a:pt x="3306" y="4531"/>
                  </a:lnTo>
                  <a:lnTo>
                    <a:pt x="3304" y="4529"/>
                  </a:lnTo>
                  <a:lnTo>
                    <a:pt x="3304" y="4529"/>
                  </a:lnTo>
                  <a:lnTo>
                    <a:pt x="3302" y="4527"/>
                  </a:lnTo>
                  <a:lnTo>
                    <a:pt x="3302" y="4527"/>
                  </a:lnTo>
                  <a:lnTo>
                    <a:pt x="3302" y="4525"/>
                  </a:lnTo>
                  <a:lnTo>
                    <a:pt x="3300" y="4525"/>
                  </a:lnTo>
                  <a:lnTo>
                    <a:pt x="3300" y="4523"/>
                  </a:lnTo>
                  <a:lnTo>
                    <a:pt x="3300" y="4523"/>
                  </a:lnTo>
                  <a:lnTo>
                    <a:pt x="3300" y="4519"/>
                  </a:lnTo>
                  <a:lnTo>
                    <a:pt x="3300" y="4519"/>
                  </a:lnTo>
                  <a:lnTo>
                    <a:pt x="3300" y="4517"/>
                  </a:lnTo>
                  <a:lnTo>
                    <a:pt x="3300" y="4517"/>
                  </a:lnTo>
                  <a:lnTo>
                    <a:pt x="3300" y="4509"/>
                  </a:lnTo>
                  <a:lnTo>
                    <a:pt x="3298" y="4507"/>
                  </a:lnTo>
                  <a:lnTo>
                    <a:pt x="3296" y="4507"/>
                  </a:lnTo>
                  <a:lnTo>
                    <a:pt x="3296" y="4505"/>
                  </a:lnTo>
                  <a:lnTo>
                    <a:pt x="3296" y="4505"/>
                  </a:lnTo>
                  <a:lnTo>
                    <a:pt x="3296" y="4505"/>
                  </a:lnTo>
                  <a:lnTo>
                    <a:pt x="3294" y="4505"/>
                  </a:lnTo>
                  <a:lnTo>
                    <a:pt x="3294" y="4501"/>
                  </a:lnTo>
                  <a:lnTo>
                    <a:pt x="3296" y="4501"/>
                  </a:lnTo>
                  <a:lnTo>
                    <a:pt x="3296" y="4497"/>
                  </a:lnTo>
                  <a:lnTo>
                    <a:pt x="3294" y="4497"/>
                  </a:lnTo>
                  <a:lnTo>
                    <a:pt x="3294" y="4495"/>
                  </a:lnTo>
                  <a:lnTo>
                    <a:pt x="3294" y="4495"/>
                  </a:lnTo>
                  <a:lnTo>
                    <a:pt x="3294" y="4495"/>
                  </a:lnTo>
                  <a:lnTo>
                    <a:pt x="3292" y="4495"/>
                  </a:lnTo>
                  <a:lnTo>
                    <a:pt x="3292" y="4493"/>
                  </a:lnTo>
                  <a:lnTo>
                    <a:pt x="3290" y="4491"/>
                  </a:lnTo>
                  <a:lnTo>
                    <a:pt x="3290" y="4489"/>
                  </a:lnTo>
                  <a:lnTo>
                    <a:pt x="3290" y="4489"/>
                  </a:lnTo>
                  <a:lnTo>
                    <a:pt x="3288" y="4489"/>
                  </a:lnTo>
                  <a:lnTo>
                    <a:pt x="3288" y="4489"/>
                  </a:lnTo>
                  <a:lnTo>
                    <a:pt x="3288" y="4489"/>
                  </a:lnTo>
                  <a:lnTo>
                    <a:pt x="3288" y="4487"/>
                  </a:lnTo>
                  <a:lnTo>
                    <a:pt x="3286" y="4487"/>
                  </a:lnTo>
                  <a:lnTo>
                    <a:pt x="3286" y="4485"/>
                  </a:lnTo>
                  <a:lnTo>
                    <a:pt x="3286" y="4485"/>
                  </a:lnTo>
                  <a:lnTo>
                    <a:pt x="3284" y="4485"/>
                  </a:lnTo>
                  <a:lnTo>
                    <a:pt x="3284" y="4483"/>
                  </a:lnTo>
                  <a:lnTo>
                    <a:pt x="3286" y="4481"/>
                  </a:lnTo>
                  <a:lnTo>
                    <a:pt x="3286" y="4475"/>
                  </a:lnTo>
                  <a:lnTo>
                    <a:pt x="3284" y="4475"/>
                  </a:lnTo>
                  <a:lnTo>
                    <a:pt x="3284" y="4471"/>
                  </a:lnTo>
                  <a:lnTo>
                    <a:pt x="3284" y="4471"/>
                  </a:lnTo>
                  <a:lnTo>
                    <a:pt x="3284" y="4471"/>
                  </a:lnTo>
                  <a:lnTo>
                    <a:pt x="3282" y="4469"/>
                  </a:lnTo>
                  <a:lnTo>
                    <a:pt x="3282" y="4467"/>
                  </a:lnTo>
                  <a:lnTo>
                    <a:pt x="3280" y="4467"/>
                  </a:lnTo>
                  <a:lnTo>
                    <a:pt x="3280" y="4467"/>
                  </a:lnTo>
                  <a:lnTo>
                    <a:pt x="3280" y="4467"/>
                  </a:lnTo>
                  <a:lnTo>
                    <a:pt x="3280" y="4465"/>
                  </a:lnTo>
                  <a:lnTo>
                    <a:pt x="3278" y="4465"/>
                  </a:lnTo>
                  <a:lnTo>
                    <a:pt x="3278" y="4465"/>
                  </a:lnTo>
                  <a:lnTo>
                    <a:pt x="3278" y="4463"/>
                  </a:lnTo>
                  <a:lnTo>
                    <a:pt x="3276" y="4463"/>
                  </a:lnTo>
                  <a:lnTo>
                    <a:pt x="3276" y="4459"/>
                  </a:lnTo>
                  <a:lnTo>
                    <a:pt x="3276" y="4459"/>
                  </a:lnTo>
                  <a:lnTo>
                    <a:pt x="3276" y="4455"/>
                  </a:lnTo>
                  <a:lnTo>
                    <a:pt x="3274" y="4455"/>
                  </a:lnTo>
                  <a:lnTo>
                    <a:pt x="3274" y="4453"/>
                  </a:lnTo>
                  <a:lnTo>
                    <a:pt x="3274" y="4453"/>
                  </a:lnTo>
                  <a:lnTo>
                    <a:pt x="3274" y="4449"/>
                  </a:lnTo>
                  <a:lnTo>
                    <a:pt x="3274" y="4449"/>
                  </a:lnTo>
                  <a:lnTo>
                    <a:pt x="3276" y="4451"/>
                  </a:lnTo>
                  <a:lnTo>
                    <a:pt x="3276" y="4449"/>
                  </a:lnTo>
                  <a:lnTo>
                    <a:pt x="3276" y="4449"/>
                  </a:lnTo>
                  <a:lnTo>
                    <a:pt x="3276" y="4449"/>
                  </a:lnTo>
                  <a:lnTo>
                    <a:pt x="3276" y="4444"/>
                  </a:lnTo>
                  <a:lnTo>
                    <a:pt x="3274" y="4444"/>
                  </a:lnTo>
                  <a:lnTo>
                    <a:pt x="3274" y="4442"/>
                  </a:lnTo>
                  <a:lnTo>
                    <a:pt x="3274" y="4442"/>
                  </a:lnTo>
                  <a:lnTo>
                    <a:pt x="3274" y="4442"/>
                  </a:lnTo>
                  <a:lnTo>
                    <a:pt x="3272" y="4442"/>
                  </a:lnTo>
                  <a:lnTo>
                    <a:pt x="3272" y="4442"/>
                  </a:lnTo>
                  <a:lnTo>
                    <a:pt x="3274" y="4442"/>
                  </a:lnTo>
                  <a:lnTo>
                    <a:pt x="3274" y="4438"/>
                  </a:lnTo>
                  <a:lnTo>
                    <a:pt x="3276" y="4438"/>
                  </a:lnTo>
                  <a:lnTo>
                    <a:pt x="3276" y="4436"/>
                  </a:lnTo>
                  <a:lnTo>
                    <a:pt x="3276" y="4436"/>
                  </a:lnTo>
                  <a:lnTo>
                    <a:pt x="3276" y="4432"/>
                  </a:lnTo>
                  <a:lnTo>
                    <a:pt x="3274" y="4432"/>
                  </a:lnTo>
                  <a:lnTo>
                    <a:pt x="3274" y="4434"/>
                  </a:lnTo>
                  <a:lnTo>
                    <a:pt x="3272" y="4434"/>
                  </a:lnTo>
                  <a:lnTo>
                    <a:pt x="3272" y="4432"/>
                  </a:lnTo>
                  <a:lnTo>
                    <a:pt x="3270" y="4432"/>
                  </a:lnTo>
                  <a:lnTo>
                    <a:pt x="3270" y="4432"/>
                  </a:lnTo>
                  <a:lnTo>
                    <a:pt x="3270" y="4432"/>
                  </a:lnTo>
                  <a:lnTo>
                    <a:pt x="3270" y="4426"/>
                  </a:lnTo>
                  <a:lnTo>
                    <a:pt x="3268" y="4426"/>
                  </a:lnTo>
                  <a:lnTo>
                    <a:pt x="3268" y="4426"/>
                  </a:lnTo>
                  <a:lnTo>
                    <a:pt x="3268" y="4426"/>
                  </a:lnTo>
                  <a:lnTo>
                    <a:pt x="3268" y="4424"/>
                  </a:lnTo>
                  <a:lnTo>
                    <a:pt x="3266" y="4424"/>
                  </a:lnTo>
                  <a:lnTo>
                    <a:pt x="3266" y="4424"/>
                  </a:lnTo>
                  <a:lnTo>
                    <a:pt x="3266" y="4424"/>
                  </a:lnTo>
                  <a:lnTo>
                    <a:pt x="3266" y="4422"/>
                  </a:lnTo>
                  <a:lnTo>
                    <a:pt x="3266" y="4422"/>
                  </a:lnTo>
                  <a:lnTo>
                    <a:pt x="3266" y="4422"/>
                  </a:lnTo>
                  <a:lnTo>
                    <a:pt x="3264" y="4422"/>
                  </a:lnTo>
                  <a:lnTo>
                    <a:pt x="3264" y="4418"/>
                  </a:lnTo>
                  <a:lnTo>
                    <a:pt x="3264" y="4418"/>
                  </a:lnTo>
                  <a:lnTo>
                    <a:pt x="3264" y="4418"/>
                  </a:lnTo>
                  <a:lnTo>
                    <a:pt x="3263" y="4418"/>
                  </a:lnTo>
                  <a:lnTo>
                    <a:pt x="3263" y="4418"/>
                  </a:lnTo>
                  <a:lnTo>
                    <a:pt x="3261" y="4418"/>
                  </a:lnTo>
                  <a:lnTo>
                    <a:pt x="3261" y="4418"/>
                  </a:lnTo>
                  <a:lnTo>
                    <a:pt x="3257" y="4418"/>
                  </a:lnTo>
                  <a:lnTo>
                    <a:pt x="3257" y="4418"/>
                  </a:lnTo>
                  <a:lnTo>
                    <a:pt x="3255" y="4420"/>
                  </a:lnTo>
                  <a:lnTo>
                    <a:pt x="3255" y="4418"/>
                  </a:lnTo>
                  <a:lnTo>
                    <a:pt x="3255" y="4418"/>
                  </a:lnTo>
                  <a:lnTo>
                    <a:pt x="3255" y="4418"/>
                  </a:lnTo>
                  <a:lnTo>
                    <a:pt x="3253" y="4418"/>
                  </a:lnTo>
                  <a:lnTo>
                    <a:pt x="3253" y="4418"/>
                  </a:lnTo>
                  <a:lnTo>
                    <a:pt x="3253" y="4418"/>
                  </a:lnTo>
                  <a:lnTo>
                    <a:pt x="3253" y="4416"/>
                  </a:lnTo>
                  <a:lnTo>
                    <a:pt x="3251" y="4416"/>
                  </a:lnTo>
                  <a:lnTo>
                    <a:pt x="3251" y="4414"/>
                  </a:lnTo>
                  <a:lnTo>
                    <a:pt x="3253" y="4414"/>
                  </a:lnTo>
                  <a:lnTo>
                    <a:pt x="3253" y="4412"/>
                  </a:lnTo>
                  <a:lnTo>
                    <a:pt x="3251" y="4412"/>
                  </a:lnTo>
                  <a:lnTo>
                    <a:pt x="3251" y="4410"/>
                  </a:lnTo>
                  <a:lnTo>
                    <a:pt x="3251" y="4410"/>
                  </a:lnTo>
                  <a:lnTo>
                    <a:pt x="3251" y="4408"/>
                  </a:lnTo>
                  <a:lnTo>
                    <a:pt x="3251" y="4406"/>
                  </a:lnTo>
                  <a:lnTo>
                    <a:pt x="3251" y="4406"/>
                  </a:lnTo>
                  <a:lnTo>
                    <a:pt x="3249" y="4406"/>
                  </a:lnTo>
                  <a:lnTo>
                    <a:pt x="3249" y="4404"/>
                  </a:lnTo>
                  <a:lnTo>
                    <a:pt x="3247" y="4404"/>
                  </a:lnTo>
                  <a:lnTo>
                    <a:pt x="3247" y="4402"/>
                  </a:lnTo>
                  <a:lnTo>
                    <a:pt x="3245" y="4402"/>
                  </a:lnTo>
                  <a:lnTo>
                    <a:pt x="3245" y="4404"/>
                  </a:lnTo>
                  <a:lnTo>
                    <a:pt x="3243" y="4404"/>
                  </a:lnTo>
                  <a:lnTo>
                    <a:pt x="3243" y="4404"/>
                  </a:lnTo>
                  <a:lnTo>
                    <a:pt x="3241" y="4404"/>
                  </a:lnTo>
                  <a:lnTo>
                    <a:pt x="3241" y="4406"/>
                  </a:lnTo>
                  <a:lnTo>
                    <a:pt x="3239" y="4406"/>
                  </a:lnTo>
                  <a:lnTo>
                    <a:pt x="3239" y="4406"/>
                  </a:lnTo>
                  <a:lnTo>
                    <a:pt x="3239" y="4406"/>
                  </a:lnTo>
                  <a:lnTo>
                    <a:pt x="3239" y="4404"/>
                  </a:lnTo>
                  <a:lnTo>
                    <a:pt x="3237" y="4404"/>
                  </a:lnTo>
                  <a:lnTo>
                    <a:pt x="3235" y="4404"/>
                  </a:lnTo>
                  <a:lnTo>
                    <a:pt x="3233" y="4404"/>
                  </a:lnTo>
                  <a:lnTo>
                    <a:pt x="3233" y="4402"/>
                  </a:lnTo>
                  <a:lnTo>
                    <a:pt x="3233" y="4402"/>
                  </a:lnTo>
                  <a:lnTo>
                    <a:pt x="3231" y="4402"/>
                  </a:lnTo>
                  <a:lnTo>
                    <a:pt x="3231" y="4400"/>
                  </a:lnTo>
                  <a:lnTo>
                    <a:pt x="3231" y="4400"/>
                  </a:lnTo>
                  <a:lnTo>
                    <a:pt x="3233" y="4400"/>
                  </a:lnTo>
                  <a:lnTo>
                    <a:pt x="3233" y="4398"/>
                  </a:lnTo>
                  <a:lnTo>
                    <a:pt x="3235" y="4398"/>
                  </a:lnTo>
                  <a:lnTo>
                    <a:pt x="3235" y="4394"/>
                  </a:lnTo>
                  <a:lnTo>
                    <a:pt x="3235" y="4394"/>
                  </a:lnTo>
                  <a:lnTo>
                    <a:pt x="3235" y="4394"/>
                  </a:lnTo>
                  <a:lnTo>
                    <a:pt x="3235" y="4394"/>
                  </a:lnTo>
                  <a:lnTo>
                    <a:pt x="3235" y="4394"/>
                  </a:lnTo>
                  <a:lnTo>
                    <a:pt x="3233" y="4394"/>
                  </a:lnTo>
                  <a:lnTo>
                    <a:pt x="3233" y="4392"/>
                  </a:lnTo>
                  <a:lnTo>
                    <a:pt x="3233" y="4392"/>
                  </a:lnTo>
                  <a:lnTo>
                    <a:pt x="3233" y="4390"/>
                  </a:lnTo>
                  <a:lnTo>
                    <a:pt x="3231" y="4390"/>
                  </a:lnTo>
                  <a:lnTo>
                    <a:pt x="3231" y="4390"/>
                  </a:lnTo>
                  <a:lnTo>
                    <a:pt x="3233" y="4390"/>
                  </a:lnTo>
                  <a:lnTo>
                    <a:pt x="3231" y="4390"/>
                  </a:lnTo>
                  <a:lnTo>
                    <a:pt x="3231" y="4388"/>
                  </a:lnTo>
                  <a:lnTo>
                    <a:pt x="3229" y="4388"/>
                  </a:lnTo>
                  <a:lnTo>
                    <a:pt x="3229" y="4390"/>
                  </a:lnTo>
                  <a:lnTo>
                    <a:pt x="3227" y="4388"/>
                  </a:lnTo>
                  <a:lnTo>
                    <a:pt x="3227" y="4390"/>
                  </a:lnTo>
                  <a:lnTo>
                    <a:pt x="3227" y="4390"/>
                  </a:lnTo>
                  <a:lnTo>
                    <a:pt x="3225" y="4390"/>
                  </a:lnTo>
                  <a:lnTo>
                    <a:pt x="3225" y="4392"/>
                  </a:lnTo>
                  <a:lnTo>
                    <a:pt x="3225" y="4392"/>
                  </a:lnTo>
                  <a:lnTo>
                    <a:pt x="3225" y="4390"/>
                  </a:lnTo>
                  <a:lnTo>
                    <a:pt x="3223" y="4390"/>
                  </a:lnTo>
                  <a:lnTo>
                    <a:pt x="3223" y="4390"/>
                  </a:lnTo>
                  <a:lnTo>
                    <a:pt x="3223" y="4390"/>
                  </a:lnTo>
                  <a:lnTo>
                    <a:pt x="3223" y="4390"/>
                  </a:lnTo>
                  <a:lnTo>
                    <a:pt x="3221" y="4390"/>
                  </a:lnTo>
                  <a:lnTo>
                    <a:pt x="3221" y="4388"/>
                  </a:lnTo>
                  <a:lnTo>
                    <a:pt x="3219" y="4388"/>
                  </a:lnTo>
                  <a:lnTo>
                    <a:pt x="3221" y="4388"/>
                  </a:lnTo>
                  <a:lnTo>
                    <a:pt x="3221" y="4388"/>
                  </a:lnTo>
                  <a:lnTo>
                    <a:pt x="3221" y="4388"/>
                  </a:lnTo>
                  <a:lnTo>
                    <a:pt x="3221" y="4384"/>
                  </a:lnTo>
                  <a:lnTo>
                    <a:pt x="3221" y="4384"/>
                  </a:lnTo>
                  <a:lnTo>
                    <a:pt x="3221" y="4384"/>
                  </a:lnTo>
                  <a:lnTo>
                    <a:pt x="3221" y="4384"/>
                  </a:lnTo>
                  <a:lnTo>
                    <a:pt x="3221" y="4384"/>
                  </a:lnTo>
                  <a:lnTo>
                    <a:pt x="3221" y="4382"/>
                  </a:lnTo>
                  <a:lnTo>
                    <a:pt x="3219" y="4382"/>
                  </a:lnTo>
                  <a:lnTo>
                    <a:pt x="3219" y="4380"/>
                  </a:lnTo>
                  <a:lnTo>
                    <a:pt x="3219" y="4380"/>
                  </a:lnTo>
                  <a:lnTo>
                    <a:pt x="3219" y="4380"/>
                  </a:lnTo>
                  <a:lnTo>
                    <a:pt x="3217" y="4380"/>
                  </a:lnTo>
                  <a:lnTo>
                    <a:pt x="3217" y="4380"/>
                  </a:lnTo>
                  <a:lnTo>
                    <a:pt x="3215" y="4380"/>
                  </a:lnTo>
                  <a:lnTo>
                    <a:pt x="3215" y="4378"/>
                  </a:lnTo>
                  <a:lnTo>
                    <a:pt x="3213" y="4378"/>
                  </a:lnTo>
                  <a:lnTo>
                    <a:pt x="3213" y="4380"/>
                  </a:lnTo>
                  <a:lnTo>
                    <a:pt x="3213" y="4380"/>
                  </a:lnTo>
                  <a:lnTo>
                    <a:pt x="3213" y="4378"/>
                  </a:lnTo>
                  <a:lnTo>
                    <a:pt x="3211" y="4378"/>
                  </a:lnTo>
                  <a:lnTo>
                    <a:pt x="3211" y="4376"/>
                  </a:lnTo>
                  <a:lnTo>
                    <a:pt x="3211" y="4374"/>
                  </a:lnTo>
                  <a:lnTo>
                    <a:pt x="3209" y="4374"/>
                  </a:lnTo>
                  <a:lnTo>
                    <a:pt x="3209" y="4370"/>
                  </a:lnTo>
                  <a:lnTo>
                    <a:pt x="3209" y="4370"/>
                  </a:lnTo>
                  <a:lnTo>
                    <a:pt x="3209" y="4368"/>
                  </a:lnTo>
                  <a:lnTo>
                    <a:pt x="3207" y="4368"/>
                  </a:lnTo>
                  <a:lnTo>
                    <a:pt x="3207" y="4368"/>
                  </a:lnTo>
                  <a:lnTo>
                    <a:pt x="3205" y="4368"/>
                  </a:lnTo>
                  <a:lnTo>
                    <a:pt x="3205" y="4368"/>
                  </a:lnTo>
                  <a:lnTo>
                    <a:pt x="3205" y="4368"/>
                  </a:lnTo>
                  <a:lnTo>
                    <a:pt x="3205" y="4366"/>
                  </a:lnTo>
                  <a:lnTo>
                    <a:pt x="3203" y="4366"/>
                  </a:lnTo>
                  <a:lnTo>
                    <a:pt x="3203" y="4364"/>
                  </a:lnTo>
                  <a:lnTo>
                    <a:pt x="3201" y="4364"/>
                  </a:lnTo>
                  <a:lnTo>
                    <a:pt x="3201" y="4364"/>
                  </a:lnTo>
                  <a:lnTo>
                    <a:pt x="3201" y="4358"/>
                  </a:lnTo>
                  <a:lnTo>
                    <a:pt x="3199" y="4358"/>
                  </a:lnTo>
                  <a:lnTo>
                    <a:pt x="3199" y="4354"/>
                  </a:lnTo>
                  <a:lnTo>
                    <a:pt x="3199" y="4354"/>
                  </a:lnTo>
                  <a:lnTo>
                    <a:pt x="3197" y="4354"/>
                  </a:lnTo>
                  <a:lnTo>
                    <a:pt x="3197" y="4352"/>
                  </a:lnTo>
                  <a:lnTo>
                    <a:pt x="3197" y="4354"/>
                  </a:lnTo>
                  <a:lnTo>
                    <a:pt x="3195" y="4354"/>
                  </a:lnTo>
                  <a:lnTo>
                    <a:pt x="3195" y="4352"/>
                  </a:lnTo>
                  <a:lnTo>
                    <a:pt x="3195" y="4350"/>
                  </a:lnTo>
                  <a:lnTo>
                    <a:pt x="3195" y="4346"/>
                  </a:lnTo>
                  <a:lnTo>
                    <a:pt x="3193" y="4346"/>
                  </a:lnTo>
                  <a:lnTo>
                    <a:pt x="3193" y="4344"/>
                  </a:lnTo>
                  <a:lnTo>
                    <a:pt x="3193" y="4342"/>
                  </a:lnTo>
                  <a:lnTo>
                    <a:pt x="3193" y="4342"/>
                  </a:lnTo>
                  <a:lnTo>
                    <a:pt x="3191" y="4342"/>
                  </a:lnTo>
                  <a:lnTo>
                    <a:pt x="3191" y="4342"/>
                  </a:lnTo>
                  <a:lnTo>
                    <a:pt x="3189" y="4342"/>
                  </a:lnTo>
                  <a:lnTo>
                    <a:pt x="3189" y="4341"/>
                  </a:lnTo>
                  <a:lnTo>
                    <a:pt x="3189" y="4341"/>
                  </a:lnTo>
                  <a:lnTo>
                    <a:pt x="3187" y="4341"/>
                  </a:lnTo>
                  <a:lnTo>
                    <a:pt x="3187" y="4339"/>
                  </a:lnTo>
                  <a:lnTo>
                    <a:pt x="3189" y="4339"/>
                  </a:lnTo>
                  <a:lnTo>
                    <a:pt x="3189" y="4337"/>
                  </a:lnTo>
                  <a:lnTo>
                    <a:pt x="3189" y="4337"/>
                  </a:lnTo>
                  <a:lnTo>
                    <a:pt x="3189" y="4335"/>
                  </a:lnTo>
                  <a:lnTo>
                    <a:pt x="3189" y="4335"/>
                  </a:lnTo>
                  <a:lnTo>
                    <a:pt x="3187" y="4335"/>
                  </a:lnTo>
                  <a:lnTo>
                    <a:pt x="3183" y="4331"/>
                  </a:lnTo>
                  <a:lnTo>
                    <a:pt x="3181" y="4331"/>
                  </a:lnTo>
                  <a:lnTo>
                    <a:pt x="3181" y="4331"/>
                  </a:lnTo>
                  <a:lnTo>
                    <a:pt x="3179" y="4331"/>
                  </a:lnTo>
                  <a:lnTo>
                    <a:pt x="3179" y="4329"/>
                  </a:lnTo>
                  <a:lnTo>
                    <a:pt x="3177" y="4329"/>
                  </a:lnTo>
                  <a:lnTo>
                    <a:pt x="3177" y="4327"/>
                  </a:lnTo>
                  <a:lnTo>
                    <a:pt x="3177" y="4327"/>
                  </a:lnTo>
                  <a:lnTo>
                    <a:pt x="3177" y="4327"/>
                  </a:lnTo>
                  <a:lnTo>
                    <a:pt x="3177" y="4323"/>
                  </a:lnTo>
                  <a:lnTo>
                    <a:pt x="3177" y="4323"/>
                  </a:lnTo>
                  <a:lnTo>
                    <a:pt x="3175" y="4323"/>
                  </a:lnTo>
                  <a:lnTo>
                    <a:pt x="3173" y="4323"/>
                  </a:lnTo>
                  <a:lnTo>
                    <a:pt x="3173" y="4323"/>
                  </a:lnTo>
                  <a:lnTo>
                    <a:pt x="3173" y="4323"/>
                  </a:lnTo>
                  <a:lnTo>
                    <a:pt x="3173" y="4321"/>
                  </a:lnTo>
                  <a:lnTo>
                    <a:pt x="3171" y="4321"/>
                  </a:lnTo>
                  <a:lnTo>
                    <a:pt x="3171" y="4321"/>
                  </a:lnTo>
                  <a:lnTo>
                    <a:pt x="3171" y="4321"/>
                  </a:lnTo>
                  <a:lnTo>
                    <a:pt x="3171" y="4319"/>
                  </a:lnTo>
                  <a:lnTo>
                    <a:pt x="3169" y="4319"/>
                  </a:lnTo>
                  <a:lnTo>
                    <a:pt x="3169" y="4319"/>
                  </a:lnTo>
                  <a:lnTo>
                    <a:pt x="3169" y="4315"/>
                  </a:lnTo>
                  <a:lnTo>
                    <a:pt x="3167" y="4313"/>
                  </a:lnTo>
                  <a:lnTo>
                    <a:pt x="3167" y="4309"/>
                  </a:lnTo>
                  <a:lnTo>
                    <a:pt x="3167" y="4309"/>
                  </a:lnTo>
                  <a:lnTo>
                    <a:pt x="3167" y="4303"/>
                  </a:lnTo>
                  <a:lnTo>
                    <a:pt x="3171" y="4303"/>
                  </a:lnTo>
                  <a:lnTo>
                    <a:pt x="3171" y="4303"/>
                  </a:lnTo>
                  <a:lnTo>
                    <a:pt x="3171" y="4303"/>
                  </a:lnTo>
                  <a:lnTo>
                    <a:pt x="3171" y="4305"/>
                  </a:lnTo>
                  <a:lnTo>
                    <a:pt x="3173" y="4305"/>
                  </a:lnTo>
                  <a:lnTo>
                    <a:pt x="3173" y="4303"/>
                  </a:lnTo>
                  <a:lnTo>
                    <a:pt x="3173" y="4303"/>
                  </a:lnTo>
                  <a:lnTo>
                    <a:pt x="3173" y="4305"/>
                  </a:lnTo>
                  <a:lnTo>
                    <a:pt x="3175" y="4305"/>
                  </a:lnTo>
                  <a:lnTo>
                    <a:pt x="3175" y="4303"/>
                  </a:lnTo>
                  <a:lnTo>
                    <a:pt x="3175" y="4303"/>
                  </a:lnTo>
                  <a:lnTo>
                    <a:pt x="3175" y="4303"/>
                  </a:lnTo>
                  <a:lnTo>
                    <a:pt x="3175" y="4303"/>
                  </a:lnTo>
                  <a:lnTo>
                    <a:pt x="3175" y="4301"/>
                  </a:lnTo>
                  <a:lnTo>
                    <a:pt x="3175" y="4301"/>
                  </a:lnTo>
                  <a:lnTo>
                    <a:pt x="3175" y="4299"/>
                  </a:lnTo>
                  <a:lnTo>
                    <a:pt x="3173" y="4299"/>
                  </a:lnTo>
                  <a:lnTo>
                    <a:pt x="3173" y="4297"/>
                  </a:lnTo>
                  <a:lnTo>
                    <a:pt x="3175" y="4297"/>
                  </a:lnTo>
                  <a:lnTo>
                    <a:pt x="3175" y="4293"/>
                  </a:lnTo>
                  <a:lnTo>
                    <a:pt x="3173" y="4291"/>
                  </a:lnTo>
                  <a:lnTo>
                    <a:pt x="3173" y="4287"/>
                  </a:lnTo>
                  <a:lnTo>
                    <a:pt x="3173" y="4287"/>
                  </a:lnTo>
                  <a:lnTo>
                    <a:pt x="3171" y="4287"/>
                  </a:lnTo>
                  <a:lnTo>
                    <a:pt x="3171" y="4285"/>
                  </a:lnTo>
                  <a:lnTo>
                    <a:pt x="3171" y="4285"/>
                  </a:lnTo>
                  <a:lnTo>
                    <a:pt x="3171" y="4283"/>
                  </a:lnTo>
                  <a:lnTo>
                    <a:pt x="3167" y="4283"/>
                  </a:lnTo>
                  <a:lnTo>
                    <a:pt x="3167" y="4283"/>
                  </a:lnTo>
                  <a:lnTo>
                    <a:pt x="3165" y="4283"/>
                  </a:lnTo>
                  <a:lnTo>
                    <a:pt x="3165" y="4281"/>
                  </a:lnTo>
                  <a:lnTo>
                    <a:pt x="3163" y="4281"/>
                  </a:lnTo>
                  <a:lnTo>
                    <a:pt x="3163" y="4283"/>
                  </a:lnTo>
                  <a:lnTo>
                    <a:pt x="3161" y="4283"/>
                  </a:lnTo>
                  <a:lnTo>
                    <a:pt x="3161" y="4283"/>
                  </a:lnTo>
                  <a:lnTo>
                    <a:pt x="3161" y="4283"/>
                  </a:lnTo>
                  <a:lnTo>
                    <a:pt x="3161" y="4281"/>
                  </a:lnTo>
                  <a:lnTo>
                    <a:pt x="3161" y="4281"/>
                  </a:lnTo>
                  <a:lnTo>
                    <a:pt x="3161" y="4279"/>
                  </a:lnTo>
                  <a:lnTo>
                    <a:pt x="3161" y="4279"/>
                  </a:lnTo>
                  <a:lnTo>
                    <a:pt x="3161" y="4277"/>
                  </a:lnTo>
                  <a:lnTo>
                    <a:pt x="3159" y="4277"/>
                  </a:lnTo>
                  <a:lnTo>
                    <a:pt x="3159" y="4275"/>
                  </a:lnTo>
                  <a:lnTo>
                    <a:pt x="3159" y="4275"/>
                  </a:lnTo>
                  <a:lnTo>
                    <a:pt x="3159" y="4275"/>
                  </a:lnTo>
                  <a:lnTo>
                    <a:pt x="3158" y="4275"/>
                  </a:lnTo>
                  <a:lnTo>
                    <a:pt x="3158" y="4275"/>
                  </a:lnTo>
                  <a:lnTo>
                    <a:pt x="3158" y="4275"/>
                  </a:lnTo>
                  <a:lnTo>
                    <a:pt x="3158" y="4267"/>
                  </a:lnTo>
                  <a:lnTo>
                    <a:pt x="3156" y="4267"/>
                  </a:lnTo>
                  <a:lnTo>
                    <a:pt x="3156" y="4267"/>
                  </a:lnTo>
                  <a:lnTo>
                    <a:pt x="3156" y="4265"/>
                  </a:lnTo>
                  <a:lnTo>
                    <a:pt x="3156" y="4265"/>
                  </a:lnTo>
                  <a:lnTo>
                    <a:pt x="3154" y="4265"/>
                  </a:lnTo>
                  <a:lnTo>
                    <a:pt x="3154" y="4261"/>
                  </a:lnTo>
                  <a:lnTo>
                    <a:pt x="3154" y="4261"/>
                  </a:lnTo>
                  <a:lnTo>
                    <a:pt x="3154" y="4259"/>
                  </a:lnTo>
                  <a:lnTo>
                    <a:pt x="3154" y="4259"/>
                  </a:lnTo>
                  <a:lnTo>
                    <a:pt x="3154" y="4255"/>
                  </a:lnTo>
                  <a:lnTo>
                    <a:pt x="3161" y="4255"/>
                  </a:lnTo>
                  <a:lnTo>
                    <a:pt x="3161" y="4255"/>
                  </a:lnTo>
                  <a:lnTo>
                    <a:pt x="3163" y="4255"/>
                  </a:lnTo>
                  <a:lnTo>
                    <a:pt x="3163" y="4255"/>
                  </a:lnTo>
                  <a:lnTo>
                    <a:pt x="3165" y="4255"/>
                  </a:lnTo>
                  <a:lnTo>
                    <a:pt x="3167" y="4255"/>
                  </a:lnTo>
                  <a:lnTo>
                    <a:pt x="3169" y="4255"/>
                  </a:lnTo>
                  <a:lnTo>
                    <a:pt x="3169" y="4255"/>
                  </a:lnTo>
                  <a:lnTo>
                    <a:pt x="3171" y="4255"/>
                  </a:lnTo>
                  <a:lnTo>
                    <a:pt x="3171" y="4255"/>
                  </a:lnTo>
                  <a:lnTo>
                    <a:pt x="3171" y="4255"/>
                  </a:lnTo>
                  <a:lnTo>
                    <a:pt x="3171" y="4257"/>
                  </a:lnTo>
                  <a:lnTo>
                    <a:pt x="3173" y="4257"/>
                  </a:lnTo>
                  <a:lnTo>
                    <a:pt x="3173" y="4257"/>
                  </a:lnTo>
                  <a:lnTo>
                    <a:pt x="3175" y="4257"/>
                  </a:lnTo>
                  <a:lnTo>
                    <a:pt x="3175" y="4259"/>
                  </a:lnTo>
                  <a:lnTo>
                    <a:pt x="3175" y="4259"/>
                  </a:lnTo>
                  <a:lnTo>
                    <a:pt x="3175" y="4261"/>
                  </a:lnTo>
                  <a:lnTo>
                    <a:pt x="3177" y="4261"/>
                  </a:lnTo>
                  <a:lnTo>
                    <a:pt x="3177" y="4259"/>
                  </a:lnTo>
                  <a:lnTo>
                    <a:pt x="3179" y="4259"/>
                  </a:lnTo>
                  <a:lnTo>
                    <a:pt x="3179" y="4259"/>
                  </a:lnTo>
                  <a:lnTo>
                    <a:pt x="3179" y="4259"/>
                  </a:lnTo>
                  <a:lnTo>
                    <a:pt x="3179" y="4261"/>
                  </a:lnTo>
                  <a:lnTo>
                    <a:pt x="3181" y="4261"/>
                  </a:lnTo>
                  <a:lnTo>
                    <a:pt x="3181" y="4261"/>
                  </a:lnTo>
                  <a:lnTo>
                    <a:pt x="3181" y="4261"/>
                  </a:lnTo>
                  <a:lnTo>
                    <a:pt x="3181" y="4261"/>
                  </a:lnTo>
                  <a:lnTo>
                    <a:pt x="3183" y="4263"/>
                  </a:lnTo>
                  <a:lnTo>
                    <a:pt x="3185" y="4263"/>
                  </a:lnTo>
                  <a:lnTo>
                    <a:pt x="3185" y="4263"/>
                  </a:lnTo>
                  <a:lnTo>
                    <a:pt x="3185" y="4263"/>
                  </a:lnTo>
                  <a:lnTo>
                    <a:pt x="3185" y="4261"/>
                  </a:lnTo>
                  <a:lnTo>
                    <a:pt x="3187" y="4261"/>
                  </a:lnTo>
                  <a:lnTo>
                    <a:pt x="3187" y="4261"/>
                  </a:lnTo>
                  <a:lnTo>
                    <a:pt x="3187" y="4261"/>
                  </a:lnTo>
                  <a:lnTo>
                    <a:pt x="3187" y="4259"/>
                  </a:lnTo>
                  <a:lnTo>
                    <a:pt x="3189" y="4259"/>
                  </a:lnTo>
                  <a:lnTo>
                    <a:pt x="3189" y="4257"/>
                  </a:lnTo>
                  <a:lnTo>
                    <a:pt x="3189" y="4257"/>
                  </a:lnTo>
                  <a:lnTo>
                    <a:pt x="3189" y="4257"/>
                  </a:lnTo>
                  <a:lnTo>
                    <a:pt x="3191" y="4257"/>
                  </a:lnTo>
                  <a:lnTo>
                    <a:pt x="3191" y="4257"/>
                  </a:lnTo>
                  <a:lnTo>
                    <a:pt x="3193" y="4257"/>
                  </a:lnTo>
                  <a:lnTo>
                    <a:pt x="3195" y="4257"/>
                  </a:lnTo>
                  <a:lnTo>
                    <a:pt x="3197" y="4255"/>
                  </a:lnTo>
                  <a:lnTo>
                    <a:pt x="3199" y="4255"/>
                  </a:lnTo>
                  <a:lnTo>
                    <a:pt x="3199" y="4255"/>
                  </a:lnTo>
                  <a:lnTo>
                    <a:pt x="3203" y="4255"/>
                  </a:lnTo>
                  <a:lnTo>
                    <a:pt x="3205" y="4255"/>
                  </a:lnTo>
                  <a:lnTo>
                    <a:pt x="3205" y="4255"/>
                  </a:lnTo>
                  <a:lnTo>
                    <a:pt x="3207" y="4255"/>
                  </a:lnTo>
                  <a:lnTo>
                    <a:pt x="3207" y="4253"/>
                  </a:lnTo>
                  <a:lnTo>
                    <a:pt x="3207" y="4251"/>
                  </a:lnTo>
                  <a:lnTo>
                    <a:pt x="3207" y="4249"/>
                  </a:lnTo>
                  <a:lnTo>
                    <a:pt x="3209" y="4249"/>
                  </a:lnTo>
                  <a:lnTo>
                    <a:pt x="3209" y="4247"/>
                  </a:lnTo>
                  <a:lnTo>
                    <a:pt x="3209" y="4247"/>
                  </a:lnTo>
                  <a:lnTo>
                    <a:pt x="3209" y="4245"/>
                  </a:lnTo>
                  <a:lnTo>
                    <a:pt x="3211" y="4243"/>
                  </a:lnTo>
                  <a:lnTo>
                    <a:pt x="3211" y="4243"/>
                  </a:lnTo>
                  <a:lnTo>
                    <a:pt x="3209" y="4243"/>
                  </a:lnTo>
                  <a:lnTo>
                    <a:pt x="3209" y="4239"/>
                  </a:lnTo>
                  <a:lnTo>
                    <a:pt x="3211" y="4239"/>
                  </a:lnTo>
                  <a:lnTo>
                    <a:pt x="3209" y="4239"/>
                  </a:lnTo>
                  <a:lnTo>
                    <a:pt x="3209" y="4239"/>
                  </a:lnTo>
                  <a:lnTo>
                    <a:pt x="3211" y="4239"/>
                  </a:lnTo>
                  <a:lnTo>
                    <a:pt x="3211" y="4237"/>
                  </a:lnTo>
                  <a:lnTo>
                    <a:pt x="3209" y="4236"/>
                  </a:lnTo>
                  <a:lnTo>
                    <a:pt x="3209" y="4236"/>
                  </a:lnTo>
                  <a:lnTo>
                    <a:pt x="3207" y="4236"/>
                  </a:lnTo>
                  <a:lnTo>
                    <a:pt x="3207" y="4234"/>
                  </a:lnTo>
                  <a:lnTo>
                    <a:pt x="3207" y="4234"/>
                  </a:lnTo>
                  <a:lnTo>
                    <a:pt x="3207" y="4230"/>
                  </a:lnTo>
                  <a:lnTo>
                    <a:pt x="3205" y="4230"/>
                  </a:lnTo>
                  <a:lnTo>
                    <a:pt x="3205" y="4228"/>
                  </a:lnTo>
                  <a:lnTo>
                    <a:pt x="3205" y="4228"/>
                  </a:lnTo>
                  <a:lnTo>
                    <a:pt x="3205" y="4230"/>
                  </a:lnTo>
                  <a:lnTo>
                    <a:pt x="3201" y="4230"/>
                  </a:lnTo>
                  <a:lnTo>
                    <a:pt x="3201" y="4230"/>
                  </a:lnTo>
                  <a:lnTo>
                    <a:pt x="3197" y="4230"/>
                  </a:lnTo>
                  <a:lnTo>
                    <a:pt x="3197" y="4232"/>
                  </a:lnTo>
                  <a:lnTo>
                    <a:pt x="3193" y="4232"/>
                  </a:lnTo>
                  <a:lnTo>
                    <a:pt x="3193" y="4232"/>
                  </a:lnTo>
                  <a:lnTo>
                    <a:pt x="3191" y="4232"/>
                  </a:lnTo>
                  <a:lnTo>
                    <a:pt x="3191" y="4232"/>
                  </a:lnTo>
                  <a:lnTo>
                    <a:pt x="3189" y="4232"/>
                  </a:lnTo>
                  <a:lnTo>
                    <a:pt x="3189" y="4230"/>
                  </a:lnTo>
                  <a:lnTo>
                    <a:pt x="3187" y="4230"/>
                  </a:lnTo>
                  <a:lnTo>
                    <a:pt x="3187" y="4228"/>
                  </a:lnTo>
                  <a:lnTo>
                    <a:pt x="3189" y="4228"/>
                  </a:lnTo>
                  <a:lnTo>
                    <a:pt x="3189" y="4228"/>
                  </a:lnTo>
                  <a:lnTo>
                    <a:pt x="3187" y="4228"/>
                  </a:lnTo>
                  <a:lnTo>
                    <a:pt x="3187" y="4226"/>
                  </a:lnTo>
                  <a:lnTo>
                    <a:pt x="3189" y="4226"/>
                  </a:lnTo>
                  <a:lnTo>
                    <a:pt x="3189" y="4224"/>
                  </a:lnTo>
                  <a:lnTo>
                    <a:pt x="3189" y="4224"/>
                  </a:lnTo>
                  <a:lnTo>
                    <a:pt x="3189" y="4222"/>
                  </a:lnTo>
                  <a:lnTo>
                    <a:pt x="3191" y="4222"/>
                  </a:lnTo>
                  <a:lnTo>
                    <a:pt x="3191" y="4222"/>
                  </a:lnTo>
                  <a:lnTo>
                    <a:pt x="3191" y="4222"/>
                  </a:lnTo>
                  <a:lnTo>
                    <a:pt x="3191" y="4218"/>
                  </a:lnTo>
                  <a:lnTo>
                    <a:pt x="3193" y="4218"/>
                  </a:lnTo>
                  <a:lnTo>
                    <a:pt x="3193" y="4218"/>
                  </a:lnTo>
                  <a:lnTo>
                    <a:pt x="3195" y="4218"/>
                  </a:lnTo>
                  <a:lnTo>
                    <a:pt x="3195" y="4216"/>
                  </a:lnTo>
                  <a:lnTo>
                    <a:pt x="3193" y="4216"/>
                  </a:lnTo>
                  <a:lnTo>
                    <a:pt x="3193" y="4214"/>
                  </a:lnTo>
                  <a:lnTo>
                    <a:pt x="3193" y="4214"/>
                  </a:lnTo>
                  <a:lnTo>
                    <a:pt x="3193" y="4214"/>
                  </a:lnTo>
                  <a:lnTo>
                    <a:pt x="3191" y="4214"/>
                  </a:lnTo>
                  <a:lnTo>
                    <a:pt x="3191" y="4212"/>
                  </a:lnTo>
                  <a:lnTo>
                    <a:pt x="3191" y="4212"/>
                  </a:lnTo>
                  <a:lnTo>
                    <a:pt x="3191" y="4212"/>
                  </a:lnTo>
                  <a:lnTo>
                    <a:pt x="3191" y="4210"/>
                  </a:lnTo>
                  <a:lnTo>
                    <a:pt x="3191" y="4210"/>
                  </a:lnTo>
                  <a:lnTo>
                    <a:pt x="3191" y="4208"/>
                  </a:lnTo>
                  <a:lnTo>
                    <a:pt x="3189" y="4208"/>
                  </a:lnTo>
                  <a:lnTo>
                    <a:pt x="3189" y="4208"/>
                  </a:lnTo>
                  <a:lnTo>
                    <a:pt x="3187" y="4208"/>
                  </a:lnTo>
                  <a:lnTo>
                    <a:pt x="3187" y="4208"/>
                  </a:lnTo>
                  <a:lnTo>
                    <a:pt x="3185" y="4208"/>
                  </a:lnTo>
                  <a:lnTo>
                    <a:pt x="3183" y="4206"/>
                  </a:lnTo>
                  <a:lnTo>
                    <a:pt x="3183" y="4206"/>
                  </a:lnTo>
                  <a:lnTo>
                    <a:pt x="3183" y="4206"/>
                  </a:lnTo>
                  <a:lnTo>
                    <a:pt x="3183" y="4204"/>
                  </a:lnTo>
                  <a:lnTo>
                    <a:pt x="3181" y="4204"/>
                  </a:lnTo>
                  <a:lnTo>
                    <a:pt x="3181" y="4204"/>
                  </a:lnTo>
                  <a:lnTo>
                    <a:pt x="3179" y="4202"/>
                  </a:lnTo>
                  <a:lnTo>
                    <a:pt x="3179" y="4202"/>
                  </a:lnTo>
                  <a:lnTo>
                    <a:pt x="3177" y="4200"/>
                  </a:lnTo>
                  <a:lnTo>
                    <a:pt x="3179" y="4200"/>
                  </a:lnTo>
                  <a:lnTo>
                    <a:pt x="3179" y="4200"/>
                  </a:lnTo>
                  <a:lnTo>
                    <a:pt x="3179" y="4200"/>
                  </a:lnTo>
                  <a:lnTo>
                    <a:pt x="3179" y="4198"/>
                  </a:lnTo>
                  <a:lnTo>
                    <a:pt x="3181" y="4198"/>
                  </a:lnTo>
                  <a:lnTo>
                    <a:pt x="3181" y="4196"/>
                  </a:lnTo>
                  <a:lnTo>
                    <a:pt x="3179" y="4196"/>
                  </a:lnTo>
                  <a:lnTo>
                    <a:pt x="3179" y="4194"/>
                  </a:lnTo>
                  <a:lnTo>
                    <a:pt x="3179" y="4194"/>
                  </a:lnTo>
                  <a:lnTo>
                    <a:pt x="3179" y="4194"/>
                  </a:lnTo>
                  <a:lnTo>
                    <a:pt x="3177" y="4194"/>
                  </a:lnTo>
                  <a:lnTo>
                    <a:pt x="3177" y="4192"/>
                  </a:lnTo>
                  <a:lnTo>
                    <a:pt x="3177" y="4192"/>
                  </a:lnTo>
                  <a:lnTo>
                    <a:pt x="3177" y="4190"/>
                  </a:lnTo>
                  <a:lnTo>
                    <a:pt x="3177" y="4190"/>
                  </a:lnTo>
                  <a:lnTo>
                    <a:pt x="3179" y="4188"/>
                  </a:lnTo>
                  <a:lnTo>
                    <a:pt x="3179" y="4190"/>
                  </a:lnTo>
                  <a:lnTo>
                    <a:pt x="3181" y="4188"/>
                  </a:lnTo>
                  <a:lnTo>
                    <a:pt x="3181" y="4188"/>
                  </a:lnTo>
                  <a:lnTo>
                    <a:pt x="3181" y="4188"/>
                  </a:lnTo>
                  <a:lnTo>
                    <a:pt x="3183" y="4186"/>
                  </a:lnTo>
                  <a:lnTo>
                    <a:pt x="3183" y="4186"/>
                  </a:lnTo>
                  <a:lnTo>
                    <a:pt x="3183" y="4184"/>
                  </a:lnTo>
                  <a:lnTo>
                    <a:pt x="3183" y="4184"/>
                  </a:lnTo>
                  <a:lnTo>
                    <a:pt x="3183" y="4184"/>
                  </a:lnTo>
                  <a:lnTo>
                    <a:pt x="3181" y="4184"/>
                  </a:lnTo>
                  <a:lnTo>
                    <a:pt x="3181" y="4182"/>
                  </a:lnTo>
                  <a:lnTo>
                    <a:pt x="3181" y="4182"/>
                  </a:lnTo>
                  <a:lnTo>
                    <a:pt x="3181" y="4180"/>
                  </a:lnTo>
                  <a:lnTo>
                    <a:pt x="3183" y="4180"/>
                  </a:lnTo>
                  <a:lnTo>
                    <a:pt x="3183" y="4180"/>
                  </a:lnTo>
                  <a:lnTo>
                    <a:pt x="3181" y="4180"/>
                  </a:lnTo>
                  <a:lnTo>
                    <a:pt x="3181" y="4178"/>
                  </a:lnTo>
                  <a:lnTo>
                    <a:pt x="3179" y="4178"/>
                  </a:lnTo>
                  <a:lnTo>
                    <a:pt x="3179" y="4178"/>
                  </a:lnTo>
                  <a:lnTo>
                    <a:pt x="3179" y="4176"/>
                  </a:lnTo>
                  <a:lnTo>
                    <a:pt x="3179" y="4176"/>
                  </a:lnTo>
                  <a:lnTo>
                    <a:pt x="3179" y="4176"/>
                  </a:lnTo>
                  <a:lnTo>
                    <a:pt x="3177" y="4176"/>
                  </a:lnTo>
                  <a:lnTo>
                    <a:pt x="3177" y="4174"/>
                  </a:lnTo>
                  <a:lnTo>
                    <a:pt x="3177" y="4174"/>
                  </a:lnTo>
                  <a:lnTo>
                    <a:pt x="3177" y="4172"/>
                  </a:lnTo>
                  <a:lnTo>
                    <a:pt x="3175" y="4172"/>
                  </a:lnTo>
                  <a:lnTo>
                    <a:pt x="3175" y="4170"/>
                  </a:lnTo>
                  <a:lnTo>
                    <a:pt x="3173" y="4168"/>
                  </a:lnTo>
                  <a:lnTo>
                    <a:pt x="3171" y="4168"/>
                  </a:lnTo>
                  <a:lnTo>
                    <a:pt x="3171" y="4170"/>
                  </a:lnTo>
                  <a:lnTo>
                    <a:pt x="3171" y="4170"/>
                  </a:lnTo>
                  <a:lnTo>
                    <a:pt x="3171" y="4170"/>
                  </a:lnTo>
                  <a:lnTo>
                    <a:pt x="3169" y="4170"/>
                  </a:lnTo>
                  <a:lnTo>
                    <a:pt x="3169" y="4170"/>
                  </a:lnTo>
                  <a:lnTo>
                    <a:pt x="3169" y="4170"/>
                  </a:lnTo>
                  <a:lnTo>
                    <a:pt x="3169" y="4170"/>
                  </a:lnTo>
                  <a:lnTo>
                    <a:pt x="3167" y="4170"/>
                  </a:lnTo>
                  <a:lnTo>
                    <a:pt x="3167" y="4172"/>
                  </a:lnTo>
                  <a:lnTo>
                    <a:pt x="3165" y="4172"/>
                  </a:lnTo>
                  <a:lnTo>
                    <a:pt x="3165" y="4170"/>
                  </a:lnTo>
                  <a:lnTo>
                    <a:pt x="3163" y="4168"/>
                  </a:lnTo>
                  <a:lnTo>
                    <a:pt x="3161" y="4168"/>
                  </a:lnTo>
                  <a:lnTo>
                    <a:pt x="3161" y="4168"/>
                  </a:lnTo>
                  <a:lnTo>
                    <a:pt x="3159" y="4168"/>
                  </a:lnTo>
                  <a:lnTo>
                    <a:pt x="3159" y="4166"/>
                  </a:lnTo>
                  <a:lnTo>
                    <a:pt x="3158" y="4166"/>
                  </a:lnTo>
                  <a:lnTo>
                    <a:pt x="3158" y="4164"/>
                  </a:lnTo>
                  <a:lnTo>
                    <a:pt x="3158" y="4164"/>
                  </a:lnTo>
                  <a:lnTo>
                    <a:pt x="3158" y="4162"/>
                  </a:lnTo>
                  <a:lnTo>
                    <a:pt x="3156" y="4160"/>
                  </a:lnTo>
                  <a:lnTo>
                    <a:pt x="3156" y="4160"/>
                  </a:lnTo>
                  <a:lnTo>
                    <a:pt x="3156" y="4158"/>
                  </a:lnTo>
                  <a:lnTo>
                    <a:pt x="3156" y="4158"/>
                  </a:lnTo>
                  <a:lnTo>
                    <a:pt x="3156" y="4158"/>
                  </a:lnTo>
                  <a:lnTo>
                    <a:pt x="3154" y="4158"/>
                  </a:lnTo>
                  <a:lnTo>
                    <a:pt x="3154" y="4156"/>
                  </a:lnTo>
                  <a:lnTo>
                    <a:pt x="3152" y="4156"/>
                  </a:lnTo>
                  <a:lnTo>
                    <a:pt x="3152" y="4156"/>
                  </a:lnTo>
                  <a:lnTo>
                    <a:pt x="3150" y="4156"/>
                  </a:lnTo>
                  <a:lnTo>
                    <a:pt x="3150" y="4154"/>
                  </a:lnTo>
                  <a:lnTo>
                    <a:pt x="3148" y="4154"/>
                  </a:lnTo>
                  <a:lnTo>
                    <a:pt x="3148" y="4152"/>
                  </a:lnTo>
                  <a:lnTo>
                    <a:pt x="3146" y="4152"/>
                  </a:lnTo>
                  <a:lnTo>
                    <a:pt x="3146" y="4148"/>
                  </a:lnTo>
                  <a:lnTo>
                    <a:pt x="3146" y="4148"/>
                  </a:lnTo>
                  <a:lnTo>
                    <a:pt x="3146" y="4146"/>
                  </a:lnTo>
                  <a:lnTo>
                    <a:pt x="3148" y="4146"/>
                  </a:lnTo>
                  <a:lnTo>
                    <a:pt x="3148" y="4144"/>
                  </a:lnTo>
                  <a:lnTo>
                    <a:pt x="3146" y="4144"/>
                  </a:lnTo>
                  <a:lnTo>
                    <a:pt x="3146" y="4144"/>
                  </a:lnTo>
                  <a:lnTo>
                    <a:pt x="3144" y="4144"/>
                  </a:lnTo>
                  <a:lnTo>
                    <a:pt x="3144" y="4142"/>
                  </a:lnTo>
                  <a:lnTo>
                    <a:pt x="3144" y="4142"/>
                  </a:lnTo>
                  <a:lnTo>
                    <a:pt x="3142" y="4142"/>
                  </a:lnTo>
                  <a:lnTo>
                    <a:pt x="3142" y="4140"/>
                  </a:lnTo>
                  <a:lnTo>
                    <a:pt x="3140" y="4140"/>
                  </a:lnTo>
                  <a:lnTo>
                    <a:pt x="3140" y="4140"/>
                  </a:lnTo>
                  <a:lnTo>
                    <a:pt x="3138" y="4138"/>
                  </a:lnTo>
                  <a:lnTo>
                    <a:pt x="3136" y="4138"/>
                  </a:lnTo>
                  <a:lnTo>
                    <a:pt x="3136" y="4138"/>
                  </a:lnTo>
                  <a:lnTo>
                    <a:pt x="3136" y="4136"/>
                  </a:lnTo>
                  <a:lnTo>
                    <a:pt x="3136" y="4136"/>
                  </a:lnTo>
                  <a:lnTo>
                    <a:pt x="3136" y="4136"/>
                  </a:lnTo>
                  <a:lnTo>
                    <a:pt x="3136" y="4136"/>
                  </a:lnTo>
                  <a:lnTo>
                    <a:pt x="3136" y="4133"/>
                  </a:lnTo>
                  <a:lnTo>
                    <a:pt x="3134" y="4133"/>
                  </a:lnTo>
                  <a:lnTo>
                    <a:pt x="3134" y="4133"/>
                  </a:lnTo>
                  <a:lnTo>
                    <a:pt x="3132" y="4133"/>
                  </a:lnTo>
                  <a:lnTo>
                    <a:pt x="3132" y="4131"/>
                  </a:lnTo>
                  <a:lnTo>
                    <a:pt x="3132" y="4131"/>
                  </a:lnTo>
                  <a:lnTo>
                    <a:pt x="3130" y="4131"/>
                  </a:lnTo>
                  <a:lnTo>
                    <a:pt x="3130" y="4129"/>
                  </a:lnTo>
                  <a:lnTo>
                    <a:pt x="3128" y="4129"/>
                  </a:lnTo>
                  <a:lnTo>
                    <a:pt x="3128" y="4127"/>
                  </a:lnTo>
                  <a:lnTo>
                    <a:pt x="3128" y="4127"/>
                  </a:lnTo>
                  <a:lnTo>
                    <a:pt x="3128" y="4121"/>
                  </a:lnTo>
                  <a:lnTo>
                    <a:pt x="3126" y="4121"/>
                  </a:lnTo>
                  <a:lnTo>
                    <a:pt x="3126" y="4119"/>
                  </a:lnTo>
                  <a:lnTo>
                    <a:pt x="3126" y="4119"/>
                  </a:lnTo>
                  <a:lnTo>
                    <a:pt x="3126" y="4119"/>
                  </a:lnTo>
                  <a:lnTo>
                    <a:pt x="3126" y="4119"/>
                  </a:lnTo>
                  <a:lnTo>
                    <a:pt x="3126" y="4117"/>
                  </a:lnTo>
                  <a:lnTo>
                    <a:pt x="3126" y="4117"/>
                  </a:lnTo>
                  <a:lnTo>
                    <a:pt x="3126" y="4115"/>
                  </a:lnTo>
                  <a:lnTo>
                    <a:pt x="3124" y="4115"/>
                  </a:lnTo>
                  <a:lnTo>
                    <a:pt x="3124" y="4113"/>
                  </a:lnTo>
                  <a:lnTo>
                    <a:pt x="3126" y="4113"/>
                  </a:lnTo>
                  <a:lnTo>
                    <a:pt x="3126" y="4111"/>
                  </a:lnTo>
                  <a:lnTo>
                    <a:pt x="3126" y="4111"/>
                  </a:lnTo>
                  <a:lnTo>
                    <a:pt x="3126" y="4109"/>
                  </a:lnTo>
                  <a:lnTo>
                    <a:pt x="3128" y="4109"/>
                  </a:lnTo>
                  <a:lnTo>
                    <a:pt x="3128" y="4109"/>
                  </a:lnTo>
                  <a:lnTo>
                    <a:pt x="3130" y="4107"/>
                  </a:lnTo>
                  <a:lnTo>
                    <a:pt x="3132" y="4107"/>
                  </a:lnTo>
                  <a:lnTo>
                    <a:pt x="3132" y="4105"/>
                  </a:lnTo>
                  <a:lnTo>
                    <a:pt x="3134" y="4105"/>
                  </a:lnTo>
                  <a:lnTo>
                    <a:pt x="3136" y="4105"/>
                  </a:lnTo>
                  <a:lnTo>
                    <a:pt x="3138" y="4105"/>
                  </a:lnTo>
                  <a:lnTo>
                    <a:pt x="3142" y="4099"/>
                  </a:lnTo>
                  <a:lnTo>
                    <a:pt x="3142" y="4099"/>
                  </a:lnTo>
                  <a:lnTo>
                    <a:pt x="3144" y="4099"/>
                  </a:lnTo>
                  <a:lnTo>
                    <a:pt x="3144" y="4097"/>
                  </a:lnTo>
                  <a:lnTo>
                    <a:pt x="3144" y="4097"/>
                  </a:lnTo>
                  <a:lnTo>
                    <a:pt x="3144" y="4097"/>
                  </a:lnTo>
                  <a:lnTo>
                    <a:pt x="3146" y="4095"/>
                  </a:lnTo>
                  <a:lnTo>
                    <a:pt x="3146" y="4093"/>
                  </a:lnTo>
                  <a:lnTo>
                    <a:pt x="3146" y="4093"/>
                  </a:lnTo>
                  <a:lnTo>
                    <a:pt x="3148" y="4093"/>
                  </a:lnTo>
                  <a:lnTo>
                    <a:pt x="3148" y="4091"/>
                  </a:lnTo>
                  <a:lnTo>
                    <a:pt x="3148" y="4091"/>
                  </a:lnTo>
                  <a:lnTo>
                    <a:pt x="3148" y="4089"/>
                  </a:lnTo>
                  <a:lnTo>
                    <a:pt x="3150" y="4089"/>
                  </a:lnTo>
                  <a:lnTo>
                    <a:pt x="3150" y="4091"/>
                  </a:lnTo>
                  <a:lnTo>
                    <a:pt x="3152" y="4091"/>
                  </a:lnTo>
                  <a:lnTo>
                    <a:pt x="3152" y="4091"/>
                  </a:lnTo>
                  <a:lnTo>
                    <a:pt x="3154" y="4091"/>
                  </a:lnTo>
                  <a:lnTo>
                    <a:pt x="3154" y="4093"/>
                  </a:lnTo>
                  <a:lnTo>
                    <a:pt x="3158" y="4093"/>
                  </a:lnTo>
                  <a:lnTo>
                    <a:pt x="3158" y="4091"/>
                  </a:lnTo>
                  <a:lnTo>
                    <a:pt x="3156" y="4091"/>
                  </a:lnTo>
                  <a:lnTo>
                    <a:pt x="3158" y="4091"/>
                  </a:lnTo>
                  <a:lnTo>
                    <a:pt x="3158" y="4089"/>
                  </a:lnTo>
                  <a:lnTo>
                    <a:pt x="3158" y="4089"/>
                  </a:lnTo>
                  <a:lnTo>
                    <a:pt x="3158" y="4091"/>
                  </a:lnTo>
                  <a:lnTo>
                    <a:pt x="3159" y="4091"/>
                  </a:lnTo>
                  <a:lnTo>
                    <a:pt x="3159" y="4089"/>
                  </a:lnTo>
                  <a:lnTo>
                    <a:pt x="3161" y="4091"/>
                  </a:lnTo>
                  <a:lnTo>
                    <a:pt x="3161" y="4091"/>
                  </a:lnTo>
                  <a:lnTo>
                    <a:pt x="3161" y="4091"/>
                  </a:lnTo>
                  <a:lnTo>
                    <a:pt x="3163" y="4091"/>
                  </a:lnTo>
                  <a:lnTo>
                    <a:pt x="3163" y="4089"/>
                  </a:lnTo>
                  <a:lnTo>
                    <a:pt x="3163" y="4089"/>
                  </a:lnTo>
                  <a:lnTo>
                    <a:pt x="3163" y="4089"/>
                  </a:lnTo>
                  <a:lnTo>
                    <a:pt x="3163" y="4087"/>
                  </a:lnTo>
                  <a:lnTo>
                    <a:pt x="3165" y="4087"/>
                  </a:lnTo>
                  <a:lnTo>
                    <a:pt x="3165" y="4085"/>
                  </a:lnTo>
                  <a:lnTo>
                    <a:pt x="3167" y="4085"/>
                  </a:lnTo>
                  <a:lnTo>
                    <a:pt x="3167" y="4085"/>
                  </a:lnTo>
                  <a:lnTo>
                    <a:pt x="3167" y="4085"/>
                  </a:lnTo>
                  <a:lnTo>
                    <a:pt x="3167" y="4083"/>
                  </a:lnTo>
                  <a:lnTo>
                    <a:pt x="3165" y="4083"/>
                  </a:lnTo>
                  <a:lnTo>
                    <a:pt x="3165" y="4083"/>
                  </a:lnTo>
                  <a:lnTo>
                    <a:pt x="3167" y="4081"/>
                  </a:lnTo>
                  <a:lnTo>
                    <a:pt x="3167" y="4075"/>
                  </a:lnTo>
                  <a:lnTo>
                    <a:pt x="3167" y="4073"/>
                  </a:lnTo>
                  <a:lnTo>
                    <a:pt x="3167" y="4073"/>
                  </a:lnTo>
                  <a:lnTo>
                    <a:pt x="3167" y="4067"/>
                  </a:lnTo>
                  <a:lnTo>
                    <a:pt x="3167" y="4067"/>
                  </a:lnTo>
                  <a:lnTo>
                    <a:pt x="3169" y="4065"/>
                  </a:lnTo>
                  <a:lnTo>
                    <a:pt x="3169" y="4065"/>
                  </a:lnTo>
                  <a:lnTo>
                    <a:pt x="3169" y="4065"/>
                  </a:lnTo>
                  <a:lnTo>
                    <a:pt x="3171" y="4063"/>
                  </a:lnTo>
                  <a:lnTo>
                    <a:pt x="3171" y="4061"/>
                  </a:lnTo>
                  <a:lnTo>
                    <a:pt x="3169" y="4061"/>
                  </a:lnTo>
                  <a:lnTo>
                    <a:pt x="3169" y="4061"/>
                  </a:lnTo>
                  <a:lnTo>
                    <a:pt x="3169" y="4059"/>
                  </a:lnTo>
                  <a:lnTo>
                    <a:pt x="3169" y="4057"/>
                  </a:lnTo>
                  <a:lnTo>
                    <a:pt x="3169" y="4057"/>
                  </a:lnTo>
                  <a:lnTo>
                    <a:pt x="3169" y="4053"/>
                  </a:lnTo>
                  <a:lnTo>
                    <a:pt x="3169" y="4053"/>
                  </a:lnTo>
                  <a:lnTo>
                    <a:pt x="3169" y="4051"/>
                  </a:lnTo>
                  <a:lnTo>
                    <a:pt x="3167" y="4051"/>
                  </a:lnTo>
                  <a:lnTo>
                    <a:pt x="3167" y="4045"/>
                  </a:lnTo>
                  <a:lnTo>
                    <a:pt x="3163" y="4041"/>
                  </a:lnTo>
                  <a:lnTo>
                    <a:pt x="3163" y="4039"/>
                  </a:lnTo>
                  <a:lnTo>
                    <a:pt x="3165" y="4037"/>
                  </a:lnTo>
                  <a:lnTo>
                    <a:pt x="3165" y="4037"/>
                  </a:lnTo>
                  <a:lnTo>
                    <a:pt x="3165" y="4035"/>
                  </a:lnTo>
                  <a:lnTo>
                    <a:pt x="3163" y="4035"/>
                  </a:lnTo>
                  <a:lnTo>
                    <a:pt x="3163" y="4031"/>
                  </a:lnTo>
                  <a:lnTo>
                    <a:pt x="3163" y="4031"/>
                  </a:lnTo>
                  <a:lnTo>
                    <a:pt x="3163" y="4029"/>
                  </a:lnTo>
                  <a:lnTo>
                    <a:pt x="3163" y="4029"/>
                  </a:lnTo>
                  <a:lnTo>
                    <a:pt x="3163" y="4028"/>
                  </a:lnTo>
                  <a:lnTo>
                    <a:pt x="3161" y="4028"/>
                  </a:lnTo>
                  <a:lnTo>
                    <a:pt x="3161" y="4028"/>
                  </a:lnTo>
                  <a:lnTo>
                    <a:pt x="3159" y="4028"/>
                  </a:lnTo>
                  <a:lnTo>
                    <a:pt x="3159" y="4026"/>
                  </a:lnTo>
                  <a:lnTo>
                    <a:pt x="3159" y="4026"/>
                  </a:lnTo>
                  <a:lnTo>
                    <a:pt x="3159" y="4026"/>
                  </a:lnTo>
                  <a:lnTo>
                    <a:pt x="3158" y="4026"/>
                  </a:lnTo>
                  <a:lnTo>
                    <a:pt x="3158" y="4024"/>
                  </a:lnTo>
                  <a:lnTo>
                    <a:pt x="3158" y="4024"/>
                  </a:lnTo>
                  <a:lnTo>
                    <a:pt x="3156" y="4024"/>
                  </a:lnTo>
                  <a:lnTo>
                    <a:pt x="3156" y="4022"/>
                  </a:lnTo>
                  <a:lnTo>
                    <a:pt x="3152" y="4022"/>
                  </a:lnTo>
                  <a:lnTo>
                    <a:pt x="3152" y="4022"/>
                  </a:lnTo>
                  <a:lnTo>
                    <a:pt x="3150" y="4022"/>
                  </a:lnTo>
                  <a:lnTo>
                    <a:pt x="3150" y="4020"/>
                  </a:lnTo>
                  <a:lnTo>
                    <a:pt x="3150" y="4020"/>
                  </a:lnTo>
                  <a:lnTo>
                    <a:pt x="3148" y="4020"/>
                  </a:lnTo>
                  <a:lnTo>
                    <a:pt x="3148" y="4018"/>
                  </a:lnTo>
                  <a:lnTo>
                    <a:pt x="3148" y="4018"/>
                  </a:lnTo>
                  <a:lnTo>
                    <a:pt x="3148" y="4018"/>
                  </a:lnTo>
                  <a:lnTo>
                    <a:pt x="3148" y="4018"/>
                  </a:lnTo>
                  <a:lnTo>
                    <a:pt x="3146" y="4016"/>
                  </a:lnTo>
                  <a:lnTo>
                    <a:pt x="3146" y="4014"/>
                  </a:lnTo>
                  <a:lnTo>
                    <a:pt x="3144" y="4014"/>
                  </a:lnTo>
                  <a:lnTo>
                    <a:pt x="3144" y="4014"/>
                  </a:lnTo>
                  <a:lnTo>
                    <a:pt x="3142" y="4014"/>
                  </a:lnTo>
                  <a:lnTo>
                    <a:pt x="3142" y="4012"/>
                  </a:lnTo>
                  <a:lnTo>
                    <a:pt x="3142" y="4008"/>
                  </a:lnTo>
                  <a:lnTo>
                    <a:pt x="3140" y="4008"/>
                  </a:lnTo>
                  <a:lnTo>
                    <a:pt x="3140" y="4004"/>
                  </a:lnTo>
                  <a:lnTo>
                    <a:pt x="3140" y="4004"/>
                  </a:lnTo>
                  <a:lnTo>
                    <a:pt x="3140" y="4004"/>
                  </a:lnTo>
                  <a:lnTo>
                    <a:pt x="3138" y="4002"/>
                  </a:lnTo>
                  <a:lnTo>
                    <a:pt x="3138" y="4002"/>
                  </a:lnTo>
                  <a:lnTo>
                    <a:pt x="3138" y="4000"/>
                  </a:lnTo>
                  <a:lnTo>
                    <a:pt x="3138" y="4000"/>
                  </a:lnTo>
                  <a:lnTo>
                    <a:pt x="3136" y="4000"/>
                  </a:lnTo>
                  <a:lnTo>
                    <a:pt x="3136" y="3998"/>
                  </a:lnTo>
                  <a:lnTo>
                    <a:pt x="3132" y="3998"/>
                  </a:lnTo>
                  <a:lnTo>
                    <a:pt x="3132" y="3996"/>
                  </a:lnTo>
                  <a:lnTo>
                    <a:pt x="3132" y="3996"/>
                  </a:lnTo>
                  <a:lnTo>
                    <a:pt x="3132" y="3994"/>
                  </a:lnTo>
                  <a:lnTo>
                    <a:pt x="3130" y="3994"/>
                  </a:lnTo>
                  <a:lnTo>
                    <a:pt x="3130" y="3994"/>
                  </a:lnTo>
                  <a:lnTo>
                    <a:pt x="3130" y="3992"/>
                  </a:lnTo>
                  <a:lnTo>
                    <a:pt x="3128" y="3992"/>
                  </a:lnTo>
                  <a:lnTo>
                    <a:pt x="3128" y="3986"/>
                  </a:lnTo>
                  <a:lnTo>
                    <a:pt x="3128" y="3986"/>
                  </a:lnTo>
                  <a:lnTo>
                    <a:pt x="3128" y="3984"/>
                  </a:lnTo>
                  <a:lnTo>
                    <a:pt x="3124" y="3984"/>
                  </a:lnTo>
                  <a:lnTo>
                    <a:pt x="3124" y="3986"/>
                  </a:lnTo>
                  <a:lnTo>
                    <a:pt x="3122" y="3986"/>
                  </a:lnTo>
                  <a:lnTo>
                    <a:pt x="3122" y="3986"/>
                  </a:lnTo>
                  <a:lnTo>
                    <a:pt x="3120" y="3986"/>
                  </a:lnTo>
                  <a:lnTo>
                    <a:pt x="3120" y="3984"/>
                  </a:lnTo>
                  <a:lnTo>
                    <a:pt x="3118" y="3984"/>
                  </a:lnTo>
                  <a:lnTo>
                    <a:pt x="3118" y="3980"/>
                  </a:lnTo>
                  <a:lnTo>
                    <a:pt x="3118" y="3980"/>
                  </a:lnTo>
                  <a:lnTo>
                    <a:pt x="3118" y="3972"/>
                  </a:lnTo>
                  <a:lnTo>
                    <a:pt x="3114" y="3970"/>
                  </a:lnTo>
                  <a:lnTo>
                    <a:pt x="3112" y="3970"/>
                  </a:lnTo>
                  <a:lnTo>
                    <a:pt x="3112" y="3968"/>
                  </a:lnTo>
                  <a:lnTo>
                    <a:pt x="3112" y="3968"/>
                  </a:lnTo>
                  <a:lnTo>
                    <a:pt x="3112" y="3966"/>
                  </a:lnTo>
                  <a:lnTo>
                    <a:pt x="3112" y="3966"/>
                  </a:lnTo>
                  <a:lnTo>
                    <a:pt x="3112" y="3966"/>
                  </a:lnTo>
                  <a:lnTo>
                    <a:pt x="3114" y="3966"/>
                  </a:lnTo>
                  <a:lnTo>
                    <a:pt x="3114" y="3964"/>
                  </a:lnTo>
                  <a:lnTo>
                    <a:pt x="3114" y="3964"/>
                  </a:lnTo>
                  <a:lnTo>
                    <a:pt x="3114" y="3958"/>
                  </a:lnTo>
                  <a:lnTo>
                    <a:pt x="3114" y="3958"/>
                  </a:lnTo>
                  <a:lnTo>
                    <a:pt x="3114" y="3956"/>
                  </a:lnTo>
                  <a:lnTo>
                    <a:pt x="3112" y="3956"/>
                  </a:lnTo>
                  <a:lnTo>
                    <a:pt x="3112" y="3956"/>
                  </a:lnTo>
                  <a:lnTo>
                    <a:pt x="3112" y="3956"/>
                  </a:lnTo>
                  <a:lnTo>
                    <a:pt x="3108" y="3956"/>
                  </a:lnTo>
                  <a:lnTo>
                    <a:pt x="3108" y="3958"/>
                  </a:lnTo>
                  <a:lnTo>
                    <a:pt x="3108" y="3958"/>
                  </a:lnTo>
                  <a:lnTo>
                    <a:pt x="3106" y="3956"/>
                  </a:lnTo>
                  <a:lnTo>
                    <a:pt x="3106" y="3956"/>
                  </a:lnTo>
                  <a:lnTo>
                    <a:pt x="3104" y="3956"/>
                  </a:lnTo>
                  <a:lnTo>
                    <a:pt x="3104" y="3956"/>
                  </a:lnTo>
                  <a:lnTo>
                    <a:pt x="3102" y="3954"/>
                  </a:lnTo>
                  <a:lnTo>
                    <a:pt x="3102" y="3952"/>
                  </a:lnTo>
                  <a:lnTo>
                    <a:pt x="3100" y="3952"/>
                  </a:lnTo>
                  <a:lnTo>
                    <a:pt x="3100" y="3952"/>
                  </a:lnTo>
                  <a:lnTo>
                    <a:pt x="3100" y="3950"/>
                  </a:lnTo>
                  <a:lnTo>
                    <a:pt x="3100" y="3950"/>
                  </a:lnTo>
                  <a:lnTo>
                    <a:pt x="3100" y="3950"/>
                  </a:lnTo>
                  <a:lnTo>
                    <a:pt x="3098" y="3950"/>
                  </a:lnTo>
                  <a:lnTo>
                    <a:pt x="3098" y="3948"/>
                  </a:lnTo>
                  <a:lnTo>
                    <a:pt x="3092" y="3948"/>
                  </a:lnTo>
                  <a:lnTo>
                    <a:pt x="3092" y="3948"/>
                  </a:lnTo>
                  <a:lnTo>
                    <a:pt x="3092" y="3948"/>
                  </a:lnTo>
                  <a:lnTo>
                    <a:pt x="3090" y="3946"/>
                  </a:lnTo>
                  <a:lnTo>
                    <a:pt x="3086" y="3946"/>
                  </a:lnTo>
                  <a:lnTo>
                    <a:pt x="3086" y="3950"/>
                  </a:lnTo>
                  <a:lnTo>
                    <a:pt x="3088" y="3952"/>
                  </a:lnTo>
                  <a:lnTo>
                    <a:pt x="3086" y="3954"/>
                  </a:lnTo>
                  <a:lnTo>
                    <a:pt x="3086" y="3954"/>
                  </a:lnTo>
                  <a:lnTo>
                    <a:pt x="3084" y="3952"/>
                  </a:lnTo>
                  <a:lnTo>
                    <a:pt x="3084" y="3954"/>
                  </a:lnTo>
                  <a:lnTo>
                    <a:pt x="3082" y="3954"/>
                  </a:lnTo>
                  <a:lnTo>
                    <a:pt x="3082" y="3952"/>
                  </a:lnTo>
                  <a:lnTo>
                    <a:pt x="3082" y="3952"/>
                  </a:lnTo>
                  <a:lnTo>
                    <a:pt x="3082" y="3954"/>
                  </a:lnTo>
                  <a:lnTo>
                    <a:pt x="3080" y="3954"/>
                  </a:lnTo>
                  <a:lnTo>
                    <a:pt x="3078" y="3952"/>
                  </a:lnTo>
                  <a:lnTo>
                    <a:pt x="3076" y="3952"/>
                  </a:lnTo>
                  <a:lnTo>
                    <a:pt x="3076" y="3956"/>
                  </a:lnTo>
                  <a:lnTo>
                    <a:pt x="3076" y="3956"/>
                  </a:lnTo>
                  <a:lnTo>
                    <a:pt x="3076" y="3956"/>
                  </a:lnTo>
                  <a:lnTo>
                    <a:pt x="3076" y="3956"/>
                  </a:lnTo>
                  <a:lnTo>
                    <a:pt x="3076" y="3956"/>
                  </a:lnTo>
                  <a:lnTo>
                    <a:pt x="3074" y="3956"/>
                  </a:lnTo>
                  <a:lnTo>
                    <a:pt x="3074" y="3954"/>
                  </a:lnTo>
                  <a:lnTo>
                    <a:pt x="3070" y="3954"/>
                  </a:lnTo>
                  <a:lnTo>
                    <a:pt x="3070" y="3954"/>
                  </a:lnTo>
                  <a:lnTo>
                    <a:pt x="3070" y="3954"/>
                  </a:lnTo>
                  <a:lnTo>
                    <a:pt x="3070" y="3952"/>
                  </a:lnTo>
                  <a:lnTo>
                    <a:pt x="3068" y="3952"/>
                  </a:lnTo>
                  <a:lnTo>
                    <a:pt x="3068" y="3950"/>
                  </a:lnTo>
                  <a:lnTo>
                    <a:pt x="3064" y="3950"/>
                  </a:lnTo>
                  <a:lnTo>
                    <a:pt x="3062" y="3950"/>
                  </a:lnTo>
                  <a:lnTo>
                    <a:pt x="3062" y="3950"/>
                  </a:lnTo>
                  <a:lnTo>
                    <a:pt x="3062" y="3950"/>
                  </a:lnTo>
                  <a:lnTo>
                    <a:pt x="3060" y="3950"/>
                  </a:lnTo>
                  <a:lnTo>
                    <a:pt x="3058" y="3948"/>
                  </a:lnTo>
                  <a:lnTo>
                    <a:pt x="3055" y="3948"/>
                  </a:lnTo>
                  <a:lnTo>
                    <a:pt x="3055" y="3948"/>
                  </a:lnTo>
                  <a:lnTo>
                    <a:pt x="3055" y="3948"/>
                  </a:lnTo>
                  <a:lnTo>
                    <a:pt x="3053" y="3946"/>
                  </a:lnTo>
                  <a:lnTo>
                    <a:pt x="3053" y="3946"/>
                  </a:lnTo>
                  <a:lnTo>
                    <a:pt x="3053" y="3944"/>
                  </a:lnTo>
                  <a:lnTo>
                    <a:pt x="3053" y="3942"/>
                  </a:lnTo>
                  <a:lnTo>
                    <a:pt x="3051" y="3940"/>
                  </a:lnTo>
                  <a:lnTo>
                    <a:pt x="3049" y="3940"/>
                  </a:lnTo>
                  <a:lnTo>
                    <a:pt x="3049" y="3940"/>
                  </a:lnTo>
                  <a:lnTo>
                    <a:pt x="3047" y="3938"/>
                  </a:lnTo>
                  <a:lnTo>
                    <a:pt x="3047" y="3936"/>
                  </a:lnTo>
                  <a:lnTo>
                    <a:pt x="3045" y="3936"/>
                  </a:lnTo>
                  <a:lnTo>
                    <a:pt x="3045" y="3936"/>
                  </a:lnTo>
                  <a:lnTo>
                    <a:pt x="3043" y="3936"/>
                  </a:lnTo>
                  <a:lnTo>
                    <a:pt x="3043" y="3934"/>
                  </a:lnTo>
                  <a:lnTo>
                    <a:pt x="3041" y="3934"/>
                  </a:lnTo>
                  <a:lnTo>
                    <a:pt x="3041" y="3934"/>
                  </a:lnTo>
                  <a:lnTo>
                    <a:pt x="3039" y="3934"/>
                  </a:lnTo>
                  <a:lnTo>
                    <a:pt x="3039" y="3932"/>
                  </a:lnTo>
                  <a:lnTo>
                    <a:pt x="3039" y="3932"/>
                  </a:lnTo>
                  <a:lnTo>
                    <a:pt x="3039" y="3930"/>
                  </a:lnTo>
                  <a:lnTo>
                    <a:pt x="3037" y="3930"/>
                  </a:lnTo>
                  <a:lnTo>
                    <a:pt x="3037" y="3928"/>
                  </a:lnTo>
                  <a:lnTo>
                    <a:pt x="3037" y="3928"/>
                  </a:lnTo>
                  <a:lnTo>
                    <a:pt x="3037" y="3926"/>
                  </a:lnTo>
                  <a:lnTo>
                    <a:pt x="3037" y="3926"/>
                  </a:lnTo>
                  <a:lnTo>
                    <a:pt x="3037" y="3924"/>
                  </a:lnTo>
                  <a:lnTo>
                    <a:pt x="3037" y="3924"/>
                  </a:lnTo>
                  <a:lnTo>
                    <a:pt x="3029" y="3924"/>
                  </a:lnTo>
                  <a:lnTo>
                    <a:pt x="3029" y="3926"/>
                  </a:lnTo>
                  <a:lnTo>
                    <a:pt x="3027" y="3926"/>
                  </a:lnTo>
                  <a:lnTo>
                    <a:pt x="3027" y="3926"/>
                  </a:lnTo>
                  <a:lnTo>
                    <a:pt x="3015" y="3926"/>
                  </a:lnTo>
                  <a:lnTo>
                    <a:pt x="3015" y="3926"/>
                  </a:lnTo>
                  <a:lnTo>
                    <a:pt x="3013" y="3926"/>
                  </a:lnTo>
                  <a:lnTo>
                    <a:pt x="3013" y="3924"/>
                  </a:lnTo>
                  <a:lnTo>
                    <a:pt x="3011" y="3924"/>
                  </a:lnTo>
                  <a:lnTo>
                    <a:pt x="3011" y="3924"/>
                  </a:lnTo>
                  <a:lnTo>
                    <a:pt x="3009" y="3924"/>
                  </a:lnTo>
                  <a:lnTo>
                    <a:pt x="3009" y="3923"/>
                  </a:lnTo>
                  <a:lnTo>
                    <a:pt x="3009" y="3923"/>
                  </a:lnTo>
                  <a:lnTo>
                    <a:pt x="3009" y="3923"/>
                  </a:lnTo>
                  <a:lnTo>
                    <a:pt x="3007" y="3923"/>
                  </a:lnTo>
                  <a:lnTo>
                    <a:pt x="3007" y="3921"/>
                  </a:lnTo>
                  <a:lnTo>
                    <a:pt x="3005" y="3921"/>
                  </a:lnTo>
                  <a:lnTo>
                    <a:pt x="3005" y="3919"/>
                  </a:lnTo>
                  <a:lnTo>
                    <a:pt x="3005" y="3919"/>
                  </a:lnTo>
                  <a:lnTo>
                    <a:pt x="3005" y="3909"/>
                  </a:lnTo>
                  <a:lnTo>
                    <a:pt x="3003" y="3909"/>
                  </a:lnTo>
                  <a:lnTo>
                    <a:pt x="3003" y="3907"/>
                  </a:lnTo>
                  <a:lnTo>
                    <a:pt x="3003" y="3905"/>
                  </a:lnTo>
                  <a:lnTo>
                    <a:pt x="3001" y="3905"/>
                  </a:lnTo>
                  <a:lnTo>
                    <a:pt x="3001" y="3903"/>
                  </a:lnTo>
                  <a:lnTo>
                    <a:pt x="3001" y="3903"/>
                  </a:lnTo>
                  <a:lnTo>
                    <a:pt x="3001" y="3891"/>
                  </a:lnTo>
                  <a:lnTo>
                    <a:pt x="3001" y="3891"/>
                  </a:lnTo>
                  <a:lnTo>
                    <a:pt x="3001" y="3889"/>
                  </a:lnTo>
                  <a:lnTo>
                    <a:pt x="3003" y="3889"/>
                  </a:lnTo>
                  <a:lnTo>
                    <a:pt x="3003" y="3887"/>
                  </a:lnTo>
                  <a:lnTo>
                    <a:pt x="3005" y="3887"/>
                  </a:lnTo>
                  <a:lnTo>
                    <a:pt x="3005" y="3887"/>
                  </a:lnTo>
                  <a:lnTo>
                    <a:pt x="3005" y="3887"/>
                  </a:lnTo>
                  <a:lnTo>
                    <a:pt x="3005" y="3885"/>
                  </a:lnTo>
                  <a:lnTo>
                    <a:pt x="3005" y="3885"/>
                  </a:lnTo>
                  <a:lnTo>
                    <a:pt x="3005" y="3875"/>
                  </a:lnTo>
                  <a:lnTo>
                    <a:pt x="3005" y="3873"/>
                  </a:lnTo>
                  <a:lnTo>
                    <a:pt x="3005" y="3871"/>
                  </a:lnTo>
                  <a:lnTo>
                    <a:pt x="3007" y="3871"/>
                  </a:lnTo>
                  <a:lnTo>
                    <a:pt x="3007" y="3871"/>
                  </a:lnTo>
                  <a:lnTo>
                    <a:pt x="3009" y="3871"/>
                  </a:lnTo>
                  <a:lnTo>
                    <a:pt x="3009" y="3869"/>
                  </a:lnTo>
                  <a:lnTo>
                    <a:pt x="3009" y="3869"/>
                  </a:lnTo>
                  <a:lnTo>
                    <a:pt x="3011" y="3869"/>
                  </a:lnTo>
                  <a:lnTo>
                    <a:pt x="3011" y="3865"/>
                  </a:lnTo>
                  <a:lnTo>
                    <a:pt x="3009" y="3865"/>
                  </a:lnTo>
                  <a:lnTo>
                    <a:pt x="3009" y="3865"/>
                  </a:lnTo>
                  <a:lnTo>
                    <a:pt x="3011" y="3865"/>
                  </a:lnTo>
                  <a:lnTo>
                    <a:pt x="3011" y="3861"/>
                  </a:lnTo>
                  <a:lnTo>
                    <a:pt x="3011" y="3861"/>
                  </a:lnTo>
                  <a:lnTo>
                    <a:pt x="3011" y="3861"/>
                  </a:lnTo>
                  <a:lnTo>
                    <a:pt x="3011" y="3859"/>
                  </a:lnTo>
                  <a:lnTo>
                    <a:pt x="3011" y="3859"/>
                  </a:lnTo>
                  <a:lnTo>
                    <a:pt x="3011" y="3859"/>
                  </a:lnTo>
                  <a:lnTo>
                    <a:pt x="3011" y="3857"/>
                  </a:lnTo>
                  <a:lnTo>
                    <a:pt x="3013" y="3857"/>
                  </a:lnTo>
                  <a:lnTo>
                    <a:pt x="3013" y="3853"/>
                  </a:lnTo>
                  <a:lnTo>
                    <a:pt x="3015" y="3853"/>
                  </a:lnTo>
                  <a:lnTo>
                    <a:pt x="3015" y="3851"/>
                  </a:lnTo>
                  <a:lnTo>
                    <a:pt x="3015" y="3851"/>
                  </a:lnTo>
                  <a:lnTo>
                    <a:pt x="3015" y="3847"/>
                  </a:lnTo>
                  <a:lnTo>
                    <a:pt x="3015" y="3847"/>
                  </a:lnTo>
                  <a:lnTo>
                    <a:pt x="3015" y="3847"/>
                  </a:lnTo>
                  <a:lnTo>
                    <a:pt x="3015" y="3847"/>
                  </a:lnTo>
                  <a:lnTo>
                    <a:pt x="3015" y="3847"/>
                  </a:lnTo>
                  <a:lnTo>
                    <a:pt x="3015" y="3845"/>
                  </a:lnTo>
                  <a:lnTo>
                    <a:pt x="3015" y="3845"/>
                  </a:lnTo>
                  <a:lnTo>
                    <a:pt x="3015" y="3843"/>
                  </a:lnTo>
                  <a:lnTo>
                    <a:pt x="3015" y="3843"/>
                  </a:lnTo>
                  <a:lnTo>
                    <a:pt x="3015" y="3839"/>
                  </a:lnTo>
                  <a:lnTo>
                    <a:pt x="3015" y="3841"/>
                  </a:lnTo>
                  <a:lnTo>
                    <a:pt x="3015" y="3841"/>
                  </a:lnTo>
                  <a:lnTo>
                    <a:pt x="3017" y="3839"/>
                  </a:lnTo>
                  <a:lnTo>
                    <a:pt x="3021" y="3839"/>
                  </a:lnTo>
                  <a:lnTo>
                    <a:pt x="3021" y="3841"/>
                  </a:lnTo>
                  <a:lnTo>
                    <a:pt x="3025" y="3841"/>
                  </a:lnTo>
                  <a:lnTo>
                    <a:pt x="3025" y="3839"/>
                  </a:lnTo>
                  <a:lnTo>
                    <a:pt x="3027" y="3839"/>
                  </a:lnTo>
                  <a:lnTo>
                    <a:pt x="3027" y="3839"/>
                  </a:lnTo>
                  <a:lnTo>
                    <a:pt x="3027" y="3839"/>
                  </a:lnTo>
                  <a:lnTo>
                    <a:pt x="3029" y="3837"/>
                  </a:lnTo>
                  <a:lnTo>
                    <a:pt x="3031" y="3837"/>
                  </a:lnTo>
                  <a:lnTo>
                    <a:pt x="3031" y="3837"/>
                  </a:lnTo>
                  <a:lnTo>
                    <a:pt x="3033" y="3837"/>
                  </a:lnTo>
                  <a:lnTo>
                    <a:pt x="3035" y="3835"/>
                  </a:lnTo>
                  <a:lnTo>
                    <a:pt x="3035" y="3835"/>
                  </a:lnTo>
                  <a:lnTo>
                    <a:pt x="3037" y="3835"/>
                  </a:lnTo>
                  <a:lnTo>
                    <a:pt x="3039" y="3835"/>
                  </a:lnTo>
                  <a:lnTo>
                    <a:pt x="3039" y="3833"/>
                  </a:lnTo>
                  <a:lnTo>
                    <a:pt x="3039" y="3833"/>
                  </a:lnTo>
                  <a:lnTo>
                    <a:pt x="3039" y="3827"/>
                  </a:lnTo>
                  <a:lnTo>
                    <a:pt x="3041" y="3827"/>
                  </a:lnTo>
                  <a:lnTo>
                    <a:pt x="3041" y="3821"/>
                  </a:lnTo>
                  <a:lnTo>
                    <a:pt x="3041" y="3821"/>
                  </a:lnTo>
                  <a:lnTo>
                    <a:pt x="3043" y="3819"/>
                  </a:lnTo>
                  <a:lnTo>
                    <a:pt x="3045" y="3819"/>
                  </a:lnTo>
                  <a:lnTo>
                    <a:pt x="3045" y="3819"/>
                  </a:lnTo>
                  <a:lnTo>
                    <a:pt x="3045" y="3818"/>
                  </a:lnTo>
                  <a:lnTo>
                    <a:pt x="3045" y="3818"/>
                  </a:lnTo>
                  <a:lnTo>
                    <a:pt x="3047" y="3816"/>
                  </a:lnTo>
                  <a:lnTo>
                    <a:pt x="3047" y="3816"/>
                  </a:lnTo>
                  <a:lnTo>
                    <a:pt x="3047" y="3816"/>
                  </a:lnTo>
                  <a:lnTo>
                    <a:pt x="3047" y="3814"/>
                  </a:lnTo>
                  <a:lnTo>
                    <a:pt x="3049" y="3816"/>
                  </a:lnTo>
                  <a:lnTo>
                    <a:pt x="3049" y="3816"/>
                  </a:lnTo>
                  <a:lnTo>
                    <a:pt x="3049" y="3814"/>
                  </a:lnTo>
                  <a:lnTo>
                    <a:pt x="3051" y="3814"/>
                  </a:lnTo>
                  <a:lnTo>
                    <a:pt x="3051" y="3814"/>
                  </a:lnTo>
                  <a:lnTo>
                    <a:pt x="3053" y="3814"/>
                  </a:lnTo>
                  <a:lnTo>
                    <a:pt x="3053" y="3812"/>
                  </a:lnTo>
                  <a:lnTo>
                    <a:pt x="3053" y="3812"/>
                  </a:lnTo>
                  <a:lnTo>
                    <a:pt x="3053" y="3814"/>
                  </a:lnTo>
                  <a:lnTo>
                    <a:pt x="3053" y="3812"/>
                  </a:lnTo>
                  <a:lnTo>
                    <a:pt x="3056" y="3812"/>
                  </a:lnTo>
                  <a:lnTo>
                    <a:pt x="3056" y="3814"/>
                  </a:lnTo>
                  <a:lnTo>
                    <a:pt x="3058" y="3814"/>
                  </a:lnTo>
                  <a:lnTo>
                    <a:pt x="3060" y="3814"/>
                  </a:lnTo>
                  <a:lnTo>
                    <a:pt x="3060" y="3814"/>
                  </a:lnTo>
                  <a:lnTo>
                    <a:pt x="3060" y="3816"/>
                  </a:lnTo>
                  <a:lnTo>
                    <a:pt x="3064" y="3816"/>
                  </a:lnTo>
                  <a:lnTo>
                    <a:pt x="3064" y="3816"/>
                  </a:lnTo>
                  <a:lnTo>
                    <a:pt x="3066" y="3816"/>
                  </a:lnTo>
                  <a:lnTo>
                    <a:pt x="3066" y="3818"/>
                  </a:lnTo>
                  <a:lnTo>
                    <a:pt x="3068" y="3818"/>
                  </a:lnTo>
                  <a:lnTo>
                    <a:pt x="3068" y="3818"/>
                  </a:lnTo>
                  <a:lnTo>
                    <a:pt x="3068" y="3818"/>
                  </a:lnTo>
                  <a:lnTo>
                    <a:pt x="3068" y="3818"/>
                  </a:lnTo>
                  <a:lnTo>
                    <a:pt x="3070" y="3816"/>
                  </a:lnTo>
                  <a:lnTo>
                    <a:pt x="3070" y="3816"/>
                  </a:lnTo>
                  <a:lnTo>
                    <a:pt x="3068" y="3816"/>
                  </a:lnTo>
                  <a:lnTo>
                    <a:pt x="3068" y="3814"/>
                  </a:lnTo>
                  <a:lnTo>
                    <a:pt x="3068" y="3814"/>
                  </a:lnTo>
                  <a:lnTo>
                    <a:pt x="3068" y="3812"/>
                  </a:lnTo>
                  <a:lnTo>
                    <a:pt x="3068" y="3812"/>
                  </a:lnTo>
                  <a:lnTo>
                    <a:pt x="3068" y="3812"/>
                  </a:lnTo>
                  <a:lnTo>
                    <a:pt x="3070" y="3810"/>
                  </a:lnTo>
                  <a:lnTo>
                    <a:pt x="3070" y="3808"/>
                  </a:lnTo>
                  <a:lnTo>
                    <a:pt x="3068" y="3808"/>
                  </a:lnTo>
                  <a:lnTo>
                    <a:pt x="3068" y="3804"/>
                  </a:lnTo>
                  <a:lnTo>
                    <a:pt x="3070" y="3804"/>
                  </a:lnTo>
                  <a:lnTo>
                    <a:pt x="3070" y="3804"/>
                  </a:lnTo>
                  <a:lnTo>
                    <a:pt x="3076" y="3804"/>
                  </a:lnTo>
                  <a:lnTo>
                    <a:pt x="3076" y="3802"/>
                  </a:lnTo>
                  <a:lnTo>
                    <a:pt x="3078" y="3802"/>
                  </a:lnTo>
                  <a:lnTo>
                    <a:pt x="3080" y="3800"/>
                  </a:lnTo>
                  <a:lnTo>
                    <a:pt x="3078" y="3800"/>
                  </a:lnTo>
                  <a:lnTo>
                    <a:pt x="3078" y="3800"/>
                  </a:lnTo>
                  <a:lnTo>
                    <a:pt x="3080" y="3800"/>
                  </a:lnTo>
                  <a:lnTo>
                    <a:pt x="3080" y="3796"/>
                  </a:lnTo>
                  <a:lnTo>
                    <a:pt x="3088" y="3796"/>
                  </a:lnTo>
                  <a:lnTo>
                    <a:pt x="3088" y="3796"/>
                  </a:lnTo>
                  <a:lnTo>
                    <a:pt x="3090" y="3796"/>
                  </a:lnTo>
                  <a:lnTo>
                    <a:pt x="3090" y="3794"/>
                  </a:lnTo>
                  <a:lnTo>
                    <a:pt x="3092" y="3792"/>
                  </a:lnTo>
                  <a:lnTo>
                    <a:pt x="3090" y="3792"/>
                  </a:lnTo>
                  <a:lnTo>
                    <a:pt x="3090" y="3790"/>
                  </a:lnTo>
                  <a:lnTo>
                    <a:pt x="3092" y="3790"/>
                  </a:lnTo>
                  <a:lnTo>
                    <a:pt x="3092" y="3788"/>
                  </a:lnTo>
                  <a:lnTo>
                    <a:pt x="3096" y="3788"/>
                  </a:lnTo>
                  <a:lnTo>
                    <a:pt x="3096" y="3788"/>
                  </a:lnTo>
                  <a:lnTo>
                    <a:pt x="3098" y="3788"/>
                  </a:lnTo>
                  <a:close/>
                  <a:moveTo>
                    <a:pt x="519" y="1335"/>
                  </a:moveTo>
                  <a:lnTo>
                    <a:pt x="519" y="1335"/>
                  </a:lnTo>
                  <a:lnTo>
                    <a:pt x="519" y="1339"/>
                  </a:lnTo>
                  <a:lnTo>
                    <a:pt x="521" y="1341"/>
                  </a:lnTo>
                  <a:lnTo>
                    <a:pt x="521" y="1345"/>
                  </a:lnTo>
                  <a:lnTo>
                    <a:pt x="521" y="1345"/>
                  </a:lnTo>
                  <a:lnTo>
                    <a:pt x="521" y="1349"/>
                  </a:lnTo>
                  <a:lnTo>
                    <a:pt x="521" y="1349"/>
                  </a:lnTo>
                  <a:lnTo>
                    <a:pt x="519" y="1351"/>
                  </a:lnTo>
                  <a:lnTo>
                    <a:pt x="519" y="1353"/>
                  </a:lnTo>
                  <a:lnTo>
                    <a:pt x="521" y="1355"/>
                  </a:lnTo>
                  <a:lnTo>
                    <a:pt x="521" y="1355"/>
                  </a:lnTo>
                  <a:lnTo>
                    <a:pt x="523" y="1357"/>
                  </a:lnTo>
                  <a:lnTo>
                    <a:pt x="525" y="1357"/>
                  </a:lnTo>
                  <a:lnTo>
                    <a:pt x="525" y="1359"/>
                  </a:lnTo>
                  <a:lnTo>
                    <a:pt x="527" y="1359"/>
                  </a:lnTo>
                  <a:lnTo>
                    <a:pt x="527" y="1361"/>
                  </a:lnTo>
                  <a:lnTo>
                    <a:pt x="527" y="1361"/>
                  </a:lnTo>
                  <a:lnTo>
                    <a:pt x="527" y="1363"/>
                  </a:lnTo>
                  <a:lnTo>
                    <a:pt x="529" y="1363"/>
                  </a:lnTo>
                  <a:lnTo>
                    <a:pt x="529" y="1365"/>
                  </a:lnTo>
                  <a:lnTo>
                    <a:pt x="529" y="1365"/>
                  </a:lnTo>
                  <a:lnTo>
                    <a:pt x="529" y="1367"/>
                  </a:lnTo>
                  <a:lnTo>
                    <a:pt x="531" y="1367"/>
                  </a:lnTo>
                  <a:lnTo>
                    <a:pt x="531" y="1369"/>
                  </a:lnTo>
                  <a:lnTo>
                    <a:pt x="531" y="1369"/>
                  </a:lnTo>
                  <a:lnTo>
                    <a:pt x="531" y="1371"/>
                  </a:lnTo>
                  <a:lnTo>
                    <a:pt x="531" y="1373"/>
                  </a:lnTo>
                  <a:lnTo>
                    <a:pt x="531" y="1375"/>
                  </a:lnTo>
                  <a:lnTo>
                    <a:pt x="529" y="1375"/>
                  </a:lnTo>
                  <a:lnTo>
                    <a:pt x="529" y="1375"/>
                  </a:lnTo>
                  <a:lnTo>
                    <a:pt x="529" y="1375"/>
                  </a:lnTo>
                  <a:lnTo>
                    <a:pt x="527" y="1375"/>
                  </a:lnTo>
                  <a:lnTo>
                    <a:pt x="527" y="1377"/>
                  </a:lnTo>
                  <a:lnTo>
                    <a:pt x="525" y="1377"/>
                  </a:lnTo>
                  <a:lnTo>
                    <a:pt x="525" y="1377"/>
                  </a:lnTo>
                  <a:lnTo>
                    <a:pt x="525" y="1377"/>
                  </a:lnTo>
                  <a:lnTo>
                    <a:pt x="523" y="1379"/>
                  </a:lnTo>
                  <a:lnTo>
                    <a:pt x="523" y="1383"/>
                  </a:lnTo>
                  <a:lnTo>
                    <a:pt x="525" y="1383"/>
                  </a:lnTo>
                  <a:lnTo>
                    <a:pt x="525" y="1383"/>
                  </a:lnTo>
                  <a:lnTo>
                    <a:pt x="521" y="1383"/>
                  </a:lnTo>
                  <a:lnTo>
                    <a:pt x="521" y="1383"/>
                  </a:lnTo>
                  <a:lnTo>
                    <a:pt x="519" y="1383"/>
                  </a:lnTo>
                  <a:lnTo>
                    <a:pt x="519" y="1385"/>
                  </a:lnTo>
                  <a:lnTo>
                    <a:pt x="519" y="1385"/>
                  </a:lnTo>
                  <a:lnTo>
                    <a:pt x="521" y="1385"/>
                  </a:lnTo>
                  <a:lnTo>
                    <a:pt x="521" y="1387"/>
                  </a:lnTo>
                  <a:lnTo>
                    <a:pt x="521" y="1387"/>
                  </a:lnTo>
                  <a:lnTo>
                    <a:pt x="521" y="1387"/>
                  </a:lnTo>
                  <a:lnTo>
                    <a:pt x="523" y="1387"/>
                  </a:lnTo>
                  <a:lnTo>
                    <a:pt x="523" y="1389"/>
                  </a:lnTo>
                  <a:lnTo>
                    <a:pt x="521" y="1389"/>
                  </a:lnTo>
                  <a:lnTo>
                    <a:pt x="521" y="1393"/>
                  </a:lnTo>
                  <a:lnTo>
                    <a:pt x="517" y="1393"/>
                  </a:lnTo>
                  <a:lnTo>
                    <a:pt x="517" y="1397"/>
                  </a:lnTo>
                  <a:lnTo>
                    <a:pt x="517" y="1397"/>
                  </a:lnTo>
                  <a:lnTo>
                    <a:pt x="517" y="1397"/>
                  </a:lnTo>
                  <a:lnTo>
                    <a:pt x="515" y="1397"/>
                  </a:lnTo>
                  <a:lnTo>
                    <a:pt x="515" y="1399"/>
                  </a:lnTo>
                  <a:lnTo>
                    <a:pt x="513" y="1399"/>
                  </a:lnTo>
                  <a:lnTo>
                    <a:pt x="513" y="1401"/>
                  </a:lnTo>
                  <a:lnTo>
                    <a:pt x="513" y="1401"/>
                  </a:lnTo>
                  <a:lnTo>
                    <a:pt x="513" y="1401"/>
                  </a:lnTo>
                  <a:lnTo>
                    <a:pt x="511" y="1401"/>
                  </a:lnTo>
                  <a:lnTo>
                    <a:pt x="511" y="1403"/>
                  </a:lnTo>
                  <a:lnTo>
                    <a:pt x="511" y="1403"/>
                  </a:lnTo>
                  <a:lnTo>
                    <a:pt x="511" y="1405"/>
                  </a:lnTo>
                  <a:lnTo>
                    <a:pt x="509" y="1405"/>
                  </a:lnTo>
                  <a:lnTo>
                    <a:pt x="509" y="1407"/>
                  </a:lnTo>
                  <a:lnTo>
                    <a:pt x="509" y="1407"/>
                  </a:lnTo>
                  <a:lnTo>
                    <a:pt x="509" y="1407"/>
                  </a:lnTo>
                  <a:lnTo>
                    <a:pt x="507" y="1407"/>
                  </a:lnTo>
                  <a:lnTo>
                    <a:pt x="509" y="1409"/>
                  </a:lnTo>
                  <a:lnTo>
                    <a:pt x="509" y="1410"/>
                  </a:lnTo>
                  <a:lnTo>
                    <a:pt x="507" y="1409"/>
                  </a:lnTo>
                  <a:lnTo>
                    <a:pt x="507" y="1409"/>
                  </a:lnTo>
                  <a:lnTo>
                    <a:pt x="507" y="1407"/>
                  </a:lnTo>
                  <a:lnTo>
                    <a:pt x="505" y="1407"/>
                  </a:lnTo>
                  <a:lnTo>
                    <a:pt x="505" y="1407"/>
                  </a:lnTo>
                  <a:lnTo>
                    <a:pt x="503" y="1407"/>
                  </a:lnTo>
                  <a:lnTo>
                    <a:pt x="503" y="1409"/>
                  </a:lnTo>
                  <a:lnTo>
                    <a:pt x="503" y="1409"/>
                  </a:lnTo>
                  <a:lnTo>
                    <a:pt x="501" y="1409"/>
                  </a:lnTo>
                  <a:lnTo>
                    <a:pt x="501" y="1410"/>
                  </a:lnTo>
                  <a:lnTo>
                    <a:pt x="501" y="1410"/>
                  </a:lnTo>
                  <a:lnTo>
                    <a:pt x="499" y="1412"/>
                  </a:lnTo>
                  <a:lnTo>
                    <a:pt x="499" y="1414"/>
                  </a:lnTo>
                  <a:lnTo>
                    <a:pt x="499" y="1414"/>
                  </a:lnTo>
                  <a:lnTo>
                    <a:pt x="499" y="1414"/>
                  </a:lnTo>
                  <a:lnTo>
                    <a:pt x="497" y="1414"/>
                  </a:lnTo>
                  <a:lnTo>
                    <a:pt x="497" y="1416"/>
                  </a:lnTo>
                  <a:lnTo>
                    <a:pt x="497" y="1416"/>
                  </a:lnTo>
                  <a:lnTo>
                    <a:pt x="497" y="1418"/>
                  </a:lnTo>
                  <a:lnTo>
                    <a:pt x="499" y="1418"/>
                  </a:lnTo>
                  <a:lnTo>
                    <a:pt x="499" y="1418"/>
                  </a:lnTo>
                  <a:lnTo>
                    <a:pt x="499" y="1420"/>
                  </a:lnTo>
                  <a:lnTo>
                    <a:pt x="499" y="1420"/>
                  </a:lnTo>
                  <a:lnTo>
                    <a:pt x="499" y="1422"/>
                  </a:lnTo>
                  <a:lnTo>
                    <a:pt x="497" y="1422"/>
                  </a:lnTo>
                  <a:lnTo>
                    <a:pt x="497" y="1426"/>
                  </a:lnTo>
                  <a:lnTo>
                    <a:pt x="499" y="1426"/>
                  </a:lnTo>
                  <a:lnTo>
                    <a:pt x="499" y="1426"/>
                  </a:lnTo>
                  <a:lnTo>
                    <a:pt x="497" y="1428"/>
                  </a:lnTo>
                  <a:lnTo>
                    <a:pt x="497" y="1428"/>
                  </a:lnTo>
                  <a:lnTo>
                    <a:pt x="497" y="1428"/>
                  </a:lnTo>
                  <a:lnTo>
                    <a:pt x="495" y="1428"/>
                  </a:lnTo>
                  <a:lnTo>
                    <a:pt x="495" y="1432"/>
                  </a:lnTo>
                  <a:lnTo>
                    <a:pt x="495" y="1432"/>
                  </a:lnTo>
                  <a:lnTo>
                    <a:pt x="495" y="1434"/>
                  </a:lnTo>
                  <a:lnTo>
                    <a:pt x="493" y="1434"/>
                  </a:lnTo>
                  <a:lnTo>
                    <a:pt x="495" y="1434"/>
                  </a:lnTo>
                  <a:lnTo>
                    <a:pt x="495" y="1436"/>
                  </a:lnTo>
                  <a:lnTo>
                    <a:pt x="493" y="1436"/>
                  </a:lnTo>
                  <a:lnTo>
                    <a:pt x="493" y="1438"/>
                  </a:lnTo>
                  <a:lnTo>
                    <a:pt x="495" y="1438"/>
                  </a:lnTo>
                  <a:lnTo>
                    <a:pt x="495" y="1440"/>
                  </a:lnTo>
                  <a:lnTo>
                    <a:pt x="495" y="1440"/>
                  </a:lnTo>
                  <a:lnTo>
                    <a:pt x="495" y="1442"/>
                  </a:lnTo>
                  <a:lnTo>
                    <a:pt x="495" y="1442"/>
                  </a:lnTo>
                  <a:lnTo>
                    <a:pt x="495" y="1444"/>
                  </a:lnTo>
                  <a:lnTo>
                    <a:pt x="493" y="1444"/>
                  </a:lnTo>
                  <a:lnTo>
                    <a:pt x="493" y="1444"/>
                  </a:lnTo>
                  <a:lnTo>
                    <a:pt x="491" y="1444"/>
                  </a:lnTo>
                  <a:lnTo>
                    <a:pt x="491" y="1446"/>
                  </a:lnTo>
                  <a:lnTo>
                    <a:pt x="491" y="1446"/>
                  </a:lnTo>
                  <a:lnTo>
                    <a:pt x="491" y="1446"/>
                  </a:lnTo>
                  <a:lnTo>
                    <a:pt x="491" y="1448"/>
                  </a:lnTo>
                  <a:lnTo>
                    <a:pt x="491" y="1450"/>
                  </a:lnTo>
                  <a:lnTo>
                    <a:pt x="493" y="1450"/>
                  </a:lnTo>
                  <a:lnTo>
                    <a:pt x="493" y="1454"/>
                  </a:lnTo>
                  <a:lnTo>
                    <a:pt x="493" y="1454"/>
                  </a:lnTo>
                  <a:lnTo>
                    <a:pt x="495" y="1456"/>
                  </a:lnTo>
                  <a:lnTo>
                    <a:pt x="497" y="1456"/>
                  </a:lnTo>
                  <a:lnTo>
                    <a:pt x="497" y="1456"/>
                  </a:lnTo>
                  <a:lnTo>
                    <a:pt x="497" y="1456"/>
                  </a:lnTo>
                  <a:lnTo>
                    <a:pt x="497" y="1458"/>
                  </a:lnTo>
                  <a:lnTo>
                    <a:pt x="499" y="1458"/>
                  </a:lnTo>
                  <a:lnTo>
                    <a:pt x="499" y="1460"/>
                  </a:lnTo>
                  <a:lnTo>
                    <a:pt x="499" y="1460"/>
                  </a:lnTo>
                  <a:lnTo>
                    <a:pt x="499" y="1460"/>
                  </a:lnTo>
                  <a:lnTo>
                    <a:pt x="501" y="1460"/>
                  </a:lnTo>
                  <a:lnTo>
                    <a:pt x="501" y="1462"/>
                  </a:lnTo>
                  <a:lnTo>
                    <a:pt x="503" y="1462"/>
                  </a:lnTo>
                  <a:lnTo>
                    <a:pt x="503" y="1464"/>
                  </a:lnTo>
                  <a:lnTo>
                    <a:pt x="505" y="1464"/>
                  </a:lnTo>
                  <a:lnTo>
                    <a:pt x="505" y="1464"/>
                  </a:lnTo>
                  <a:lnTo>
                    <a:pt x="505" y="1464"/>
                  </a:lnTo>
                  <a:lnTo>
                    <a:pt x="507" y="1466"/>
                  </a:lnTo>
                  <a:lnTo>
                    <a:pt x="507" y="1466"/>
                  </a:lnTo>
                  <a:lnTo>
                    <a:pt x="507" y="1466"/>
                  </a:lnTo>
                  <a:lnTo>
                    <a:pt x="507" y="1470"/>
                  </a:lnTo>
                  <a:lnTo>
                    <a:pt x="505" y="1470"/>
                  </a:lnTo>
                  <a:lnTo>
                    <a:pt x="505" y="1472"/>
                  </a:lnTo>
                  <a:lnTo>
                    <a:pt x="505" y="1472"/>
                  </a:lnTo>
                  <a:lnTo>
                    <a:pt x="505" y="1472"/>
                  </a:lnTo>
                  <a:lnTo>
                    <a:pt x="503" y="1472"/>
                  </a:lnTo>
                  <a:lnTo>
                    <a:pt x="503" y="1474"/>
                  </a:lnTo>
                  <a:lnTo>
                    <a:pt x="505" y="1474"/>
                  </a:lnTo>
                  <a:lnTo>
                    <a:pt x="505" y="1478"/>
                  </a:lnTo>
                  <a:lnTo>
                    <a:pt x="505" y="1478"/>
                  </a:lnTo>
                  <a:lnTo>
                    <a:pt x="507" y="1478"/>
                  </a:lnTo>
                  <a:lnTo>
                    <a:pt x="507" y="1480"/>
                  </a:lnTo>
                  <a:lnTo>
                    <a:pt x="509" y="1480"/>
                  </a:lnTo>
                  <a:lnTo>
                    <a:pt x="509" y="1480"/>
                  </a:lnTo>
                  <a:lnTo>
                    <a:pt x="509" y="1480"/>
                  </a:lnTo>
                  <a:lnTo>
                    <a:pt x="509" y="1482"/>
                  </a:lnTo>
                  <a:lnTo>
                    <a:pt x="509" y="1482"/>
                  </a:lnTo>
                  <a:lnTo>
                    <a:pt x="509" y="1482"/>
                  </a:lnTo>
                  <a:lnTo>
                    <a:pt x="509" y="1482"/>
                  </a:lnTo>
                  <a:lnTo>
                    <a:pt x="509" y="1484"/>
                  </a:lnTo>
                  <a:lnTo>
                    <a:pt x="509" y="1484"/>
                  </a:lnTo>
                  <a:lnTo>
                    <a:pt x="509" y="1484"/>
                  </a:lnTo>
                  <a:lnTo>
                    <a:pt x="509" y="1484"/>
                  </a:lnTo>
                  <a:lnTo>
                    <a:pt x="511" y="1484"/>
                  </a:lnTo>
                  <a:lnTo>
                    <a:pt x="511" y="1486"/>
                  </a:lnTo>
                  <a:lnTo>
                    <a:pt x="513" y="1486"/>
                  </a:lnTo>
                  <a:lnTo>
                    <a:pt x="511" y="1486"/>
                  </a:lnTo>
                  <a:lnTo>
                    <a:pt x="511" y="1488"/>
                  </a:lnTo>
                  <a:lnTo>
                    <a:pt x="515" y="1488"/>
                  </a:lnTo>
                  <a:lnTo>
                    <a:pt x="515" y="1488"/>
                  </a:lnTo>
                  <a:lnTo>
                    <a:pt x="515" y="1490"/>
                  </a:lnTo>
                  <a:lnTo>
                    <a:pt x="517" y="1490"/>
                  </a:lnTo>
                  <a:lnTo>
                    <a:pt x="517" y="1490"/>
                  </a:lnTo>
                  <a:lnTo>
                    <a:pt x="517" y="1490"/>
                  </a:lnTo>
                  <a:lnTo>
                    <a:pt x="517" y="1490"/>
                  </a:lnTo>
                  <a:lnTo>
                    <a:pt x="519" y="1490"/>
                  </a:lnTo>
                  <a:lnTo>
                    <a:pt x="519" y="1490"/>
                  </a:lnTo>
                  <a:lnTo>
                    <a:pt x="521" y="1490"/>
                  </a:lnTo>
                  <a:lnTo>
                    <a:pt x="521" y="1490"/>
                  </a:lnTo>
                  <a:lnTo>
                    <a:pt x="521" y="1490"/>
                  </a:lnTo>
                  <a:lnTo>
                    <a:pt x="521" y="1492"/>
                  </a:lnTo>
                  <a:lnTo>
                    <a:pt x="521" y="1492"/>
                  </a:lnTo>
                  <a:lnTo>
                    <a:pt x="523" y="1492"/>
                  </a:lnTo>
                  <a:lnTo>
                    <a:pt x="523" y="1494"/>
                  </a:lnTo>
                  <a:lnTo>
                    <a:pt x="523" y="1494"/>
                  </a:lnTo>
                  <a:lnTo>
                    <a:pt x="525" y="1494"/>
                  </a:lnTo>
                  <a:lnTo>
                    <a:pt x="525" y="1494"/>
                  </a:lnTo>
                  <a:lnTo>
                    <a:pt x="525" y="1494"/>
                  </a:lnTo>
                  <a:lnTo>
                    <a:pt x="527" y="1494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9" y="1492"/>
                  </a:lnTo>
                  <a:lnTo>
                    <a:pt x="529" y="1492"/>
                  </a:lnTo>
                  <a:lnTo>
                    <a:pt x="529" y="1492"/>
                  </a:lnTo>
                  <a:lnTo>
                    <a:pt x="531" y="1492"/>
                  </a:lnTo>
                  <a:lnTo>
                    <a:pt x="531" y="1492"/>
                  </a:lnTo>
                  <a:lnTo>
                    <a:pt x="531" y="1494"/>
                  </a:lnTo>
                  <a:lnTo>
                    <a:pt x="533" y="1494"/>
                  </a:lnTo>
                  <a:lnTo>
                    <a:pt x="533" y="1494"/>
                  </a:lnTo>
                  <a:lnTo>
                    <a:pt x="533" y="1494"/>
                  </a:lnTo>
                  <a:lnTo>
                    <a:pt x="533" y="1494"/>
                  </a:lnTo>
                  <a:lnTo>
                    <a:pt x="533" y="1494"/>
                  </a:lnTo>
                  <a:lnTo>
                    <a:pt x="533" y="1496"/>
                  </a:lnTo>
                  <a:lnTo>
                    <a:pt x="535" y="1496"/>
                  </a:lnTo>
                  <a:lnTo>
                    <a:pt x="533" y="1498"/>
                  </a:lnTo>
                  <a:lnTo>
                    <a:pt x="533" y="1498"/>
                  </a:lnTo>
                  <a:lnTo>
                    <a:pt x="535" y="1500"/>
                  </a:lnTo>
                  <a:lnTo>
                    <a:pt x="535" y="1500"/>
                  </a:lnTo>
                  <a:lnTo>
                    <a:pt x="535" y="1500"/>
                  </a:lnTo>
                  <a:lnTo>
                    <a:pt x="537" y="1500"/>
                  </a:lnTo>
                  <a:lnTo>
                    <a:pt x="537" y="1502"/>
                  </a:lnTo>
                  <a:lnTo>
                    <a:pt x="537" y="1502"/>
                  </a:lnTo>
                  <a:lnTo>
                    <a:pt x="537" y="1502"/>
                  </a:lnTo>
                  <a:lnTo>
                    <a:pt x="537" y="1504"/>
                  </a:lnTo>
                  <a:lnTo>
                    <a:pt x="537" y="1504"/>
                  </a:lnTo>
                  <a:lnTo>
                    <a:pt x="537" y="1504"/>
                  </a:lnTo>
                  <a:lnTo>
                    <a:pt x="537" y="1506"/>
                  </a:lnTo>
                  <a:lnTo>
                    <a:pt x="537" y="1506"/>
                  </a:lnTo>
                  <a:lnTo>
                    <a:pt x="535" y="1506"/>
                  </a:lnTo>
                  <a:lnTo>
                    <a:pt x="535" y="1508"/>
                  </a:lnTo>
                  <a:lnTo>
                    <a:pt x="537" y="1510"/>
                  </a:lnTo>
                  <a:lnTo>
                    <a:pt x="537" y="1510"/>
                  </a:lnTo>
                  <a:lnTo>
                    <a:pt x="537" y="1510"/>
                  </a:lnTo>
                  <a:lnTo>
                    <a:pt x="537" y="1512"/>
                  </a:lnTo>
                  <a:lnTo>
                    <a:pt x="537" y="1515"/>
                  </a:lnTo>
                  <a:lnTo>
                    <a:pt x="537" y="1515"/>
                  </a:lnTo>
                  <a:lnTo>
                    <a:pt x="537" y="1515"/>
                  </a:lnTo>
                  <a:lnTo>
                    <a:pt x="537" y="1517"/>
                  </a:lnTo>
                  <a:lnTo>
                    <a:pt x="537" y="1517"/>
                  </a:lnTo>
                  <a:lnTo>
                    <a:pt x="537" y="1517"/>
                  </a:lnTo>
                  <a:lnTo>
                    <a:pt x="537" y="1517"/>
                  </a:lnTo>
                  <a:lnTo>
                    <a:pt x="537" y="1521"/>
                  </a:lnTo>
                  <a:lnTo>
                    <a:pt x="541" y="1521"/>
                  </a:lnTo>
                  <a:lnTo>
                    <a:pt x="541" y="1521"/>
                  </a:lnTo>
                  <a:lnTo>
                    <a:pt x="543" y="1521"/>
                  </a:lnTo>
                  <a:lnTo>
                    <a:pt x="543" y="1523"/>
                  </a:lnTo>
                  <a:lnTo>
                    <a:pt x="541" y="1525"/>
                  </a:lnTo>
                  <a:lnTo>
                    <a:pt x="541" y="1525"/>
                  </a:lnTo>
                  <a:lnTo>
                    <a:pt x="539" y="1525"/>
                  </a:lnTo>
                  <a:lnTo>
                    <a:pt x="539" y="1527"/>
                  </a:lnTo>
                  <a:lnTo>
                    <a:pt x="541" y="1527"/>
                  </a:lnTo>
                  <a:lnTo>
                    <a:pt x="541" y="1527"/>
                  </a:lnTo>
                  <a:lnTo>
                    <a:pt x="541" y="1527"/>
                  </a:lnTo>
                  <a:lnTo>
                    <a:pt x="543" y="1527"/>
                  </a:lnTo>
                  <a:lnTo>
                    <a:pt x="543" y="1527"/>
                  </a:lnTo>
                  <a:lnTo>
                    <a:pt x="543" y="1529"/>
                  </a:lnTo>
                  <a:lnTo>
                    <a:pt x="543" y="1529"/>
                  </a:lnTo>
                  <a:lnTo>
                    <a:pt x="545" y="1529"/>
                  </a:lnTo>
                  <a:lnTo>
                    <a:pt x="545" y="1531"/>
                  </a:lnTo>
                  <a:lnTo>
                    <a:pt x="547" y="1533"/>
                  </a:lnTo>
                  <a:lnTo>
                    <a:pt x="547" y="1535"/>
                  </a:lnTo>
                  <a:lnTo>
                    <a:pt x="549" y="1535"/>
                  </a:lnTo>
                  <a:lnTo>
                    <a:pt x="549" y="1535"/>
                  </a:lnTo>
                  <a:lnTo>
                    <a:pt x="551" y="1537"/>
                  </a:lnTo>
                  <a:lnTo>
                    <a:pt x="553" y="1537"/>
                  </a:lnTo>
                  <a:lnTo>
                    <a:pt x="553" y="1537"/>
                  </a:lnTo>
                  <a:lnTo>
                    <a:pt x="557" y="1537"/>
                  </a:lnTo>
                  <a:lnTo>
                    <a:pt x="557" y="1539"/>
                  </a:lnTo>
                  <a:lnTo>
                    <a:pt x="557" y="1539"/>
                  </a:lnTo>
                  <a:lnTo>
                    <a:pt x="559" y="1539"/>
                  </a:lnTo>
                  <a:lnTo>
                    <a:pt x="559" y="1539"/>
                  </a:lnTo>
                  <a:lnTo>
                    <a:pt x="559" y="1539"/>
                  </a:lnTo>
                  <a:lnTo>
                    <a:pt x="559" y="1539"/>
                  </a:lnTo>
                  <a:lnTo>
                    <a:pt x="562" y="1539"/>
                  </a:lnTo>
                  <a:lnTo>
                    <a:pt x="562" y="1541"/>
                  </a:lnTo>
                  <a:lnTo>
                    <a:pt x="562" y="1541"/>
                  </a:lnTo>
                  <a:lnTo>
                    <a:pt x="562" y="1543"/>
                  </a:lnTo>
                  <a:lnTo>
                    <a:pt x="564" y="1543"/>
                  </a:lnTo>
                  <a:lnTo>
                    <a:pt x="564" y="1545"/>
                  </a:lnTo>
                  <a:lnTo>
                    <a:pt x="566" y="1545"/>
                  </a:lnTo>
                  <a:lnTo>
                    <a:pt x="568" y="1547"/>
                  </a:lnTo>
                  <a:lnTo>
                    <a:pt x="570" y="1547"/>
                  </a:lnTo>
                  <a:lnTo>
                    <a:pt x="570" y="1547"/>
                  </a:lnTo>
                  <a:lnTo>
                    <a:pt x="570" y="1547"/>
                  </a:lnTo>
                  <a:lnTo>
                    <a:pt x="570" y="1549"/>
                  </a:lnTo>
                  <a:lnTo>
                    <a:pt x="572" y="1549"/>
                  </a:lnTo>
                  <a:lnTo>
                    <a:pt x="572" y="1549"/>
                  </a:lnTo>
                  <a:lnTo>
                    <a:pt x="572" y="1549"/>
                  </a:lnTo>
                  <a:lnTo>
                    <a:pt x="572" y="1551"/>
                  </a:lnTo>
                  <a:lnTo>
                    <a:pt x="574" y="1551"/>
                  </a:lnTo>
                  <a:lnTo>
                    <a:pt x="576" y="1551"/>
                  </a:lnTo>
                  <a:lnTo>
                    <a:pt x="576" y="1553"/>
                  </a:lnTo>
                  <a:lnTo>
                    <a:pt x="576" y="1553"/>
                  </a:lnTo>
                  <a:lnTo>
                    <a:pt x="576" y="1553"/>
                  </a:lnTo>
                  <a:lnTo>
                    <a:pt x="580" y="1553"/>
                  </a:lnTo>
                  <a:lnTo>
                    <a:pt x="580" y="1555"/>
                  </a:lnTo>
                  <a:lnTo>
                    <a:pt x="582" y="1555"/>
                  </a:lnTo>
                  <a:lnTo>
                    <a:pt x="582" y="1557"/>
                  </a:lnTo>
                  <a:lnTo>
                    <a:pt x="582" y="1559"/>
                  </a:lnTo>
                  <a:lnTo>
                    <a:pt x="584" y="1559"/>
                  </a:lnTo>
                  <a:lnTo>
                    <a:pt x="584" y="1559"/>
                  </a:lnTo>
                  <a:lnTo>
                    <a:pt x="586" y="1559"/>
                  </a:lnTo>
                  <a:lnTo>
                    <a:pt x="586" y="1559"/>
                  </a:lnTo>
                  <a:lnTo>
                    <a:pt x="588" y="1559"/>
                  </a:lnTo>
                  <a:lnTo>
                    <a:pt x="588" y="1559"/>
                  </a:lnTo>
                  <a:lnTo>
                    <a:pt x="588" y="1559"/>
                  </a:lnTo>
                  <a:lnTo>
                    <a:pt x="588" y="1559"/>
                  </a:lnTo>
                  <a:lnTo>
                    <a:pt x="588" y="1557"/>
                  </a:lnTo>
                  <a:lnTo>
                    <a:pt x="590" y="1557"/>
                  </a:lnTo>
                  <a:lnTo>
                    <a:pt x="592" y="1559"/>
                  </a:lnTo>
                  <a:lnTo>
                    <a:pt x="592" y="1559"/>
                  </a:lnTo>
                  <a:lnTo>
                    <a:pt x="594" y="1559"/>
                  </a:lnTo>
                  <a:lnTo>
                    <a:pt x="594" y="1561"/>
                  </a:lnTo>
                  <a:lnTo>
                    <a:pt x="594" y="1561"/>
                  </a:lnTo>
                  <a:lnTo>
                    <a:pt x="594" y="1563"/>
                  </a:lnTo>
                  <a:lnTo>
                    <a:pt x="596" y="1563"/>
                  </a:lnTo>
                  <a:lnTo>
                    <a:pt x="596" y="1565"/>
                  </a:lnTo>
                  <a:lnTo>
                    <a:pt x="596" y="1565"/>
                  </a:lnTo>
                  <a:lnTo>
                    <a:pt x="596" y="1565"/>
                  </a:lnTo>
                  <a:lnTo>
                    <a:pt x="598" y="1565"/>
                  </a:lnTo>
                  <a:lnTo>
                    <a:pt x="598" y="1567"/>
                  </a:lnTo>
                  <a:lnTo>
                    <a:pt x="598" y="1567"/>
                  </a:lnTo>
                  <a:lnTo>
                    <a:pt x="598" y="1567"/>
                  </a:lnTo>
                  <a:lnTo>
                    <a:pt x="600" y="1567"/>
                  </a:lnTo>
                  <a:lnTo>
                    <a:pt x="600" y="1571"/>
                  </a:lnTo>
                  <a:lnTo>
                    <a:pt x="602" y="1571"/>
                  </a:lnTo>
                  <a:lnTo>
                    <a:pt x="602" y="1571"/>
                  </a:lnTo>
                  <a:lnTo>
                    <a:pt x="604" y="1571"/>
                  </a:lnTo>
                  <a:lnTo>
                    <a:pt x="604" y="1571"/>
                  </a:lnTo>
                  <a:lnTo>
                    <a:pt x="604" y="1571"/>
                  </a:lnTo>
                  <a:lnTo>
                    <a:pt x="604" y="1569"/>
                  </a:lnTo>
                  <a:lnTo>
                    <a:pt x="606" y="1569"/>
                  </a:lnTo>
                  <a:lnTo>
                    <a:pt x="606" y="1571"/>
                  </a:lnTo>
                  <a:lnTo>
                    <a:pt x="606" y="1571"/>
                  </a:lnTo>
                  <a:lnTo>
                    <a:pt x="606" y="1571"/>
                  </a:lnTo>
                  <a:lnTo>
                    <a:pt x="606" y="1571"/>
                  </a:lnTo>
                  <a:lnTo>
                    <a:pt x="606" y="1571"/>
                  </a:lnTo>
                  <a:lnTo>
                    <a:pt x="606" y="1573"/>
                  </a:lnTo>
                  <a:lnTo>
                    <a:pt x="608" y="1573"/>
                  </a:lnTo>
                  <a:lnTo>
                    <a:pt x="608" y="1575"/>
                  </a:lnTo>
                  <a:lnTo>
                    <a:pt x="608" y="1575"/>
                  </a:lnTo>
                  <a:lnTo>
                    <a:pt x="610" y="1575"/>
                  </a:lnTo>
                  <a:lnTo>
                    <a:pt x="610" y="1577"/>
                  </a:lnTo>
                  <a:lnTo>
                    <a:pt x="610" y="1575"/>
                  </a:lnTo>
                  <a:lnTo>
                    <a:pt x="612" y="1575"/>
                  </a:lnTo>
                  <a:lnTo>
                    <a:pt x="612" y="1577"/>
                  </a:lnTo>
                  <a:lnTo>
                    <a:pt x="612" y="1577"/>
                  </a:lnTo>
                  <a:lnTo>
                    <a:pt x="612" y="1577"/>
                  </a:lnTo>
                  <a:lnTo>
                    <a:pt x="614" y="1577"/>
                  </a:lnTo>
                  <a:lnTo>
                    <a:pt x="614" y="1579"/>
                  </a:lnTo>
                  <a:lnTo>
                    <a:pt x="616" y="1579"/>
                  </a:lnTo>
                  <a:lnTo>
                    <a:pt x="616" y="1579"/>
                  </a:lnTo>
                  <a:lnTo>
                    <a:pt x="616" y="1579"/>
                  </a:lnTo>
                  <a:lnTo>
                    <a:pt x="616" y="1581"/>
                  </a:lnTo>
                  <a:lnTo>
                    <a:pt x="618" y="1581"/>
                  </a:lnTo>
                  <a:lnTo>
                    <a:pt x="618" y="1583"/>
                  </a:lnTo>
                  <a:lnTo>
                    <a:pt x="618" y="1583"/>
                  </a:lnTo>
                  <a:lnTo>
                    <a:pt x="618" y="1583"/>
                  </a:lnTo>
                  <a:lnTo>
                    <a:pt x="618" y="1583"/>
                  </a:lnTo>
                  <a:lnTo>
                    <a:pt x="620" y="1583"/>
                  </a:lnTo>
                  <a:lnTo>
                    <a:pt x="620" y="1585"/>
                  </a:lnTo>
                  <a:lnTo>
                    <a:pt x="620" y="1585"/>
                  </a:lnTo>
                  <a:lnTo>
                    <a:pt x="620" y="1587"/>
                  </a:lnTo>
                  <a:lnTo>
                    <a:pt x="622" y="1587"/>
                  </a:lnTo>
                  <a:lnTo>
                    <a:pt x="622" y="1587"/>
                  </a:lnTo>
                  <a:lnTo>
                    <a:pt x="624" y="1587"/>
                  </a:lnTo>
                  <a:lnTo>
                    <a:pt x="626" y="1589"/>
                  </a:lnTo>
                  <a:lnTo>
                    <a:pt x="626" y="1597"/>
                  </a:lnTo>
                  <a:lnTo>
                    <a:pt x="626" y="1597"/>
                  </a:lnTo>
                  <a:lnTo>
                    <a:pt x="626" y="1597"/>
                  </a:lnTo>
                  <a:lnTo>
                    <a:pt x="628" y="1597"/>
                  </a:lnTo>
                  <a:lnTo>
                    <a:pt x="628" y="1599"/>
                  </a:lnTo>
                  <a:lnTo>
                    <a:pt x="628" y="1599"/>
                  </a:lnTo>
                  <a:lnTo>
                    <a:pt x="628" y="1599"/>
                  </a:lnTo>
                  <a:lnTo>
                    <a:pt x="630" y="1601"/>
                  </a:lnTo>
                  <a:lnTo>
                    <a:pt x="628" y="1601"/>
                  </a:lnTo>
                  <a:lnTo>
                    <a:pt x="630" y="1601"/>
                  </a:lnTo>
                  <a:lnTo>
                    <a:pt x="630" y="1603"/>
                  </a:lnTo>
                  <a:lnTo>
                    <a:pt x="630" y="1603"/>
                  </a:lnTo>
                  <a:lnTo>
                    <a:pt x="630" y="1605"/>
                  </a:lnTo>
                  <a:lnTo>
                    <a:pt x="632" y="1605"/>
                  </a:lnTo>
                  <a:lnTo>
                    <a:pt x="632" y="1607"/>
                  </a:lnTo>
                  <a:lnTo>
                    <a:pt x="634" y="1607"/>
                  </a:lnTo>
                  <a:lnTo>
                    <a:pt x="634" y="1607"/>
                  </a:lnTo>
                  <a:lnTo>
                    <a:pt x="634" y="1607"/>
                  </a:lnTo>
                  <a:lnTo>
                    <a:pt x="634" y="1611"/>
                  </a:lnTo>
                  <a:lnTo>
                    <a:pt x="634" y="1611"/>
                  </a:lnTo>
                  <a:lnTo>
                    <a:pt x="636" y="1611"/>
                  </a:lnTo>
                  <a:lnTo>
                    <a:pt x="636" y="1613"/>
                  </a:lnTo>
                  <a:lnTo>
                    <a:pt x="638" y="1613"/>
                  </a:lnTo>
                  <a:lnTo>
                    <a:pt x="638" y="1613"/>
                  </a:lnTo>
                  <a:lnTo>
                    <a:pt x="640" y="1613"/>
                  </a:lnTo>
                  <a:lnTo>
                    <a:pt x="640" y="1615"/>
                  </a:lnTo>
                  <a:lnTo>
                    <a:pt x="640" y="1615"/>
                  </a:lnTo>
                  <a:lnTo>
                    <a:pt x="640" y="1615"/>
                  </a:lnTo>
                  <a:lnTo>
                    <a:pt x="640" y="1615"/>
                  </a:lnTo>
                  <a:lnTo>
                    <a:pt x="640" y="1617"/>
                  </a:lnTo>
                  <a:lnTo>
                    <a:pt x="638" y="1617"/>
                  </a:lnTo>
                  <a:lnTo>
                    <a:pt x="638" y="1619"/>
                  </a:lnTo>
                  <a:lnTo>
                    <a:pt x="640" y="1619"/>
                  </a:lnTo>
                  <a:lnTo>
                    <a:pt x="640" y="1619"/>
                  </a:lnTo>
                  <a:lnTo>
                    <a:pt x="638" y="1619"/>
                  </a:lnTo>
                  <a:lnTo>
                    <a:pt x="638" y="1620"/>
                  </a:lnTo>
                  <a:lnTo>
                    <a:pt x="640" y="1620"/>
                  </a:lnTo>
                  <a:lnTo>
                    <a:pt x="640" y="1622"/>
                  </a:lnTo>
                  <a:lnTo>
                    <a:pt x="640" y="1622"/>
                  </a:lnTo>
                  <a:lnTo>
                    <a:pt x="640" y="1622"/>
                  </a:lnTo>
                  <a:lnTo>
                    <a:pt x="642" y="1622"/>
                  </a:lnTo>
                  <a:lnTo>
                    <a:pt x="642" y="1624"/>
                  </a:lnTo>
                  <a:lnTo>
                    <a:pt x="644" y="1624"/>
                  </a:lnTo>
                  <a:lnTo>
                    <a:pt x="644" y="1626"/>
                  </a:lnTo>
                  <a:lnTo>
                    <a:pt x="644" y="1626"/>
                  </a:lnTo>
                  <a:lnTo>
                    <a:pt x="644" y="1628"/>
                  </a:lnTo>
                  <a:lnTo>
                    <a:pt x="646" y="1628"/>
                  </a:lnTo>
                  <a:lnTo>
                    <a:pt x="646" y="1628"/>
                  </a:lnTo>
                  <a:lnTo>
                    <a:pt x="644" y="1628"/>
                  </a:lnTo>
                  <a:lnTo>
                    <a:pt x="644" y="1630"/>
                  </a:lnTo>
                  <a:lnTo>
                    <a:pt x="646" y="1630"/>
                  </a:lnTo>
                  <a:lnTo>
                    <a:pt x="646" y="1632"/>
                  </a:lnTo>
                  <a:lnTo>
                    <a:pt x="646" y="1632"/>
                  </a:lnTo>
                  <a:lnTo>
                    <a:pt x="646" y="1632"/>
                  </a:lnTo>
                  <a:lnTo>
                    <a:pt x="648" y="1632"/>
                  </a:lnTo>
                  <a:lnTo>
                    <a:pt x="648" y="1634"/>
                  </a:lnTo>
                  <a:lnTo>
                    <a:pt x="650" y="1634"/>
                  </a:lnTo>
                  <a:lnTo>
                    <a:pt x="650" y="1634"/>
                  </a:lnTo>
                  <a:lnTo>
                    <a:pt x="652" y="1634"/>
                  </a:lnTo>
                  <a:lnTo>
                    <a:pt x="654" y="1636"/>
                  </a:lnTo>
                  <a:lnTo>
                    <a:pt x="654" y="1636"/>
                  </a:lnTo>
                  <a:lnTo>
                    <a:pt x="654" y="1634"/>
                  </a:lnTo>
                  <a:lnTo>
                    <a:pt x="658" y="1634"/>
                  </a:lnTo>
                  <a:lnTo>
                    <a:pt x="658" y="1636"/>
                  </a:lnTo>
                  <a:lnTo>
                    <a:pt x="660" y="1636"/>
                  </a:lnTo>
                  <a:lnTo>
                    <a:pt x="660" y="1634"/>
                  </a:lnTo>
                  <a:lnTo>
                    <a:pt x="662" y="1634"/>
                  </a:lnTo>
                  <a:lnTo>
                    <a:pt x="664" y="1636"/>
                  </a:lnTo>
                  <a:lnTo>
                    <a:pt x="664" y="1634"/>
                  </a:lnTo>
                  <a:lnTo>
                    <a:pt x="664" y="1634"/>
                  </a:lnTo>
                  <a:lnTo>
                    <a:pt x="664" y="1636"/>
                  </a:lnTo>
                  <a:lnTo>
                    <a:pt x="665" y="1636"/>
                  </a:lnTo>
                  <a:lnTo>
                    <a:pt x="665" y="1638"/>
                  </a:lnTo>
                  <a:lnTo>
                    <a:pt x="665" y="1638"/>
                  </a:lnTo>
                  <a:lnTo>
                    <a:pt x="665" y="1640"/>
                  </a:lnTo>
                  <a:lnTo>
                    <a:pt x="667" y="1640"/>
                  </a:lnTo>
                  <a:lnTo>
                    <a:pt x="667" y="1640"/>
                  </a:lnTo>
                  <a:lnTo>
                    <a:pt x="667" y="1640"/>
                  </a:lnTo>
                  <a:lnTo>
                    <a:pt x="667" y="1642"/>
                  </a:lnTo>
                  <a:lnTo>
                    <a:pt x="667" y="1644"/>
                  </a:lnTo>
                  <a:lnTo>
                    <a:pt x="667" y="1644"/>
                  </a:lnTo>
                  <a:lnTo>
                    <a:pt x="667" y="1644"/>
                  </a:lnTo>
                  <a:lnTo>
                    <a:pt x="669" y="1644"/>
                  </a:lnTo>
                  <a:lnTo>
                    <a:pt x="669" y="1646"/>
                  </a:lnTo>
                  <a:lnTo>
                    <a:pt x="669" y="1646"/>
                  </a:lnTo>
                  <a:lnTo>
                    <a:pt x="669" y="1648"/>
                  </a:lnTo>
                  <a:lnTo>
                    <a:pt x="671" y="1648"/>
                  </a:lnTo>
                  <a:lnTo>
                    <a:pt x="671" y="1650"/>
                  </a:lnTo>
                  <a:lnTo>
                    <a:pt x="671" y="1650"/>
                  </a:lnTo>
                  <a:lnTo>
                    <a:pt x="671" y="1650"/>
                  </a:lnTo>
                  <a:lnTo>
                    <a:pt x="673" y="1650"/>
                  </a:lnTo>
                  <a:lnTo>
                    <a:pt x="673" y="1652"/>
                  </a:lnTo>
                  <a:lnTo>
                    <a:pt x="671" y="1652"/>
                  </a:lnTo>
                  <a:lnTo>
                    <a:pt x="671" y="1654"/>
                  </a:lnTo>
                  <a:lnTo>
                    <a:pt x="673" y="1654"/>
                  </a:lnTo>
                  <a:lnTo>
                    <a:pt x="673" y="1662"/>
                  </a:lnTo>
                  <a:lnTo>
                    <a:pt x="671" y="1662"/>
                  </a:lnTo>
                  <a:lnTo>
                    <a:pt x="671" y="1666"/>
                  </a:lnTo>
                  <a:lnTo>
                    <a:pt x="671" y="1666"/>
                  </a:lnTo>
                  <a:lnTo>
                    <a:pt x="671" y="1666"/>
                  </a:lnTo>
                  <a:lnTo>
                    <a:pt x="669" y="1666"/>
                  </a:lnTo>
                  <a:lnTo>
                    <a:pt x="669" y="1668"/>
                  </a:lnTo>
                  <a:lnTo>
                    <a:pt x="669" y="1668"/>
                  </a:lnTo>
                  <a:lnTo>
                    <a:pt x="669" y="1670"/>
                  </a:lnTo>
                  <a:lnTo>
                    <a:pt x="669" y="1670"/>
                  </a:lnTo>
                  <a:lnTo>
                    <a:pt x="669" y="1674"/>
                  </a:lnTo>
                  <a:lnTo>
                    <a:pt x="671" y="1674"/>
                  </a:lnTo>
                  <a:lnTo>
                    <a:pt x="671" y="1676"/>
                  </a:lnTo>
                  <a:lnTo>
                    <a:pt x="669" y="1676"/>
                  </a:lnTo>
                  <a:lnTo>
                    <a:pt x="669" y="1678"/>
                  </a:lnTo>
                  <a:lnTo>
                    <a:pt x="669" y="1678"/>
                  </a:lnTo>
                  <a:lnTo>
                    <a:pt x="669" y="1680"/>
                  </a:lnTo>
                  <a:lnTo>
                    <a:pt x="667" y="1680"/>
                  </a:lnTo>
                  <a:lnTo>
                    <a:pt x="667" y="1682"/>
                  </a:lnTo>
                  <a:lnTo>
                    <a:pt x="667" y="1682"/>
                  </a:lnTo>
                  <a:lnTo>
                    <a:pt x="667" y="1684"/>
                  </a:lnTo>
                  <a:lnTo>
                    <a:pt x="665" y="1684"/>
                  </a:lnTo>
                  <a:lnTo>
                    <a:pt x="665" y="1684"/>
                  </a:lnTo>
                  <a:lnTo>
                    <a:pt x="665" y="1684"/>
                  </a:lnTo>
                  <a:lnTo>
                    <a:pt x="665" y="1686"/>
                  </a:lnTo>
                  <a:lnTo>
                    <a:pt x="664" y="1686"/>
                  </a:lnTo>
                  <a:lnTo>
                    <a:pt x="664" y="1688"/>
                  </a:lnTo>
                  <a:lnTo>
                    <a:pt x="665" y="1688"/>
                  </a:lnTo>
                  <a:lnTo>
                    <a:pt x="665" y="1690"/>
                  </a:lnTo>
                  <a:lnTo>
                    <a:pt x="665" y="1690"/>
                  </a:lnTo>
                  <a:lnTo>
                    <a:pt x="665" y="1692"/>
                  </a:lnTo>
                  <a:lnTo>
                    <a:pt x="667" y="1692"/>
                  </a:lnTo>
                  <a:lnTo>
                    <a:pt x="667" y="1692"/>
                  </a:lnTo>
                  <a:lnTo>
                    <a:pt x="667" y="1692"/>
                  </a:lnTo>
                  <a:lnTo>
                    <a:pt x="667" y="1694"/>
                  </a:lnTo>
                  <a:lnTo>
                    <a:pt x="669" y="1694"/>
                  </a:lnTo>
                  <a:lnTo>
                    <a:pt x="669" y="1698"/>
                  </a:lnTo>
                  <a:lnTo>
                    <a:pt x="671" y="1698"/>
                  </a:lnTo>
                  <a:lnTo>
                    <a:pt x="671" y="1698"/>
                  </a:lnTo>
                  <a:lnTo>
                    <a:pt x="669" y="1698"/>
                  </a:lnTo>
                  <a:lnTo>
                    <a:pt x="669" y="1702"/>
                  </a:lnTo>
                  <a:lnTo>
                    <a:pt x="673" y="1702"/>
                  </a:lnTo>
                  <a:lnTo>
                    <a:pt x="673" y="1704"/>
                  </a:lnTo>
                  <a:lnTo>
                    <a:pt x="673" y="1704"/>
                  </a:lnTo>
                  <a:lnTo>
                    <a:pt x="673" y="1704"/>
                  </a:lnTo>
                  <a:lnTo>
                    <a:pt x="675" y="1704"/>
                  </a:lnTo>
                  <a:lnTo>
                    <a:pt x="675" y="1706"/>
                  </a:lnTo>
                  <a:lnTo>
                    <a:pt x="673" y="1706"/>
                  </a:lnTo>
                  <a:lnTo>
                    <a:pt x="673" y="1708"/>
                  </a:lnTo>
                  <a:lnTo>
                    <a:pt x="675" y="1708"/>
                  </a:lnTo>
                  <a:lnTo>
                    <a:pt x="675" y="1708"/>
                  </a:lnTo>
                  <a:lnTo>
                    <a:pt x="679" y="1708"/>
                  </a:lnTo>
                  <a:lnTo>
                    <a:pt x="679" y="1708"/>
                  </a:lnTo>
                  <a:lnTo>
                    <a:pt x="679" y="1708"/>
                  </a:lnTo>
                  <a:lnTo>
                    <a:pt x="681" y="1708"/>
                  </a:lnTo>
                  <a:lnTo>
                    <a:pt x="681" y="1708"/>
                  </a:lnTo>
                  <a:lnTo>
                    <a:pt x="683" y="1708"/>
                  </a:lnTo>
                  <a:lnTo>
                    <a:pt x="683" y="1710"/>
                  </a:lnTo>
                  <a:lnTo>
                    <a:pt x="685" y="1710"/>
                  </a:lnTo>
                  <a:lnTo>
                    <a:pt x="685" y="1710"/>
                  </a:lnTo>
                  <a:lnTo>
                    <a:pt x="687" y="1710"/>
                  </a:lnTo>
                  <a:lnTo>
                    <a:pt x="687" y="1712"/>
                  </a:lnTo>
                  <a:lnTo>
                    <a:pt x="689" y="1712"/>
                  </a:lnTo>
                  <a:lnTo>
                    <a:pt x="689" y="1712"/>
                  </a:lnTo>
                  <a:lnTo>
                    <a:pt x="689" y="1712"/>
                  </a:lnTo>
                  <a:lnTo>
                    <a:pt x="689" y="1712"/>
                  </a:lnTo>
                  <a:lnTo>
                    <a:pt x="689" y="1714"/>
                  </a:lnTo>
                  <a:lnTo>
                    <a:pt x="691" y="1714"/>
                  </a:lnTo>
                  <a:lnTo>
                    <a:pt x="691" y="1716"/>
                  </a:lnTo>
                  <a:lnTo>
                    <a:pt x="691" y="1716"/>
                  </a:lnTo>
                  <a:lnTo>
                    <a:pt x="691" y="1716"/>
                  </a:lnTo>
                  <a:lnTo>
                    <a:pt x="693" y="1716"/>
                  </a:lnTo>
                  <a:lnTo>
                    <a:pt x="693" y="1720"/>
                  </a:lnTo>
                  <a:lnTo>
                    <a:pt x="693" y="1720"/>
                  </a:lnTo>
                  <a:lnTo>
                    <a:pt x="693" y="1722"/>
                  </a:lnTo>
                  <a:lnTo>
                    <a:pt x="695" y="1722"/>
                  </a:lnTo>
                  <a:lnTo>
                    <a:pt x="695" y="1724"/>
                  </a:lnTo>
                  <a:lnTo>
                    <a:pt x="695" y="1724"/>
                  </a:lnTo>
                  <a:lnTo>
                    <a:pt x="695" y="1724"/>
                  </a:lnTo>
                  <a:lnTo>
                    <a:pt x="697" y="1724"/>
                  </a:lnTo>
                  <a:lnTo>
                    <a:pt x="697" y="1724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701" y="1725"/>
                  </a:lnTo>
                  <a:lnTo>
                    <a:pt x="701" y="1725"/>
                  </a:lnTo>
                  <a:lnTo>
                    <a:pt x="703" y="1725"/>
                  </a:lnTo>
                  <a:lnTo>
                    <a:pt x="703" y="1727"/>
                  </a:lnTo>
                  <a:lnTo>
                    <a:pt x="703" y="1727"/>
                  </a:lnTo>
                  <a:lnTo>
                    <a:pt x="703" y="1729"/>
                  </a:lnTo>
                  <a:lnTo>
                    <a:pt x="705" y="1729"/>
                  </a:lnTo>
                  <a:lnTo>
                    <a:pt x="705" y="1729"/>
                  </a:lnTo>
                  <a:lnTo>
                    <a:pt x="703" y="1729"/>
                  </a:lnTo>
                  <a:lnTo>
                    <a:pt x="703" y="1731"/>
                  </a:lnTo>
                  <a:lnTo>
                    <a:pt x="701" y="1731"/>
                  </a:lnTo>
                  <a:lnTo>
                    <a:pt x="701" y="1731"/>
                  </a:lnTo>
                  <a:lnTo>
                    <a:pt x="703" y="1731"/>
                  </a:lnTo>
                  <a:lnTo>
                    <a:pt x="703" y="1731"/>
                  </a:lnTo>
                  <a:lnTo>
                    <a:pt x="703" y="1731"/>
                  </a:lnTo>
                  <a:lnTo>
                    <a:pt x="703" y="1733"/>
                  </a:lnTo>
                  <a:lnTo>
                    <a:pt x="705" y="1733"/>
                  </a:lnTo>
                  <a:lnTo>
                    <a:pt x="705" y="1733"/>
                  </a:lnTo>
                  <a:lnTo>
                    <a:pt x="705" y="1733"/>
                  </a:lnTo>
                  <a:lnTo>
                    <a:pt x="705" y="1735"/>
                  </a:lnTo>
                  <a:lnTo>
                    <a:pt x="707" y="1735"/>
                  </a:lnTo>
                  <a:lnTo>
                    <a:pt x="707" y="1735"/>
                  </a:lnTo>
                  <a:lnTo>
                    <a:pt x="705" y="1735"/>
                  </a:lnTo>
                  <a:lnTo>
                    <a:pt x="705" y="1737"/>
                  </a:lnTo>
                  <a:lnTo>
                    <a:pt x="705" y="1737"/>
                  </a:lnTo>
                  <a:lnTo>
                    <a:pt x="705" y="1735"/>
                  </a:lnTo>
                  <a:lnTo>
                    <a:pt x="703" y="1735"/>
                  </a:lnTo>
                  <a:lnTo>
                    <a:pt x="703" y="1737"/>
                  </a:lnTo>
                  <a:lnTo>
                    <a:pt x="703" y="1737"/>
                  </a:lnTo>
                  <a:lnTo>
                    <a:pt x="703" y="1737"/>
                  </a:lnTo>
                  <a:lnTo>
                    <a:pt x="703" y="1739"/>
                  </a:lnTo>
                  <a:lnTo>
                    <a:pt x="705" y="1739"/>
                  </a:lnTo>
                  <a:lnTo>
                    <a:pt x="705" y="1741"/>
                  </a:lnTo>
                  <a:lnTo>
                    <a:pt x="705" y="1741"/>
                  </a:lnTo>
                  <a:lnTo>
                    <a:pt x="705" y="1743"/>
                  </a:lnTo>
                  <a:lnTo>
                    <a:pt x="707" y="1743"/>
                  </a:lnTo>
                  <a:lnTo>
                    <a:pt x="707" y="1745"/>
                  </a:lnTo>
                  <a:lnTo>
                    <a:pt x="707" y="1745"/>
                  </a:lnTo>
                  <a:lnTo>
                    <a:pt x="707" y="1745"/>
                  </a:lnTo>
                  <a:lnTo>
                    <a:pt x="709" y="1745"/>
                  </a:lnTo>
                  <a:lnTo>
                    <a:pt x="709" y="1749"/>
                  </a:lnTo>
                  <a:lnTo>
                    <a:pt x="709" y="1749"/>
                  </a:lnTo>
                  <a:lnTo>
                    <a:pt x="709" y="1751"/>
                  </a:lnTo>
                  <a:lnTo>
                    <a:pt x="707" y="1751"/>
                  </a:lnTo>
                  <a:lnTo>
                    <a:pt x="707" y="1753"/>
                  </a:lnTo>
                  <a:lnTo>
                    <a:pt x="707" y="1753"/>
                  </a:lnTo>
                  <a:lnTo>
                    <a:pt x="707" y="1753"/>
                  </a:lnTo>
                  <a:lnTo>
                    <a:pt x="705" y="1753"/>
                  </a:lnTo>
                  <a:lnTo>
                    <a:pt x="703" y="1753"/>
                  </a:lnTo>
                  <a:lnTo>
                    <a:pt x="703" y="1753"/>
                  </a:lnTo>
                  <a:lnTo>
                    <a:pt x="703" y="1755"/>
                  </a:lnTo>
                  <a:lnTo>
                    <a:pt x="701" y="1755"/>
                  </a:lnTo>
                  <a:lnTo>
                    <a:pt x="701" y="1755"/>
                  </a:lnTo>
                  <a:lnTo>
                    <a:pt x="699" y="1755"/>
                  </a:lnTo>
                  <a:lnTo>
                    <a:pt x="699" y="1755"/>
                  </a:lnTo>
                  <a:lnTo>
                    <a:pt x="699" y="1755"/>
                  </a:lnTo>
                  <a:lnTo>
                    <a:pt x="699" y="1753"/>
                  </a:lnTo>
                  <a:lnTo>
                    <a:pt x="697" y="1753"/>
                  </a:lnTo>
                  <a:lnTo>
                    <a:pt x="697" y="1755"/>
                  </a:lnTo>
                  <a:lnTo>
                    <a:pt x="693" y="1755"/>
                  </a:lnTo>
                  <a:lnTo>
                    <a:pt x="693" y="1753"/>
                  </a:lnTo>
                  <a:lnTo>
                    <a:pt x="693" y="1753"/>
                  </a:lnTo>
                  <a:lnTo>
                    <a:pt x="693" y="1755"/>
                  </a:lnTo>
                  <a:lnTo>
                    <a:pt x="691" y="1755"/>
                  </a:lnTo>
                  <a:lnTo>
                    <a:pt x="691" y="1755"/>
                  </a:lnTo>
                  <a:lnTo>
                    <a:pt x="691" y="1757"/>
                  </a:lnTo>
                  <a:lnTo>
                    <a:pt x="689" y="1757"/>
                  </a:lnTo>
                  <a:lnTo>
                    <a:pt x="689" y="1757"/>
                  </a:lnTo>
                  <a:lnTo>
                    <a:pt x="691" y="1759"/>
                  </a:lnTo>
                  <a:lnTo>
                    <a:pt x="689" y="1759"/>
                  </a:lnTo>
                  <a:lnTo>
                    <a:pt x="689" y="1761"/>
                  </a:lnTo>
                  <a:lnTo>
                    <a:pt x="691" y="1761"/>
                  </a:lnTo>
                  <a:lnTo>
                    <a:pt x="691" y="1761"/>
                  </a:lnTo>
                  <a:lnTo>
                    <a:pt x="689" y="1761"/>
                  </a:lnTo>
                  <a:lnTo>
                    <a:pt x="689" y="1763"/>
                  </a:lnTo>
                  <a:lnTo>
                    <a:pt x="691" y="1763"/>
                  </a:lnTo>
                  <a:lnTo>
                    <a:pt x="691" y="1765"/>
                  </a:lnTo>
                  <a:lnTo>
                    <a:pt x="689" y="1767"/>
                  </a:lnTo>
                  <a:lnTo>
                    <a:pt x="689" y="1769"/>
                  </a:lnTo>
                  <a:lnTo>
                    <a:pt x="689" y="1769"/>
                  </a:lnTo>
                  <a:lnTo>
                    <a:pt x="689" y="1771"/>
                  </a:lnTo>
                  <a:lnTo>
                    <a:pt x="687" y="1771"/>
                  </a:lnTo>
                  <a:lnTo>
                    <a:pt x="687" y="1771"/>
                  </a:lnTo>
                  <a:lnTo>
                    <a:pt x="687" y="1771"/>
                  </a:lnTo>
                  <a:lnTo>
                    <a:pt x="685" y="1773"/>
                  </a:lnTo>
                  <a:lnTo>
                    <a:pt x="685" y="1773"/>
                  </a:lnTo>
                  <a:lnTo>
                    <a:pt x="685" y="1773"/>
                  </a:lnTo>
                  <a:lnTo>
                    <a:pt x="683" y="1773"/>
                  </a:lnTo>
                  <a:lnTo>
                    <a:pt x="683" y="1775"/>
                  </a:lnTo>
                  <a:lnTo>
                    <a:pt x="679" y="1779"/>
                  </a:lnTo>
                  <a:lnTo>
                    <a:pt x="679" y="1779"/>
                  </a:lnTo>
                  <a:lnTo>
                    <a:pt x="675" y="1781"/>
                  </a:lnTo>
                  <a:lnTo>
                    <a:pt x="675" y="1781"/>
                  </a:lnTo>
                  <a:lnTo>
                    <a:pt x="675" y="1781"/>
                  </a:lnTo>
                  <a:lnTo>
                    <a:pt x="675" y="1781"/>
                  </a:lnTo>
                  <a:lnTo>
                    <a:pt x="677" y="1781"/>
                  </a:lnTo>
                  <a:lnTo>
                    <a:pt x="679" y="1783"/>
                  </a:lnTo>
                  <a:lnTo>
                    <a:pt x="679" y="1783"/>
                  </a:lnTo>
                  <a:lnTo>
                    <a:pt x="679" y="1785"/>
                  </a:lnTo>
                  <a:lnTo>
                    <a:pt x="681" y="1785"/>
                  </a:lnTo>
                  <a:lnTo>
                    <a:pt x="681" y="1785"/>
                  </a:lnTo>
                  <a:lnTo>
                    <a:pt x="681" y="1789"/>
                  </a:lnTo>
                  <a:lnTo>
                    <a:pt x="683" y="1789"/>
                  </a:lnTo>
                  <a:lnTo>
                    <a:pt x="683" y="1791"/>
                  </a:lnTo>
                  <a:lnTo>
                    <a:pt x="683" y="1791"/>
                  </a:lnTo>
                  <a:lnTo>
                    <a:pt x="683" y="1795"/>
                  </a:lnTo>
                  <a:lnTo>
                    <a:pt x="685" y="1795"/>
                  </a:lnTo>
                  <a:lnTo>
                    <a:pt x="685" y="1797"/>
                  </a:lnTo>
                  <a:lnTo>
                    <a:pt x="685" y="1797"/>
                  </a:lnTo>
                  <a:lnTo>
                    <a:pt x="685" y="1799"/>
                  </a:lnTo>
                  <a:lnTo>
                    <a:pt x="687" y="1799"/>
                  </a:lnTo>
                  <a:lnTo>
                    <a:pt x="687" y="1805"/>
                  </a:lnTo>
                  <a:lnTo>
                    <a:pt x="689" y="1805"/>
                  </a:lnTo>
                  <a:lnTo>
                    <a:pt x="689" y="1807"/>
                  </a:lnTo>
                  <a:lnTo>
                    <a:pt x="689" y="1807"/>
                  </a:lnTo>
                  <a:lnTo>
                    <a:pt x="689" y="1807"/>
                  </a:lnTo>
                  <a:lnTo>
                    <a:pt x="691" y="1807"/>
                  </a:lnTo>
                  <a:lnTo>
                    <a:pt x="691" y="1809"/>
                  </a:lnTo>
                  <a:lnTo>
                    <a:pt x="689" y="1811"/>
                  </a:lnTo>
                  <a:lnTo>
                    <a:pt x="691" y="1811"/>
                  </a:lnTo>
                  <a:lnTo>
                    <a:pt x="691" y="1813"/>
                  </a:lnTo>
                  <a:lnTo>
                    <a:pt x="691" y="1813"/>
                  </a:lnTo>
                  <a:lnTo>
                    <a:pt x="691" y="1815"/>
                  </a:lnTo>
                  <a:lnTo>
                    <a:pt x="693" y="1815"/>
                  </a:lnTo>
                  <a:lnTo>
                    <a:pt x="693" y="1815"/>
                  </a:lnTo>
                  <a:lnTo>
                    <a:pt x="693" y="1817"/>
                  </a:lnTo>
                  <a:lnTo>
                    <a:pt x="693" y="1817"/>
                  </a:lnTo>
                  <a:lnTo>
                    <a:pt x="693" y="1821"/>
                  </a:lnTo>
                  <a:lnTo>
                    <a:pt x="691" y="1823"/>
                  </a:lnTo>
                  <a:lnTo>
                    <a:pt x="691" y="1823"/>
                  </a:lnTo>
                  <a:lnTo>
                    <a:pt x="691" y="1821"/>
                  </a:lnTo>
                  <a:lnTo>
                    <a:pt x="689" y="1821"/>
                  </a:lnTo>
                  <a:lnTo>
                    <a:pt x="689" y="1823"/>
                  </a:lnTo>
                  <a:lnTo>
                    <a:pt x="689" y="1823"/>
                  </a:lnTo>
                  <a:lnTo>
                    <a:pt x="689" y="1821"/>
                  </a:lnTo>
                  <a:lnTo>
                    <a:pt x="685" y="1821"/>
                  </a:lnTo>
                  <a:lnTo>
                    <a:pt x="685" y="1821"/>
                  </a:lnTo>
                  <a:lnTo>
                    <a:pt x="685" y="1821"/>
                  </a:lnTo>
                  <a:lnTo>
                    <a:pt x="683" y="1819"/>
                  </a:lnTo>
                  <a:lnTo>
                    <a:pt x="683" y="1819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79" y="1821"/>
                  </a:lnTo>
                  <a:lnTo>
                    <a:pt x="679" y="1823"/>
                  </a:lnTo>
                  <a:lnTo>
                    <a:pt x="675" y="1823"/>
                  </a:lnTo>
                  <a:lnTo>
                    <a:pt x="675" y="1823"/>
                  </a:lnTo>
                  <a:lnTo>
                    <a:pt x="673" y="1823"/>
                  </a:lnTo>
                  <a:lnTo>
                    <a:pt x="673" y="1821"/>
                  </a:lnTo>
                  <a:lnTo>
                    <a:pt x="669" y="1821"/>
                  </a:lnTo>
                  <a:lnTo>
                    <a:pt x="669" y="1819"/>
                  </a:lnTo>
                  <a:lnTo>
                    <a:pt x="667" y="1819"/>
                  </a:lnTo>
                  <a:lnTo>
                    <a:pt x="665" y="1819"/>
                  </a:lnTo>
                  <a:lnTo>
                    <a:pt x="662" y="1819"/>
                  </a:lnTo>
                  <a:lnTo>
                    <a:pt x="660" y="1819"/>
                  </a:lnTo>
                  <a:lnTo>
                    <a:pt x="660" y="1819"/>
                  </a:lnTo>
                  <a:lnTo>
                    <a:pt x="660" y="1821"/>
                  </a:lnTo>
                  <a:lnTo>
                    <a:pt x="658" y="1821"/>
                  </a:lnTo>
                  <a:lnTo>
                    <a:pt x="658" y="1823"/>
                  </a:lnTo>
                  <a:lnTo>
                    <a:pt x="656" y="1823"/>
                  </a:lnTo>
                  <a:lnTo>
                    <a:pt x="656" y="1823"/>
                  </a:lnTo>
                  <a:lnTo>
                    <a:pt x="654" y="1825"/>
                  </a:lnTo>
                  <a:lnTo>
                    <a:pt x="654" y="1825"/>
                  </a:lnTo>
                  <a:lnTo>
                    <a:pt x="654" y="1827"/>
                  </a:lnTo>
                  <a:lnTo>
                    <a:pt x="652" y="1827"/>
                  </a:lnTo>
                  <a:lnTo>
                    <a:pt x="652" y="1827"/>
                  </a:lnTo>
                  <a:lnTo>
                    <a:pt x="652" y="1827"/>
                  </a:lnTo>
                  <a:lnTo>
                    <a:pt x="652" y="1827"/>
                  </a:lnTo>
                  <a:lnTo>
                    <a:pt x="642" y="1827"/>
                  </a:lnTo>
                  <a:lnTo>
                    <a:pt x="642" y="1829"/>
                  </a:lnTo>
                  <a:lnTo>
                    <a:pt x="640" y="1829"/>
                  </a:lnTo>
                  <a:lnTo>
                    <a:pt x="640" y="1830"/>
                  </a:lnTo>
                  <a:lnTo>
                    <a:pt x="640" y="1830"/>
                  </a:lnTo>
                  <a:lnTo>
                    <a:pt x="640" y="1832"/>
                  </a:lnTo>
                  <a:lnTo>
                    <a:pt x="638" y="1832"/>
                  </a:lnTo>
                  <a:lnTo>
                    <a:pt x="638" y="1832"/>
                  </a:lnTo>
                  <a:lnTo>
                    <a:pt x="638" y="1832"/>
                  </a:lnTo>
                  <a:lnTo>
                    <a:pt x="636" y="1832"/>
                  </a:lnTo>
                  <a:lnTo>
                    <a:pt x="636" y="1834"/>
                  </a:lnTo>
                  <a:lnTo>
                    <a:pt x="638" y="1834"/>
                  </a:lnTo>
                  <a:lnTo>
                    <a:pt x="638" y="1836"/>
                  </a:lnTo>
                  <a:lnTo>
                    <a:pt x="636" y="1836"/>
                  </a:lnTo>
                  <a:lnTo>
                    <a:pt x="636" y="1838"/>
                  </a:lnTo>
                  <a:lnTo>
                    <a:pt x="636" y="1840"/>
                  </a:lnTo>
                  <a:lnTo>
                    <a:pt x="636" y="1840"/>
                  </a:lnTo>
                  <a:lnTo>
                    <a:pt x="634" y="1840"/>
                  </a:lnTo>
                  <a:lnTo>
                    <a:pt x="634" y="1844"/>
                  </a:lnTo>
                  <a:lnTo>
                    <a:pt x="634" y="1844"/>
                  </a:lnTo>
                  <a:lnTo>
                    <a:pt x="634" y="1844"/>
                  </a:lnTo>
                  <a:lnTo>
                    <a:pt x="634" y="1844"/>
                  </a:lnTo>
                  <a:lnTo>
                    <a:pt x="634" y="1848"/>
                  </a:lnTo>
                  <a:lnTo>
                    <a:pt x="632" y="1848"/>
                  </a:lnTo>
                  <a:lnTo>
                    <a:pt x="632" y="1850"/>
                  </a:lnTo>
                  <a:lnTo>
                    <a:pt x="632" y="1850"/>
                  </a:lnTo>
                  <a:lnTo>
                    <a:pt x="632" y="1850"/>
                  </a:lnTo>
                  <a:lnTo>
                    <a:pt x="630" y="1850"/>
                  </a:lnTo>
                  <a:lnTo>
                    <a:pt x="630" y="1852"/>
                  </a:lnTo>
                  <a:lnTo>
                    <a:pt x="630" y="1852"/>
                  </a:lnTo>
                  <a:lnTo>
                    <a:pt x="630" y="1856"/>
                  </a:lnTo>
                  <a:lnTo>
                    <a:pt x="632" y="1856"/>
                  </a:lnTo>
                  <a:lnTo>
                    <a:pt x="632" y="1856"/>
                  </a:lnTo>
                  <a:lnTo>
                    <a:pt x="630" y="1856"/>
                  </a:lnTo>
                  <a:lnTo>
                    <a:pt x="630" y="1858"/>
                  </a:lnTo>
                  <a:lnTo>
                    <a:pt x="630" y="1858"/>
                  </a:lnTo>
                  <a:lnTo>
                    <a:pt x="630" y="1858"/>
                  </a:lnTo>
                  <a:lnTo>
                    <a:pt x="628" y="1858"/>
                  </a:lnTo>
                  <a:lnTo>
                    <a:pt x="628" y="1862"/>
                  </a:lnTo>
                  <a:lnTo>
                    <a:pt x="628" y="1862"/>
                  </a:lnTo>
                  <a:lnTo>
                    <a:pt x="628" y="1864"/>
                  </a:lnTo>
                  <a:lnTo>
                    <a:pt x="628" y="1866"/>
                  </a:lnTo>
                  <a:lnTo>
                    <a:pt x="624" y="1866"/>
                  </a:lnTo>
                  <a:lnTo>
                    <a:pt x="624" y="1866"/>
                  </a:lnTo>
                  <a:lnTo>
                    <a:pt x="622" y="1866"/>
                  </a:lnTo>
                  <a:lnTo>
                    <a:pt x="620" y="1868"/>
                  </a:lnTo>
                  <a:lnTo>
                    <a:pt x="620" y="1870"/>
                  </a:lnTo>
                  <a:lnTo>
                    <a:pt x="620" y="1872"/>
                  </a:lnTo>
                  <a:lnTo>
                    <a:pt x="618" y="1872"/>
                  </a:lnTo>
                  <a:lnTo>
                    <a:pt x="618" y="1874"/>
                  </a:lnTo>
                  <a:lnTo>
                    <a:pt x="618" y="1874"/>
                  </a:lnTo>
                  <a:lnTo>
                    <a:pt x="618" y="1874"/>
                  </a:lnTo>
                  <a:lnTo>
                    <a:pt x="618" y="1874"/>
                  </a:lnTo>
                  <a:lnTo>
                    <a:pt x="616" y="1874"/>
                  </a:lnTo>
                  <a:lnTo>
                    <a:pt x="616" y="1874"/>
                  </a:lnTo>
                  <a:lnTo>
                    <a:pt x="614" y="1874"/>
                  </a:lnTo>
                  <a:lnTo>
                    <a:pt x="614" y="1874"/>
                  </a:lnTo>
                  <a:lnTo>
                    <a:pt x="612" y="1874"/>
                  </a:lnTo>
                  <a:lnTo>
                    <a:pt x="612" y="1874"/>
                  </a:lnTo>
                  <a:lnTo>
                    <a:pt x="610" y="1874"/>
                  </a:lnTo>
                  <a:lnTo>
                    <a:pt x="612" y="1874"/>
                  </a:lnTo>
                  <a:lnTo>
                    <a:pt x="610" y="1874"/>
                  </a:lnTo>
                  <a:lnTo>
                    <a:pt x="610" y="1872"/>
                  </a:lnTo>
                  <a:lnTo>
                    <a:pt x="610" y="1872"/>
                  </a:lnTo>
                  <a:lnTo>
                    <a:pt x="610" y="1872"/>
                  </a:lnTo>
                  <a:lnTo>
                    <a:pt x="606" y="1872"/>
                  </a:lnTo>
                  <a:lnTo>
                    <a:pt x="606" y="1870"/>
                  </a:lnTo>
                  <a:lnTo>
                    <a:pt x="606" y="1870"/>
                  </a:lnTo>
                  <a:lnTo>
                    <a:pt x="606" y="1868"/>
                  </a:lnTo>
                  <a:lnTo>
                    <a:pt x="604" y="1868"/>
                  </a:lnTo>
                  <a:lnTo>
                    <a:pt x="604" y="1870"/>
                  </a:lnTo>
                  <a:lnTo>
                    <a:pt x="602" y="1870"/>
                  </a:lnTo>
                  <a:lnTo>
                    <a:pt x="602" y="1870"/>
                  </a:lnTo>
                  <a:lnTo>
                    <a:pt x="600" y="1870"/>
                  </a:lnTo>
                  <a:lnTo>
                    <a:pt x="600" y="1868"/>
                  </a:lnTo>
                  <a:lnTo>
                    <a:pt x="598" y="1868"/>
                  </a:lnTo>
                  <a:lnTo>
                    <a:pt x="598" y="1868"/>
                  </a:lnTo>
                  <a:lnTo>
                    <a:pt x="598" y="1868"/>
                  </a:lnTo>
                  <a:lnTo>
                    <a:pt x="596" y="1868"/>
                  </a:lnTo>
                  <a:lnTo>
                    <a:pt x="596" y="1868"/>
                  </a:lnTo>
                  <a:lnTo>
                    <a:pt x="592" y="1868"/>
                  </a:lnTo>
                  <a:lnTo>
                    <a:pt x="592" y="1870"/>
                  </a:lnTo>
                  <a:lnTo>
                    <a:pt x="592" y="1870"/>
                  </a:lnTo>
                  <a:lnTo>
                    <a:pt x="592" y="1868"/>
                  </a:lnTo>
                  <a:lnTo>
                    <a:pt x="590" y="1868"/>
                  </a:lnTo>
                  <a:lnTo>
                    <a:pt x="590" y="1868"/>
                  </a:lnTo>
                  <a:lnTo>
                    <a:pt x="588" y="1868"/>
                  </a:lnTo>
                  <a:lnTo>
                    <a:pt x="588" y="1868"/>
                  </a:lnTo>
                  <a:lnTo>
                    <a:pt x="590" y="1868"/>
                  </a:lnTo>
                  <a:lnTo>
                    <a:pt x="590" y="1866"/>
                  </a:lnTo>
                  <a:lnTo>
                    <a:pt x="588" y="1866"/>
                  </a:lnTo>
                  <a:lnTo>
                    <a:pt x="588" y="1864"/>
                  </a:lnTo>
                  <a:lnTo>
                    <a:pt x="586" y="1864"/>
                  </a:lnTo>
                  <a:lnTo>
                    <a:pt x="586" y="1866"/>
                  </a:lnTo>
                  <a:lnTo>
                    <a:pt x="584" y="1866"/>
                  </a:lnTo>
                  <a:lnTo>
                    <a:pt x="584" y="1864"/>
                  </a:lnTo>
                  <a:lnTo>
                    <a:pt x="582" y="1862"/>
                  </a:lnTo>
                  <a:lnTo>
                    <a:pt x="582" y="1860"/>
                  </a:lnTo>
                  <a:lnTo>
                    <a:pt x="580" y="1860"/>
                  </a:lnTo>
                  <a:lnTo>
                    <a:pt x="580" y="1860"/>
                  </a:lnTo>
                  <a:lnTo>
                    <a:pt x="580" y="1860"/>
                  </a:lnTo>
                  <a:lnTo>
                    <a:pt x="580" y="1858"/>
                  </a:lnTo>
                  <a:lnTo>
                    <a:pt x="578" y="1858"/>
                  </a:lnTo>
                  <a:lnTo>
                    <a:pt x="578" y="1858"/>
                  </a:lnTo>
                  <a:lnTo>
                    <a:pt x="576" y="1858"/>
                  </a:lnTo>
                  <a:lnTo>
                    <a:pt x="576" y="1856"/>
                  </a:lnTo>
                  <a:lnTo>
                    <a:pt x="572" y="1856"/>
                  </a:lnTo>
                  <a:lnTo>
                    <a:pt x="572" y="1858"/>
                  </a:lnTo>
                  <a:lnTo>
                    <a:pt x="570" y="1858"/>
                  </a:lnTo>
                  <a:lnTo>
                    <a:pt x="570" y="1856"/>
                  </a:lnTo>
                  <a:lnTo>
                    <a:pt x="570" y="1856"/>
                  </a:lnTo>
                  <a:lnTo>
                    <a:pt x="570" y="1856"/>
                  </a:lnTo>
                  <a:lnTo>
                    <a:pt x="568" y="1856"/>
                  </a:lnTo>
                  <a:lnTo>
                    <a:pt x="568" y="1856"/>
                  </a:lnTo>
                  <a:lnTo>
                    <a:pt x="566" y="1856"/>
                  </a:lnTo>
                  <a:lnTo>
                    <a:pt x="566" y="1858"/>
                  </a:lnTo>
                  <a:lnTo>
                    <a:pt x="566" y="1856"/>
                  </a:lnTo>
                  <a:lnTo>
                    <a:pt x="566" y="1856"/>
                  </a:lnTo>
                  <a:lnTo>
                    <a:pt x="564" y="1856"/>
                  </a:lnTo>
                  <a:lnTo>
                    <a:pt x="564" y="1856"/>
                  </a:lnTo>
                  <a:lnTo>
                    <a:pt x="562" y="1856"/>
                  </a:lnTo>
                  <a:lnTo>
                    <a:pt x="561" y="1856"/>
                  </a:lnTo>
                  <a:lnTo>
                    <a:pt x="559" y="1858"/>
                  </a:lnTo>
                  <a:lnTo>
                    <a:pt x="559" y="1858"/>
                  </a:lnTo>
                  <a:lnTo>
                    <a:pt x="559" y="1858"/>
                  </a:lnTo>
                  <a:lnTo>
                    <a:pt x="559" y="1860"/>
                  </a:lnTo>
                  <a:lnTo>
                    <a:pt x="557" y="1860"/>
                  </a:lnTo>
                  <a:lnTo>
                    <a:pt x="557" y="1862"/>
                  </a:lnTo>
                  <a:lnTo>
                    <a:pt x="557" y="1862"/>
                  </a:lnTo>
                  <a:lnTo>
                    <a:pt x="557" y="1862"/>
                  </a:lnTo>
                  <a:lnTo>
                    <a:pt x="555" y="1862"/>
                  </a:lnTo>
                  <a:lnTo>
                    <a:pt x="555" y="1862"/>
                  </a:lnTo>
                  <a:lnTo>
                    <a:pt x="551" y="1862"/>
                  </a:lnTo>
                  <a:lnTo>
                    <a:pt x="551" y="1860"/>
                  </a:lnTo>
                  <a:lnTo>
                    <a:pt x="551" y="1860"/>
                  </a:lnTo>
                  <a:lnTo>
                    <a:pt x="551" y="1858"/>
                  </a:lnTo>
                  <a:lnTo>
                    <a:pt x="549" y="1858"/>
                  </a:lnTo>
                  <a:lnTo>
                    <a:pt x="549" y="1858"/>
                  </a:lnTo>
                  <a:lnTo>
                    <a:pt x="549" y="1858"/>
                  </a:lnTo>
                  <a:lnTo>
                    <a:pt x="549" y="1856"/>
                  </a:lnTo>
                  <a:lnTo>
                    <a:pt x="547" y="1856"/>
                  </a:lnTo>
                  <a:lnTo>
                    <a:pt x="547" y="1858"/>
                  </a:lnTo>
                  <a:lnTo>
                    <a:pt x="545" y="1858"/>
                  </a:lnTo>
                  <a:lnTo>
                    <a:pt x="545" y="1856"/>
                  </a:lnTo>
                  <a:lnTo>
                    <a:pt x="543" y="1856"/>
                  </a:lnTo>
                  <a:lnTo>
                    <a:pt x="543" y="1856"/>
                  </a:lnTo>
                  <a:lnTo>
                    <a:pt x="543" y="1856"/>
                  </a:lnTo>
                  <a:lnTo>
                    <a:pt x="543" y="1854"/>
                  </a:lnTo>
                  <a:lnTo>
                    <a:pt x="541" y="1854"/>
                  </a:lnTo>
                  <a:lnTo>
                    <a:pt x="541" y="1854"/>
                  </a:lnTo>
                  <a:lnTo>
                    <a:pt x="541" y="1854"/>
                  </a:lnTo>
                  <a:lnTo>
                    <a:pt x="541" y="1850"/>
                  </a:lnTo>
                  <a:lnTo>
                    <a:pt x="541" y="1852"/>
                  </a:lnTo>
                  <a:lnTo>
                    <a:pt x="539" y="1852"/>
                  </a:lnTo>
                  <a:lnTo>
                    <a:pt x="539" y="1850"/>
                  </a:lnTo>
                  <a:lnTo>
                    <a:pt x="537" y="1850"/>
                  </a:lnTo>
                  <a:lnTo>
                    <a:pt x="537" y="1850"/>
                  </a:lnTo>
                  <a:lnTo>
                    <a:pt x="535" y="1850"/>
                  </a:lnTo>
                  <a:lnTo>
                    <a:pt x="535" y="1848"/>
                  </a:lnTo>
                  <a:lnTo>
                    <a:pt x="533" y="1848"/>
                  </a:lnTo>
                  <a:lnTo>
                    <a:pt x="533" y="1850"/>
                  </a:lnTo>
                  <a:lnTo>
                    <a:pt x="533" y="1848"/>
                  </a:lnTo>
                  <a:lnTo>
                    <a:pt x="533" y="1850"/>
                  </a:lnTo>
                  <a:lnTo>
                    <a:pt x="533" y="1848"/>
                  </a:lnTo>
                  <a:lnTo>
                    <a:pt x="533" y="1848"/>
                  </a:lnTo>
                  <a:lnTo>
                    <a:pt x="533" y="1846"/>
                  </a:lnTo>
                  <a:lnTo>
                    <a:pt x="533" y="1846"/>
                  </a:lnTo>
                  <a:lnTo>
                    <a:pt x="533" y="1844"/>
                  </a:lnTo>
                  <a:lnTo>
                    <a:pt x="531" y="1844"/>
                  </a:lnTo>
                  <a:lnTo>
                    <a:pt x="531" y="1842"/>
                  </a:lnTo>
                  <a:lnTo>
                    <a:pt x="529" y="1842"/>
                  </a:lnTo>
                  <a:lnTo>
                    <a:pt x="529" y="1840"/>
                  </a:lnTo>
                  <a:lnTo>
                    <a:pt x="529" y="1840"/>
                  </a:lnTo>
                  <a:lnTo>
                    <a:pt x="529" y="1838"/>
                  </a:lnTo>
                  <a:lnTo>
                    <a:pt x="527" y="1838"/>
                  </a:lnTo>
                  <a:lnTo>
                    <a:pt x="527" y="1836"/>
                  </a:lnTo>
                  <a:lnTo>
                    <a:pt x="525" y="1836"/>
                  </a:lnTo>
                  <a:lnTo>
                    <a:pt x="525" y="1836"/>
                  </a:lnTo>
                  <a:lnTo>
                    <a:pt x="525" y="1836"/>
                  </a:lnTo>
                  <a:lnTo>
                    <a:pt x="525" y="1834"/>
                  </a:lnTo>
                  <a:lnTo>
                    <a:pt x="523" y="1834"/>
                  </a:lnTo>
                  <a:lnTo>
                    <a:pt x="523" y="1834"/>
                  </a:lnTo>
                  <a:lnTo>
                    <a:pt x="523" y="1834"/>
                  </a:lnTo>
                  <a:lnTo>
                    <a:pt x="523" y="1832"/>
                  </a:lnTo>
                  <a:lnTo>
                    <a:pt x="521" y="1832"/>
                  </a:lnTo>
                  <a:lnTo>
                    <a:pt x="521" y="1832"/>
                  </a:lnTo>
                  <a:lnTo>
                    <a:pt x="521" y="1832"/>
                  </a:lnTo>
                  <a:lnTo>
                    <a:pt x="521" y="1830"/>
                  </a:lnTo>
                  <a:lnTo>
                    <a:pt x="519" y="1830"/>
                  </a:lnTo>
                  <a:lnTo>
                    <a:pt x="519" y="1830"/>
                  </a:lnTo>
                  <a:lnTo>
                    <a:pt x="517" y="1830"/>
                  </a:lnTo>
                  <a:lnTo>
                    <a:pt x="517" y="1829"/>
                  </a:lnTo>
                  <a:lnTo>
                    <a:pt x="509" y="1829"/>
                  </a:lnTo>
                  <a:lnTo>
                    <a:pt x="509" y="1830"/>
                  </a:lnTo>
                  <a:lnTo>
                    <a:pt x="509" y="1830"/>
                  </a:lnTo>
                  <a:lnTo>
                    <a:pt x="509" y="1830"/>
                  </a:lnTo>
                  <a:lnTo>
                    <a:pt x="507" y="1830"/>
                  </a:lnTo>
                  <a:lnTo>
                    <a:pt x="507" y="1832"/>
                  </a:lnTo>
                  <a:lnTo>
                    <a:pt x="509" y="1832"/>
                  </a:lnTo>
                  <a:lnTo>
                    <a:pt x="509" y="1832"/>
                  </a:lnTo>
                  <a:lnTo>
                    <a:pt x="507" y="1832"/>
                  </a:lnTo>
                  <a:lnTo>
                    <a:pt x="507" y="1830"/>
                  </a:lnTo>
                  <a:lnTo>
                    <a:pt x="509" y="1830"/>
                  </a:lnTo>
                  <a:lnTo>
                    <a:pt x="509" y="1829"/>
                  </a:lnTo>
                  <a:lnTo>
                    <a:pt x="509" y="1829"/>
                  </a:lnTo>
                  <a:lnTo>
                    <a:pt x="509" y="1829"/>
                  </a:lnTo>
                  <a:lnTo>
                    <a:pt x="509" y="1829"/>
                  </a:lnTo>
                  <a:lnTo>
                    <a:pt x="513" y="1829"/>
                  </a:lnTo>
                  <a:lnTo>
                    <a:pt x="513" y="1827"/>
                  </a:lnTo>
                  <a:lnTo>
                    <a:pt x="513" y="1827"/>
                  </a:lnTo>
                  <a:lnTo>
                    <a:pt x="513" y="1825"/>
                  </a:lnTo>
                  <a:lnTo>
                    <a:pt x="513" y="1825"/>
                  </a:lnTo>
                  <a:lnTo>
                    <a:pt x="513" y="1825"/>
                  </a:lnTo>
                  <a:lnTo>
                    <a:pt x="513" y="1823"/>
                  </a:lnTo>
                  <a:lnTo>
                    <a:pt x="511" y="1823"/>
                  </a:lnTo>
                  <a:lnTo>
                    <a:pt x="511" y="1823"/>
                  </a:lnTo>
                  <a:lnTo>
                    <a:pt x="511" y="1823"/>
                  </a:lnTo>
                  <a:lnTo>
                    <a:pt x="511" y="1821"/>
                  </a:lnTo>
                  <a:lnTo>
                    <a:pt x="509" y="1821"/>
                  </a:lnTo>
                  <a:lnTo>
                    <a:pt x="509" y="1821"/>
                  </a:lnTo>
                  <a:lnTo>
                    <a:pt x="509" y="1821"/>
                  </a:lnTo>
                  <a:lnTo>
                    <a:pt x="509" y="1819"/>
                  </a:lnTo>
                  <a:lnTo>
                    <a:pt x="509" y="1819"/>
                  </a:lnTo>
                  <a:lnTo>
                    <a:pt x="509" y="1821"/>
                  </a:lnTo>
                  <a:lnTo>
                    <a:pt x="509" y="1819"/>
                  </a:lnTo>
                  <a:lnTo>
                    <a:pt x="509" y="1819"/>
                  </a:lnTo>
                  <a:lnTo>
                    <a:pt x="507" y="1819"/>
                  </a:lnTo>
                  <a:lnTo>
                    <a:pt x="507" y="1819"/>
                  </a:lnTo>
                  <a:lnTo>
                    <a:pt x="505" y="1819"/>
                  </a:lnTo>
                  <a:lnTo>
                    <a:pt x="505" y="1823"/>
                  </a:lnTo>
                  <a:lnTo>
                    <a:pt x="507" y="1823"/>
                  </a:lnTo>
                  <a:lnTo>
                    <a:pt x="507" y="1823"/>
                  </a:lnTo>
                  <a:lnTo>
                    <a:pt x="507" y="1823"/>
                  </a:lnTo>
                  <a:lnTo>
                    <a:pt x="507" y="1827"/>
                  </a:lnTo>
                  <a:lnTo>
                    <a:pt x="507" y="1827"/>
                  </a:lnTo>
                  <a:lnTo>
                    <a:pt x="507" y="1829"/>
                  </a:lnTo>
                  <a:lnTo>
                    <a:pt x="505" y="1829"/>
                  </a:lnTo>
                  <a:lnTo>
                    <a:pt x="505" y="1830"/>
                  </a:lnTo>
                  <a:lnTo>
                    <a:pt x="505" y="1830"/>
                  </a:lnTo>
                  <a:lnTo>
                    <a:pt x="505" y="1830"/>
                  </a:lnTo>
                  <a:lnTo>
                    <a:pt x="507" y="1832"/>
                  </a:lnTo>
                  <a:lnTo>
                    <a:pt x="507" y="1832"/>
                  </a:lnTo>
                  <a:lnTo>
                    <a:pt x="507" y="1832"/>
                  </a:lnTo>
                  <a:lnTo>
                    <a:pt x="507" y="1834"/>
                  </a:lnTo>
                  <a:lnTo>
                    <a:pt x="509" y="1834"/>
                  </a:lnTo>
                  <a:lnTo>
                    <a:pt x="509" y="1836"/>
                  </a:lnTo>
                  <a:lnTo>
                    <a:pt x="505" y="1836"/>
                  </a:lnTo>
                  <a:lnTo>
                    <a:pt x="505" y="1834"/>
                  </a:lnTo>
                  <a:lnTo>
                    <a:pt x="503" y="1834"/>
                  </a:lnTo>
                  <a:lnTo>
                    <a:pt x="503" y="1834"/>
                  </a:lnTo>
                  <a:lnTo>
                    <a:pt x="503" y="1834"/>
                  </a:lnTo>
                  <a:lnTo>
                    <a:pt x="503" y="1832"/>
                  </a:lnTo>
                  <a:lnTo>
                    <a:pt x="503" y="1832"/>
                  </a:lnTo>
                  <a:lnTo>
                    <a:pt x="503" y="1832"/>
                  </a:lnTo>
                  <a:lnTo>
                    <a:pt x="503" y="1832"/>
                  </a:lnTo>
                  <a:lnTo>
                    <a:pt x="503" y="1832"/>
                  </a:lnTo>
                  <a:lnTo>
                    <a:pt x="503" y="1830"/>
                  </a:lnTo>
                  <a:lnTo>
                    <a:pt x="501" y="1830"/>
                  </a:lnTo>
                  <a:lnTo>
                    <a:pt x="501" y="1829"/>
                  </a:lnTo>
                  <a:lnTo>
                    <a:pt x="501" y="1829"/>
                  </a:lnTo>
                  <a:lnTo>
                    <a:pt x="501" y="1829"/>
                  </a:lnTo>
                  <a:lnTo>
                    <a:pt x="501" y="1827"/>
                  </a:lnTo>
                  <a:lnTo>
                    <a:pt x="499" y="1827"/>
                  </a:lnTo>
                  <a:lnTo>
                    <a:pt x="499" y="1827"/>
                  </a:lnTo>
                  <a:lnTo>
                    <a:pt x="499" y="1827"/>
                  </a:lnTo>
                  <a:lnTo>
                    <a:pt x="499" y="1825"/>
                  </a:lnTo>
                  <a:lnTo>
                    <a:pt x="497" y="1825"/>
                  </a:lnTo>
                  <a:lnTo>
                    <a:pt x="497" y="1825"/>
                  </a:lnTo>
                  <a:lnTo>
                    <a:pt x="497" y="1825"/>
                  </a:lnTo>
                  <a:lnTo>
                    <a:pt x="499" y="1825"/>
                  </a:lnTo>
                  <a:lnTo>
                    <a:pt x="499" y="1825"/>
                  </a:lnTo>
                  <a:lnTo>
                    <a:pt x="501" y="1825"/>
                  </a:lnTo>
                  <a:lnTo>
                    <a:pt x="501" y="1821"/>
                  </a:lnTo>
                  <a:lnTo>
                    <a:pt x="501" y="1821"/>
                  </a:lnTo>
                  <a:lnTo>
                    <a:pt x="501" y="1813"/>
                  </a:lnTo>
                  <a:lnTo>
                    <a:pt x="503" y="1811"/>
                  </a:lnTo>
                  <a:lnTo>
                    <a:pt x="501" y="1811"/>
                  </a:lnTo>
                  <a:lnTo>
                    <a:pt x="501" y="1811"/>
                  </a:lnTo>
                  <a:lnTo>
                    <a:pt x="503" y="1811"/>
                  </a:lnTo>
                  <a:lnTo>
                    <a:pt x="503" y="1807"/>
                  </a:lnTo>
                  <a:lnTo>
                    <a:pt x="501" y="1807"/>
                  </a:lnTo>
                  <a:lnTo>
                    <a:pt x="501" y="1805"/>
                  </a:lnTo>
                  <a:lnTo>
                    <a:pt x="501" y="1805"/>
                  </a:lnTo>
                  <a:lnTo>
                    <a:pt x="501" y="1803"/>
                  </a:lnTo>
                  <a:lnTo>
                    <a:pt x="499" y="1803"/>
                  </a:lnTo>
                  <a:lnTo>
                    <a:pt x="499" y="1801"/>
                  </a:lnTo>
                  <a:lnTo>
                    <a:pt x="499" y="1801"/>
                  </a:lnTo>
                  <a:lnTo>
                    <a:pt x="499" y="1799"/>
                  </a:lnTo>
                  <a:lnTo>
                    <a:pt x="497" y="1799"/>
                  </a:lnTo>
                  <a:lnTo>
                    <a:pt x="497" y="1799"/>
                  </a:lnTo>
                  <a:lnTo>
                    <a:pt x="497" y="1799"/>
                  </a:lnTo>
                  <a:lnTo>
                    <a:pt x="497" y="1795"/>
                  </a:lnTo>
                  <a:lnTo>
                    <a:pt x="495" y="1795"/>
                  </a:lnTo>
                  <a:lnTo>
                    <a:pt x="495" y="1793"/>
                  </a:lnTo>
                  <a:lnTo>
                    <a:pt x="495" y="1793"/>
                  </a:lnTo>
                  <a:lnTo>
                    <a:pt x="495" y="1791"/>
                  </a:lnTo>
                  <a:lnTo>
                    <a:pt x="493" y="1791"/>
                  </a:lnTo>
                  <a:lnTo>
                    <a:pt x="493" y="1789"/>
                  </a:lnTo>
                  <a:lnTo>
                    <a:pt x="491" y="1789"/>
                  </a:lnTo>
                  <a:lnTo>
                    <a:pt x="491" y="1791"/>
                  </a:lnTo>
                  <a:lnTo>
                    <a:pt x="491" y="1791"/>
                  </a:lnTo>
                  <a:lnTo>
                    <a:pt x="491" y="1789"/>
                  </a:lnTo>
                  <a:lnTo>
                    <a:pt x="489" y="1789"/>
                  </a:lnTo>
                  <a:lnTo>
                    <a:pt x="491" y="1789"/>
                  </a:lnTo>
                  <a:lnTo>
                    <a:pt x="491" y="1785"/>
                  </a:lnTo>
                  <a:lnTo>
                    <a:pt x="489" y="1785"/>
                  </a:lnTo>
                  <a:lnTo>
                    <a:pt x="489" y="1781"/>
                  </a:lnTo>
                  <a:lnTo>
                    <a:pt x="489" y="1783"/>
                  </a:lnTo>
                  <a:lnTo>
                    <a:pt x="489" y="1783"/>
                  </a:lnTo>
                  <a:lnTo>
                    <a:pt x="489" y="1781"/>
                  </a:lnTo>
                  <a:lnTo>
                    <a:pt x="489" y="1781"/>
                  </a:lnTo>
                  <a:lnTo>
                    <a:pt x="489" y="1781"/>
                  </a:lnTo>
                  <a:lnTo>
                    <a:pt x="489" y="1779"/>
                  </a:lnTo>
                  <a:lnTo>
                    <a:pt x="487" y="1779"/>
                  </a:lnTo>
                  <a:lnTo>
                    <a:pt x="487" y="1779"/>
                  </a:lnTo>
                  <a:lnTo>
                    <a:pt x="487" y="1779"/>
                  </a:lnTo>
                  <a:lnTo>
                    <a:pt x="487" y="1779"/>
                  </a:lnTo>
                  <a:lnTo>
                    <a:pt x="485" y="1779"/>
                  </a:lnTo>
                  <a:lnTo>
                    <a:pt x="485" y="1777"/>
                  </a:lnTo>
                  <a:lnTo>
                    <a:pt x="485" y="1777"/>
                  </a:lnTo>
                  <a:lnTo>
                    <a:pt x="485" y="1775"/>
                  </a:lnTo>
                  <a:lnTo>
                    <a:pt x="483" y="1775"/>
                  </a:lnTo>
                  <a:lnTo>
                    <a:pt x="483" y="1773"/>
                  </a:lnTo>
                  <a:lnTo>
                    <a:pt x="481" y="1773"/>
                  </a:lnTo>
                  <a:lnTo>
                    <a:pt x="481" y="1771"/>
                  </a:lnTo>
                  <a:lnTo>
                    <a:pt x="481" y="1771"/>
                  </a:lnTo>
                  <a:lnTo>
                    <a:pt x="481" y="1771"/>
                  </a:lnTo>
                  <a:lnTo>
                    <a:pt x="481" y="1767"/>
                  </a:lnTo>
                  <a:lnTo>
                    <a:pt x="481" y="1767"/>
                  </a:lnTo>
                  <a:lnTo>
                    <a:pt x="481" y="1765"/>
                  </a:lnTo>
                  <a:lnTo>
                    <a:pt x="479" y="1765"/>
                  </a:lnTo>
                  <a:lnTo>
                    <a:pt x="479" y="1767"/>
                  </a:lnTo>
                  <a:lnTo>
                    <a:pt x="479" y="1767"/>
                  </a:lnTo>
                  <a:lnTo>
                    <a:pt x="479" y="1765"/>
                  </a:lnTo>
                  <a:lnTo>
                    <a:pt x="479" y="1765"/>
                  </a:lnTo>
                  <a:lnTo>
                    <a:pt x="479" y="1763"/>
                  </a:lnTo>
                  <a:lnTo>
                    <a:pt x="479" y="1761"/>
                  </a:lnTo>
                  <a:lnTo>
                    <a:pt x="479" y="1761"/>
                  </a:lnTo>
                  <a:lnTo>
                    <a:pt x="477" y="1761"/>
                  </a:lnTo>
                  <a:lnTo>
                    <a:pt x="477" y="1759"/>
                  </a:lnTo>
                  <a:lnTo>
                    <a:pt x="477" y="1759"/>
                  </a:lnTo>
                  <a:lnTo>
                    <a:pt x="477" y="1759"/>
                  </a:lnTo>
                  <a:lnTo>
                    <a:pt x="475" y="1759"/>
                  </a:lnTo>
                  <a:lnTo>
                    <a:pt x="475" y="1757"/>
                  </a:lnTo>
                  <a:lnTo>
                    <a:pt x="471" y="1757"/>
                  </a:lnTo>
                  <a:lnTo>
                    <a:pt x="473" y="1757"/>
                  </a:lnTo>
                  <a:lnTo>
                    <a:pt x="471" y="1757"/>
                  </a:lnTo>
                  <a:lnTo>
                    <a:pt x="473" y="1757"/>
                  </a:lnTo>
                  <a:lnTo>
                    <a:pt x="473" y="1757"/>
                  </a:lnTo>
                  <a:lnTo>
                    <a:pt x="471" y="1757"/>
                  </a:lnTo>
                  <a:lnTo>
                    <a:pt x="471" y="1755"/>
                  </a:lnTo>
                  <a:lnTo>
                    <a:pt x="471" y="1755"/>
                  </a:lnTo>
                  <a:lnTo>
                    <a:pt x="471" y="1755"/>
                  </a:lnTo>
                  <a:lnTo>
                    <a:pt x="469" y="1755"/>
                  </a:lnTo>
                  <a:lnTo>
                    <a:pt x="469" y="1755"/>
                  </a:lnTo>
                  <a:lnTo>
                    <a:pt x="469" y="1755"/>
                  </a:lnTo>
                  <a:lnTo>
                    <a:pt x="469" y="1755"/>
                  </a:lnTo>
                  <a:lnTo>
                    <a:pt x="469" y="1755"/>
                  </a:lnTo>
                  <a:lnTo>
                    <a:pt x="469" y="1755"/>
                  </a:lnTo>
                  <a:lnTo>
                    <a:pt x="469" y="1755"/>
                  </a:lnTo>
                  <a:lnTo>
                    <a:pt x="467" y="1755"/>
                  </a:lnTo>
                  <a:lnTo>
                    <a:pt x="467" y="1753"/>
                  </a:lnTo>
                  <a:lnTo>
                    <a:pt x="467" y="1753"/>
                  </a:lnTo>
                  <a:lnTo>
                    <a:pt x="467" y="1753"/>
                  </a:lnTo>
                  <a:lnTo>
                    <a:pt x="467" y="1753"/>
                  </a:lnTo>
                  <a:lnTo>
                    <a:pt x="465" y="1753"/>
                  </a:lnTo>
                  <a:lnTo>
                    <a:pt x="465" y="1751"/>
                  </a:lnTo>
                  <a:lnTo>
                    <a:pt x="463" y="1751"/>
                  </a:lnTo>
                  <a:lnTo>
                    <a:pt x="463" y="1751"/>
                  </a:lnTo>
                  <a:lnTo>
                    <a:pt x="465" y="1751"/>
                  </a:lnTo>
                  <a:lnTo>
                    <a:pt x="465" y="1749"/>
                  </a:lnTo>
                  <a:lnTo>
                    <a:pt x="463" y="1749"/>
                  </a:lnTo>
                  <a:lnTo>
                    <a:pt x="463" y="1749"/>
                  </a:lnTo>
                  <a:lnTo>
                    <a:pt x="461" y="1749"/>
                  </a:lnTo>
                  <a:lnTo>
                    <a:pt x="461" y="1747"/>
                  </a:lnTo>
                  <a:lnTo>
                    <a:pt x="461" y="1747"/>
                  </a:lnTo>
                  <a:lnTo>
                    <a:pt x="461" y="1747"/>
                  </a:lnTo>
                  <a:lnTo>
                    <a:pt x="461" y="1747"/>
                  </a:lnTo>
                  <a:lnTo>
                    <a:pt x="461" y="1745"/>
                  </a:lnTo>
                  <a:lnTo>
                    <a:pt x="459" y="1745"/>
                  </a:lnTo>
                  <a:lnTo>
                    <a:pt x="459" y="1745"/>
                  </a:lnTo>
                  <a:lnTo>
                    <a:pt x="458" y="1745"/>
                  </a:lnTo>
                  <a:lnTo>
                    <a:pt x="458" y="1743"/>
                  </a:lnTo>
                  <a:lnTo>
                    <a:pt x="458" y="1743"/>
                  </a:lnTo>
                  <a:lnTo>
                    <a:pt x="456" y="1743"/>
                  </a:lnTo>
                  <a:lnTo>
                    <a:pt x="456" y="1743"/>
                  </a:lnTo>
                  <a:lnTo>
                    <a:pt x="456" y="1741"/>
                  </a:lnTo>
                  <a:lnTo>
                    <a:pt x="454" y="1741"/>
                  </a:lnTo>
                  <a:lnTo>
                    <a:pt x="454" y="1741"/>
                  </a:lnTo>
                  <a:lnTo>
                    <a:pt x="452" y="1741"/>
                  </a:lnTo>
                  <a:lnTo>
                    <a:pt x="452" y="1739"/>
                  </a:lnTo>
                  <a:lnTo>
                    <a:pt x="450" y="1739"/>
                  </a:lnTo>
                  <a:lnTo>
                    <a:pt x="450" y="1739"/>
                  </a:lnTo>
                  <a:lnTo>
                    <a:pt x="448" y="1737"/>
                  </a:lnTo>
                  <a:lnTo>
                    <a:pt x="446" y="1737"/>
                  </a:lnTo>
                  <a:lnTo>
                    <a:pt x="446" y="1737"/>
                  </a:lnTo>
                  <a:lnTo>
                    <a:pt x="442" y="1737"/>
                  </a:lnTo>
                  <a:lnTo>
                    <a:pt x="442" y="1735"/>
                  </a:lnTo>
                  <a:lnTo>
                    <a:pt x="440" y="1735"/>
                  </a:lnTo>
                  <a:lnTo>
                    <a:pt x="440" y="1735"/>
                  </a:lnTo>
                  <a:lnTo>
                    <a:pt x="438" y="1735"/>
                  </a:lnTo>
                  <a:lnTo>
                    <a:pt x="438" y="1733"/>
                  </a:lnTo>
                  <a:lnTo>
                    <a:pt x="438" y="1733"/>
                  </a:lnTo>
                  <a:lnTo>
                    <a:pt x="438" y="1731"/>
                  </a:lnTo>
                  <a:lnTo>
                    <a:pt x="436" y="1731"/>
                  </a:lnTo>
                  <a:lnTo>
                    <a:pt x="436" y="1731"/>
                  </a:lnTo>
                  <a:lnTo>
                    <a:pt x="436" y="1731"/>
                  </a:lnTo>
                  <a:lnTo>
                    <a:pt x="436" y="1731"/>
                  </a:lnTo>
                  <a:lnTo>
                    <a:pt x="436" y="1731"/>
                  </a:lnTo>
                  <a:lnTo>
                    <a:pt x="436" y="1731"/>
                  </a:lnTo>
                  <a:lnTo>
                    <a:pt x="436" y="1731"/>
                  </a:lnTo>
                  <a:lnTo>
                    <a:pt x="434" y="1731"/>
                  </a:lnTo>
                  <a:lnTo>
                    <a:pt x="434" y="1729"/>
                  </a:lnTo>
                  <a:lnTo>
                    <a:pt x="434" y="1731"/>
                  </a:lnTo>
                  <a:lnTo>
                    <a:pt x="432" y="1731"/>
                  </a:lnTo>
                  <a:lnTo>
                    <a:pt x="432" y="1731"/>
                  </a:lnTo>
                  <a:lnTo>
                    <a:pt x="432" y="1731"/>
                  </a:lnTo>
                  <a:lnTo>
                    <a:pt x="432" y="1731"/>
                  </a:lnTo>
                  <a:lnTo>
                    <a:pt x="430" y="1731"/>
                  </a:lnTo>
                  <a:lnTo>
                    <a:pt x="430" y="1729"/>
                  </a:lnTo>
                  <a:lnTo>
                    <a:pt x="428" y="1729"/>
                  </a:lnTo>
                  <a:lnTo>
                    <a:pt x="428" y="1727"/>
                  </a:lnTo>
                  <a:lnTo>
                    <a:pt x="428" y="1727"/>
                  </a:lnTo>
                  <a:lnTo>
                    <a:pt x="428" y="1727"/>
                  </a:lnTo>
                  <a:lnTo>
                    <a:pt x="426" y="1727"/>
                  </a:lnTo>
                  <a:lnTo>
                    <a:pt x="428" y="1725"/>
                  </a:lnTo>
                  <a:lnTo>
                    <a:pt x="426" y="1725"/>
                  </a:lnTo>
                  <a:lnTo>
                    <a:pt x="426" y="1725"/>
                  </a:lnTo>
                  <a:lnTo>
                    <a:pt x="424" y="1725"/>
                  </a:lnTo>
                  <a:lnTo>
                    <a:pt x="424" y="1724"/>
                  </a:lnTo>
                  <a:lnTo>
                    <a:pt x="426" y="1724"/>
                  </a:lnTo>
                  <a:lnTo>
                    <a:pt x="426" y="1722"/>
                  </a:lnTo>
                  <a:lnTo>
                    <a:pt x="424" y="1722"/>
                  </a:lnTo>
                  <a:lnTo>
                    <a:pt x="424" y="1720"/>
                  </a:lnTo>
                  <a:lnTo>
                    <a:pt x="424" y="1722"/>
                  </a:lnTo>
                  <a:lnTo>
                    <a:pt x="422" y="1720"/>
                  </a:lnTo>
                  <a:lnTo>
                    <a:pt x="422" y="1722"/>
                  </a:lnTo>
                  <a:lnTo>
                    <a:pt x="422" y="1720"/>
                  </a:lnTo>
                  <a:lnTo>
                    <a:pt x="422" y="1720"/>
                  </a:lnTo>
                  <a:lnTo>
                    <a:pt x="422" y="1722"/>
                  </a:lnTo>
                  <a:lnTo>
                    <a:pt x="420" y="1722"/>
                  </a:lnTo>
                  <a:lnTo>
                    <a:pt x="420" y="1718"/>
                  </a:lnTo>
                  <a:lnTo>
                    <a:pt x="420" y="1720"/>
                  </a:lnTo>
                  <a:lnTo>
                    <a:pt x="420" y="1720"/>
                  </a:lnTo>
                  <a:lnTo>
                    <a:pt x="420" y="1718"/>
                  </a:lnTo>
                  <a:lnTo>
                    <a:pt x="420" y="1720"/>
                  </a:lnTo>
                  <a:lnTo>
                    <a:pt x="418" y="1720"/>
                  </a:lnTo>
                  <a:lnTo>
                    <a:pt x="420" y="1720"/>
                  </a:lnTo>
                  <a:lnTo>
                    <a:pt x="420" y="1718"/>
                  </a:lnTo>
                  <a:lnTo>
                    <a:pt x="418" y="1718"/>
                  </a:lnTo>
                  <a:lnTo>
                    <a:pt x="418" y="1718"/>
                  </a:lnTo>
                  <a:lnTo>
                    <a:pt x="418" y="1718"/>
                  </a:lnTo>
                  <a:lnTo>
                    <a:pt x="418" y="1716"/>
                  </a:lnTo>
                  <a:lnTo>
                    <a:pt x="416" y="1716"/>
                  </a:lnTo>
                  <a:lnTo>
                    <a:pt x="418" y="1716"/>
                  </a:lnTo>
                  <a:lnTo>
                    <a:pt x="414" y="1716"/>
                  </a:lnTo>
                  <a:lnTo>
                    <a:pt x="414" y="1716"/>
                  </a:lnTo>
                  <a:lnTo>
                    <a:pt x="414" y="1716"/>
                  </a:lnTo>
                  <a:lnTo>
                    <a:pt x="414" y="1714"/>
                  </a:lnTo>
                  <a:lnTo>
                    <a:pt x="414" y="1714"/>
                  </a:lnTo>
                  <a:lnTo>
                    <a:pt x="412" y="1714"/>
                  </a:lnTo>
                  <a:lnTo>
                    <a:pt x="412" y="1712"/>
                  </a:lnTo>
                  <a:lnTo>
                    <a:pt x="412" y="1712"/>
                  </a:lnTo>
                  <a:lnTo>
                    <a:pt x="412" y="1714"/>
                  </a:lnTo>
                  <a:lnTo>
                    <a:pt x="412" y="1712"/>
                  </a:lnTo>
                  <a:lnTo>
                    <a:pt x="410" y="1712"/>
                  </a:lnTo>
                  <a:lnTo>
                    <a:pt x="410" y="1712"/>
                  </a:lnTo>
                  <a:lnTo>
                    <a:pt x="410" y="1712"/>
                  </a:lnTo>
                  <a:lnTo>
                    <a:pt x="410" y="1710"/>
                  </a:lnTo>
                  <a:lnTo>
                    <a:pt x="412" y="1710"/>
                  </a:lnTo>
                  <a:lnTo>
                    <a:pt x="410" y="1710"/>
                  </a:lnTo>
                  <a:lnTo>
                    <a:pt x="412" y="1710"/>
                  </a:lnTo>
                  <a:lnTo>
                    <a:pt x="412" y="1708"/>
                  </a:lnTo>
                  <a:lnTo>
                    <a:pt x="408" y="1708"/>
                  </a:lnTo>
                  <a:lnTo>
                    <a:pt x="408" y="1708"/>
                  </a:lnTo>
                  <a:lnTo>
                    <a:pt x="406" y="1708"/>
                  </a:lnTo>
                  <a:lnTo>
                    <a:pt x="406" y="1708"/>
                  </a:lnTo>
                  <a:lnTo>
                    <a:pt x="404" y="1708"/>
                  </a:lnTo>
                  <a:lnTo>
                    <a:pt x="404" y="1706"/>
                  </a:lnTo>
                  <a:lnTo>
                    <a:pt x="402" y="1706"/>
                  </a:lnTo>
                  <a:lnTo>
                    <a:pt x="400" y="1704"/>
                  </a:lnTo>
                  <a:lnTo>
                    <a:pt x="400" y="1704"/>
                  </a:lnTo>
                  <a:lnTo>
                    <a:pt x="400" y="1704"/>
                  </a:lnTo>
                  <a:lnTo>
                    <a:pt x="400" y="1704"/>
                  </a:lnTo>
                  <a:lnTo>
                    <a:pt x="398" y="1704"/>
                  </a:lnTo>
                  <a:lnTo>
                    <a:pt x="398" y="1702"/>
                  </a:lnTo>
                  <a:lnTo>
                    <a:pt x="398" y="1702"/>
                  </a:lnTo>
                  <a:lnTo>
                    <a:pt x="398" y="1702"/>
                  </a:lnTo>
                  <a:lnTo>
                    <a:pt x="396" y="1702"/>
                  </a:lnTo>
                  <a:lnTo>
                    <a:pt x="398" y="1702"/>
                  </a:lnTo>
                  <a:lnTo>
                    <a:pt x="398" y="1700"/>
                  </a:lnTo>
                  <a:lnTo>
                    <a:pt x="396" y="1700"/>
                  </a:lnTo>
                  <a:lnTo>
                    <a:pt x="396" y="1698"/>
                  </a:lnTo>
                  <a:lnTo>
                    <a:pt x="398" y="1698"/>
                  </a:lnTo>
                  <a:lnTo>
                    <a:pt x="398" y="1696"/>
                  </a:lnTo>
                  <a:lnTo>
                    <a:pt x="398" y="1696"/>
                  </a:lnTo>
                  <a:lnTo>
                    <a:pt x="398" y="1696"/>
                  </a:lnTo>
                  <a:lnTo>
                    <a:pt x="396" y="1696"/>
                  </a:lnTo>
                  <a:lnTo>
                    <a:pt x="396" y="1694"/>
                  </a:lnTo>
                  <a:lnTo>
                    <a:pt x="396" y="1694"/>
                  </a:lnTo>
                  <a:lnTo>
                    <a:pt x="396" y="1694"/>
                  </a:lnTo>
                  <a:lnTo>
                    <a:pt x="396" y="1694"/>
                  </a:lnTo>
                  <a:lnTo>
                    <a:pt x="396" y="1692"/>
                  </a:lnTo>
                  <a:lnTo>
                    <a:pt x="394" y="1692"/>
                  </a:lnTo>
                  <a:lnTo>
                    <a:pt x="394" y="1690"/>
                  </a:lnTo>
                  <a:lnTo>
                    <a:pt x="394" y="1690"/>
                  </a:lnTo>
                  <a:lnTo>
                    <a:pt x="394" y="1688"/>
                  </a:lnTo>
                  <a:lnTo>
                    <a:pt x="392" y="1688"/>
                  </a:lnTo>
                  <a:lnTo>
                    <a:pt x="392" y="1688"/>
                  </a:lnTo>
                  <a:lnTo>
                    <a:pt x="390" y="1688"/>
                  </a:lnTo>
                  <a:lnTo>
                    <a:pt x="390" y="1688"/>
                  </a:lnTo>
                  <a:lnTo>
                    <a:pt x="390" y="1688"/>
                  </a:lnTo>
                  <a:lnTo>
                    <a:pt x="390" y="1686"/>
                  </a:lnTo>
                  <a:lnTo>
                    <a:pt x="388" y="1686"/>
                  </a:lnTo>
                  <a:lnTo>
                    <a:pt x="388" y="1686"/>
                  </a:lnTo>
                  <a:lnTo>
                    <a:pt x="388" y="1686"/>
                  </a:lnTo>
                  <a:lnTo>
                    <a:pt x="388" y="1686"/>
                  </a:lnTo>
                  <a:lnTo>
                    <a:pt x="388" y="1686"/>
                  </a:lnTo>
                  <a:lnTo>
                    <a:pt x="386" y="1686"/>
                  </a:lnTo>
                  <a:lnTo>
                    <a:pt x="386" y="1684"/>
                  </a:lnTo>
                  <a:lnTo>
                    <a:pt x="386" y="1686"/>
                  </a:lnTo>
                  <a:lnTo>
                    <a:pt x="386" y="1684"/>
                  </a:lnTo>
                  <a:lnTo>
                    <a:pt x="386" y="1684"/>
                  </a:lnTo>
                  <a:lnTo>
                    <a:pt x="386" y="1684"/>
                  </a:lnTo>
                  <a:lnTo>
                    <a:pt x="388" y="1684"/>
                  </a:lnTo>
                  <a:lnTo>
                    <a:pt x="386" y="1684"/>
                  </a:lnTo>
                  <a:lnTo>
                    <a:pt x="386" y="1682"/>
                  </a:lnTo>
                  <a:lnTo>
                    <a:pt x="388" y="1682"/>
                  </a:lnTo>
                  <a:lnTo>
                    <a:pt x="388" y="1682"/>
                  </a:lnTo>
                  <a:lnTo>
                    <a:pt x="386" y="1680"/>
                  </a:lnTo>
                  <a:lnTo>
                    <a:pt x="384" y="1680"/>
                  </a:lnTo>
                  <a:lnTo>
                    <a:pt x="384" y="1680"/>
                  </a:lnTo>
                  <a:lnTo>
                    <a:pt x="384" y="1680"/>
                  </a:lnTo>
                  <a:lnTo>
                    <a:pt x="384" y="1678"/>
                  </a:lnTo>
                  <a:lnTo>
                    <a:pt x="382" y="1678"/>
                  </a:lnTo>
                  <a:lnTo>
                    <a:pt x="382" y="1676"/>
                  </a:lnTo>
                  <a:lnTo>
                    <a:pt x="382" y="1676"/>
                  </a:lnTo>
                  <a:lnTo>
                    <a:pt x="382" y="1676"/>
                  </a:lnTo>
                  <a:lnTo>
                    <a:pt x="380" y="1676"/>
                  </a:lnTo>
                  <a:lnTo>
                    <a:pt x="380" y="1674"/>
                  </a:lnTo>
                  <a:lnTo>
                    <a:pt x="382" y="1674"/>
                  </a:lnTo>
                  <a:lnTo>
                    <a:pt x="380" y="1674"/>
                  </a:lnTo>
                  <a:lnTo>
                    <a:pt x="380" y="1674"/>
                  </a:lnTo>
                  <a:lnTo>
                    <a:pt x="378" y="1674"/>
                  </a:lnTo>
                  <a:lnTo>
                    <a:pt x="378" y="1672"/>
                  </a:lnTo>
                  <a:lnTo>
                    <a:pt x="378" y="1672"/>
                  </a:lnTo>
                  <a:lnTo>
                    <a:pt x="378" y="1672"/>
                  </a:lnTo>
                  <a:lnTo>
                    <a:pt x="378" y="1672"/>
                  </a:lnTo>
                  <a:lnTo>
                    <a:pt x="378" y="1672"/>
                  </a:lnTo>
                  <a:lnTo>
                    <a:pt x="378" y="1670"/>
                  </a:lnTo>
                  <a:lnTo>
                    <a:pt x="378" y="1670"/>
                  </a:lnTo>
                  <a:lnTo>
                    <a:pt x="378" y="1670"/>
                  </a:lnTo>
                  <a:lnTo>
                    <a:pt x="376" y="1670"/>
                  </a:lnTo>
                  <a:lnTo>
                    <a:pt x="376" y="1668"/>
                  </a:lnTo>
                  <a:lnTo>
                    <a:pt x="376" y="1668"/>
                  </a:lnTo>
                  <a:lnTo>
                    <a:pt x="376" y="1668"/>
                  </a:lnTo>
                  <a:lnTo>
                    <a:pt x="376" y="1668"/>
                  </a:lnTo>
                  <a:lnTo>
                    <a:pt x="376" y="1666"/>
                  </a:lnTo>
                  <a:lnTo>
                    <a:pt x="374" y="1666"/>
                  </a:lnTo>
                  <a:lnTo>
                    <a:pt x="374" y="1666"/>
                  </a:lnTo>
                  <a:lnTo>
                    <a:pt x="374" y="1666"/>
                  </a:lnTo>
                  <a:lnTo>
                    <a:pt x="374" y="1664"/>
                  </a:lnTo>
                  <a:lnTo>
                    <a:pt x="374" y="1666"/>
                  </a:lnTo>
                  <a:lnTo>
                    <a:pt x="374" y="1664"/>
                  </a:lnTo>
                  <a:lnTo>
                    <a:pt x="374" y="1664"/>
                  </a:lnTo>
                  <a:lnTo>
                    <a:pt x="374" y="1664"/>
                  </a:lnTo>
                  <a:lnTo>
                    <a:pt x="374" y="1662"/>
                  </a:lnTo>
                  <a:lnTo>
                    <a:pt x="372" y="1662"/>
                  </a:lnTo>
                  <a:lnTo>
                    <a:pt x="372" y="1662"/>
                  </a:lnTo>
                  <a:lnTo>
                    <a:pt x="372" y="1662"/>
                  </a:lnTo>
                  <a:lnTo>
                    <a:pt x="372" y="1662"/>
                  </a:lnTo>
                  <a:lnTo>
                    <a:pt x="372" y="1662"/>
                  </a:lnTo>
                  <a:lnTo>
                    <a:pt x="372" y="1660"/>
                  </a:lnTo>
                  <a:lnTo>
                    <a:pt x="370" y="1660"/>
                  </a:lnTo>
                  <a:lnTo>
                    <a:pt x="370" y="1660"/>
                  </a:lnTo>
                  <a:lnTo>
                    <a:pt x="372" y="1660"/>
                  </a:lnTo>
                  <a:lnTo>
                    <a:pt x="372" y="1660"/>
                  </a:lnTo>
                  <a:lnTo>
                    <a:pt x="370" y="1660"/>
                  </a:lnTo>
                  <a:lnTo>
                    <a:pt x="370" y="1658"/>
                  </a:lnTo>
                  <a:lnTo>
                    <a:pt x="370" y="1656"/>
                  </a:lnTo>
                  <a:lnTo>
                    <a:pt x="370" y="1656"/>
                  </a:lnTo>
                  <a:lnTo>
                    <a:pt x="368" y="1656"/>
                  </a:lnTo>
                  <a:lnTo>
                    <a:pt x="368" y="1654"/>
                  </a:lnTo>
                  <a:lnTo>
                    <a:pt x="368" y="1654"/>
                  </a:lnTo>
                  <a:lnTo>
                    <a:pt x="368" y="1654"/>
                  </a:lnTo>
                  <a:lnTo>
                    <a:pt x="368" y="1654"/>
                  </a:lnTo>
                  <a:lnTo>
                    <a:pt x="368" y="1652"/>
                  </a:lnTo>
                  <a:lnTo>
                    <a:pt x="366" y="1652"/>
                  </a:lnTo>
                  <a:lnTo>
                    <a:pt x="366" y="1652"/>
                  </a:lnTo>
                  <a:lnTo>
                    <a:pt x="366" y="1652"/>
                  </a:lnTo>
                  <a:lnTo>
                    <a:pt x="366" y="1652"/>
                  </a:lnTo>
                  <a:lnTo>
                    <a:pt x="366" y="1652"/>
                  </a:lnTo>
                  <a:lnTo>
                    <a:pt x="366" y="1650"/>
                  </a:lnTo>
                  <a:lnTo>
                    <a:pt x="366" y="1650"/>
                  </a:lnTo>
                  <a:lnTo>
                    <a:pt x="366" y="1650"/>
                  </a:lnTo>
                  <a:lnTo>
                    <a:pt x="366" y="1650"/>
                  </a:lnTo>
                  <a:lnTo>
                    <a:pt x="364" y="1650"/>
                  </a:lnTo>
                  <a:lnTo>
                    <a:pt x="364" y="1648"/>
                  </a:lnTo>
                  <a:lnTo>
                    <a:pt x="364" y="1648"/>
                  </a:lnTo>
                  <a:lnTo>
                    <a:pt x="364" y="1650"/>
                  </a:lnTo>
                  <a:lnTo>
                    <a:pt x="364" y="1648"/>
                  </a:lnTo>
                  <a:lnTo>
                    <a:pt x="362" y="1648"/>
                  </a:lnTo>
                  <a:lnTo>
                    <a:pt x="364" y="1648"/>
                  </a:lnTo>
                  <a:lnTo>
                    <a:pt x="362" y="1648"/>
                  </a:lnTo>
                  <a:lnTo>
                    <a:pt x="362" y="1648"/>
                  </a:lnTo>
                  <a:lnTo>
                    <a:pt x="362" y="1648"/>
                  </a:lnTo>
                  <a:lnTo>
                    <a:pt x="362" y="1648"/>
                  </a:lnTo>
                  <a:lnTo>
                    <a:pt x="362" y="1648"/>
                  </a:lnTo>
                  <a:lnTo>
                    <a:pt x="362" y="1648"/>
                  </a:lnTo>
                  <a:lnTo>
                    <a:pt x="362" y="1648"/>
                  </a:lnTo>
                  <a:lnTo>
                    <a:pt x="362" y="1648"/>
                  </a:lnTo>
                  <a:lnTo>
                    <a:pt x="362" y="1648"/>
                  </a:lnTo>
                  <a:lnTo>
                    <a:pt x="362" y="1646"/>
                  </a:lnTo>
                  <a:lnTo>
                    <a:pt x="360" y="1646"/>
                  </a:lnTo>
                  <a:lnTo>
                    <a:pt x="362" y="1646"/>
                  </a:lnTo>
                  <a:lnTo>
                    <a:pt x="362" y="1642"/>
                  </a:lnTo>
                  <a:lnTo>
                    <a:pt x="360" y="1642"/>
                  </a:lnTo>
                  <a:lnTo>
                    <a:pt x="360" y="1642"/>
                  </a:lnTo>
                  <a:lnTo>
                    <a:pt x="360" y="1642"/>
                  </a:lnTo>
                  <a:lnTo>
                    <a:pt x="360" y="1642"/>
                  </a:lnTo>
                  <a:lnTo>
                    <a:pt x="360" y="1642"/>
                  </a:lnTo>
                  <a:lnTo>
                    <a:pt x="360" y="1642"/>
                  </a:lnTo>
                  <a:lnTo>
                    <a:pt x="360" y="1640"/>
                  </a:lnTo>
                  <a:lnTo>
                    <a:pt x="358" y="1640"/>
                  </a:lnTo>
                  <a:lnTo>
                    <a:pt x="358" y="1638"/>
                  </a:lnTo>
                  <a:lnTo>
                    <a:pt x="358" y="1638"/>
                  </a:lnTo>
                  <a:lnTo>
                    <a:pt x="358" y="1636"/>
                  </a:lnTo>
                  <a:lnTo>
                    <a:pt x="358" y="1638"/>
                  </a:lnTo>
                  <a:lnTo>
                    <a:pt x="358" y="1636"/>
                  </a:lnTo>
                  <a:lnTo>
                    <a:pt x="356" y="1638"/>
                  </a:lnTo>
                  <a:lnTo>
                    <a:pt x="356" y="1636"/>
                  </a:lnTo>
                  <a:lnTo>
                    <a:pt x="356" y="1638"/>
                  </a:lnTo>
                  <a:lnTo>
                    <a:pt x="356" y="1636"/>
                  </a:lnTo>
                  <a:lnTo>
                    <a:pt x="354" y="1636"/>
                  </a:lnTo>
                  <a:lnTo>
                    <a:pt x="356" y="1636"/>
                  </a:lnTo>
                  <a:lnTo>
                    <a:pt x="356" y="1636"/>
                  </a:lnTo>
                  <a:lnTo>
                    <a:pt x="354" y="1636"/>
                  </a:lnTo>
                  <a:lnTo>
                    <a:pt x="354" y="1636"/>
                  </a:lnTo>
                  <a:lnTo>
                    <a:pt x="354" y="1636"/>
                  </a:lnTo>
                  <a:lnTo>
                    <a:pt x="354" y="1636"/>
                  </a:lnTo>
                  <a:lnTo>
                    <a:pt x="354" y="1634"/>
                  </a:lnTo>
                  <a:lnTo>
                    <a:pt x="353" y="1634"/>
                  </a:lnTo>
                  <a:lnTo>
                    <a:pt x="354" y="1634"/>
                  </a:lnTo>
                  <a:lnTo>
                    <a:pt x="353" y="1634"/>
                  </a:lnTo>
                  <a:lnTo>
                    <a:pt x="353" y="1632"/>
                  </a:lnTo>
                  <a:lnTo>
                    <a:pt x="353" y="1632"/>
                  </a:lnTo>
                  <a:lnTo>
                    <a:pt x="353" y="1630"/>
                  </a:lnTo>
                  <a:lnTo>
                    <a:pt x="351" y="1630"/>
                  </a:lnTo>
                  <a:lnTo>
                    <a:pt x="351" y="1630"/>
                  </a:lnTo>
                  <a:lnTo>
                    <a:pt x="351" y="1630"/>
                  </a:lnTo>
                  <a:lnTo>
                    <a:pt x="351" y="1628"/>
                  </a:lnTo>
                  <a:lnTo>
                    <a:pt x="349" y="1628"/>
                  </a:lnTo>
                  <a:lnTo>
                    <a:pt x="351" y="1628"/>
                  </a:lnTo>
                  <a:lnTo>
                    <a:pt x="349" y="1628"/>
                  </a:lnTo>
                  <a:lnTo>
                    <a:pt x="349" y="1628"/>
                  </a:lnTo>
                  <a:lnTo>
                    <a:pt x="349" y="1628"/>
                  </a:lnTo>
                  <a:lnTo>
                    <a:pt x="349" y="1628"/>
                  </a:lnTo>
                  <a:lnTo>
                    <a:pt x="349" y="1628"/>
                  </a:lnTo>
                  <a:lnTo>
                    <a:pt x="347" y="1628"/>
                  </a:lnTo>
                  <a:lnTo>
                    <a:pt x="347" y="1626"/>
                  </a:lnTo>
                  <a:lnTo>
                    <a:pt x="347" y="1626"/>
                  </a:lnTo>
                  <a:lnTo>
                    <a:pt x="347" y="1628"/>
                  </a:lnTo>
                  <a:lnTo>
                    <a:pt x="345" y="1628"/>
                  </a:lnTo>
                  <a:lnTo>
                    <a:pt x="345" y="1626"/>
                  </a:lnTo>
                  <a:lnTo>
                    <a:pt x="345" y="1626"/>
                  </a:lnTo>
                  <a:lnTo>
                    <a:pt x="345" y="1626"/>
                  </a:lnTo>
                  <a:lnTo>
                    <a:pt x="343" y="1626"/>
                  </a:lnTo>
                  <a:lnTo>
                    <a:pt x="343" y="1624"/>
                  </a:lnTo>
                  <a:lnTo>
                    <a:pt x="343" y="1624"/>
                  </a:lnTo>
                  <a:lnTo>
                    <a:pt x="343" y="1622"/>
                  </a:lnTo>
                  <a:lnTo>
                    <a:pt x="341" y="1622"/>
                  </a:lnTo>
                  <a:lnTo>
                    <a:pt x="341" y="1620"/>
                  </a:lnTo>
                  <a:lnTo>
                    <a:pt x="339" y="1620"/>
                  </a:lnTo>
                  <a:lnTo>
                    <a:pt x="339" y="1620"/>
                  </a:lnTo>
                  <a:lnTo>
                    <a:pt x="339" y="1620"/>
                  </a:lnTo>
                  <a:lnTo>
                    <a:pt x="339" y="1619"/>
                  </a:lnTo>
                  <a:lnTo>
                    <a:pt x="339" y="1620"/>
                  </a:lnTo>
                  <a:lnTo>
                    <a:pt x="339" y="1619"/>
                  </a:lnTo>
                  <a:lnTo>
                    <a:pt x="335" y="1619"/>
                  </a:lnTo>
                  <a:lnTo>
                    <a:pt x="335" y="1619"/>
                  </a:lnTo>
                  <a:lnTo>
                    <a:pt x="333" y="1619"/>
                  </a:lnTo>
                  <a:lnTo>
                    <a:pt x="333" y="1617"/>
                  </a:lnTo>
                  <a:lnTo>
                    <a:pt x="333" y="1617"/>
                  </a:lnTo>
                  <a:lnTo>
                    <a:pt x="333" y="1619"/>
                  </a:lnTo>
                  <a:lnTo>
                    <a:pt x="331" y="1619"/>
                  </a:lnTo>
                  <a:lnTo>
                    <a:pt x="331" y="1617"/>
                  </a:lnTo>
                  <a:lnTo>
                    <a:pt x="331" y="1617"/>
                  </a:lnTo>
                  <a:lnTo>
                    <a:pt x="331" y="1617"/>
                  </a:lnTo>
                  <a:lnTo>
                    <a:pt x="331" y="1617"/>
                  </a:lnTo>
                  <a:lnTo>
                    <a:pt x="331" y="1617"/>
                  </a:lnTo>
                  <a:lnTo>
                    <a:pt x="329" y="1617"/>
                  </a:lnTo>
                  <a:lnTo>
                    <a:pt x="331" y="1617"/>
                  </a:lnTo>
                  <a:lnTo>
                    <a:pt x="331" y="1615"/>
                  </a:lnTo>
                  <a:lnTo>
                    <a:pt x="329" y="1615"/>
                  </a:lnTo>
                  <a:lnTo>
                    <a:pt x="329" y="1615"/>
                  </a:lnTo>
                  <a:lnTo>
                    <a:pt x="329" y="1615"/>
                  </a:lnTo>
                  <a:lnTo>
                    <a:pt x="329" y="1613"/>
                  </a:lnTo>
                  <a:lnTo>
                    <a:pt x="327" y="1613"/>
                  </a:lnTo>
                  <a:lnTo>
                    <a:pt x="327" y="1613"/>
                  </a:lnTo>
                  <a:lnTo>
                    <a:pt x="325" y="1613"/>
                  </a:lnTo>
                  <a:lnTo>
                    <a:pt x="325" y="1613"/>
                  </a:lnTo>
                  <a:lnTo>
                    <a:pt x="327" y="1613"/>
                  </a:lnTo>
                  <a:lnTo>
                    <a:pt x="327" y="1611"/>
                  </a:lnTo>
                  <a:lnTo>
                    <a:pt x="325" y="1611"/>
                  </a:lnTo>
                  <a:lnTo>
                    <a:pt x="325" y="1611"/>
                  </a:lnTo>
                  <a:lnTo>
                    <a:pt x="325" y="1611"/>
                  </a:lnTo>
                  <a:lnTo>
                    <a:pt x="325" y="1609"/>
                  </a:lnTo>
                  <a:lnTo>
                    <a:pt x="323" y="1609"/>
                  </a:lnTo>
                  <a:lnTo>
                    <a:pt x="325" y="1609"/>
                  </a:lnTo>
                  <a:lnTo>
                    <a:pt x="325" y="1607"/>
                  </a:lnTo>
                  <a:lnTo>
                    <a:pt x="323" y="1607"/>
                  </a:lnTo>
                  <a:lnTo>
                    <a:pt x="323" y="1605"/>
                  </a:lnTo>
                  <a:lnTo>
                    <a:pt x="321" y="1605"/>
                  </a:lnTo>
                  <a:lnTo>
                    <a:pt x="321" y="1603"/>
                  </a:lnTo>
                  <a:lnTo>
                    <a:pt x="321" y="1603"/>
                  </a:lnTo>
                  <a:lnTo>
                    <a:pt x="321" y="1603"/>
                  </a:lnTo>
                  <a:lnTo>
                    <a:pt x="321" y="1603"/>
                  </a:lnTo>
                  <a:lnTo>
                    <a:pt x="321" y="1603"/>
                  </a:lnTo>
                  <a:lnTo>
                    <a:pt x="321" y="1603"/>
                  </a:lnTo>
                  <a:lnTo>
                    <a:pt x="319" y="1603"/>
                  </a:lnTo>
                  <a:lnTo>
                    <a:pt x="321" y="1603"/>
                  </a:lnTo>
                  <a:lnTo>
                    <a:pt x="321" y="1601"/>
                  </a:lnTo>
                  <a:lnTo>
                    <a:pt x="319" y="1601"/>
                  </a:lnTo>
                  <a:lnTo>
                    <a:pt x="319" y="1599"/>
                  </a:lnTo>
                  <a:lnTo>
                    <a:pt x="319" y="1599"/>
                  </a:lnTo>
                  <a:lnTo>
                    <a:pt x="319" y="1599"/>
                  </a:lnTo>
                  <a:lnTo>
                    <a:pt x="317" y="1599"/>
                  </a:lnTo>
                  <a:lnTo>
                    <a:pt x="317" y="1597"/>
                  </a:lnTo>
                  <a:lnTo>
                    <a:pt x="315" y="1597"/>
                  </a:lnTo>
                  <a:lnTo>
                    <a:pt x="315" y="1597"/>
                  </a:lnTo>
                  <a:lnTo>
                    <a:pt x="315" y="1597"/>
                  </a:lnTo>
                  <a:lnTo>
                    <a:pt x="315" y="1595"/>
                  </a:lnTo>
                  <a:lnTo>
                    <a:pt x="313" y="1595"/>
                  </a:lnTo>
                  <a:lnTo>
                    <a:pt x="313" y="1597"/>
                  </a:lnTo>
                  <a:lnTo>
                    <a:pt x="313" y="1597"/>
                  </a:lnTo>
                  <a:lnTo>
                    <a:pt x="313" y="1595"/>
                  </a:lnTo>
                  <a:lnTo>
                    <a:pt x="313" y="1595"/>
                  </a:lnTo>
                  <a:lnTo>
                    <a:pt x="313" y="1595"/>
                  </a:lnTo>
                  <a:lnTo>
                    <a:pt x="313" y="1595"/>
                  </a:lnTo>
                  <a:lnTo>
                    <a:pt x="313" y="1595"/>
                  </a:lnTo>
                  <a:lnTo>
                    <a:pt x="313" y="1595"/>
                  </a:lnTo>
                  <a:lnTo>
                    <a:pt x="313" y="1595"/>
                  </a:lnTo>
                  <a:lnTo>
                    <a:pt x="313" y="1593"/>
                  </a:lnTo>
                  <a:lnTo>
                    <a:pt x="313" y="1593"/>
                  </a:lnTo>
                  <a:lnTo>
                    <a:pt x="313" y="1593"/>
                  </a:lnTo>
                  <a:lnTo>
                    <a:pt x="311" y="1593"/>
                  </a:lnTo>
                  <a:lnTo>
                    <a:pt x="311" y="1591"/>
                  </a:lnTo>
                  <a:lnTo>
                    <a:pt x="309" y="1591"/>
                  </a:lnTo>
                  <a:lnTo>
                    <a:pt x="311" y="1591"/>
                  </a:lnTo>
                  <a:lnTo>
                    <a:pt x="311" y="1591"/>
                  </a:lnTo>
                  <a:lnTo>
                    <a:pt x="309" y="1591"/>
                  </a:lnTo>
                  <a:lnTo>
                    <a:pt x="309" y="1589"/>
                  </a:lnTo>
                  <a:lnTo>
                    <a:pt x="307" y="1589"/>
                  </a:lnTo>
                  <a:lnTo>
                    <a:pt x="307" y="1589"/>
                  </a:lnTo>
                  <a:lnTo>
                    <a:pt x="307" y="1589"/>
                  </a:lnTo>
                  <a:lnTo>
                    <a:pt x="307" y="1589"/>
                  </a:lnTo>
                  <a:lnTo>
                    <a:pt x="305" y="1589"/>
                  </a:lnTo>
                  <a:lnTo>
                    <a:pt x="305" y="1587"/>
                  </a:lnTo>
                  <a:lnTo>
                    <a:pt x="305" y="1587"/>
                  </a:lnTo>
                  <a:lnTo>
                    <a:pt x="305" y="1589"/>
                  </a:lnTo>
                  <a:lnTo>
                    <a:pt x="303" y="1589"/>
                  </a:lnTo>
                  <a:lnTo>
                    <a:pt x="305" y="1589"/>
                  </a:lnTo>
                  <a:lnTo>
                    <a:pt x="303" y="1589"/>
                  </a:lnTo>
                  <a:lnTo>
                    <a:pt x="303" y="1589"/>
                  </a:lnTo>
                  <a:lnTo>
                    <a:pt x="303" y="1589"/>
                  </a:lnTo>
                  <a:lnTo>
                    <a:pt x="303" y="1589"/>
                  </a:lnTo>
                  <a:lnTo>
                    <a:pt x="303" y="1587"/>
                  </a:lnTo>
                  <a:lnTo>
                    <a:pt x="301" y="1587"/>
                  </a:lnTo>
                  <a:lnTo>
                    <a:pt x="301" y="1589"/>
                  </a:lnTo>
                  <a:lnTo>
                    <a:pt x="301" y="1587"/>
                  </a:lnTo>
                  <a:lnTo>
                    <a:pt x="301" y="1587"/>
                  </a:lnTo>
                  <a:lnTo>
                    <a:pt x="301" y="1587"/>
                  </a:lnTo>
                  <a:lnTo>
                    <a:pt x="301" y="1587"/>
                  </a:lnTo>
                  <a:lnTo>
                    <a:pt x="301" y="1587"/>
                  </a:lnTo>
                  <a:lnTo>
                    <a:pt x="301" y="1587"/>
                  </a:lnTo>
                  <a:lnTo>
                    <a:pt x="301" y="1587"/>
                  </a:lnTo>
                  <a:lnTo>
                    <a:pt x="301" y="1585"/>
                  </a:lnTo>
                  <a:lnTo>
                    <a:pt x="299" y="1585"/>
                  </a:lnTo>
                  <a:lnTo>
                    <a:pt x="299" y="1585"/>
                  </a:lnTo>
                  <a:lnTo>
                    <a:pt x="299" y="1585"/>
                  </a:lnTo>
                  <a:lnTo>
                    <a:pt x="299" y="1585"/>
                  </a:lnTo>
                  <a:lnTo>
                    <a:pt x="299" y="1585"/>
                  </a:lnTo>
                  <a:lnTo>
                    <a:pt x="299" y="1585"/>
                  </a:lnTo>
                  <a:lnTo>
                    <a:pt x="297" y="1585"/>
                  </a:lnTo>
                  <a:lnTo>
                    <a:pt x="297" y="1585"/>
                  </a:lnTo>
                  <a:lnTo>
                    <a:pt x="297" y="1585"/>
                  </a:lnTo>
                  <a:lnTo>
                    <a:pt x="299" y="1585"/>
                  </a:lnTo>
                  <a:lnTo>
                    <a:pt x="299" y="1583"/>
                  </a:lnTo>
                  <a:lnTo>
                    <a:pt x="297" y="1583"/>
                  </a:lnTo>
                  <a:lnTo>
                    <a:pt x="297" y="1581"/>
                  </a:lnTo>
                  <a:lnTo>
                    <a:pt x="297" y="1581"/>
                  </a:lnTo>
                  <a:lnTo>
                    <a:pt x="297" y="1581"/>
                  </a:lnTo>
                  <a:lnTo>
                    <a:pt x="297" y="1581"/>
                  </a:lnTo>
                  <a:lnTo>
                    <a:pt x="297" y="1579"/>
                  </a:lnTo>
                  <a:lnTo>
                    <a:pt x="295" y="1579"/>
                  </a:lnTo>
                  <a:lnTo>
                    <a:pt x="295" y="1577"/>
                  </a:lnTo>
                  <a:lnTo>
                    <a:pt x="295" y="1577"/>
                  </a:lnTo>
                  <a:lnTo>
                    <a:pt x="295" y="1577"/>
                  </a:lnTo>
                  <a:lnTo>
                    <a:pt x="295" y="1577"/>
                  </a:lnTo>
                  <a:lnTo>
                    <a:pt x="295" y="1575"/>
                  </a:lnTo>
                  <a:lnTo>
                    <a:pt x="293" y="1575"/>
                  </a:lnTo>
                  <a:lnTo>
                    <a:pt x="293" y="1575"/>
                  </a:lnTo>
                  <a:lnTo>
                    <a:pt x="291" y="1575"/>
                  </a:lnTo>
                  <a:lnTo>
                    <a:pt x="291" y="1575"/>
                  </a:lnTo>
                  <a:lnTo>
                    <a:pt x="291" y="1575"/>
                  </a:lnTo>
                  <a:lnTo>
                    <a:pt x="291" y="1573"/>
                  </a:lnTo>
                  <a:lnTo>
                    <a:pt x="289" y="1573"/>
                  </a:lnTo>
                  <a:lnTo>
                    <a:pt x="289" y="1573"/>
                  </a:lnTo>
                  <a:lnTo>
                    <a:pt x="287" y="1573"/>
                  </a:lnTo>
                  <a:lnTo>
                    <a:pt x="287" y="1571"/>
                  </a:lnTo>
                  <a:lnTo>
                    <a:pt x="287" y="1571"/>
                  </a:lnTo>
                  <a:lnTo>
                    <a:pt x="287" y="1571"/>
                  </a:lnTo>
                  <a:lnTo>
                    <a:pt x="287" y="1571"/>
                  </a:lnTo>
                  <a:lnTo>
                    <a:pt x="287" y="1569"/>
                  </a:lnTo>
                  <a:lnTo>
                    <a:pt x="285" y="1569"/>
                  </a:lnTo>
                  <a:lnTo>
                    <a:pt x="285" y="1569"/>
                  </a:lnTo>
                  <a:lnTo>
                    <a:pt x="285" y="1569"/>
                  </a:lnTo>
                  <a:lnTo>
                    <a:pt x="285" y="1567"/>
                  </a:lnTo>
                  <a:lnTo>
                    <a:pt x="283" y="1567"/>
                  </a:lnTo>
                  <a:lnTo>
                    <a:pt x="283" y="1569"/>
                  </a:lnTo>
                  <a:lnTo>
                    <a:pt x="283" y="1567"/>
                  </a:lnTo>
                  <a:lnTo>
                    <a:pt x="281" y="1567"/>
                  </a:lnTo>
                  <a:lnTo>
                    <a:pt x="281" y="1565"/>
                  </a:lnTo>
                  <a:lnTo>
                    <a:pt x="281" y="1565"/>
                  </a:lnTo>
                  <a:lnTo>
                    <a:pt x="279" y="1565"/>
                  </a:lnTo>
                  <a:lnTo>
                    <a:pt x="279" y="1565"/>
                  </a:lnTo>
                  <a:lnTo>
                    <a:pt x="279" y="1565"/>
                  </a:lnTo>
                  <a:lnTo>
                    <a:pt x="279" y="1563"/>
                  </a:lnTo>
                  <a:lnTo>
                    <a:pt x="277" y="1563"/>
                  </a:lnTo>
                  <a:lnTo>
                    <a:pt x="277" y="1563"/>
                  </a:lnTo>
                  <a:lnTo>
                    <a:pt x="279" y="1563"/>
                  </a:lnTo>
                  <a:lnTo>
                    <a:pt x="277" y="1563"/>
                  </a:lnTo>
                  <a:lnTo>
                    <a:pt x="277" y="1559"/>
                  </a:lnTo>
                  <a:lnTo>
                    <a:pt x="277" y="1559"/>
                  </a:lnTo>
                  <a:lnTo>
                    <a:pt x="277" y="1555"/>
                  </a:lnTo>
                  <a:lnTo>
                    <a:pt x="275" y="1555"/>
                  </a:lnTo>
                  <a:lnTo>
                    <a:pt x="275" y="1553"/>
                  </a:lnTo>
                  <a:lnTo>
                    <a:pt x="275" y="1553"/>
                  </a:lnTo>
                  <a:lnTo>
                    <a:pt x="275" y="1553"/>
                  </a:lnTo>
                  <a:lnTo>
                    <a:pt x="273" y="1553"/>
                  </a:lnTo>
                  <a:lnTo>
                    <a:pt x="273" y="1551"/>
                  </a:lnTo>
                  <a:lnTo>
                    <a:pt x="273" y="1551"/>
                  </a:lnTo>
                  <a:lnTo>
                    <a:pt x="271" y="1551"/>
                  </a:lnTo>
                  <a:lnTo>
                    <a:pt x="271" y="1549"/>
                  </a:lnTo>
                  <a:lnTo>
                    <a:pt x="271" y="1549"/>
                  </a:lnTo>
                  <a:lnTo>
                    <a:pt x="271" y="1549"/>
                  </a:lnTo>
                  <a:lnTo>
                    <a:pt x="269" y="1549"/>
                  </a:lnTo>
                  <a:lnTo>
                    <a:pt x="269" y="1547"/>
                  </a:lnTo>
                  <a:lnTo>
                    <a:pt x="269" y="1549"/>
                  </a:lnTo>
                  <a:lnTo>
                    <a:pt x="267" y="1549"/>
                  </a:lnTo>
                  <a:lnTo>
                    <a:pt x="267" y="1547"/>
                  </a:lnTo>
                  <a:lnTo>
                    <a:pt x="267" y="1547"/>
                  </a:lnTo>
                  <a:lnTo>
                    <a:pt x="267" y="1545"/>
                  </a:lnTo>
                  <a:lnTo>
                    <a:pt x="265" y="1545"/>
                  </a:lnTo>
                  <a:lnTo>
                    <a:pt x="265" y="1543"/>
                  </a:lnTo>
                  <a:lnTo>
                    <a:pt x="265" y="1543"/>
                  </a:lnTo>
                  <a:lnTo>
                    <a:pt x="265" y="1541"/>
                  </a:lnTo>
                  <a:lnTo>
                    <a:pt x="263" y="1541"/>
                  </a:lnTo>
                  <a:lnTo>
                    <a:pt x="263" y="1541"/>
                  </a:lnTo>
                  <a:lnTo>
                    <a:pt x="261" y="1541"/>
                  </a:lnTo>
                  <a:lnTo>
                    <a:pt x="261" y="1541"/>
                  </a:lnTo>
                  <a:lnTo>
                    <a:pt x="261" y="1539"/>
                  </a:lnTo>
                  <a:lnTo>
                    <a:pt x="259" y="1539"/>
                  </a:lnTo>
                  <a:lnTo>
                    <a:pt x="259" y="1537"/>
                  </a:lnTo>
                  <a:lnTo>
                    <a:pt x="257" y="1537"/>
                  </a:lnTo>
                  <a:lnTo>
                    <a:pt x="257" y="1535"/>
                  </a:lnTo>
                  <a:lnTo>
                    <a:pt x="257" y="1535"/>
                  </a:lnTo>
                  <a:lnTo>
                    <a:pt x="257" y="1535"/>
                  </a:lnTo>
                  <a:lnTo>
                    <a:pt x="255" y="1535"/>
                  </a:lnTo>
                  <a:lnTo>
                    <a:pt x="255" y="1533"/>
                  </a:lnTo>
                  <a:lnTo>
                    <a:pt x="255" y="1533"/>
                  </a:lnTo>
                  <a:lnTo>
                    <a:pt x="255" y="1531"/>
                  </a:lnTo>
                  <a:lnTo>
                    <a:pt x="255" y="1531"/>
                  </a:lnTo>
                  <a:lnTo>
                    <a:pt x="255" y="1531"/>
                  </a:lnTo>
                  <a:lnTo>
                    <a:pt x="253" y="1531"/>
                  </a:lnTo>
                  <a:lnTo>
                    <a:pt x="253" y="1531"/>
                  </a:lnTo>
                  <a:lnTo>
                    <a:pt x="251" y="1531"/>
                  </a:lnTo>
                  <a:lnTo>
                    <a:pt x="251" y="1529"/>
                  </a:lnTo>
                  <a:lnTo>
                    <a:pt x="251" y="1529"/>
                  </a:lnTo>
                  <a:lnTo>
                    <a:pt x="251" y="1531"/>
                  </a:lnTo>
                  <a:lnTo>
                    <a:pt x="250" y="1531"/>
                  </a:lnTo>
                  <a:lnTo>
                    <a:pt x="250" y="1529"/>
                  </a:lnTo>
                  <a:lnTo>
                    <a:pt x="248" y="1529"/>
                  </a:lnTo>
                  <a:lnTo>
                    <a:pt x="250" y="1529"/>
                  </a:lnTo>
                  <a:lnTo>
                    <a:pt x="248" y="1529"/>
                  </a:lnTo>
                  <a:lnTo>
                    <a:pt x="250" y="1529"/>
                  </a:lnTo>
                  <a:lnTo>
                    <a:pt x="250" y="1527"/>
                  </a:lnTo>
                  <a:lnTo>
                    <a:pt x="250" y="1529"/>
                  </a:lnTo>
                  <a:lnTo>
                    <a:pt x="250" y="1527"/>
                  </a:lnTo>
                  <a:lnTo>
                    <a:pt x="248" y="1527"/>
                  </a:lnTo>
                  <a:lnTo>
                    <a:pt x="250" y="1527"/>
                  </a:lnTo>
                  <a:lnTo>
                    <a:pt x="250" y="1525"/>
                  </a:lnTo>
                  <a:lnTo>
                    <a:pt x="248" y="1525"/>
                  </a:lnTo>
                  <a:lnTo>
                    <a:pt x="248" y="1525"/>
                  </a:lnTo>
                  <a:lnTo>
                    <a:pt x="250" y="1525"/>
                  </a:lnTo>
                  <a:lnTo>
                    <a:pt x="250" y="1523"/>
                  </a:lnTo>
                  <a:lnTo>
                    <a:pt x="250" y="1523"/>
                  </a:lnTo>
                  <a:lnTo>
                    <a:pt x="250" y="1523"/>
                  </a:lnTo>
                  <a:lnTo>
                    <a:pt x="250" y="1521"/>
                  </a:lnTo>
                  <a:lnTo>
                    <a:pt x="250" y="1521"/>
                  </a:lnTo>
                  <a:lnTo>
                    <a:pt x="250" y="1521"/>
                  </a:lnTo>
                  <a:lnTo>
                    <a:pt x="250" y="1519"/>
                  </a:lnTo>
                  <a:lnTo>
                    <a:pt x="248" y="1519"/>
                  </a:lnTo>
                  <a:lnTo>
                    <a:pt x="248" y="1519"/>
                  </a:lnTo>
                  <a:lnTo>
                    <a:pt x="248" y="1519"/>
                  </a:lnTo>
                  <a:lnTo>
                    <a:pt x="248" y="1519"/>
                  </a:lnTo>
                  <a:lnTo>
                    <a:pt x="248" y="1519"/>
                  </a:lnTo>
                  <a:lnTo>
                    <a:pt x="248" y="1519"/>
                  </a:lnTo>
                  <a:lnTo>
                    <a:pt x="248" y="1517"/>
                  </a:lnTo>
                  <a:lnTo>
                    <a:pt x="248" y="1517"/>
                  </a:lnTo>
                  <a:lnTo>
                    <a:pt x="248" y="1515"/>
                  </a:lnTo>
                  <a:lnTo>
                    <a:pt x="246" y="1515"/>
                  </a:lnTo>
                  <a:lnTo>
                    <a:pt x="246" y="1514"/>
                  </a:lnTo>
                  <a:lnTo>
                    <a:pt x="246" y="1514"/>
                  </a:lnTo>
                  <a:lnTo>
                    <a:pt x="246" y="1514"/>
                  </a:lnTo>
                  <a:lnTo>
                    <a:pt x="244" y="1514"/>
                  </a:lnTo>
                  <a:lnTo>
                    <a:pt x="244" y="1512"/>
                  </a:lnTo>
                  <a:lnTo>
                    <a:pt x="246" y="1512"/>
                  </a:lnTo>
                  <a:lnTo>
                    <a:pt x="246" y="1514"/>
                  </a:lnTo>
                  <a:lnTo>
                    <a:pt x="246" y="1514"/>
                  </a:lnTo>
                  <a:lnTo>
                    <a:pt x="246" y="1512"/>
                  </a:lnTo>
                  <a:lnTo>
                    <a:pt x="248" y="1512"/>
                  </a:lnTo>
                  <a:lnTo>
                    <a:pt x="248" y="1514"/>
                  </a:lnTo>
                  <a:lnTo>
                    <a:pt x="248" y="1512"/>
                  </a:lnTo>
                  <a:lnTo>
                    <a:pt x="248" y="1512"/>
                  </a:lnTo>
                  <a:lnTo>
                    <a:pt x="248" y="1512"/>
                  </a:lnTo>
                  <a:lnTo>
                    <a:pt x="248" y="1514"/>
                  </a:lnTo>
                  <a:lnTo>
                    <a:pt x="248" y="1514"/>
                  </a:lnTo>
                  <a:lnTo>
                    <a:pt x="248" y="1514"/>
                  </a:lnTo>
                  <a:lnTo>
                    <a:pt x="248" y="1514"/>
                  </a:lnTo>
                  <a:lnTo>
                    <a:pt x="248" y="1514"/>
                  </a:lnTo>
                  <a:lnTo>
                    <a:pt x="248" y="1514"/>
                  </a:lnTo>
                  <a:lnTo>
                    <a:pt x="248" y="1512"/>
                  </a:lnTo>
                  <a:lnTo>
                    <a:pt x="250" y="1512"/>
                  </a:lnTo>
                  <a:lnTo>
                    <a:pt x="250" y="1512"/>
                  </a:lnTo>
                  <a:lnTo>
                    <a:pt x="250" y="1512"/>
                  </a:lnTo>
                  <a:lnTo>
                    <a:pt x="250" y="1510"/>
                  </a:lnTo>
                  <a:lnTo>
                    <a:pt x="251" y="1510"/>
                  </a:lnTo>
                  <a:lnTo>
                    <a:pt x="251" y="1508"/>
                  </a:lnTo>
                  <a:lnTo>
                    <a:pt x="251" y="1508"/>
                  </a:lnTo>
                  <a:lnTo>
                    <a:pt x="251" y="1508"/>
                  </a:lnTo>
                  <a:lnTo>
                    <a:pt x="253" y="1508"/>
                  </a:lnTo>
                  <a:lnTo>
                    <a:pt x="253" y="1506"/>
                  </a:lnTo>
                  <a:lnTo>
                    <a:pt x="253" y="1506"/>
                  </a:lnTo>
                  <a:lnTo>
                    <a:pt x="253" y="1504"/>
                  </a:lnTo>
                  <a:lnTo>
                    <a:pt x="255" y="1504"/>
                  </a:lnTo>
                  <a:lnTo>
                    <a:pt x="255" y="1502"/>
                  </a:lnTo>
                  <a:lnTo>
                    <a:pt x="255" y="1502"/>
                  </a:lnTo>
                  <a:lnTo>
                    <a:pt x="255" y="1500"/>
                  </a:lnTo>
                  <a:lnTo>
                    <a:pt x="257" y="1500"/>
                  </a:lnTo>
                  <a:lnTo>
                    <a:pt x="257" y="1498"/>
                  </a:lnTo>
                  <a:lnTo>
                    <a:pt x="257" y="1498"/>
                  </a:lnTo>
                  <a:lnTo>
                    <a:pt x="257" y="1496"/>
                  </a:lnTo>
                  <a:lnTo>
                    <a:pt x="259" y="1496"/>
                  </a:lnTo>
                  <a:lnTo>
                    <a:pt x="259" y="1494"/>
                  </a:lnTo>
                  <a:lnTo>
                    <a:pt x="259" y="1494"/>
                  </a:lnTo>
                  <a:lnTo>
                    <a:pt x="259" y="1492"/>
                  </a:lnTo>
                  <a:lnTo>
                    <a:pt x="261" y="1492"/>
                  </a:lnTo>
                  <a:lnTo>
                    <a:pt x="261" y="1488"/>
                  </a:lnTo>
                  <a:lnTo>
                    <a:pt x="261" y="1488"/>
                  </a:lnTo>
                  <a:lnTo>
                    <a:pt x="261" y="1486"/>
                  </a:lnTo>
                  <a:lnTo>
                    <a:pt x="263" y="1486"/>
                  </a:lnTo>
                  <a:lnTo>
                    <a:pt x="263" y="1482"/>
                  </a:lnTo>
                  <a:lnTo>
                    <a:pt x="263" y="1482"/>
                  </a:lnTo>
                  <a:lnTo>
                    <a:pt x="263" y="1478"/>
                  </a:lnTo>
                  <a:lnTo>
                    <a:pt x="263" y="1478"/>
                  </a:lnTo>
                  <a:lnTo>
                    <a:pt x="263" y="1478"/>
                  </a:lnTo>
                  <a:lnTo>
                    <a:pt x="263" y="1474"/>
                  </a:lnTo>
                  <a:lnTo>
                    <a:pt x="265" y="1474"/>
                  </a:lnTo>
                  <a:lnTo>
                    <a:pt x="265" y="1474"/>
                  </a:lnTo>
                  <a:lnTo>
                    <a:pt x="263" y="1472"/>
                  </a:lnTo>
                  <a:lnTo>
                    <a:pt x="263" y="1472"/>
                  </a:lnTo>
                  <a:lnTo>
                    <a:pt x="263" y="1472"/>
                  </a:lnTo>
                  <a:lnTo>
                    <a:pt x="263" y="1472"/>
                  </a:lnTo>
                  <a:lnTo>
                    <a:pt x="263" y="1472"/>
                  </a:lnTo>
                  <a:lnTo>
                    <a:pt x="263" y="1472"/>
                  </a:lnTo>
                  <a:lnTo>
                    <a:pt x="263" y="1470"/>
                  </a:lnTo>
                  <a:lnTo>
                    <a:pt x="263" y="1470"/>
                  </a:lnTo>
                  <a:lnTo>
                    <a:pt x="263" y="1470"/>
                  </a:lnTo>
                  <a:lnTo>
                    <a:pt x="263" y="1470"/>
                  </a:lnTo>
                  <a:lnTo>
                    <a:pt x="263" y="1468"/>
                  </a:lnTo>
                  <a:lnTo>
                    <a:pt x="263" y="1468"/>
                  </a:lnTo>
                  <a:lnTo>
                    <a:pt x="263" y="1466"/>
                  </a:lnTo>
                  <a:lnTo>
                    <a:pt x="263" y="1466"/>
                  </a:lnTo>
                  <a:lnTo>
                    <a:pt x="263" y="1464"/>
                  </a:lnTo>
                  <a:lnTo>
                    <a:pt x="263" y="1464"/>
                  </a:lnTo>
                  <a:lnTo>
                    <a:pt x="263" y="1464"/>
                  </a:lnTo>
                  <a:lnTo>
                    <a:pt x="261" y="1464"/>
                  </a:lnTo>
                  <a:lnTo>
                    <a:pt x="261" y="1462"/>
                  </a:lnTo>
                  <a:lnTo>
                    <a:pt x="263" y="1462"/>
                  </a:lnTo>
                  <a:lnTo>
                    <a:pt x="263" y="1462"/>
                  </a:lnTo>
                  <a:lnTo>
                    <a:pt x="261" y="1462"/>
                  </a:lnTo>
                  <a:lnTo>
                    <a:pt x="261" y="1460"/>
                  </a:lnTo>
                  <a:lnTo>
                    <a:pt x="263" y="1460"/>
                  </a:lnTo>
                  <a:lnTo>
                    <a:pt x="263" y="1460"/>
                  </a:lnTo>
                  <a:lnTo>
                    <a:pt x="261" y="1460"/>
                  </a:lnTo>
                  <a:lnTo>
                    <a:pt x="261" y="1458"/>
                  </a:lnTo>
                  <a:lnTo>
                    <a:pt x="261" y="1458"/>
                  </a:lnTo>
                  <a:lnTo>
                    <a:pt x="261" y="1456"/>
                  </a:lnTo>
                  <a:lnTo>
                    <a:pt x="259" y="1456"/>
                  </a:lnTo>
                  <a:lnTo>
                    <a:pt x="259" y="1454"/>
                  </a:lnTo>
                  <a:lnTo>
                    <a:pt x="259" y="1454"/>
                  </a:lnTo>
                  <a:lnTo>
                    <a:pt x="259" y="1454"/>
                  </a:lnTo>
                  <a:lnTo>
                    <a:pt x="259" y="1454"/>
                  </a:lnTo>
                  <a:lnTo>
                    <a:pt x="259" y="1454"/>
                  </a:lnTo>
                  <a:lnTo>
                    <a:pt x="259" y="1452"/>
                  </a:lnTo>
                  <a:lnTo>
                    <a:pt x="259" y="1452"/>
                  </a:lnTo>
                  <a:lnTo>
                    <a:pt x="259" y="1452"/>
                  </a:lnTo>
                  <a:lnTo>
                    <a:pt x="259" y="1452"/>
                  </a:lnTo>
                  <a:lnTo>
                    <a:pt x="259" y="1450"/>
                  </a:lnTo>
                  <a:lnTo>
                    <a:pt x="257" y="1450"/>
                  </a:lnTo>
                  <a:lnTo>
                    <a:pt x="259" y="1450"/>
                  </a:lnTo>
                  <a:lnTo>
                    <a:pt x="259" y="1450"/>
                  </a:lnTo>
                  <a:lnTo>
                    <a:pt x="259" y="1450"/>
                  </a:lnTo>
                  <a:lnTo>
                    <a:pt x="259" y="1448"/>
                  </a:lnTo>
                  <a:lnTo>
                    <a:pt x="257" y="1448"/>
                  </a:lnTo>
                  <a:lnTo>
                    <a:pt x="257" y="1448"/>
                  </a:lnTo>
                  <a:lnTo>
                    <a:pt x="259" y="1448"/>
                  </a:lnTo>
                  <a:lnTo>
                    <a:pt x="257" y="1446"/>
                  </a:lnTo>
                  <a:lnTo>
                    <a:pt x="257" y="1444"/>
                  </a:lnTo>
                  <a:lnTo>
                    <a:pt x="257" y="1444"/>
                  </a:lnTo>
                  <a:lnTo>
                    <a:pt x="257" y="1442"/>
                  </a:lnTo>
                  <a:lnTo>
                    <a:pt x="257" y="1442"/>
                  </a:lnTo>
                  <a:lnTo>
                    <a:pt x="257" y="1440"/>
                  </a:lnTo>
                  <a:lnTo>
                    <a:pt x="257" y="1440"/>
                  </a:lnTo>
                  <a:lnTo>
                    <a:pt x="257" y="1440"/>
                  </a:lnTo>
                  <a:lnTo>
                    <a:pt x="257" y="1440"/>
                  </a:lnTo>
                  <a:lnTo>
                    <a:pt x="257" y="1440"/>
                  </a:lnTo>
                  <a:lnTo>
                    <a:pt x="257" y="1440"/>
                  </a:lnTo>
                  <a:lnTo>
                    <a:pt x="257" y="1440"/>
                  </a:lnTo>
                  <a:lnTo>
                    <a:pt x="257" y="1438"/>
                  </a:lnTo>
                  <a:lnTo>
                    <a:pt x="257" y="1440"/>
                  </a:lnTo>
                  <a:lnTo>
                    <a:pt x="257" y="1438"/>
                  </a:lnTo>
                  <a:lnTo>
                    <a:pt x="255" y="1438"/>
                  </a:lnTo>
                  <a:lnTo>
                    <a:pt x="255" y="1438"/>
                  </a:lnTo>
                  <a:lnTo>
                    <a:pt x="255" y="1436"/>
                  </a:lnTo>
                  <a:lnTo>
                    <a:pt x="255" y="1438"/>
                  </a:lnTo>
                  <a:lnTo>
                    <a:pt x="255" y="1436"/>
                  </a:lnTo>
                  <a:lnTo>
                    <a:pt x="255" y="1438"/>
                  </a:lnTo>
                  <a:lnTo>
                    <a:pt x="255" y="1436"/>
                  </a:lnTo>
                  <a:lnTo>
                    <a:pt x="255" y="1436"/>
                  </a:lnTo>
                  <a:lnTo>
                    <a:pt x="255" y="1436"/>
                  </a:lnTo>
                  <a:lnTo>
                    <a:pt x="255" y="1436"/>
                  </a:lnTo>
                  <a:lnTo>
                    <a:pt x="255" y="1434"/>
                  </a:lnTo>
                  <a:lnTo>
                    <a:pt x="255" y="1434"/>
                  </a:lnTo>
                  <a:lnTo>
                    <a:pt x="255" y="1434"/>
                  </a:lnTo>
                  <a:lnTo>
                    <a:pt x="255" y="1434"/>
                  </a:lnTo>
                  <a:lnTo>
                    <a:pt x="255" y="1432"/>
                  </a:lnTo>
                  <a:lnTo>
                    <a:pt x="255" y="1432"/>
                  </a:lnTo>
                  <a:lnTo>
                    <a:pt x="253" y="1432"/>
                  </a:lnTo>
                  <a:lnTo>
                    <a:pt x="253" y="1430"/>
                  </a:lnTo>
                  <a:lnTo>
                    <a:pt x="253" y="1430"/>
                  </a:lnTo>
                  <a:lnTo>
                    <a:pt x="253" y="1430"/>
                  </a:lnTo>
                  <a:lnTo>
                    <a:pt x="253" y="1428"/>
                  </a:lnTo>
                  <a:lnTo>
                    <a:pt x="253" y="1428"/>
                  </a:lnTo>
                  <a:lnTo>
                    <a:pt x="253" y="1428"/>
                  </a:lnTo>
                  <a:lnTo>
                    <a:pt x="253" y="1428"/>
                  </a:lnTo>
                  <a:lnTo>
                    <a:pt x="253" y="1426"/>
                  </a:lnTo>
                  <a:lnTo>
                    <a:pt x="253" y="1426"/>
                  </a:lnTo>
                  <a:lnTo>
                    <a:pt x="253" y="1426"/>
                  </a:lnTo>
                  <a:lnTo>
                    <a:pt x="253" y="1426"/>
                  </a:lnTo>
                  <a:lnTo>
                    <a:pt x="253" y="1424"/>
                  </a:lnTo>
                  <a:lnTo>
                    <a:pt x="251" y="1424"/>
                  </a:lnTo>
                  <a:lnTo>
                    <a:pt x="251" y="1422"/>
                  </a:lnTo>
                  <a:lnTo>
                    <a:pt x="251" y="1424"/>
                  </a:lnTo>
                  <a:lnTo>
                    <a:pt x="251" y="1422"/>
                  </a:lnTo>
                  <a:lnTo>
                    <a:pt x="250" y="1422"/>
                  </a:lnTo>
                  <a:lnTo>
                    <a:pt x="250" y="1422"/>
                  </a:lnTo>
                  <a:lnTo>
                    <a:pt x="250" y="1422"/>
                  </a:lnTo>
                  <a:lnTo>
                    <a:pt x="250" y="1422"/>
                  </a:lnTo>
                  <a:lnTo>
                    <a:pt x="250" y="1422"/>
                  </a:lnTo>
                  <a:lnTo>
                    <a:pt x="250" y="1420"/>
                  </a:lnTo>
                  <a:lnTo>
                    <a:pt x="248" y="1420"/>
                  </a:lnTo>
                  <a:lnTo>
                    <a:pt x="248" y="1422"/>
                  </a:lnTo>
                  <a:lnTo>
                    <a:pt x="248" y="1422"/>
                  </a:lnTo>
                  <a:lnTo>
                    <a:pt x="248" y="1420"/>
                  </a:lnTo>
                  <a:lnTo>
                    <a:pt x="248" y="1422"/>
                  </a:lnTo>
                  <a:lnTo>
                    <a:pt x="248" y="1422"/>
                  </a:lnTo>
                  <a:lnTo>
                    <a:pt x="248" y="1418"/>
                  </a:lnTo>
                  <a:lnTo>
                    <a:pt x="248" y="1420"/>
                  </a:lnTo>
                  <a:lnTo>
                    <a:pt x="248" y="1418"/>
                  </a:lnTo>
                  <a:lnTo>
                    <a:pt x="248" y="1418"/>
                  </a:lnTo>
                  <a:lnTo>
                    <a:pt x="248" y="1418"/>
                  </a:lnTo>
                  <a:lnTo>
                    <a:pt x="248" y="1418"/>
                  </a:lnTo>
                  <a:lnTo>
                    <a:pt x="248" y="1416"/>
                  </a:lnTo>
                  <a:lnTo>
                    <a:pt x="248" y="1418"/>
                  </a:lnTo>
                  <a:lnTo>
                    <a:pt x="248" y="1416"/>
                  </a:lnTo>
                  <a:lnTo>
                    <a:pt x="246" y="1416"/>
                  </a:lnTo>
                  <a:lnTo>
                    <a:pt x="248" y="1416"/>
                  </a:lnTo>
                  <a:lnTo>
                    <a:pt x="246" y="1416"/>
                  </a:lnTo>
                  <a:lnTo>
                    <a:pt x="246" y="1414"/>
                  </a:lnTo>
                  <a:lnTo>
                    <a:pt x="248" y="1414"/>
                  </a:lnTo>
                  <a:lnTo>
                    <a:pt x="248" y="1416"/>
                  </a:lnTo>
                  <a:lnTo>
                    <a:pt x="248" y="1414"/>
                  </a:lnTo>
                  <a:lnTo>
                    <a:pt x="248" y="1414"/>
                  </a:lnTo>
                  <a:lnTo>
                    <a:pt x="248" y="1412"/>
                  </a:lnTo>
                  <a:lnTo>
                    <a:pt x="248" y="1412"/>
                  </a:lnTo>
                  <a:lnTo>
                    <a:pt x="248" y="1410"/>
                  </a:lnTo>
                  <a:lnTo>
                    <a:pt x="246" y="1410"/>
                  </a:lnTo>
                  <a:lnTo>
                    <a:pt x="246" y="1409"/>
                  </a:lnTo>
                  <a:lnTo>
                    <a:pt x="246" y="1409"/>
                  </a:lnTo>
                  <a:lnTo>
                    <a:pt x="246" y="1409"/>
                  </a:lnTo>
                  <a:lnTo>
                    <a:pt x="244" y="1409"/>
                  </a:lnTo>
                  <a:lnTo>
                    <a:pt x="244" y="1407"/>
                  </a:lnTo>
                  <a:lnTo>
                    <a:pt x="244" y="1407"/>
                  </a:lnTo>
                  <a:lnTo>
                    <a:pt x="244" y="1405"/>
                  </a:lnTo>
                  <a:lnTo>
                    <a:pt x="242" y="1405"/>
                  </a:lnTo>
                  <a:lnTo>
                    <a:pt x="242" y="1405"/>
                  </a:lnTo>
                  <a:lnTo>
                    <a:pt x="242" y="1405"/>
                  </a:lnTo>
                  <a:lnTo>
                    <a:pt x="242" y="1403"/>
                  </a:lnTo>
                  <a:lnTo>
                    <a:pt x="240" y="1403"/>
                  </a:lnTo>
                  <a:lnTo>
                    <a:pt x="242" y="1403"/>
                  </a:lnTo>
                  <a:lnTo>
                    <a:pt x="242" y="1401"/>
                  </a:lnTo>
                  <a:lnTo>
                    <a:pt x="240" y="1401"/>
                  </a:lnTo>
                  <a:lnTo>
                    <a:pt x="240" y="1401"/>
                  </a:lnTo>
                  <a:lnTo>
                    <a:pt x="240" y="1401"/>
                  </a:lnTo>
                  <a:lnTo>
                    <a:pt x="240" y="1399"/>
                  </a:lnTo>
                  <a:lnTo>
                    <a:pt x="238" y="1397"/>
                  </a:lnTo>
                  <a:lnTo>
                    <a:pt x="238" y="1397"/>
                  </a:lnTo>
                  <a:lnTo>
                    <a:pt x="236" y="1397"/>
                  </a:lnTo>
                  <a:lnTo>
                    <a:pt x="236" y="1395"/>
                  </a:lnTo>
                  <a:lnTo>
                    <a:pt x="234" y="1395"/>
                  </a:lnTo>
                  <a:lnTo>
                    <a:pt x="234" y="1395"/>
                  </a:lnTo>
                  <a:lnTo>
                    <a:pt x="234" y="1395"/>
                  </a:lnTo>
                  <a:lnTo>
                    <a:pt x="234" y="1395"/>
                  </a:lnTo>
                  <a:lnTo>
                    <a:pt x="234" y="1395"/>
                  </a:lnTo>
                  <a:lnTo>
                    <a:pt x="234" y="1393"/>
                  </a:lnTo>
                  <a:lnTo>
                    <a:pt x="234" y="1393"/>
                  </a:lnTo>
                  <a:lnTo>
                    <a:pt x="234" y="1393"/>
                  </a:lnTo>
                  <a:lnTo>
                    <a:pt x="234" y="1391"/>
                  </a:lnTo>
                  <a:lnTo>
                    <a:pt x="234" y="1391"/>
                  </a:lnTo>
                  <a:lnTo>
                    <a:pt x="234" y="1387"/>
                  </a:lnTo>
                  <a:lnTo>
                    <a:pt x="232" y="1387"/>
                  </a:lnTo>
                  <a:lnTo>
                    <a:pt x="232" y="1385"/>
                  </a:lnTo>
                  <a:lnTo>
                    <a:pt x="232" y="1385"/>
                  </a:lnTo>
                  <a:lnTo>
                    <a:pt x="232" y="1385"/>
                  </a:lnTo>
                  <a:lnTo>
                    <a:pt x="232" y="1385"/>
                  </a:lnTo>
                  <a:lnTo>
                    <a:pt x="234" y="1385"/>
                  </a:lnTo>
                  <a:lnTo>
                    <a:pt x="234" y="1385"/>
                  </a:lnTo>
                  <a:lnTo>
                    <a:pt x="234" y="1385"/>
                  </a:lnTo>
                  <a:lnTo>
                    <a:pt x="234" y="1385"/>
                  </a:lnTo>
                  <a:lnTo>
                    <a:pt x="234" y="1385"/>
                  </a:lnTo>
                  <a:lnTo>
                    <a:pt x="234" y="1385"/>
                  </a:lnTo>
                  <a:lnTo>
                    <a:pt x="236" y="1385"/>
                  </a:lnTo>
                  <a:lnTo>
                    <a:pt x="234" y="1385"/>
                  </a:lnTo>
                  <a:lnTo>
                    <a:pt x="234" y="1383"/>
                  </a:lnTo>
                  <a:lnTo>
                    <a:pt x="234" y="1383"/>
                  </a:lnTo>
                  <a:lnTo>
                    <a:pt x="234" y="1381"/>
                  </a:lnTo>
                  <a:lnTo>
                    <a:pt x="232" y="1381"/>
                  </a:lnTo>
                  <a:lnTo>
                    <a:pt x="232" y="1381"/>
                  </a:lnTo>
                  <a:lnTo>
                    <a:pt x="232" y="1381"/>
                  </a:lnTo>
                  <a:lnTo>
                    <a:pt x="232" y="1379"/>
                  </a:lnTo>
                  <a:lnTo>
                    <a:pt x="232" y="1379"/>
                  </a:lnTo>
                  <a:lnTo>
                    <a:pt x="232" y="1379"/>
                  </a:lnTo>
                  <a:lnTo>
                    <a:pt x="232" y="1379"/>
                  </a:lnTo>
                  <a:lnTo>
                    <a:pt x="232" y="1379"/>
                  </a:lnTo>
                  <a:lnTo>
                    <a:pt x="232" y="1379"/>
                  </a:lnTo>
                  <a:lnTo>
                    <a:pt x="232" y="1379"/>
                  </a:lnTo>
                  <a:lnTo>
                    <a:pt x="234" y="1379"/>
                  </a:lnTo>
                  <a:lnTo>
                    <a:pt x="234" y="1379"/>
                  </a:lnTo>
                  <a:lnTo>
                    <a:pt x="234" y="1379"/>
                  </a:lnTo>
                  <a:lnTo>
                    <a:pt x="234" y="1379"/>
                  </a:lnTo>
                  <a:lnTo>
                    <a:pt x="234" y="1379"/>
                  </a:lnTo>
                  <a:lnTo>
                    <a:pt x="234" y="1377"/>
                  </a:lnTo>
                  <a:lnTo>
                    <a:pt x="232" y="1377"/>
                  </a:lnTo>
                  <a:lnTo>
                    <a:pt x="232" y="1377"/>
                  </a:lnTo>
                  <a:lnTo>
                    <a:pt x="232" y="1377"/>
                  </a:lnTo>
                  <a:lnTo>
                    <a:pt x="232" y="1377"/>
                  </a:lnTo>
                  <a:lnTo>
                    <a:pt x="230" y="1377"/>
                  </a:lnTo>
                  <a:lnTo>
                    <a:pt x="232" y="1377"/>
                  </a:lnTo>
                  <a:lnTo>
                    <a:pt x="232" y="1375"/>
                  </a:lnTo>
                  <a:lnTo>
                    <a:pt x="232" y="1377"/>
                  </a:lnTo>
                  <a:lnTo>
                    <a:pt x="230" y="1377"/>
                  </a:lnTo>
                  <a:lnTo>
                    <a:pt x="230" y="1375"/>
                  </a:lnTo>
                  <a:lnTo>
                    <a:pt x="232" y="1375"/>
                  </a:lnTo>
                  <a:lnTo>
                    <a:pt x="232" y="1375"/>
                  </a:lnTo>
                  <a:lnTo>
                    <a:pt x="232" y="1375"/>
                  </a:lnTo>
                  <a:lnTo>
                    <a:pt x="232" y="1375"/>
                  </a:lnTo>
                  <a:lnTo>
                    <a:pt x="232" y="1373"/>
                  </a:lnTo>
                  <a:lnTo>
                    <a:pt x="234" y="1373"/>
                  </a:lnTo>
                  <a:lnTo>
                    <a:pt x="234" y="1373"/>
                  </a:lnTo>
                  <a:lnTo>
                    <a:pt x="232" y="1373"/>
                  </a:lnTo>
                  <a:lnTo>
                    <a:pt x="232" y="1371"/>
                  </a:lnTo>
                  <a:lnTo>
                    <a:pt x="232" y="1373"/>
                  </a:lnTo>
                  <a:lnTo>
                    <a:pt x="230" y="1373"/>
                  </a:lnTo>
                  <a:lnTo>
                    <a:pt x="230" y="1371"/>
                  </a:lnTo>
                  <a:lnTo>
                    <a:pt x="232" y="1371"/>
                  </a:lnTo>
                  <a:lnTo>
                    <a:pt x="230" y="1371"/>
                  </a:lnTo>
                  <a:lnTo>
                    <a:pt x="232" y="1371"/>
                  </a:lnTo>
                  <a:lnTo>
                    <a:pt x="232" y="1371"/>
                  </a:lnTo>
                  <a:lnTo>
                    <a:pt x="230" y="1371"/>
                  </a:lnTo>
                  <a:lnTo>
                    <a:pt x="230" y="1369"/>
                  </a:lnTo>
                  <a:lnTo>
                    <a:pt x="230" y="1369"/>
                  </a:lnTo>
                  <a:lnTo>
                    <a:pt x="230" y="1369"/>
                  </a:lnTo>
                  <a:lnTo>
                    <a:pt x="230" y="1369"/>
                  </a:lnTo>
                  <a:lnTo>
                    <a:pt x="230" y="1369"/>
                  </a:lnTo>
                  <a:lnTo>
                    <a:pt x="230" y="1369"/>
                  </a:lnTo>
                  <a:lnTo>
                    <a:pt x="230" y="1369"/>
                  </a:lnTo>
                  <a:lnTo>
                    <a:pt x="230" y="1367"/>
                  </a:lnTo>
                  <a:lnTo>
                    <a:pt x="230" y="1367"/>
                  </a:lnTo>
                  <a:lnTo>
                    <a:pt x="230" y="1367"/>
                  </a:lnTo>
                  <a:lnTo>
                    <a:pt x="230" y="1367"/>
                  </a:lnTo>
                  <a:lnTo>
                    <a:pt x="228" y="1367"/>
                  </a:lnTo>
                  <a:lnTo>
                    <a:pt x="228" y="1365"/>
                  </a:lnTo>
                  <a:lnTo>
                    <a:pt x="230" y="1365"/>
                  </a:lnTo>
                  <a:lnTo>
                    <a:pt x="228" y="1365"/>
                  </a:lnTo>
                  <a:lnTo>
                    <a:pt x="228" y="1365"/>
                  </a:lnTo>
                  <a:lnTo>
                    <a:pt x="230" y="1365"/>
                  </a:lnTo>
                  <a:lnTo>
                    <a:pt x="230" y="1365"/>
                  </a:lnTo>
                  <a:lnTo>
                    <a:pt x="230" y="1365"/>
                  </a:lnTo>
                  <a:lnTo>
                    <a:pt x="228" y="1365"/>
                  </a:lnTo>
                  <a:lnTo>
                    <a:pt x="228" y="1363"/>
                  </a:lnTo>
                  <a:lnTo>
                    <a:pt x="230" y="1363"/>
                  </a:lnTo>
                  <a:lnTo>
                    <a:pt x="230" y="1363"/>
                  </a:lnTo>
                  <a:lnTo>
                    <a:pt x="228" y="1363"/>
                  </a:lnTo>
                  <a:lnTo>
                    <a:pt x="228" y="1363"/>
                  </a:lnTo>
                  <a:lnTo>
                    <a:pt x="228" y="1363"/>
                  </a:lnTo>
                  <a:lnTo>
                    <a:pt x="228" y="1363"/>
                  </a:lnTo>
                  <a:lnTo>
                    <a:pt x="228" y="1363"/>
                  </a:lnTo>
                  <a:lnTo>
                    <a:pt x="228" y="1361"/>
                  </a:lnTo>
                  <a:lnTo>
                    <a:pt x="228" y="1361"/>
                  </a:lnTo>
                  <a:lnTo>
                    <a:pt x="228" y="1361"/>
                  </a:lnTo>
                  <a:lnTo>
                    <a:pt x="228" y="1361"/>
                  </a:lnTo>
                  <a:lnTo>
                    <a:pt x="228" y="1357"/>
                  </a:lnTo>
                  <a:lnTo>
                    <a:pt x="226" y="1357"/>
                  </a:lnTo>
                  <a:lnTo>
                    <a:pt x="226" y="1359"/>
                  </a:lnTo>
                  <a:lnTo>
                    <a:pt x="226" y="1355"/>
                  </a:lnTo>
                  <a:lnTo>
                    <a:pt x="224" y="1355"/>
                  </a:lnTo>
                  <a:lnTo>
                    <a:pt x="224" y="1357"/>
                  </a:lnTo>
                  <a:lnTo>
                    <a:pt x="224" y="1355"/>
                  </a:lnTo>
                  <a:lnTo>
                    <a:pt x="224" y="1357"/>
                  </a:lnTo>
                  <a:lnTo>
                    <a:pt x="224" y="1357"/>
                  </a:lnTo>
                  <a:lnTo>
                    <a:pt x="224" y="1355"/>
                  </a:lnTo>
                  <a:lnTo>
                    <a:pt x="224" y="1355"/>
                  </a:lnTo>
                  <a:lnTo>
                    <a:pt x="224" y="1355"/>
                  </a:lnTo>
                  <a:lnTo>
                    <a:pt x="224" y="1355"/>
                  </a:lnTo>
                  <a:lnTo>
                    <a:pt x="224" y="1353"/>
                  </a:lnTo>
                  <a:lnTo>
                    <a:pt x="222" y="1353"/>
                  </a:lnTo>
                  <a:lnTo>
                    <a:pt x="222" y="1353"/>
                  </a:lnTo>
                  <a:lnTo>
                    <a:pt x="222" y="1353"/>
                  </a:lnTo>
                  <a:lnTo>
                    <a:pt x="222" y="1351"/>
                  </a:lnTo>
                  <a:lnTo>
                    <a:pt x="224" y="1351"/>
                  </a:lnTo>
                  <a:lnTo>
                    <a:pt x="224" y="1351"/>
                  </a:lnTo>
                  <a:lnTo>
                    <a:pt x="222" y="1351"/>
                  </a:lnTo>
                  <a:lnTo>
                    <a:pt x="222" y="1349"/>
                  </a:lnTo>
                  <a:lnTo>
                    <a:pt x="222" y="1351"/>
                  </a:lnTo>
                  <a:lnTo>
                    <a:pt x="222" y="1349"/>
                  </a:lnTo>
                  <a:lnTo>
                    <a:pt x="222" y="1351"/>
                  </a:lnTo>
                  <a:lnTo>
                    <a:pt x="222" y="1347"/>
                  </a:lnTo>
                  <a:lnTo>
                    <a:pt x="222" y="1347"/>
                  </a:lnTo>
                  <a:lnTo>
                    <a:pt x="224" y="1347"/>
                  </a:lnTo>
                  <a:lnTo>
                    <a:pt x="224" y="1347"/>
                  </a:lnTo>
                  <a:lnTo>
                    <a:pt x="224" y="1347"/>
                  </a:lnTo>
                  <a:lnTo>
                    <a:pt x="226" y="1347"/>
                  </a:lnTo>
                  <a:lnTo>
                    <a:pt x="226" y="1347"/>
                  </a:lnTo>
                  <a:lnTo>
                    <a:pt x="224" y="1347"/>
                  </a:lnTo>
                  <a:lnTo>
                    <a:pt x="224" y="1343"/>
                  </a:lnTo>
                  <a:lnTo>
                    <a:pt x="226" y="1343"/>
                  </a:lnTo>
                  <a:lnTo>
                    <a:pt x="226" y="1341"/>
                  </a:lnTo>
                  <a:lnTo>
                    <a:pt x="226" y="1343"/>
                  </a:lnTo>
                  <a:lnTo>
                    <a:pt x="226" y="1341"/>
                  </a:lnTo>
                  <a:lnTo>
                    <a:pt x="226" y="1341"/>
                  </a:lnTo>
                  <a:lnTo>
                    <a:pt x="224" y="1341"/>
                  </a:lnTo>
                  <a:lnTo>
                    <a:pt x="224" y="1341"/>
                  </a:lnTo>
                  <a:lnTo>
                    <a:pt x="224" y="1341"/>
                  </a:lnTo>
                  <a:lnTo>
                    <a:pt x="222" y="1341"/>
                  </a:lnTo>
                  <a:lnTo>
                    <a:pt x="222" y="1343"/>
                  </a:lnTo>
                  <a:lnTo>
                    <a:pt x="222" y="1343"/>
                  </a:lnTo>
                  <a:lnTo>
                    <a:pt x="222" y="1341"/>
                  </a:lnTo>
                  <a:lnTo>
                    <a:pt x="222" y="1341"/>
                  </a:lnTo>
                  <a:lnTo>
                    <a:pt x="222" y="1341"/>
                  </a:lnTo>
                  <a:lnTo>
                    <a:pt x="220" y="1341"/>
                  </a:lnTo>
                  <a:lnTo>
                    <a:pt x="220" y="1341"/>
                  </a:lnTo>
                  <a:lnTo>
                    <a:pt x="220" y="1341"/>
                  </a:lnTo>
                  <a:lnTo>
                    <a:pt x="220" y="1341"/>
                  </a:lnTo>
                  <a:lnTo>
                    <a:pt x="220" y="1341"/>
                  </a:lnTo>
                  <a:lnTo>
                    <a:pt x="220" y="1341"/>
                  </a:lnTo>
                  <a:lnTo>
                    <a:pt x="220" y="1339"/>
                  </a:lnTo>
                  <a:lnTo>
                    <a:pt x="220" y="1341"/>
                  </a:lnTo>
                  <a:lnTo>
                    <a:pt x="220" y="1339"/>
                  </a:lnTo>
                  <a:lnTo>
                    <a:pt x="220" y="1339"/>
                  </a:lnTo>
                  <a:lnTo>
                    <a:pt x="220" y="1341"/>
                  </a:lnTo>
                  <a:lnTo>
                    <a:pt x="220" y="1339"/>
                  </a:lnTo>
                  <a:lnTo>
                    <a:pt x="220" y="1339"/>
                  </a:lnTo>
                  <a:lnTo>
                    <a:pt x="220" y="1337"/>
                  </a:lnTo>
                  <a:lnTo>
                    <a:pt x="220" y="1337"/>
                  </a:lnTo>
                  <a:lnTo>
                    <a:pt x="220" y="1337"/>
                  </a:lnTo>
                  <a:lnTo>
                    <a:pt x="222" y="1337"/>
                  </a:lnTo>
                  <a:lnTo>
                    <a:pt x="222" y="1335"/>
                  </a:lnTo>
                  <a:lnTo>
                    <a:pt x="222" y="1335"/>
                  </a:lnTo>
                  <a:lnTo>
                    <a:pt x="222" y="1335"/>
                  </a:lnTo>
                  <a:lnTo>
                    <a:pt x="222" y="1337"/>
                  </a:lnTo>
                  <a:lnTo>
                    <a:pt x="224" y="1337"/>
                  </a:lnTo>
                  <a:lnTo>
                    <a:pt x="224" y="1331"/>
                  </a:lnTo>
                  <a:lnTo>
                    <a:pt x="222" y="1331"/>
                  </a:lnTo>
                  <a:lnTo>
                    <a:pt x="222" y="1331"/>
                  </a:lnTo>
                  <a:lnTo>
                    <a:pt x="222" y="1331"/>
                  </a:lnTo>
                  <a:lnTo>
                    <a:pt x="222" y="1331"/>
                  </a:lnTo>
                  <a:lnTo>
                    <a:pt x="220" y="1331"/>
                  </a:lnTo>
                  <a:lnTo>
                    <a:pt x="220" y="1329"/>
                  </a:lnTo>
                  <a:lnTo>
                    <a:pt x="222" y="1329"/>
                  </a:lnTo>
                  <a:lnTo>
                    <a:pt x="222" y="1329"/>
                  </a:lnTo>
                  <a:lnTo>
                    <a:pt x="222" y="1331"/>
                  </a:lnTo>
                  <a:lnTo>
                    <a:pt x="222" y="1329"/>
                  </a:lnTo>
                  <a:lnTo>
                    <a:pt x="222" y="1329"/>
                  </a:lnTo>
                  <a:lnTo>
                    <a:pt x="222" y="1329"/>
                  </a:lnTo>
                  <a:lnTo>
                    <a:pt x="222" y="1327"/>
                  </a:lnTo>
                  <a:lnTo>
                    <a:pt x="222" y="1327"/>
                  </a:lnTo>
                  <a:lnTo>
                    <a:pt x="220" y="1329"/>
                  </a:lnTo>
                  <a:lnTo>
                    <a:pt x="220" y="1327"/>
                  </a:lnTo>
                  <a:lnTo>
                    <a:pt x="220" y="1329"/>
                  </a:lnTo>
                  <a:lnTo>
                    <a:pt x="220" y="1329"/>
                  </a:lnTo>
                  <a:lnTo>
                    <a:pt x="220" y="1327"/>
                  </a:lnTo>
                  <a:lnTo>
                    <a:pt x="220" y="1329"/>
                  </a:lnTo>
                  <a:lnTo>
                    <a:pt x="220" y="1327"/>
                  </a:lnTo>
                  <a:lnTo>
                    <a:pt x="218" y="1327"/>
                  </a:lnTo>
                  <a:lnTo>
                    <a:pt x="220" y="1327"/>
                  </a:lnTo>
                  <a:lnTo>
                    <a:pt x="220" y="1327"/>
                  </a:lnTo>
                  <a:lnTo>
                    <a:pt x="218" y="1327"/>
                  </a:lnTo>
                  <a:lnTo>
                    <a:pt x="220" y="1327"/>
                  </a:lnTo>
                  <a:lnTo>
                    <a:pt x="218" y="1327"/>
                  </a:lnTo>
                  <a:lnTo>
                    <a:pt x="218" y="1327"/>
                  </a:lnTo>
                  <a:lnTo>
                    <a:pt x="216" y="1327"/>
                  </a:lnTo>
                  <a:lnTo>
                    <a:pt x="216" y="1325"/>
                  </a:lnTo>
                  <a:lnTo>
                    <a:pt x="218" y="1325"/>
                  </a:lnTo>
                  <a:lnTo>
                    <a:pt x="218" y="1323"/>
                  </a:lnTo>
                  <a:lnTo>
                    <a:pt x="216" y="1323"/>
                  </a:lnTo>
                  <a:lnTo>
                    <a:pt x="216" y="1323"/>
                  </a:lnTo>
                  <a:lnTo>
                    <a:pt x="216" y="1323"/>
                  </a:lnTo>
                  <a:lnTo>
                    <a:pt x="216" y="1321"/>
                  </a:lnTo>
                  <a:lnTo>
                    <a:pt x="216" y="1321"/>
                  </a:lnTo>
                  <a:lnTo>
                    <a:pt x="216" y="1321"/>
                  </a:lnTo>
                  <a:lnTo>
                    <a:pt x="216" y="1321"/>
                  </a:lnTo>
                  <a:lnTo>
                    <a:pt x="216" y="1321"/>
                  </a:lnTo>
                  <a:lnTo>
                    <a:pt x="216" y="1321"/>
                  </a:lnTo>
                  <a:lnTo>
                    <a:pt x="216" y="1321"/>
                  </a:lnTo>
                  <a:lnTo>
                    <a:pt x="214" y="1321"/>
                  </a:lnTo>
                  <a:lnTo>
                    <a:pt x="214" y="1319"/>
                  </a:lnTo>
                  <a:lnTo>
                    <a:pt x="214" y="1319"/>
                  </a:lnTo>
                  <a:lnTo>
                    <a:pt x="214" y="1319"/>
                  </a:lnTo>
                  <a:lnTo>
                    <a:pt x="214" y="1319"/>
                  </a:lnTo>
                  <a:lnTo>
                    <a:pt x="214" y="1319"/>
                  </a:lnTo>
                  <a:lnTo>
                    <a:pt x="214" y="1319"/>
                  </a:lnTo>
                  <a:lnTo>
                    <a:pt x="214" y="1317"/>
                  </a:lnTo>
                  <a:lnTo>
                    <a:pt x="216" y="1317"/>
                  </a:lnTo>
                  <a:lnTo>
                    <a:pt x="214" y="1317"/>
                  </a:lnTo>
                  <a:lnTo>
                    <a:pt x="216" y="1317"/>
                  </a:lnTo>
                  <a:lnTo>
                    <a:pt x="216" y="1315"/>
                  </a:lnTo>
                  <a:lnTo>
                    <a:pt x="216" y="1317"/>
                  </a:lnTo>
                  <a:lnTo>
                    <a:pt x="216" y="1315"/>
                  </a:lnTo>
                  <a:lnTo>
                    <a:pt x="214" y="1315"/>
                  </a:lnTo>
                  <a:lnTo>
                    <a:pt x="216" y="1315"/>
                  </a:lnTo>
                  <a:lnTo>
                    <a:pt x="216" y="1313"/>
                  </a:lnTo>
                  <a:lnTo>
                    <a:pt x="214" y="1313"/>
                  </a:lnTo>
                  <a:lnTo>
                    <a:pt x="214" y="1313"/>
                  </a:lnTo>
                  <a:lnTo>
                    <a:pt x="214" y="1313"/>
                  </a:lnTo>
                  <a:lnTo>
                    <a:pt x="216" y="1313"/>
                  </a:lnTo>
                  <a:lnTo>
                    <a:pt x="214" y="1313"/>
                  </a:lnTo>
                  <a:lnTo>
                    <a:pt x="214" y="1313"/>
                  </a:lnTo>
                  <a:lnTo>
                    <a:pt x="216" y="1313"/>
                  </a:lnTo>
                  <a:lnTo>
                    <a:pt x="214" y="1313"/>
                  </a:lnTo>
                  <a:lnTo>
                    <a:pt x="214" y="1311"/>
                  </a:lnTo>
                  <a:lnTo>
                    <a:pt x="214" y="1313"/>
                  </a:lnTo>
                  <a:lnTo>
                    <a:pt x="216" y="1313"/>
                  </a:lnTo>
                  <a:lnTo>
                    <a:pt x="216" y="1311"/>
                  </a:lnTo>
                  <a:lnTo>
                    <a:pt x="216" y="1313"/>
                  </a:lnTo>
                  <a:lnTo>
                    <a:pt x="218" y="1313"/>
                  </a:lnTo>
                  <a:lnTo>
                    <a:pt x="218" y="1311"/>
                  </a:lnTo>
                  <a:lnTo>
                    <a:pt x="216" y="1311"/>
                  </a:lnTo>
                  <a:lnTo>
                    <a:pt x="216" y="1309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7"/>
                  </a:lnTo>
                  <a:lnTo>
                    <a:pt x="216" y="1307"/>
                  </a:lnTo>
                  <a:lnTo>
                    <a:pt x="214" y="1307"/>
                  </a:lnTo>
                  <a:lnTo>
                    <a:pt x="214" y="1307"/>
                  </a:lnTo>
                  <a:lnTo>
                    <a:pt x="216" y="1307"/>
                  </a:lnTo>
                  <a:lnTo>
                    <a:pt x="216" y="1305"/>
                  </a:lnTo>
                  <a:lnTo>
                    <a:pt x="216" y="1305"/>
                  </a:lnTo>
                  <a:lnTo>
                    <a:pt x="216" y="1305"/>
                  </a:lnTo>
                  <a:lnTo>
                    <a:pt x="218" y="1305"/>
                  </a:lnTo>
                  <a:lnTo>
                    <a:pt x="218" y="1304"/>
                  </a:lnTo>
                  <a:lnTo>
                    <a:pt x="216" y="1304"/>
                  </a:lnTo>
                  <a:lnTo>
                    <a:pt x="216" y="1304"/>
                  </a:lnTo>
                  <a:lnTo>
                    <a:pt x="216" y="1304"/>
                  </a:lnTo>
                  <a:lnTo>
                    <a:pt x="216" y="1304"/>
                  </a:lnTo>
                  <a:lnTo>
                    <a:pt x="216" y="1304"/>
                  </a:lnTo>
                  <a:lnTo>
                    <a:pt x="216" y="1304"/>
                  </a:lnTo>
                  <a:lnTo>
                    <a:pt x="216" y="1304"/>
                  </a:lnTo>
                  <a:lnTo>
                    <a:pt x="216" y="1302"/>
                  </a:lnTo>
                  <a:lnTo>
                    <a:pt x="216" y="1302"/>
                  </a:lnTo>
                  <a:lnTo>
                    <a:pt x="216" y="1302"/>
                  </a:lnTo>
                  <a:lnTo>
                    <a:pt x="216" y="1302"/>
                  </a:lnTo>
                  <a:lnTo>
                    <a:pt x="216" y="1302"/>
                  </a:lnTo>
                  <a:lnTo>
                    <a:pt x="216" y="1300"/>
                  </a:lnTo>
                  <a:lnTo>
                    <a:pt x="218" y="1300"/>
                  </a:lnTo>
                  <a:lnTo>
                    <a:pt x="218" y="1300"/>
                  </a:lnTo>
                  <a:lnTo>
                    <a:pt x="216" y="1300"/>
                  </a:lnTo>
                  <a:lnTo>
                    <a:pt x="218" y="1300"/>
                  </a:lnTo>
                  <a:lnTo>
                    <a:pt x="216" y="1300"/>
                  </a:lnTo>
                  <a:lnTo>
                    <a:pt x="216" y="1298"/>
                  </a:lnTo>
                  <a:lnTo>
                    <a:pt x="218" y="1298"/>
                  </a:lnTo>
                  <a:lnTo>
                    <a:pt x="218" y="1298"/>
                  </a:lnTo>
                  <a:lnTo>
                    <a:pt x="216" y="1296"/>
                  </a:lnTo>
                  <a:lnTo>
                    <a:pt x="216" y="1296"/>
                  </a:lnTo>
                  <a:lnTo>
                    <a:pt x="216" y="1296"/>
                  </a:lnTo>
                  <a:lnTo>
                    <a:pt x="216" y="1296"/>
                  </a:lnTo>
                  <a:lnTo>
                    <a:pt x="216" y="1296"/>
                  </a:lnTo>
                  <a:lnTo>
                    <a:pt x="216" y="1296"/>
                  </a:lnTo>
                  <a:lnTo>
                    <a:pt x="216" y="1294"/>
                  </a:lnTo>
                  <a:lnTo>
                    <a:pt x="216" y="1294"/>
                  </a:lnTo>
                  <a:lnTo>
                    <a:pt x="216" y="1292"/>
                  </a:lnTo>
                  <a:lnTo>
                    <a:pt x="216" y="1292"/>
                  </a:lnTo>
                  <a:lnTo>
                    <a:pt x="216" y="1292"/>
                  </a:lnTo>
                  <a:lnTo>
                    <a:pt x="216" y="1292"/>
                  </a:lnTo>
                  <a:lnTo>
                    <a:pt x="216" y="1290"/>
                  </a:lnTo>
                  <a:lnTo>
                    <a:pt x="216" y="1290"/>
                  </a:lnTo>
                  <a:lnTo>
                    <a:pt x="216" y="1290"/>
                  </a:lnTo>
                  <a:lnTo>
                    <a:pt x="216" y="1290"/>
                  </a:lnTo>
                  <a:lnTo>
                    <a:pt x="216" y="1290"/>
                  </a:lnTo>
                  <a:lnTo>
                    <a:pt x="218" y="1290"/>
                  </a:lnTo>
                  <a:lnTo>
                    <a:pt x="216" y="1290"/>
                  </a:lnTo>
                  <a:lnTo>
                    <a:pt x="218" y="1290"/>
                  </a:lnTo>
                  <a:lnTo>
                    <a:pt x="218" y="1286"/>
                  </a:lnTo>
                  <a:lnTo>
                    <a:pt x="218" y="1286"/>
                  </a:lnTo>
                  <a:lnTo>
                    <a:pt x="220" y="1286"/>
                  </a:lnTo>
                  <a:lnTo>
                    <a:pt x="220" y="1284"/>
                  </a:lnTo>
                  <a:lnTo>
                    <a:pt x="218" y="1284"/>
                  </a:lnTo>
                  <a:lnTo>
                    <a:pt x="218" y="1282"/>
                  </a:lnTo>
                  <a:lnTo>
                    <a:pt x="218" y="1282"/>
                  </a:lnTo>
                  <a:lnTo>
                    <a:pt x="218" y="1282"/>
                  </a:lnTo>
                  <a:lnTo>
                    <a:pt x="218" y="1282"/>
                  </a:lnTo>
                  <a:lnTo>
                    <a:pt x="216" y="1282"/>
                  </a:lnTo>
                  <a:lnTo>
                    <a:pt x="216" y="1282"/>
                  </a:lnTo>
                  <a:lnTo>
                    <a:pt x="218" y="1282"/>
                  </a:lnTo>
                  <a:lnTo>
                    <a:pt x="218" y="1280"/>
                  </a:lnTo>
                  <a:lnTo>
                    <a:pt x="218" y="1280"/>
                  </a:lnTo>
                  <a:lnTo>
                    <a:pt x="218" y="1282"/>
                  </a:lnTo>
                  <a:lnTo>
                    <a:pt x="220" y="1282"/>
                  </a:lnTo>
                  <a:lnTo>
                    <a:pt x="220" y="1280"/>
                  </a:lnTo>
                  <a:lnTo>
                    <a:pt x="222" y="1280"/>
                  </a:lnTo>
                  <a:lnTo>
                    <a:pt x="222" y="1282"/>
                  </a:lnTo>
                  <a:lnTo>
                    <a:pt x="224" y="1282"/>
                  </a:lnTo>
                  <a:lnTo>
                    <a:pt x="224" y="1280"/>
                  </a:lnTo>
                  <a:lnTo>
                    <a:pt x="224" y="1280"/>
                  </a:lnTo>
                  <a:lnTo>
                    <a:pt x="224" y="1280"/>
                  </a:lnTo>
                  <a:lnTo>
                    <a:pt x="226" y="1280"/>
                  </a:lnTo>
                  <a:lnTo>
                    <a:pt x="226" y="1280"/>
                  </a:lnTo>
                  <a:lnTo>
                    <a:pt x="224" y="1280"/>
                  </a:lnTo>
                  <a:lnTo>
                    <a:pt x="224" y="1278"/>
                  </a:lnTo>
                  <a:lnTo>
                    <a:pt x="226" y="1278"/>
                  </a:lnTo>
                  <a:lnTo>
                    <a:pt x="226" y="1280"/>
                  </a:lnTo>
                  <a:lnTo>
                    <a:pt x="228" y="1280"/>
                  </a:lnTo>
                  <a:lnTo>
                    <a:pt x="228" y="1278"/>
                  </a:lnTo>
                  <a:lnTo>
                    <a:pt x="228" y="1278"/>
                  </a:lnTo>
                  <a:lnTo>
                    <a:pt x="228" y="1278"/>
                  </a:lnTo>
                  <a:lnTo>
                    <a:pt x="230" y="1278"/>
                  </a:lnTo>
                  <a:lnTo>
                    <a:pt x="230" y="1278"/>
                  </a:lnTo>
                  <a:lnTo>
                    <a:pt x="232" y="1278"/>
                  </a:lnTo>
                  <a:lnTo>
                    <a:pt x="232" y="1278"/>
                  </a:lnTo>
                  <a:lnTo>
                    <a:pt x="232" y="1278"/>
                  </a:lnTo>
                  <a:lnTo>
                    <a:pt x="232" y="1276"/>
                  </a:lnTo>
                  <a:lnTo>
                    <a:pt x="234" y="1276"/>
                  </a:lnTo>
                  <a:lnTo>
                    <a:pt x="234" y="1276"/>
                  </a:lnTo>
                  <a:lnTo>
                    <a:pt x="234" y="1276"/>
                  </a:lnTo>
                  <a:lnTo>
                    <a:pt x="236" y="1276"/>
                  </a:lnTo>
                  <a:lnTo>
                    <a:pt x="234" y="1276"/>
                  </a:lnTo>
                  <a:lnTo>
                    <a:pt x="234" y="1276"/>
                  </a:lnTo>
                  <a:lnTo>
                    <a:pt x="232" y="1276"/>
                  </a:lnTo>
                  <a:lnTo>
                    <a:pt x="232" y="1278"/>
                  </a:lnTo>
                  <a:lnTo>
                    <a:pt x="232" y="1278"/>
                  </a:lnTo>
                  <a:lnTo>
                    <a:pt x="232" y="1278"/>
                  </a:lnTo>
                  <a:lnTo>
                    <a:pt x="230" y="1278"/>
                  </a:lnTo>
                  <a:lnTo>
                    <a:pt x="230" y="1278"/>
                  </a:lnTo>
                  <a:lnTo>
                    <a:pt x="228" y="1278"/>
                  </a:lnTo>
                  <a:lnTo>
                    <a:pt x="228" y="1278"/>
                  </a:lnTo>
                  <a:lnTo>
                    <a:pt x="228" y="1278"/>
                  </a:lnTo>
                  <a:lnTo>
                    <a:pt x="228" y="1280"/>
                  </a:lnTo>
                  <a:lnTo>
                    <a:pt x="226" y="1280"/>
                  </a:lnTo>
                  <a:lnTo>
                    <a:pt x="226" y="1278"/>
                  </a:lnTo>
                  <a:lnTo>
                    <a:pt x="224" y="1278"/>
                  </a:lnTo>
                  <a:lnTo>
                    <a:pt x="224" y="1280"/>
                  </a:lnTo>
                  <a:lnTo>
                    <a:pt x="226" y="1280"/>
                  </a:lnTo>
                  <a:lnTo>
                    <a:pt x="226" y="1280"/>
                  </a:lnTo>
                  <a:lnTo>
                    <a:pt x="224" y="1280"/>
                  </a:lnTo>
                  <a:lnTo>
                    <a:pt x="224" y="1280"/>
                  </a:lnTo>
                  <a:lnTo>
                    <a:pt x="224" y="1280"/>
                  </a:lnTo>
                  <a:lnTo>
                    <a:pt x="224" y="1282"/>
                  </a:lnTo>
                  <a:lnTo>
                    <a:pt x="222" y="1282"/>
                  </a:lnTo>
                  <a:lnTo>
                    <a:pt x="222" y="1280"/>
                  </a:lnTo>
                  <a:lnTo>
                    <a:pt x="220" y="1280"/>
                  </a:lnTo>
                  <a:lnTo>
                    <a:pt x="220" y="1280"/>
                  </a:lnTo>
                  <a:lnTo>
                    <a:pt x="218" y="1280"/>
                  </a:lnTo>
                  <a:lnTo>
                    <a:pt x="218" y="1278"/>
                  </a:lnTo>
                  <a:lnTo>
                    <a:pt x="218" y="1278"/>
                  </a:lnTo>
                  <a:lnTo>
                    <a:pt x="218" y="1276"/>
                  </a:lnTo>
                  <a:lnTo>
                    <a:pt x="216" y="1276"/>
                  </a:lnTo>
                  <a:lnTo>
                    <a:pt x="216" y="1276"/>
                  </a:lnTo>
                  <a:lnTo>
                    <a:pt x="216" y="1276"/>
                  </a:lnTo>
                  <a:lnTo>
                    <a:pt x="218" y="1276"/>
                  </a:lnTo>
                  <a:lnTo>
                    <a:pt x="216" y="1276"/>
                  </a:lnTo>
                  <a:lnTo>
                    <a:pt x="216" y="1274"/>
                  </a:lnTo>
                  <a:lnTo>
                    <a:pt x="216" y="1276"/>
                  </a:lnTo>
                  <a:lnTo>
                    <a:pt x="216" y="1274"/>
                  </a:lnTo>
                  <a:lnTo>
                    <a:pt x="218" y="1274"/>
                  </a:lnTo>
                  <a:lnTo>
                    <a:pt x="218" y="1276"/>
                  </a:lnTo>
                  <a:lnTo>
                    <a:pt x="218" y="1274"/>
                  </a:lnTo>
                  <a:lnTo>
                    <a:pt x="218" y="1276"/>
                  </a:lnTo>
                  <a:lnTo>
                    <a:pt x="218" y="1276"/>
                  </a:lnTo>
                  <a:lnTo>
                    <a:pt x="218" y="1274"/>
                  </a:lnTo>
                  <a:lnTo>
                    <a:pt x="220" y="1274"/>
                  </a:lnTo>
                  <a:lnTo>
                    <a:pt x="220" y="1274"/>
                  </a:lnTo>
                  <a:lnTo>
                    <a:pt x="220" y="1274"/>
                  </a:lnTo>
                  <a:lnTo>
                    <a:pt x="220" y="1272"/>
                  </a:lnTo>
                  <a:lnTo>
                    <a:pt x="218" y="1272"/>
                  </a:lnTo>
                  <a:lnTo>
                    <a:pt x="218" y="1272"/>
                  </a:lnTo>
                  <a:lnTo>
                    <a:pt x="218" y="1272"/>
                  </a:lnTo>
                  <a:lnTo>
                    <a:pt x="218" y="1272"/>
                  </a:lnTo>
                  <a:lnTo>
                    <a:pt x="218" y="1270"/>
                  </a:lnTo>
                  <a:lnTo>
                    <a:pt x="220" y="1270"/>
                  </a:lnTo>
                  <a:lnTo>
                    <a:pt x="220" y="1268"/>
                  </a:lnTo>
                  <a:lnTo>
                    <a:pt x="218" y="1268"/>
                  </a:lnTo>
                  <a:lnTo>
                    <a:pt x="220" y="1268"/>
                  </a:lnTo>
                  <a:lnTo>
                    <a:pt x="220" y="1264"/>
                  </a:lnTo>
                  <a:lnTo>
                    <a:pt x="222" y="1264"/>
                  </a:lnTo>
                  <a:lnTo>
                    <a:pt x="222" y="1264"/>
                  </a:lnTo>
                  <a:lnTo>
                    <a:pt x="220" y="1264"/>
                  </a:lnTo>
                  <a:lnTo>
                    <a:pt x="222" y="1264"/>
                  </a:lnTo>
                  <a:lnTo>
                    <a:pt x="222" y="1258"/>
                  </a:lnTo>
                  <a:lnTo>
                    <a:pt x="224" y="1258"/>
                  </a:lnTo>
                  <a:lnTo>
                    <a:pt x="222" y="1258"/>
                  </a:lnTo>
                  <a:lnTo>
                    <a:pt x="222" y="1258"/>
                  </a:lnTo>
                  <a:lnTo>
                    <a:pt x="224" y="1258"/>
                  </a:lnTo>
                  <a:lnTo>
                    <a:pt x="222" y="1258"/>
                  </a:lnTo>
                  <a:lnTo>
                    <a:pt x="224" y="1258"/>
                  </a:lnTo>
                  <a:lnTo>
                    <a:pt x="224" y="1256"/>
                  </a:lnTo>
                  <a:lnTo>
                    <a:pt x="222" y="1256"/>
                  </a:lnTo>
                  <a:lnTo>
                    <a:pt x="224" y="1256"/>
                  </a:lnTo>
                  <a:lnTo>
                    <a:pt x="224" y="1254"/>
                  </a:lnTo>
                  <a:lnTo>
                    <a:pt x="224" y="1254"/>
                  </a:lnTo>
                  <a:lnTo>
                    <a:pt x="224" y="1254"/>
                  </a:lnTo>
                  <a:lnTo>
                    <a:pt x="224" y="1252"/>
                  </a:lnTo>
                  <a:lnTo>
                    <a:pt x="224" y="1252"/>
                  </a:lnTo>
                  <a:lnTo>
                    <a:pt x="224" y="1252"/>
                  </a:lnTo>
                  <a:lnTo>
                    <a:pt x="224" y="1252"/>
                  </a:lnTo>
                  <a:lnTo>
                    <a:pt x="224" y="1250"/>
                  </a:lnTo>
                  <a:lnTo>
                    <a:pt x="222" y="1250"/>
                  </a:lnTo>
                  <a:lnTo>
                    <a:pt x="222" y="1250"/>
                  </a:lnTo>
                  <a:lnTo>
                    <a:pt x="224" y="1250"/>
                  </a:lnTo>
                  <a:lnTo>
                    <a:pt x="222" y="1250"/>
                  </a:lnTo>
                  <a:lnTo>
                    <a:pt x="224" y="1250"/>
                  </a:lnTo>
                  <a:lnTo>
                    <a:pt x="224" y="1250"/>
                  </a:lnTo>
                  <a:lnTo>
                    <a:pt x="224" y="1250"/>
                  </a:lnTo>
                  <a:lnTo>
                    <a:pt x="224" y="1250"/>
                  </a:lnTo>
                  <a:lnTo>
                    <a:pt x="224" y="1250"/>
                  </a:lnTo>
                  <a:lnTo>
                    <a:pt x="224" y="1250"/>
                  </a:lnTo>
                  <a:lnTo>
                    <a:pt x="224" y="1250"/>
                  </a:lnTo>
                  <a:lnTo>
                    <a:pt x="226" y="1250"/>
                  </a:lnTo>
                  <a:lnTo>
                    <a:pt x="226" y="1248"/>
                  </a:lnTo>
                  <a:lnTo>
                    <a:pt x="226" y="1248"/>
                  </a:lnTo>
                  <a:lnTo>
                    <a:pt x="226" y="1248"/>
                  </a:lnTo>
                  <a:lnTo>
                    <a:pt x="226" y="1248"/>
                  </a:lnTo>
                  <a:lnTo>
                    <a:pt x="226" y="1246"/>
                  </a:lnTo>
                  <a:lnTo>
                    <a:pt x="228" y="1246"/>
                  </a:lnTo>
                  <a:lnTo>
                    <a:pt x="228" y="1244"/>
                  </a:lnTo>
                  <a:lnTo>
                    <a:pt x="228" y="1244"/>
                  </a:lnTo>
                  <a:lnTo>
                    <a:pt x="228" y="1242"/>
                  </a:lnTo>
                  <a:lnTo>
                    <a:pt x="230" y="1242"/>
                  </a:lnTo>
                  <a:lnTo>
                    <a:pt x="230" y="1240"/>
                  </a:lnTo>
                  <a:lnTo>
                    <a:pt x="230" y="1240"/>
                  </a:lnTo>
                  <a:lnTo>
                    <a:pt x="230" y="1238"/>
                  </a:lnTo>
                  <a:lnTo>
                    <a:pt x="232" y="1238"/>
                  </a:lnTo>
                  <a:lnTo>
                    <a:pt x="232" y="1236"/>
                  </a:lnTo>
                  <a:lnTo>
                    <a:pt x="232" y="1236"/>
                  </a:lnTo>
                  <a:lnTo>
                    <a:pt x="232" y="1232"/>
                  </a:lnTo>
                  <a:lnTo>
                    <a:pt x="234" y="1232"/>
                  </a:lnTo>
                  <a:lnTo>
                    <a:pt x="234" y="1230"/>
                  </a:lnTo>
                  <a:lnTo>
                    <a:pt x="234" y="1230"/>
                  </a:lnTo>
                  <a:lnTo>
                    <a:pt x="234" y="1228"/>
                  </a:lnTo>
                  <a:lnTo>
                    <a:pt x="236" y="1228"/>
                  </a:lnTo>
                  <a:lnTo>
                    <a:pt x="236" y="1224"/>
                  </a:lnTo>
                  <a:lnTo>
                    <a:pt x="236" y="1224"/>
                  </a:lnTo>
                  <a:lnTo>
                    <a:pt x="236" y="1220"/>
                  </a:lnTo>
                  <a:lnTo>
                    <a:pt x="238" y="1220"/>
                  </a:lnTo>
                  <a:lnTo>
                    <a:pt x="238" y="1218"/>
                  </a:lnTo>
                  <a:lnTo>
                    <a:pt x="238" y="1220"/>
                  </a:lnTo>
                  <a:lnTo>
                    <a:pt x="240" y="1220"/>
                  </a:lnTo>
                  <a:lnTo>
                    <a:pt x="240" y="1222"/>
                  </a:lnTo>
                  <a:lnTo>
                    <a:pt x="240" y="1222"/>
                  </a:lnTo>
                  <a:lnTo>
                    <a:pt x="242" y="1222"/>
                  </a:lnTo>
                  <a:lnTo>
                    <a:pt x="242" y="1224"/>
                  </a:lnTo>
                  <a:lnTo>
                    <a:pt x="242" y="1224"/>
                  </a:lnTo>
                  <a:lnTo>
                    <a:pt x="242" y="1224"/>
                  </a:lnTo>
                  <a:lnTo>
                    <a:pt x="244" y="1226"/>
                  </a:lnTo>
                  <a:lnTo>
                    <a:pt x="244" y="1224"/>
                  </a:lnTo>
                  <a:lnTo>
                    <a:pt x="242" y="1224"/>
                  </a:lnTo>
                  <a:lnTo>
                    <a:pt x="242" y="1224"/>
                  </a:lnTo>
                  <a:lnTo>
                    <a:pt x="242" y="1222"/>
                  </a:lnTo>
                  <a:lnTo>
                    <a:pt x="240" y="1222"/>
                  </a:lnTo>
                  <a:lnTo>
                    <a:pt x="240" y="1222"/>
                  </a:lnTo>
                  <a:lnTo>
                    <a:pt x="240" y="1222"/>
                  </a:lnTo>
                  <a:lnTo>
                    <a:pt x="242" y="1222"/>
                  </a:lnTo>
                  <a:lnTo>
                    <a:pt x="242" y="1222"/>
                  </a:lnTo>
                  <a:lnTo>
                    <a:pt x="240" y="1222"/>
                  </a:lnTo>
                  <a:lnTo>
                    <a:pt x="240" y="1220"/>
                  </a:lnTo>
                  <a:lnTo>
                    <a:pt x="238" y="1220"/>
                  </a:lnTo>
                  <a:lnTo>
                    <a:pt x="238" y="1220"/>
                  </a:lnTo>
                  <a:lnTo>
                    <a:pt x="238" y="1220"/>
                  </a:lnTo>
                  <a:lnTo>
                    <a:pt x="238" y="1214"/>
                  </a:lnTo>
                  <a:lnTo>
                    <a:pt x="238" y="1216"/>
                  </a:lnTo>
                  <a:lnTo>
                    <a:pt x="238" y="1214"/>
                  </a:lnTo>
                  <a:lnTo>
                    <a:pt x="236" y="1214"/>
                  </a:lnTo>
                  <a:lnTo>
                    <a:pt x="238" y="1214"/>
                  </a:lnTo>
                  <a:lnTo>
                    <a:pt x="238" y="1214"/>
                  </a:lnTo>
                  <a:lnTo>
                    <a:pt x="236" y="1214"/>
                  </a:lnTo>
                  <a:lnTo>
                    <a:pt x="236" y="1214"/>
                  </a:lnTo>
                  <a:lnTo>
                    <a:pt x="236" y="1214"/>
                  </a:lnTo>
                  <a:lnTo>
                    <a:pt x="238" y="1214"/>
                  </a:lnTo>
                  <a:lnTo>
                    <a:pt x="238" y="1212"/>
                  </a:lnTo>
                  <a:lnTo>
                    <a:pt x="236" y="1212"/>
                  </a:lnTo>
                  <a:lnTo>
                    <a:pt x="236" y="1212"/>
                  </a:lnTo>
                  <a:lnTo>
                    <a:pt x="236" y="1212"/>
                  </a:lnTo>
                  <a:lnTo>
                    <a:pt x="236" y="1208"/>
                  </a:lnTo>
                  <a:lnTo>
                    <a:pt x="234" y="1208"/>
                  </a:lnTo>
                  <a:lnTo>
                    <a:pt x="234" y="1208"/>
                  </a:lnTo>
                  <a:lnTo>
                    <a:pt x="234" y="1208"/>
                  </a:lnTo>
                  <a:lnTo>
                    <a:pt x="234" y="1208"/>
                  </a:lnTo>
                  <a:lnTo>
                    <a:pt x="232" y="1208"/>
                  </a:lnTo>
                  <a:lnTo>
                    <a:pt x="234" y="1208"/>
                  </a:lnTo>
                  <a:lnTo>
                    <a:pt x="232" y="1206"/>
                  </a:lnTo>
                  <a:lnTo>
                    <a:pt x="234" y="1206"/>
                  </a:lnTo>
                  <a:lnTo>
                    <a:pt x="234" y="1204"/>
                  </a:lnTo>
                  <a:lnTo>
                    <a:pt x="232" y="1204"/>
                  </a:lnTo>
                  <a:lnTo>
                    <a:pt x="232" y="1202"/>
                  </a:lnTo>
                  <a:lnTo>
                    <a:pt x="232" y="1202"/>
                  </a:lnTo>
                  <a:lnTo>
                    <a:pt x="232" y="1200"/>
                  </a:lnTo>
                  <a:lnTo>
                    <a:pt x="232" y="1202"/>
                  </a:lnTo>
                  <a:lnTo>
                    <a:pt x="232" y="1202"/>
                  </a:lnTo>
                  <a:lnTo>
                    <a:pt x="232" y="1202"/>
                  </a:lnTo>
                  <a:lnTo>
                    <a:pt x="232" y="1202"/>
                  </a:lnTo>
                  <a:lnTo>
                    <a:pt x="232" y="1202"/>
                  </a:lnTo>
                  <a:lnTo>
                    <a:pt x="232" y="1200"/>
                  </a:lnTo>
                  <a:lnTo>
                    <a:pt x="230" y="1200"/>
                  </a:lnTo>
                  <a:lnTo>
                    <a:pt x="232" y="1200"/>
                  </a:lnTo>
                  <a:lnTo>
                    <a:pt x="230" y="1200"/>
                  </a:lnTo>
                  <a:lnTo>
                    <a:pt x="232" y="1200"/>
                  </a:lnTo>
                  <a:lnTo>
                    <a:pt x="232" y="1200"/>
                  </a:lnTo>
                  <a:lnTo>
                    <a:pt x="230" y="1200"/>
                  </a:lnTo>
                  <a:lnTo>
                    <a:pt x="230" y="1200"/>
                  </a:lnTo>
                  <a:lnTo>
                    <a:pt x="230" y="1200"/>
                  </a:lnTo>
                  <a:lnTo>
                    <a:pt x="230" y="1200"/>
                  </a:lnTo>
                  <a:lnTo>
                    <a:pt x="230" y="1200"/>
                  </a:lnTo>
                  <a:lnTo>
                    <a:pt x="230" y="1200"/>
                  </a:lnTo>
                  <a:lnTo>
                    <a:pt x="230" y="1199"/>
                  </a:lnTo>
                  <a:lnTo>
                    <a:pt x="230" y="1199"/>
                  </a:lnTo>
                  <a:lnTo>
                    <a:pt x="230" y="1200"/>
                  </a:lnTo>
                  <a:lnTo>
                    <a:pt x="230" y="1199"/>
                  </a:lnTo>
                  <a:lnTo>
                    <a:pt x="230" y="1199"/>
                  </a:lnTo>
                  <a:lnTo>
                    <a:pt x="230" y="1199"/>
                  </a:lnTo>
                  <a:lnTo>
                    <a:pt x="230" y="1200"/>
                  </a:lnTo>
                  <a:lnTo>
                    <a:pt x="230" y="1199"/>
                  </a:lnTo>
                  <a:lnTo>
                    <a:pt x="230" y="1199"/>
                  </a:lnTo>
                  <a:lnTo>
                    <a:pt x="230" y="1197"/>
                  </a:lnTo>
                  <a:lnTo>
                    <a:pt x="228" y="1197"/>
                  </a:lnTo>
                  <a:lnTo>
                    <a:pt x="230" y="1197"/>
                  </a:lnTo>
                  <a:lnTo>
                    <a:pt x="230" y="1195"/>
                  </a:lnTo>
                  <a:lnTo>
                    <a:pt x="228" y="1195"/>
                  </a:lnTo>
                  <a:lnTo>
                    <a:pt x="228" y="1195"/>
                  </a:lnTo>
                  <a:lnTo>
                    <a:pt x="230" y="1195"/>
                  </a:lnTo>
                  <a:lnTo>
                    <a:pt x="230" y="1193"/>
                  </a:lnTo>
                  <a:lnTo>
                    <a:pt x="228" y="1193"/>
                  </a:lnTo>
                  <a:lnTo>
                    <a:pt x="230" y="1193"/>
                  </a:lnTo>
                  <a:lnTo>
                    <a:pt x="230" y="1193"/>
                  </a:lnTo>
                  <a:lnTo>
                    <a:pt x="230" y="1193"/>
                  </a:lnTo>
                  <a:lnTo>
                    <a:pt x="230" y="1191"/>
                  </a:lnTo>
                  <a:lnTo>
                    <a:pt x="232" y="1191"/>
                  </a:lnTo>
                  <a:lnTo>
                    <a:pt x="230" y="1191"/>
                  </a:lnTo>
                  <a:lnTo>
                    <a:pt x="232" y="1191"/>
                  </a:lnTo>
                  <a:lnTo>
                    <a:pt x="232" y="1185"/>
                  </a:lnTo>
                  <a:lnTo>
                    <a:pt x="230" y="1185"/>
                  </a:lnTo>
                  <a:lnTo>
                    <a:pt x="230" y="1185"/>
                  </a:lnTo>
                  <a:lnTo>
                    <a:pt x="230" y="1185"/>
                  </a:lnTo>
                  <a:lnTo>
                    <a:pt x="230" y="1185"/>
                  </a:lnTo>
                  <a:lnTo>
                    <a:pt x="230" y="1185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79"/>
                  </a:lnTo>
                  <a:lnTo>
                    <a:pt x="230" y="1179"/>
                  </a:lnTo>
                  <a:lnTo>
                    <a:pt x="230" y="1179"/>
                  </a:lnTo>
                  <a:lnTo>
                    <a:pt x="230" y="1179"/>
                  </a:lnTo>
                  <a:lnTo>
                    <a:pt x="230" y="1177"/>
                  </a:lnTo>
                  <a:lnTo>
                    <a:pt x="230" y="1177"/>
                  </a:lnTo>
                  <a:lnTo>
                    <a:pt x="230" y="1169"/>
                  </a:lnTo>
                  <a:lnTo>
                    <a:pt x="230" y="1169"/>
                  </a:lnTo>
                  <a:lnTo>
                    <a:pt x="230" y="1167"/>
                  </a:lnTo>
                  <a:lnTo>
                    <a:pt x="230" y="1167"/>
                  </a:lnTo>
                  <a:lnTo>
                    <a:pt x="230" y="1165"/>
                  </a:lnTo>
                  <a:lnTo>
                    <a:pt x="230" y="1165"/>
                  </a:lnTo>
                  <a:lnTo>
                    <a:pt x="230" y="1163"/>
                  </a:lnTo>
                  <a:lnTo>
                    <a:pt x="228" y="1163"/>
                  </a:lnTo>
                  <a:lnTo>
                    <a:pt x="228" y="1163"/>
                  </a:lnTo>
                  <a:lnTo>
                    <a:pt x="228" y="1163"/>
                  </a:lnTo>
                  <a:lnTo>
                    <a:pt x="228" y="1161"/>
                  </a:lnTo>
                  <a:lnTo>
                    <a:pt x="228" y="1161"/>
                  </a:lnTo>
                  <a:lnTo>
                    <a:pt x="228" y="1161"/>
                  </a:lnTo>
                  <a:lnTo>
                    <a:pt x="228" y="1161"/>
                  </a:lnTo>
                  <a:lnTo>
                    <a:pt x="228" y="1161"/>
                  </a:lnTo>
                  <a:lnTo>
                    <a:pt x="228" y="1157"/>
                  </a:lnTo>
                  <a:lnTo>
                    <a:pt x="228" y="1157"/>
                  </a:lnTo>
                  <a:lnTo>
                    <a:pt x="228" y="1157"/>
                  </a:lnTo>
                  <a:lnTo>
                    <a:pt x="228" y="1157"/>
                  </a:lnTo>
                  <a:lnTo>
                    <a:pt x="228" y="1153"/>
                  </a:lnTo>
                  <a:lnTo>
                    <a:pt x="226" y="1153"/>
                  </a:lnTo>
                  <a:lnTo>
                    <a:pt x="226" y="1151"/>
                  </a:lnTo>
                  <a:lnTo>
                    <a:pt x="226" y="1151"/>
                  </a:lnTo>
                  <a:lnTo>
                    <a:pt x="226" y="1149"/>
                  </a:lnTo>
                  <a:lnTo>
                    <a:pt x="224" y="1149"/>
                  </a:lnTo>
                  <a:lnTo>
                    <a:pt x="224" y="1147"/>
                  </a:lnTo>
                  <a:lnTo>
                    <a:pt x="224" y="1147"/>
                  </a:lnTo>
                  <a:lnTo>
                    <a:pt x="224" y="1145"/>
                  </a:lnTo>
                  <a:lnTo>
                    <a:pt x="224" y="1143"/>
                  </a:lnTo>
                  <a:lnTo>
                    <a:pt x="224" y="1141"/>
                  </a:lnTo>
                  <a:lnTo>
                    <a:pt x="222" y="1141"/>
                  </a:lnTo>
                  <a:lnTo>
                    <a:pt x="222" y="1141"/>
                  </a:lnTo>
                  <a:lnTo>
                    <a:pt x="222" y="1141"/>
                  </a:lnTo>
                  <a:lnTo>
                    <a:pt x="222" y="1139"/>
                  </a:lnTo>
                  <a:lnTo>
                    <a:pt x="220" y="1139"/>
                  </a:lnTo>
                  <a:lnTo>
                    <a:pt x="220" y="1139"/>
                  </a:lnTo>
                  <a:lnTo>
                    <a:pt x="218" y="1139"/>
                  </a:lnTo>
                  <a:lnTo>
                    <a:pt x="218" y="1137"/>
                  </a:lnTo>
                  <a:lnTo>
                    <a:pt x="216" y="1137"/>
                  </a:lnTo>
                  <a:lnTo>
                    <a:pt x="216" y="1137"/>
                  </a:lnTo>
                  <a:lnTo>
                    <a:pt x="214" y="1137"/>
                  </a:lnTo>
                  <a:lnTo>
                    <a:pt x="214" y="1135"/>
                  </a:lnTo>
                  <a:lnTo>
                    <a:pt x="214" y="1135"/>
                  </a:lnTo>
                  <a:lnTo>
                    <a:pt x="214" y="1135"/>
                  </a:lnTo>
                  <a:lnTo>
                    <a:pt x="214" y="1135"/>
                  </a:lnTo>
                  <a:lnTo>
                    <a:pt x="214" y="1135"/>
                  </a:lnTo>
                  <a:lnTo>
                    <a:pt x="214" y="1133"/>
                  </a:lnTo>
                  <a:lnTo>
                    <a:pt x="214" y="1135"/>
                  </a:lnTo>
                  <a:lnTo>
                    <a:pt x="214" y="1131"/>
                  </a:lnTo>
                  <a:lnTo>
                    <a:pt x="214" y="1131"/>
                  </a:lnTo>
                  <a:lnTo>
                    <a:pt x="214" y="1129"/>
                  </a:lnTo>
                  <a:lnTo>
                    <a:pt x="212" y="1129"/>
                  </a:lnTo>
                  <a:lnTo>
                    <a:pt x="212" y="1127"/>
                  </a:lnTo>
                  <a:lnTo>
                    <a:pt x="212" y="1129"/>
                  </a:lnTo>
                  <a:lnTo>
                    <a:pt x="212" y="1127"/>
                  </a:lnTo>
                  <a:lnTo>
                    <a:pt x="214" y="1127"/>
                  </a:lnTo>
                  <a:lnTo>
                    <a:pt x="214" y="1125"/>
                  </a:lnTo>
                  <a:lnTo>
                    <a:pt x="212" y="1123"/>
                  </a:lnTo>
                  <a:lnTo>
                    <a:pt x="212" y="1121"/>
                  </a:lnTo>
                  <a:lnTo>
                    <a:pt x="212" y="1121"/>
                  </a:lnTo>
                  <a:lnTo>
                    <a:pt x="212" y="1121"/>
                  </a:lnTo>
                  <a:lnTo>
                    <a:pt x="210" y="1121"/>
                  </a:lnTo>
                  <a:lnTo>
                    <a:pt x="212" y="1121"/>
                  </a:lnTo>
                  <a:lnTo>
                    <a:pt x="212" y="1119"/>
                  </a:lnTo>
                  <a:lnTo>
                    <a:pt x="210" y="1119"/>
                  </a:lnTo>
                  <a:lnTo>
                    <a:pt x="212" y="1119"/>
                  </a:lnTo>
                  <a:lnTo>
                    <a:pt x="212" y="1119"/>
                  </a:lnTo>
                  <a:lnTo>
                    <a:pt x="210" y="1119"/>
                  </a:lnTo>
                  <a:lnTo>
                    <a:pt x="210" y="1117"/>
                  </a:lnTo>
                  <a:lnTo>
                    <a:pt x="212" y="1117"/>
                  </a:lnTo>
                  <a:lnTo>
                    <a:pt x="212" y="1117"/>
                  </a:lnTo>
                  <a:lnTo>
                    <a:pt x="210" y="1117"/>
                  </a:lnTo>
                  <a:lnTo>
                    <a:pt x="210" y="1115"/>
                  </a:lnTo>
                  <a:lnTo>
                    <a:pt x="212" y="1115"/>
                  </a:lnTo>
                  <a:lnTo>
                    <a:pt x="212" y="1113"/>
                  </a:lnTo>
                  <a:lnTo>
                    <a:pt x="210" y="1113"/>
                  </a:lnTo>
                  <a:lnTo>
                    <a:pt x="212" y="1113"/>
                  </a:lnTo>
                  <a:lnTo>
                    <a:pt x="212" y="1105"/>
                  </a:lnTo>
                  <a:lnTo>
                    <a:pt x="210" y="1105"/>
                  </a:lnTo>
                  <a:lnTo>
                    <a:pt x="212" y="1105"/>
                  </a:lnTo>
                  <a:lnTo>
                    <a:pt x="210" y="1103"/>
                  </a:lnTo>
                  <a:lnTo>
                    <a:pt x="210" y="1097"/>
                  </a:lnTo>
                  <a:lnTo>
                    <a:pt x="210" y="1097"/>
                  </a:lnTo>
                  <a:lnTo>
                    <a:pt x="210" y="1096"/>
                  </a:lnTo>
                  <a:lnTo>
                    <a:pt x="208" y="1096"/>
                  </a:lnTo>
                  <a:lnTo>
                    <a:pt x="208" y="1094"/>
                  </a:lnTo>
                  <a:lnTo>
                    <a:pt x="208" y="1094"/>
                  </a:lnTo>
                  <a:lnTo>
                    <a:pt x="208" y="1094"/>
                  </a:lnTo>
                  <a:lnTo>
                    <a:pt x="208" y="1094"/>
                  </a:lnTo>
                  <a:lnTo>
                    <a:pt x="208" y="1090"/>
                  </a:lnTo>
                  <a:lnTo>
                    <a:pt x="208" y="1090"/>
                  </a:lnTo>
                  <a:lnTo>
                    <a:pt x="208" y="1086"/>
                  </a:lnTo>
                  <a:lnTo>
                    <a:pt x="206" y="1086"/>
                  </a:lnTo>
                  <a:lnTo>
                    <a:pt x="206" y="1082"/>
                  </a:lnTo>
                  <a:lnTo>
                    <a:pt x="206" y="1082"/>
                  </a:lnTo>
                  <a:lnTo>
                    <a:pt x="206" y="1082"/>
                  </a:lnTo>
                  <a:lnTo>
                    <a:pt x="204" y="1082"/>
                  </a:lnTo>
                  <a:lnTo>
                    <a:pt x="204" y="1080"/>
                  </a:lnTo>
                  <a:lnTo>
                    <a:pt x="204" y="1082"/>
                  </a:lnTo>
                  <a:lnTo>
                    <a:pt x="204" y="1080"/>
                  </a:lnTo>
                  <a:lnTo>
                    <a:pt x="204" y="1080"/>
                  </a:lnTo>
                  <a:lnTo>
                    <a:pt x="204" y="1080"/>
                  </a:lnTo>
                  <a:lnTo>
                    <a:pt x="202" y="1080"/>
                  </a:lnTo>
                  <a:lnTo>
                    <a:pt x="200" y="1078"/>
                  </a:lnTo>
                  <a:lnTo>
                    <a:pt x="200" y="1078"/>
                  </a:lnTo>
                  <a:lnTo>
                    <a:pt x="200" y="1078"/>
                  </a:lnTo>
                  <a:lnTo>
                    <a:pt x="198" y="1078"/>
                  </a:lnTo>
                  <a:lnTo>
                    <a:pt x="198" y="1076"/>
                  </a:lnTo>
                  <a:lnTo>
                    <a:pt x="196" y="1076"/>
                  </a:lnTo>
                  <a:lnTo>
                    <a:pt x="196" y="1076"/>
                  </a:lnTo>
                  <a:lnTo>
                    <a:pt x="194" y="1076"/>
                  </a:lnTo>
                  <a:lnTo>
                    <a:pt x="194" y="1074"/>
                  </a:lnTo>
                  <a:lnTo>
                    <a:pt x="194" y="1074"/>
                  </a:lnTo>
                  <a:lnTo>
                    <a:pt x="194" y="1074"/>
                  </a:lnTo>
                  <a:lnTo>
                    <a:pt x="192" y="1074"/>
                  </a:lnTo>
                  <a:lnTo>
                    <a:pt x="192" y="1072"/>
                  </a:lnTo>
                  <a:lnTo>
                    <a:pt x="190" y="1072"/>
                  </a:lnTo>
                  <a:lnTo>
                    <a:pt x="190" y="1068"/>
                  </a:lnTo>
                  <a:lnTo>
                    <a:pt x="188" y="1068"/>
                  </a:lnTo>
                  <a:lnTo>
                    <a:pt x="188" y="1070"/>
                  </a:lnTo>
                  <a:lnTo>
                    <a:pt x="188" y="1068"/>
                  </a:lnTo>
                  <a:lnTo>
                    <a:pt x="188" y="1068"/>
                  </a:lnTo>
                  <a:lnTo>
                    <a:pt x="188" y="1066"/>
                  </a:lnTo>
                  <a:lnTo>
                    <a:pt x="186" y="1066"/>
                  </a:lnTo>
                  <a:lnTo>
                    <a:pt x="186" y="1066"/>
                  </a:lnTo>
                  <a:lnTo>
                    <a:pt x="184" y="1066"/>
                  </a:lnTo>
                  <a:lnTo>
                    <a:pt x="184" y="1064"/>
                  </a:lnTo>
                  <a:lnTo>
                    <a:pt x="184" y="1064"/>
                  </a:lnTo>
                  <a:lnTo>
                    <a:pt x="184" y="1062"/>
                  </a:lnTo>
                  <a:lnTo>
                    <a:pt x="182" y="1062"/>
                  </a:lnTo>
                  <a:lnTo>
                    <a:pt x="182" y="1060"/>
                  </a:lnTo>
                  <a:lnTo>
                    <a:pt x="182" y="1060"/>
                  </a:lnTo>
                  <a:lnTo>
                    <a:pt x="182" y="1056"/>
                  </a:lnTo>
                  <a:lnTo>
                    <a:pt x="180" y="1056"/>
                  </a:lnTo>
                  <a:lnTo>
                    <a:pt x="180" y="1052"/>
                  </a:lnTo>
                  <a:lnTo>
                    <a:pt x="180" y="1052"/>
                  </a:lnTo>
                  <a:lnTo>
                    <a:pt x="180" y="1050"/>
                  </a:lnTo>
                  <a:lnTo>
                    <a:pt x="178" y="1050"/>
                  </a:lnTo>
                  <a:lnTo>
                    <a:pt x="178" y="1048"/>
                  </a:lnTo>
                  <a:lnTo>
                    <a:pt x="178" y="1048"/>
                  </a:lnTo>
                  <a:lnTo>
                    <a:pt x="178" y="1044"/>
                  </a:lnTo>
                  <a:lnTo>
                    <a:pt x="176" y="1044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4" y="1042"/>
                  </a:lnTo>
                  <a:lnTo>
                    <a:pt x="174" y="1040"/>
                  </a:lnTo>
                  <a:lnTo>
                    <a:pt x="174" y="1040"/>
                  </a:lnTo>
                  <a:lnTo>
                    <a:pt x="174" y="1042"/>
                  </a:lnTo>
                  <a:lnTo>
                    <a:pt x="174" y="1040"/>
                  </a:lnTo>
                  <a:lnTo>
                    <a:pt x="172" y="1040"/>
                  </a:lnTo>
                  <a:lnTo>
                    <a:pt x="172" y="1040"/>
                  </a:lnTo>
                  <a:lnTo>
                    <a:pt x="172" y="1040"/>
                  </a:lnTo>
                  <a:lnTo>
                    <a:pt x="172" y="1038"/>
                  </a:lnTo>
                  <a:lnTo>
                    <a:pt x="170" y="1038"/>
                  </a:lnTo>
                  <a:lnTo>
                    <a:pt x="168" y="1036"/>
                  </a:lnTo>
                  <a:lnTo>
                    <a:pt x="168" y="1036"/>
                  </a:lnTo>
                  <a:lnTo>
                    <a:pt x="168" y="1036"/>
                  </a:lnTo>
                  <a:lnTo>
                    <a:pt x="166" y="1036"/>
                  </a:lnTo>
                  <a:lnTo>
                    <a:pt x="166" y="1034"/>
                  </a:lnTo>
                  <a:lnTo>
                    <a:pt x="166" y="1034"/>
                  </a:lnTo>
                  <a:lnTo>
                    <a:pt x="166" y="1030"/>
                  </a:lnTo>
                  <a:lnTo>
                    <a:pt x="164" y="1030"/>
                  </a:lnTo>
                  <a:lnTo>
                    <a:pt x="164" y="1028"/>
                  </a:lnTo>
                  <a:lnTo>
                    <a:pt x="164" y="1028"/>
                  </a:lnTo>
                  <a:lnTo>
                    <a:pt x="164" y="1026"/>
                  </a:lnTo>
                  <a:lnTo>
                    <a:pt x="162" y="1026"/>
                  </a:lnTo>
                  <a:lnTo>
                    <a:pt x="162" y="1024"/>
                  </a:lnTo>
                  <a:lnTo>
                    <a:pt x="162" y="1024"/>
                  </a:lnTo>
                  <a:lnTo>
                    <a:pt x="162" y="1022"/>
                  </a:lnTo>
                  <a:lnTo>
                    <a:pt x="160" y="1022"/>
                  </a:lnTo>
                  <a:lnTo>
                    <a:pt x="160" y="1022"/>
                  </a:lnTo>
                  <a:lnTo>
                    <a:pt x="160" y="1022"/>
                  </a:lnTo>
                  <a:lnTo>
                    <a:pt x="160" y="1018"/>
                  </a:lnTo>
                  <a:lnTo>
                    <a:pt x="158" y="1018"/>
                  </a:lnTo>
                  <a:lnTo>
                    <a:pt x="158" y="1018"/>
                  </a:lnTo>
                  <a:lnTo>
                    <a:pt x="158" y="1018"/>
                  </a:lnTo>
                  <a:lnTo>
                    <a:pt x="158" y="1016"/>
                  </a:lnTo>
                  <a:lnTo>
                    <a:pt x="156" y="1016"/>
                  </a:lnTo>
                  <a:lnTo>
                    <a:pt x="154" y="1012"/>
                  </a:lnTo>
                  <a:lnTo>
                    <a:pt x="152" y="1012"/>
                  </a:lnTo>
                  <a:lnTo>
                    <a:pt x="152" y="1012"/>
                  </a:lnTo>
                  <a:lnTo>
                    <a:pt x="152" y="1012"/>
                  </a:lnTo>
                  <a:lnTo>
                    <a:pt x="152" y="1010"/>
                  </a:lnTo>
                  <a:lnTo>
                    <a:pt x="152" y="1010"/>
                  </a:lnTo>
                  <a:lnTo>
                    <a:pt x="152" y="1008"/>
                  </a:lnTo>
                  <a:lnTo>
                    <a:pt x="150" y="1008"/>
                  </a:lnTo>
                  <a:lnTo>
                    <a:pt x="150" y="1008"/>
                  </a:lnTo>
                  <a:lnTo>
                    <a:pt x="150" y="1006"/>
                  </a:lnTo>
                  <a:lnTo>
                    <a:pt x="150" y="1006"/>
                  </a:lnTo>
                  <a:lnTo>
                    <a:pt x="148" y="1006"/>
                  </a:lnTo>
                  <a:lnTo>
                    <a:pt x="148" y="1004"/>
                  </a:lnTo>
                  <a:lnTo>
                    <a:pt x="148" y="1004"/>
                  </a:lnTo>
                  <a:lnTo>
                    <a:pt x="146" y="1004"/>
                  </a:lnTo>
                  <a:lnTo>
                    <a:pt x="146" y="1002"/>
                  </a:lnTo>
                  <a:lnTo>
                    <a:pt x="146" y="1002"/>
                  </a:lnTo>
                  <a:lnTo>
                    <a:pt x="146" y="1002"/>
                  </a:lnTo>
                  <a:lnTo>
                    <a:pt x="145" y="1002"/>
                  </a:lnTo>
                  <a:lnTo>
                    <a:pt x="145" y="1000"/>
                  </a:lnTo>
                  <a:lnTo>
                    <a:pt x="145" y="1000"/>
                  </a:lnTo>
                  <a:lnTo>
                    <a:pt x="145" y="998"/>
                  </a:lnTo>
                  <a:lnTo>
                    <a:pt x="143" y="998"/>
                  </a:lnTo>
                  <a:lnTo>
                    <a:pt x="143" y="996"/>
                  </a:lnTo>
                  <a:lnTo>
                    <a:pt x="143" y="996"/>
                  </a:lnTo>
                  <a:lnTo>
                    <a:pt x="143" y="996"/>
                  </a:lnTo>
                  <a:lnTo>
                    <a:pt x="141" y="996"/>
                  </a:lnTo>
                  <a:lnTo>
                    <a:pt x="141" y="994"/>
                  </a:lnTo>
                  <a:lnTo>
                    <a:pt x="141" y="994"/>
                  </a:lnTo>
                  <a:lnTo>
                    <a:pt x="141" y="994"/>
                  </a:lnTo>
                  <a:lnTo>
                    <a:pt x="139" y="994"/>
                  </a:lnTo>
                  <a:lnTo>
                    <a:pt x="139" y="992"/>
                  </a:lnTo>
                  <a:lnTo>
                    <a:pt x="139" y="992"/>
                  </a:lnTo>
                  <a:lnTo>
                    <a:pt x="139" y="992"/>
                  </a:lnTo>
                  <a:lnTo>
                    <a:pt x="137" y="991"/>
                  </a:lnTo>
                  <a:lnTo>
                    <a:pt x="135" y="991"/>
                  </a:lnTo>
                  <a:lnTo>
                    <a:pt x="135" y="989"/>
                  </a:lnTo>
                  <a:lnTo>
                    <a:pt x="133" y="989"/>
                  </a:lnTo>
                  <a:lnTo>
                    <a:pt x="133" y="987"/>
                  </a:lnTo>
                  <a:lnTo>
                    <a:pt x="131" y="987"/>
                  </a:lnTo>
                  <a:lnTo>
                    <a:pt x="131" y="987"/>
                  </a:lnTo>
                  <a:lnTo>
                    <a:pt x="129" y="987"/>
                  </a:lnTo>
                  <a:lnTo>
                    <a:pt x="129" y="985"/>
                  </a:lnTo>
                  <a:lnTo>
                    <a:pt x="127" y="985"/>
                  </a:lnTo>
                  <a:lnTo>
                    <a:pt x="127" y="987"/>
                  </a:lnTo>
                  <a:lnTo>
                    <a:pt x="127" y="987"/>
                  </a:lnTo>
                  <a:lnTo>
                    <a:pt x="125" y="987"/>
                  </a:lnTo>
                  <a:lnTo>
                    <a:pt x="125" y="987"/>
                  </a:lnTo>
                  <a:lnTo>
                    <a:pt x="123" y="987"/>
                  </a:lnTo>
                  <a:lnTo>
                    <a:pt x="123" y="985"/>
                  </a:lnTo>
                  <a:lnTo>
                    <a:pt x="123" y="985"/>
                  </a:lnTo>
                  <a:lnTo>
                    <a:pt x="123" y="985"/>
                  </a:lnTo>
                  <a:lnTo>
                    <a:pt x="123" y="985"/>
                  </a:lnTo>
                  <a:lnTo>
                    <a:pt x="123" y="985"/>
                  </a:lnTo>
                  <a:lnTo>
                    <a:pt x="123" y="983"/>
                  </a:lnTo>
                  <a:lnTo>
                    <a:pt x="121" y="983"/>
                  </a:lnTo>
                  <a:lnTo>
                    <a:pt x="121" y="983"/>
                  </a:lnTo>
                  <a:lnTo>
                    <a:pt x="121" y="983"/>
                  </a:lnTo>
                  <a:lnTo>
                    <a:pt x="121" y="983"/>
                  </a:lnTo>
                  <a:lnTo>
                    <a:pt x="121" y="965"/>
                  </a:lnTo>
                  <a:lnTo>
                    <a:pt x="121" y="965"/>
                  </a:lnTo>
                  <a:lnTo>
                    <a:pt x="121" y="963"/>
                  </a:lnTo>
                  <a:lnTo>
                    <a:pt x="119" y="961"/>
                  </a:lnTo>
                  <a:lnTo>
                    <a:pt x="119" y="959"/>
                  </a:lnTo>
                  <a:lnTo>
                    <a:pt x="119" y="959"/>
                  </a:lnTo>
                  <a:lnTo>
                    <a:pt x="119" y="959"/>
                  </a:lnTo>
                  <a:lnTo>
                    <a:pt x="117" y="957"/>
                  </a:lnTo>
                  <a:lnTo>
                    <a:pt x="117" y="957"/>
                  </a:lnTo>
                  <a:lnTo>
                    <a:pt x="117" y="955"/>
                  </a:lnTo>
                  <a:lnTo>
                    <a:pt x="115" y="955"/>
                  </a:lnTo>
                  <a:lnTo>
                    <a:pt x="115" y="953"/>
                  </a:lnTo>
                  <a:lnTo>
                    <a:pt x="115" y="953"/>
                  </a:lnTo>
                  <a:lnTo>
                    <a:pt x="115" y="953"/>
                  </a:lnTo>
                  <a:lnTo>
                    <a:pt x="113" y="953"/>
                  </a:lnTo>
                  <a:lnTo>
                    <a:pt x="113" y="951"/>
                  </a:lnTo>
                  <a:lnTo>
                    <a:pt x="113" y="951"/>
                  </a:lnTo>
                  <a:lnTo>
                    <a:pt x="113" y="951"/>
                  </a:lnTo>
                  <a:lnTo>
                    <a:pt x="111" y="949"/>
                  </a:lnTo>
                  <a:lnTo>
                    <a:pt x="111" y="949"/>
                  </a:lnTo>
                  <a:lnTo>
                    <a:pt x="111" y="947"/>
                  </a:lnTo>
                  <a:lnTo>
                    <a:pt x="111" y="947"/>
                  </a:lnTo>
                  <a:lnTo>
                    <a:pt x="109" y="947"/>
                  </a:lnTo>
                  <a:lnTo>
                    <a:pt x="109" y="947"/>
                  </a:lnTo>
                  <a:lnTo>
                    <a:pt x="107" y="947"/>
                  </a:lnTo>
                  <a:lnTo>
                    <a:pt x="107" y="945"/>
                  </a:lnTo>
                  <a:lnTo>
                    <a:pt x="107" y="945"/>
                  </a:lnTo>
                  <a:lnTo>
                    <a:pt x="105" y="943"/>
                  </a:lnTo>
                  <a:lnTo>
                    <a:pt x="105" y="943"/>
                  </a:lnTo>
                  <a:lnTo>
                    <a:pt x="105" y="943"/>
                  </a:lnTo>
                  <a:lnTo>
                    <a:pt x="103" y="943"/>
                  </a:lnTo>
                  <a:lnTo>
                    <a:pt x="103" y="941"/>
                  </a:lnTo>
                  <a:lnTo>
                    <a:pt x="101" y="941"/>
                  </a:lnTo>
                  <a:lnTo>
                    <a:pt x="101" y="941"/>
                  </a:lnTo>
                  <a:lnTo>
                    <a:pt x="99" y="941"/>
                  </a:lnTo>
                  <a:lnTo>
                    <a:pt x="99" y="941"/>
                  </a:lnTo>
                  <a:lnTo>
                    <a:pt x="97" y="939"/>
                  </a:lnTo>
                  <a:lnTo>
                    <a:pt x="95" y="939"/>
                  </a:lnTo>
                  <a:lnTo>
                    <a:pt x="95" y="939"/>
                  </a:lnTo>
                  <a:lnTo>
                    <a:pt x="93" y="939"/>
                  </a:lnTo>
                  <a:lnTo>
                    <a:pt x="93" y="937"/>
                  </a:lnTo>
                  <a:lnTo>
                    <a:pt x="91" y="937"/>
                  </a:lnTo>
                  <a:lnTo>
                    <a:pt x="89" y="937"/>
                  </a:lnTo>
                  <a:lnTo>
                    <a:pt x="87" y="937"/>
                  </a:lnTo>
                  <a:lnTo>
                    <a:pt x="87" y="935"/>
                  </a:lnTo>
                  <a:lnTo>
                    <a:pt x="85" y="935"/>
                  </a:lnTo>
                  <a:lnTo>
                    <a:pt x="85" y="935"/>
                  </a:lnTo>
                  <a:lnTo>
                    <a:pt x="83" y="935"/>
                  </a:lnTo>
                  <a:lnTo>
                    <a:pt x="83" y="933"/>
                  </a:lnTo>
                  <a:lnTo>
                    <a:pt x="83" y="933"/>
                  </a:lnTo>
                  <a:lnTo>
                    <a:pt x="83" y="933"/>
                  </a:lnTo>
                  <a:lnTo>
                    <a:pt x="81" y="933"/>
                  </a:lnTo>
                  <a:lnTo>
                    <a:pt x="81" y="933"/>
                  </a:lnTo>
                  <a:lnTo>
                    <a:pt x="81" y="933"/>
                  </a:lnTo>
                  <a:lnTo>
                    <a:pt x="81" y="931"/>
                  </a:lnTo>
                  <a:lnTo>
                    <a:pt x="79" y="929"/>
                  </a:lnTo>
                  <a:lnTo>
                    <a:pt x="79" y="927"/>
                  </a:lnTo>
                  <a:lnTo>
                    <a:pt x="77" y="927"/>
                  </a:lnTo>
                  <a:lnTo>
                    <a:pt x="77" y="925"/>
                  </a:lnTo>
                  <a:lnTo>
                    <a:pt x="77" y="925"/>
                  </a:lnTo>
                  <a:lnTo>
                    <a:pt x="77" y="925"/>
                  </a:lnTo>
                  <a:lnTo>
                    <a:pt x="75" y="925"/>
                  </a:lnTo>
                  <a:lnTo>
                    <a:pt x="75" y="923"/>
                  </a:lnTo>
                  <a:lnTo>
                    <a:pt x="75" y="923"/>
                  </a:lnTo>
                  <a:lnTo>
                    <a:pt x="75" y="923"/>
                  </a:lnTo>
                  <a:lnTo>
                    <a:pt x="73" y="923"/>
                  </a:lnTo>
                  <a:lnTo>
                    <a:pt x="73" y="921"/>
                  </a:lnTo>
                  <a:lnTo>
                    <a:pt x="73" y="921"/>
                  </a:lnTo>
                  <a:lnTo>
                    <a:pt x="71" y="921"/>
                  </a:lnTo>
                  <a:lnTo>
                    <a:pt x="71" y="919"/>
                  </a:lnTo>
                  <a:lnTo>
                    <a:pt x="71" y="919"/>
                  </a:lnTo>
                  <a:lnTo>
                    <a:pt x="71" y="917"/>
                  </a:lnTo>
                  <a:lnTo>
                    <a:pt x="69" y="917"/>
                  </a:lnTo>
                  <a:lnTo>
                    <a:pt x="69" y="917"/>
                  </a:lnTo>
                  <a:lnTo>
                    <a:pt x="69" y="915"/>
                  </a:lnTo>
                  <a:lnTo>
                    <a:pt x="67" y="915"/>
                  </a:lnTo>
                  <a:lnTo>
                    <a:pt x="67" y="915"/>
                  </a:lnTo>
                  <a:lnTo>
                    <a:pt x="65" y="915"/>
                  </a:lnTo>
                  <a:lnTo>
                    <a:pt x="65" y="913"/>
                  </a:lnTo>
                  <a:lnTo>
                    <a:pt x="63" y="911"/>
                  </a:lnTo>
                  <a:lnTo>
                    <a:pt x="61" y="909"/>
                  </a:lnTo>
                  <a:lnTo>
                    <a:pt x="61" y="909"/>
                  </a:lnTo>
                  <a:lnTo>
                    <a:pt x="59" y="909"/>
                  </a:lnTo>
                  <a:lnTo>
                    <a:pt x="59" y="909"/>
                  </a:lnTo>
                  <a:lnTo>
                    <a:pt x="57" y="907"/>
                  </a:lnTo>
                  <a:lnTo>
                    <a:pt x="57" y="907"/>
                  </a:lnTo>
                  <a:lnTo>
                    <a:pt x="57" y="907"/>
                  </a:lnTo>
                  <a:lnTo>
                    <a:pt x="55" y="907"/>
                  </a:lnTo>
                  <a:lnTo>
                    <a:pt x="53" y="903"/>
                  </a:lnTo>
                  <a:lnTo>
                    <a:pt x="53" y="903"/>
                  </a:lnTo>
                  <a:lnTo>
                    <a:pt x="51" y="903"/>
                  </a:lnTo>
                  <a:lnTo>
                    <a:pt x="51" y="901"/>
                  </a:lnTo>
                  <a:lnTo>
                    <a:pt x="51" y="901"/>
                  </a:lnTo>
                  <a:lnTo>
                    <a:pt x="49" y="901"/>
                  </a:lnTo>
                  <a:lnTo>
                    <a:pt x="49" y="899"/>
                  </a:lnTo>
                  <a:lnTo>
                    <a:pt x="49" y="899"/>
                  </a:lnTo>
                  <a:lnTo>
                    <a:pt x="49" y="899"/>
                  </a:lnTo>
                  <a:lnTo>
                    <a:pt x="47" y="899"/>
                  </a:lnTo>
                  <a:lnTo>
                    <a:pt x="47" y="899"/>
                  </a:lnTo>
                  <a:lnTo>
                    <a:pt x="45" y="899"/>
                  </a:lnTo>
                  <a:lnTo>
                    <a:pt x="45" y="897"/>
                  </a:lnTo>
                  <a:lnTo>
                    <a:pt x="43" y="897"/>
                  </a:lnTo>
                  <a:lnTo>
                    <a:pt x="43" y="897"/>
                  </a:lnTo>
                  <a:lnTo>
                    <a:pt x="42" y="897"/>
                  </a:lnTo>
                  <a:lnTo>
                    <a:pt x="42" y="895"/>
                  </a:lnTo>
                  <a:lnTo>
                    <a:pt x="42" y="895"/>
                  </a:lnTo>
                  <a:lnTo>
                    <a:pt x="42" y="893"/>
                  </a:lnTo>
                  <a:lnTo>
                    <a:pt x="40" y="893"/>
                  </a:lnTo>
                  <a:lnTo>
                    <a:pt x="40" y="893"/>
                  </a:lnTo>
                  <a:lnTo>
                    <a:pt x="40" y="893"/>
                  </a:lnTo>
                  <a:lnTo>
                    <a:pt x="38" y="891"/>
                  </a:lnTo>
                  <a:lnTo>
                    <a:pt x="38" y="891"/>
                  </a:lnTo>
                  <a:lnTo>
                    <a:pt x="38" y="891"/>
                  </a:lnTo>
                  <a:lnTo>
                    <a:pt x="34" y="887"/>
                  </a:lnTo>
                  <a:lnTo>
                    <a:pt x="34" y="887"/>
                  </a:lnTo>
                  <a:lnTo>
                    <a:pt x="34" y="887"/>
                  </a:lnTo>
                  <a:lnTo>
                    <a:pt x="34" y="886"/>
                  </a:lnTo>
                  <a:lnTo>
                    <a:pt x="34" y="886"/>
                  </a:lnTo>
                  <a:lnTo>
                    <a:pt x="32" y="884"/>
                  </a:lnTo>
                  <a:lnTo>
                    <a:pt x="32" y="884"/>
                  </a:lnTo>
                  <a:lnTo>
                    <a:pt x="30" y="884"/>
                  </a:lnTo>
                  <a:lnTo>
                    <a:pt x="30" y="880"/>
                  </a:lnTo>
                  <a:lnTo>
                    <a:pt x="30" y="880"/>
                  </a:lnTo>
                  <a:lnTo>
                    <a:pt x="30" y="880"/>
                  </a:lnTo>
                  <a:lnTo>
                    <a:pt x="28" y="880"/>
                  </a:lnTo>
                  <a:lnTo>
                    <a:pt x="28" y="878"/>
                  </a:lnTo>
                  <a:lnTo>
                    <a:pt x="28" y="878"/>
                  </a:lnTo>
                  <a:lnTo>
                    <a:pt x="26" y="878"/>
                  </a:lnTo>
                  <a:lnTo>
                    <a:pt x="24" y="878"/>
                  </a:lnTo>
                  <a:lnTo>
                    <a:pt x="24" y="876"/>
                  </a:lnTo>
                  <a:lnTo>
                    <a:pt x="24" y="876"/>
                  </a:lnTo>
                  <a:lnTo>
                    <a:pt x="24" y="876"/>
                  </a:lnTo>
                  <a:lnTo>
                    <a:pt x="22" y="876"/>
                  </a:lnTo>
                  <a:lnTo>
                    <a:pt x="22" y="876"/>
                  </a:lnTo>
                  <a:lnTo>
                    <a:pt x="22" y="876"/>
                  </a:lnTo>
                  <a:lnTo>
                    <a:pt x="20" y="874"/>
                  </a:lnTo>
                  <a:lnTo>
                    <a:pt x="20" y="874"/>
                  </a:lnTo>
                  <a:lnTo>
                    <a:pt x="20" y="872"/>
                  </a:lnTo>
                  <a:lnTo>
                    <a:pt x="18" y="872"/>
                  </a:lnTo>
                  <a:lnTo>
                    <a:pt x="18" y="872"/>
                  </a:lnTo>
                  <a:lnTo>
                    <a:pt x="18" y="872"/>
                  </a:lnTo>
                  <a:lnTo>
                    <a:pt x="18" y="870"/>
                  </a:lnTo>
                  <a:lnTo>
                    <a:pt x="16" y="870"/>
                  </a:lnTo>
                  <a:lnTo>
                    <a:pt x="16" y="870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4"/>
                  </a:lnTo>
                  <a:lnTo>
                    <a:pt x="16" y="864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16" y="860"/>
                  </a:lnTo>
                  <a:lnTo>
                    <a:pt x="16" y="860"/>
                  </a:lnTo>
                  <a:lnTo>
                    <a:pt x="16" y="856"/>
                  </a:lnTo>
                  <a:lnTo>
                    <a:pt x="18" y="856"/>
                  </a:lnTo>
                  <a:lnTo>
                    <a:pt x="18" y="854"/>
                  </a:lnTo>
                  <a:lnTo>
                    <a:pt x="18" y="854"/>
                  </a:lnTo>
                  <a:lnTo>
                    <a:pt x="18" y="852"/>
                  </a:lnTo>
                  <a:lnTo>
                    <a:pt x="20" y="852"/>
                  </a:lnTo>
                  <a:lnTo>
                    <a:pt x="20" y="846"/>
                  </a:lnTo>
                  <a:lnTo>
                    <a:pt x="20" y="846"/>
                  </a:lnTo>
                  <a:lnTo>
                    <a:pt x="20" y="846"/>
                  </a:lnTo>
                  <a:lnTo>
                    <a:pt x="22" y="844"/>
                  </a:lnTo>
                  <a:lnTo>
                    <a:pt x="22" y="844"/>
                  </a:lnTo>
                  <a:lnTo>
                    <a:pt x="22" y="842"/>
                  </a:lnTo>
                  <a:lnTo>
                    <a:pt x="22" y="840"/>
                  </a:lnTo>
                  <a:lnTo>
                    <a:pt x="22" y="840"/>
                  </a:lnTo>
                  <a:lnTo>
                    <a:pt x="22" y="836"/>
                  </a:lnTo>
                  <a:lnTo>
                    <a:pt x="20" y="836"/>
                  </a:lnTo>
                  <a:lnTo>
                    <a:pt x="20" y="832"/>
                  </a:lnTo>
                  <a:lnTo>
                    <a:pt x="20" y="832"/>
                  </a:lnTo>
                  <a:lnTo>
                    <a:pt x="20" y="832"/>
                  </a:lnTo>
                  <a:lnTo>
                    <a:pt x="18" y="832"/>
                  </a:lnTo>
                  <a:lnTo>
                    <a:pt x="18" y="830"/>
                  </a:lnTo>
                  <a:lnTo>
                    <a:pt x="18" y="830"/>
                  </a:lnTo>
                  <a:lnTo>
                    <a:pt x="18" y="828"/>
                  </a:lnTo>
                  <a:lnTo>
                    <a:pt x="16" y="828"/>
                  </a:lnTo>
                  <a:lnTo>
                    <a:pt x="16" y="814"/>
                  </a:lnTo>
                  <a:lnTo>
                    <a:pt x="16" y="814"/>
                  </a:lnTo>
                  <a:lnTo>
                    <a:pt x="16" y="814"/>
                  </a:lnTo>
                  <a:lnTo>
                    <a:pt x="16" y="812"/>
                  </a:lnTo>
                  <a:lnTo>
                    <a:pt x="16" y="808"/>
                  </a:lnTo>
                  <a:lnTo>
                    <a:pt x="14" y="808"/>
                  </a:lnTo>
                  <a:lnTo>
                    <a:pt x="14" y="806"/>
                  </a:lnTo>
                  <a:lnTo>
                    <a:pt x="14" y="806"/>
                  </a:lnTo>
                  <a:lnTo>
                    <a:pt x="14" y="804"/>
                  </a:lnTo>
                  <a:lnTo>
                    <a:pt x="12" y="804"/>
                  </a:lnTo>
                  <a:lnTo>
                    <a:pt x="12" y="802"/>
                  </a:lnTo>
                  <a:lnTo>
                    <a:pt x="12" y="802"/>
                  </a:lnTo>
                  <a:lnTo>
                    <a:pt x="10" y="802"/>
                  </a:lnTo>
                  <a:lnTo>
                    <a:pt x="10" y="800"/>
                  </a:lnTo>
                  <a:lnTo>
                    <a:pt x="10" y="800"/>
                  </a:lnTo>
                  <a:lnTo>
                    <a:pt x="10" y="798"/>
                  </a:lnTo>
                  <a:lnTo>
                    <a:pt x="10" y="798"/>
                  </a:lnTo>
                  <a:lnTo>
                    <a:pt x="10" y="798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6" y="796"/>
                  </a:lnTo>
                  <a:lnTo>
                    <a:pt x="6" y="794"/>
                  </a:lnTo>
                  <a:lnTo>
                    <a:pt x="6" y="794"/>
                  </a:lnTo>
                  <a:lnTo>
                    <a:pt x="6" y="792"/>
                  </a:lnTo>
                  <a:lnTo>
                    <a:pt x="4" y="792"/>
                  </a:lnTo>
                  <a:lnTo>
                    <a:pt x="4" y="790"/>
                  </a:lnTo>
                  <a:lnTo>
                    <a:pt x="4" y="790"/>
                  </a:lnTo>
                  <a:lnTo>
                    <a:pt x="4" y="790"/>
                  </a:lnTo>
                  <a:lnTo>
                    <a:pt x="2" y="788"/>
                  </a:lnTo>
                  <a:lnTo>
                    <a:pt x="2" y="782"/>
                  </a:lnTo>
                  <a:lnTo>
                    <a:pt x="0" y="781"/>
                  </a:lnTo>
                  <a:lnTo>
                    <a:pt x="0" y="781"/>
                  </a:lnTo>
                  <a:lnTo>
                    <a:pt x="0" y="781"/>
                  </a:lnTo>
                  <a:lnTo>
                    <a:pt x="0" y="781"/>
                  </a:lnTo>
                  <a:lnTo>
                    <a:pt x="0" y="781"/>
                  </a:lnTo>
                  <a:lnTo>
                    <a:pt x="0" y="781"/>
                  </a:lnTo>
                  <a:lnTo>
                    <a:pt x="0" y="777"/>
                  </a:lnTo>
                  <a:lnTo>
                    <a:pt x="2" y="777"/>
                  </a:lnTo>
                  <a:lnTo>
                    <a:pt x="2" y="777"/>
                  </a:lnTo>
                  <a:lnTo>
                    <a:pt x="2" y="775"/>
                  </a:lnTo>
                  <a:lnTo>
                    <a:pt x="2" y="773"/>
                  </a:lnTo>
                  <a:lnTo>
                    <a:pt x="4" y="773"/>
                  </a:lnTo>
                  <a:lnTo>
                    <a:pt x="4" y="771"/>
                  </a:lnTo>
                  <a:lnTo>
                    <a:pt x="4" y="771"/>
                  </a:lnTo>
                  <a:lnTo>
                    <a:pt x="6" y="769"/>
                  </a:lnTo>
                  <a:lnTo>
                    <a:pt x="6" y="767"/>
                  </a:lnTo>
                  <a:lnTo>
                    <a:pt x="6" y="767"/>
                  </a:lnTo>
                  <a:lnTo>
                    <a:pt x="6" y="765"/>
                  </a:lnTo>
                  <a:lnTo>
                    <a:pt x="8" y="765"/>
                  </a:lnTo>
                  <a:lnTo>
                    <a:pt x="8" y="761"/>
                  </a:lnTo>
                  <a:lnTo>
                    <a:pt x="8" y="761"/>
                  </a:lnTo>
                  <a:lnTo>
                    <a:pt x="8" y="759"/>
                  </a:lnTo>
                  <a:lnTo>
                    <a:pt x="10" y="757"/>
                  </a:lnTo>
                  <a:lnTo>
                    <a:pt x="10" y="757"/>
                  </a:lnTo>
                  <a:lnTo>
                    <a:pt x="10" y="755"/>
                  </a:lnTo>
                  <a:lnTo>
                    <a:pt x="10" y="751"/>
                  </a:lnTo>
                  <a:lnTo>
                    <a:pt x="10" y="751"/>
                  </a:lnTo>
                  <a:lnTo>
                    <a:pt x="10" y="745"/>
                  </a:lnTo>
                  <a:lnTo>
                    <a:pt x="10" y="743"/>
                  </a:lnTo>
                  <a:lnTo>
                    <a:pt x="10" y="741"/>
                  </a:lnTo>
                  <a:lnTo>
                    <a:pt x="10" y="741"/>
                  </a:lnTo>
                  <a:lnTo>
                    <a:pt x="10" y="741"/>
                  </a:lnTo>
                  <a:lnTo>
                    <a:pt x="12" y="739"/>
                  </a:lnTo>
                  <a:lnTo>
                    <a:pt x="12" y="737"/>
                  </a:lnTo>
                  <a:lnTo>
                    <a:pt x="14" y="737"/>
                  </a:lnTo>
                  <a:lnTo>
                    <a:pt x="14" y="735"/>
                  </a:lnTo>
                  <a:lnTo>
                    <a:pt x="14" y="733"/>
                  </a:lnTo>
                  <a:lnTo>
                    <a:pt x="16" y="733"/>
                  </a:lnTo>
                  <a:lnTo>
                    <a:pt x="16" y="733"/>
                  </a:lnTo>
                  <a:lnTo>
                    <a:pt x="16" y="731"/>
                  </a:lnTo>
                  <a:lnTo>
                    <a:pt x="16" y="731"/>
                  </a:lnTo>
                  <a:lnTo>
                    <a:pt x="16" y="729"/>
                  </a:lnTo>
                  <a:lnTo>
                    <a:pt x="18" y="729"/>
                  </a:lnTo>
                  <a:lnTo>
                    <a:pt x="18" y="727"/>
                  </a:lnTo>
                  <a:lnTo>
                    <a:pt x="18" y="727"/>
                  </a:lnTo>
                  <a:lnTo>
                    <a:pt x="18" y="725"/>
                  </a:lnTo>
                  <a:lnTo>
                    <a:pt x="20" y="723"/>
                  </a:lnTo>
                  <a:lnTo>
                    <a:pt x="20" y="723"/>
                  </a:lnTo>
                  <a:lnTo>
                    <a:pt x="20" y="721"/>
                  </a:lnTo>
                  <a:lnTo>
                    <a:pt x="20" y="719"/>
                  </a:lnTo>
                  <a:lnTo>
                    <a:pt x="22" y="719"/>
                  </a:lnTo>
                  <a:lnTo>
                    <a:pt x="22" y="717"/>
                  </a:lnTo>
                  <a:lnTo>
                    <a:pt x="22" y="715"/>
                  </a:lnTo>
                  <a:lnTo>
                    <a:pt x="22" y="713"/>
                  </a:lnTo>
                  <a:lnTo>
                    <a:pt x="24" y="713"/>
                  </a:lnTo>
                  <a:lnTo>
                    <a:pt x="24" y="711"/>
                  </a:lnTo>
                  <a:lnTo>
                    <a:pt x="24" y="711"/>
                  </a:lnTo>
                  <a:lnTo>
                    <a:pt x="24" y="709"/>
                  </a:lnTo>
                  <a:lnTo>
                    <a:pt x="26" y="709"/>
                  </a:lnTo>
                  <a:lnTo>
                    <a:pt x="26" y="707"/>
                  </a:lnTo>
                  <a:lnTo>
                    <a:pt x="26" y="707"/>
                  </a:lnTo>
                  <a:lnTo>
                    <a:pt x="26" y="705"/>
                  </a:lnTo>
                  <a:lnTo>
                    <a:pt x="28" y="705"/>
                  </a:lnTo>
                  <a:lnTo>
                    <a:pt x="28" y="703"/>
                  </a:lnTo>
                  <a:lnTo>
                    <a:pt x="28" y="703"/>
                  </a:lnTo>
                  <a:lnTo>
                    <a:pt x="28" y="701"/>
                  </a:lnTo>
                  <a:lnTo>
                    <a:pt x="30" y="699"/>
                  </a:lnTo>
                  <a:lnTo>
                    <a:pt x="30" y="699"/>
                  </a:lnTo>
                  <a:lnTo>
                    <a:pt x="30" y="697"/>
                  </a:lnTo>
                  <a:lnTo>
                    <a:pt x="30" y="695"/>
                  </a:lnTo>
                  <a:lnTo>
                    <a:pt x="32" y="695"/>
                  </a:lnTo>
                  <a:lnTo>
                    <a:pt x="32" y="693"/>
                  </a:lnTo>
                  <a:lnTo>
                    <a:pt x="32" y="693"/>
                  </a:lnTo>
                  <a:lnTo>
                    <a:pt x="32" y="691"/>
                  </a:lnTo>
                  <a:lnTo>
                    <a:pt x="34" y="691"/>
                  </a:lnTo>
                  <a:lnTo>
                    <a:pt x="34" y="689"/>
                  </a:lnTo>
                  <a:lnTo>
                    <a:pt x="34" y="689"/>
                  </a:lnTo>
                  <a:lnTo>
                    <a:pt x="34" y="687"/>
                  </a:lnTo>
                  <a:lnTo>
                    <a:pt x="34" y="687"/>
                  </a:lnTo>
                  <a:lnTo>
                    <a:pt x="34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3"/>
                  </a:lnTo>
                  <a:lnTo>
                    <a:pt x="36" y="683"/>
                  </a:lnTo>
                  <a:lnTo>
                    <a:pt x="38" y="681"/>
                  </a:lnTo>
                  <a:lnTo>
                    <a:pt x="38" y="681"/>
                  </a:lnTo>
                  <a:lnTo>
                    <a:pt x="38" y="681"/>
                  </a:lnTo>
                  <a:lnTo>
                    <a:pt x="38" y="679"/>
                  </a:lnTo>
                  <a:lnTo>
                    <a:pt x="40" y="679"/>
                  </a:lnTo>
                  <a:lnTo>
                    <a:pt x="40" y="677"/>
                  </a:lnTo>
                  <a:lnTo>
                    <a:pt x="40" y="676"/>
                  </a:lnTo>
                  <a:lnTo>
                    <a:pt x="40" y="676"/>
                  </a:lnTo>
                  <a:lnTo>
                    <a:pt x="42" y="674"/>
                  </a:lnTo>
                  <a:lnTo>
                    <a:pt x="42" y="674"/>
                  </a:lnTo>
                  <a:lnTo>
                    <a:pt x="42" y="674"/>
                  </a:lnTo>
                  <a:lnTo>
                    <a:pt x="42" y="672"/>
                  </a:lnTo>
                  <a:lnTo>
                    <a:pt x="43" y="672"/>
                  </a:lnTo>
                  <a:lnTo>
                    <a:pt x="43" y="670"/>
                  </a:lnTo>
                  <a:lnTo>
                    <a:pt x="43" y="668"/>
                  </a:lnTo>
                  <a:lnTo>
                    <a:pt x="43" y="668"/>
                  </a:lnTo>
                  <a:lnTo>
                    <a:pt x="45" y="666"/>
                  </a:lnTo>
                  <a:lnTo>
                    <a:pt x="45" y="666"/>
                  </a:lnTo>
                  <a:lnTo>
                    <a:pt x="45" y="664"/>
                  </a:lnTo>
                  <a:lnTo>
                    <a:pt x="45" y="664"/>
                  </a:lnTo>
                  <a:lnTo>
                    <a:pt x="47" y="664"/>
                  </a:lnTo>
                  <a:lnTo>
                    <a:pt x="47" y="662"/>
                  </a:lnTo>
                  <a:lnTo>
                    <a:pt x="47" y="662"/>
                  </a:lnTo>
                  <a:lnTo>
                    <a:pt x="47" y="662"/>
                  </a:lnTo>
                  <a:lnTo>
                    <a:pt x="49" y="660"/>
                  </a:lnTo>
                  <a:lnTo>
                    <a:pt x="49" y="660"/>
                  </a:lnTo>
                  <a:lnTo>
                    <a:pt x="49" y="658"/>
                  </a:lnTo>
                  <a:lnTo>
                    <a:pt x="49" y="658"/>
                  </a:lnTo>
                  <a:lnTo>
                    <a:pt x="51" y="656"/>
                  </a:lnTo>
                  <a:lnTo>
                    <a:pt x="51" y="654"/>
                  </a:lnTo>
                  <a:lnTo>
                    <a:pt x="53" y="654"/>
                  </a:lnTo>
                  <a:lnTo>
                    <a:pt x="53" y="652"/>
                  </a:lnTo>
                  <a:lnTo>
                    <a:pt x="53" y="652"/>
                  </a:lnTo>
                  <a:lnTo>
                    <a:pt x="53" y="650"/>
                  </a:lnTo>
                  <a:lnTo>
                    <a:pt x="55" y="650"/>
                  </a:lnTo>
                  <a:lnTo>
                    <a:pt x="55" y="650"/>
                  </a:lnTo>
                  <a:lnTo>
                    <a:pt x="55" y="648"/>
                  </a:lnTo>
                  <a:lnTo>
                    <a:pt x="55" y="648"/>
                  </a:lnTo>
                  <a:lnTo>
                    <a:pt x="57" y="646"/>
                  </a:lnTo>
                  <a:lnTo>
                    <a:pt x="57" y="646"/>
                  </a:lnTo>
                  <a:lnTo>
                    <a:pt x="57" y="644"/>
                  </a:lnTo>
                  <a:lnTo>
                    <a:pt x="57" y="642"/>
                  </a:lnTo>
                  <a:lnTo>
                    <a:pt x="59" y="642"/>
                  </a:lnTo>
                  <a:lnTo>
                    <a:pt x="59" y="640"/>
                  </a:lnTo>
                  <a:lnTo>
                    <a:pt x="59" y="640"/>
                  </a:lnTo>
                  <a:lnTo>
                    <a:pt x="59" y="638"/>
                  </a:lnTo>
                  <a:lnTo>
                    <a:pt x="61" y="638"/>
                  </a:lnTo>
                  <a:lnTo>
                    <a:pt x="61" y="638"/>
                  </a:lnTo>
                  <a:lnTo>
                    <a:pt x="61" y="638"/>
                  </a:lnTo>
                  <a:lnTo>
                    <a:pt x="61" y="636"/>
                  </a:lnTo>
                  <a:lnTo>
                    <a:pt x="63" y="636"/>
                  </a:lnTo>
                  <a:lnTo>
                    <a:pt x="63" y="634"/>
                  </a:lnTo>
                  <a:lnTo>
                    <a:pt x="63" y="634"/>
                  </a:lnTo>
                  <a:lnTo>
                    <a:pt x="63" y="632"/>
                  </a:lnTo>
                  <a:lnTo>
                    <a:pt x="65" y="632"/>
                  </a:lnTo>
                  <a:lnTo>
                    <a:pt x="65" y="630"/>
                  </a:lnTo>
                  <a:lnTo>
                    <a:pt x="65" y="630"/>
                  </a:lnTo>
                  <a:lnTo>
                    <a:pt x="65" y="628"/>
                  </a:lnTo>
                  <a:lnTo>
                    <a:pt x="67" y="628"/>
                  </a:lnTo>
                  <a:lnTo>
                    <a:pt x="67" y="626"/>
                  </a:lnTo>
                  <a:lnTo>
                    <a:pt x="67" y="626"/>
                  </a:lnTo>
                  <a:lnTo>
                    <a:pt x="67" y="624"/>
                  </a:lnTo>
                  <a:lnTo>
                    <a:pt x="67" y="620"/>
                  </a:lnTo>
                  <a:lnTo>
                    <a:pt x="69" y="620"/>
                  </a:lnTo>
                  <a:lnTo>
                    <a:pt x="69" y="620"/>
                  </a:lnTo>
                  <a:lnTo>
                    <a:pt x="69" y="620"/>
                  </a:lnTo>
                  <a:lnTo>
                    <a:pt x="69" y="618"/>
                  </a:lnTo>
                  <a:lnTo>
                    <a:pt x="71" y="618"/>
                  </a:lnTo>
                  <a:lnTo>
                    <a:pt x="71" y="616"/>
                  </a:lnTo>
                  <a:lnTo>
                    <a:pt x="71" y="616"/>
                  </a:lnTo>
                  <a:lnTo>
                    <a:pt x="71" y="616"/>
                  </a:lnTo>
                  <a:lnTo>
                    <a:pt x="73" y="614"/>
                  </a:lnTo>
                  <a:lnTo>
                    <a:pt x="73" y="614"/>
                  </a:lnTo>
                  <a:lnTo>
                    <a:pt x="73" y="614"/>
                  </a:lnTo>
                  <a:lnTo>
                    <a:pt x="73" y="612"/>
                  </a:lnTo>
                  <a:lnTo>
                    <a:pt x="75" y="612"/>
                  </a:lnTo>
                  <a:lnTo>
                    <a:pt x="75" y="610"/>
                  </a:lnTo>
                  <a:lnTo>
                    <a:pt x="77" y="610"/>
                  </a:lnTo>
                  <a:lnTo>
                    <a:pt x="77" y="608"/>
                  </a:lnTo>
                  <a:lnTo>
                    <a:pt x="77" y="608"/>
                  </a:lnTo>
                  <a:lnTo>
                    <a:pt x="77" y="606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81" y="602"/>
                  </a:lnTo>
                  <a:lnTo>
                    <a:pt x="81" y="600"/>
                  </a:lnTo>
                  <a:lnTo>
                    <a:pt x="81" y="598"/>
                  </a:lnTo>
                  <a:lnTo>
                    <a:pt x="81" y="596"/>
                  </a:lnTo>
                  <a:lnTo>
                    <a:pt x="83" y="594"/>
                  </a:lnTo>
                  <a:lnTo>
                    <a:pt x="83" y="594"/>
                  </a:lnTo>
                  <a:lnTo>
                    <a:pt x="85" y="592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5" y="590"/>
                  </a:lnTo>
                  <a:lnTo>
                    <a:pt x="87" y="590"/>
                  </a:lnTo>
                  <a:lnTo>
                    <a:pt x="87" y="588"/>
                  </a:lnTo>
                  <a:lnTo>
                    <a:pt x="87" y="588"/>
                  </a:lnTo>
                  <a:lnTo>
                    <a:pt x="87" y="586"/>
                  </a:lnTo>
                  <a:lnTo>
                    <a:pt x="89" y="584"/>
                  </a:lnTo>
                  <a:lnTo>
                    <a:pt x="89" y="584"/>
                  </a:lnTo>
                  <a:lnTo>
                    <a:pt x="89" y="584"/>
                  </a:lnTo>
                  <a:lnTo>
                    <a:pt x="89" y="582"/>
                  </a:lnTo>
                  <a:lnTo>
                    <a:pt x="91" y="580"/>
                  </a:lnTo>
                  <a:lnTo>
                    <a:pt x="91" y="580"/>
                  </a:lnTo>
                  <a:lnTo>
                    <a:pt x="91" y="580"/>
                  </a:lnTo>
                  <a:lnTo>
                    <a:pt x="91" y="578"/>
                  </a:lnTo>
                  <a:lnTo>
                    <a:pt x="93" y="576"/>
                  </a:lnTo>
                  <a:lnTo>
                    <a:pt x="93" y="576"/>
                  </a:lnTo>
                  <a:lnTo>
                    <a:pt x="93" y="574"/>
                  </a:lnTo>
                  <a:lnTo>
                    <a:pt x="93" y="574"/>
                  </a:lnTo>
                  <a:lnTo>
                    <a:pt x="95" y="572"/>
                  </a:lnTo>
                  <a:lnTo>
                    <a:pt x="95" y="571"/>
                  </a:lnTo>
                  <a:lnTo>
                    <a:pt x="95" y="571"/>
                  </a:lnTo>
                  <a:lnTo>
                    <a:pt x="95" y="569"/>
                  </a:lnTo>
                  <a:lnTo>
                    <a:pt x="97" y="569"/>
                  </a:lnTo>
                  <a:lnTo>
                    <a:pt x="97" y="567"/>
                  </a:lnTo>
                  <a:lnTo>
                    <a:pt x="97" y="567"/>
                  </a:lnTo>
                  <a:lnTo>
                    <a:pt x="97" y="565"/>
                  </a:lnTo>
                  <a:lnTo>
                    <a:pt x="99" y="565"/>
                  </a:lnTo>
                  <a:lnTo>
                    <a:pt x="99" y="563"/>
                  </a:lnTo>
                  <a:lnTo>
                    <a:pt x="99" y="563"/>
                  </a:lnTo>
                  <a:lnTo>
                    <a:pt x="99" y="561"/>
                  </a:lnTo>
                  <a:lnTo>
                    <a:pt x="101" y="559"/>
                  </a:lnTo>
                  <a:lnTo>
                    <a:pt x="101" y="557"/>
                  </a:lnTo>
                  <a:lnTo>
                    <a:pt x="101" y="557"/>
                  </a:lnTo>
                  <a:lnTo>
                    <a:pt x="101" y="555"/>
                  </a:lnTo>
                  <a:lnTo>
                    <a:pt x="103" y="553"/>
                  </a:lnTo>
                  <a:lnTo>
                    <a:pt x="103" y="551"/>
                  </a:lnTo>
                  <a:lnTo>
                    <a:pt x="103" y="551"/>
                  </a:lnTo>
                  <a:lnTo>
                    <a:pt x="103" y="547"/>
                  </a:lnTo>
                  <a:lnTo>
                    <a:pt x="105" y="547"/>
                  </a:lnTo>
                  <a:lnTo>
                    <a:pt x="105" y="545"/>
                  </a:lnTo>
                  <a:lnTo>
                    <a:pt x="105" y="543"/>
                  </a:lnTo>
                  <a:lnTo>
                    <a:pt x="105" y="541"/>
                  </a:lnTo>
                  <a:lnTo>
                    <a:pt x="105" y="541"/>
                  </a:lnTo>
                  <a:lnTo>
                    <a:pt x="105" y="537"/>
                  </a:lnTo>
                  <a:lnTo>
                    <a:pt x="107" y="537"/>
                  </a:lnTo>
                  <a:lnTo>
                    <a:pt x="107" y="533"/>
                  </a:lnTo>
                  <a:lnTo>
                    <a:pt x="107" y="533"/>
                  </a:lnTo>
                  <a:lnTo>
                    <a:pt x="107" y="529"/>
                  </a:lnTo>
                  <a:lnTo>
                    <a:pt x="109" y="529"/>
                  </a:lnTo>
                  <a:lnTo>
                    <a:pt x="109" y="525"/>
                  </a:lnTo>
                  <a:lnTo>
                    <a:pt x="109" y="525"/>
                  </a:lnTo>
                  <a:lnTo>
                    <a:pt x="109" y="523"/>
                  </a:lnTo>
                  <a:lnTo>
                    <a:pt x="111" y="521"/>
                  </a:lnTo>
                  <a:lnTo>
                    <a:pt x="111" y="519"/>
                  </a:lnTo>
                  <a:lnTo>
                    <a:pt x="111" y="517"/>
                  </a:lnTo>
                  <a:lnTo>
                    <a:pt x="111" y="513"/>
                  </a:lnTo>
                  <a:lnTo>
                    <a:pt x="113" y="513"/>
                  </a:lnTo>
                  <a:lnTo>
                    <a:pt x="113" y="509"/>
                  </a:lnTo>
                  <a:lnTo>
                    <a:pt x="113" y="509"/>
                  </a:lnTo>
                  <a:lnTo>
                    <a:pt x="113" y="503"/>
                  </a:lnTo>
                  <a:lnTo>
                    <a:pt x="115" y="501"/>
                  </a:lnTo>
                  <a:lnTo>
                    <a:pt x="115" y="495"/>
                  </a:lnTo>
                  <a:lnTo>
                    <a:pt x="115" y="495"/>
                  </a:lnTo>
                  <a:lnTo>
                    <a:pt x="115" y="493"/>
                  </a:lnTo>
                  <a:lnTo>
                    <a:pt x="115" y="493"/>
                  </a:lnTo>
                  <a:lnTo>
                    <a:pt x="115" y="491"/>
                  </a:lnTo>
                  <a:lnTo>
                    <a:pt x="113" y="491"/>
                  </a:lnTo>
                  <a:lnTo>
                    <a:pt x="113" y="489"/>
                  </a:lnTo>
                  <a:lnTo>
                    <a:pt x="113" y="489"/>
                  </a:lnTo>
                  <a:lnTo>
                    <a:pt x="113" y="489"/>
                  </a:lnTo>
                  <a:lnTo>
                    <a:pt x="113" y="489"/>
                  </a:lnTo>
                  <a:lnTo>
                    <a:pt x="113" y="487"/>
                  </a:lnTo>
                  <a:lnTo>
                    <a:pt x="111" y="487"/>
                  </a:lnTo>
                  <a:lnTo>
                    <a:pt x="111" y="487"/>
                  </a:lnTo>
                  <a:lnTo>
                    <a:pt x="113" y="487"/>
                  </a:lnTo>
                  <a:lnTo>
                    <a:pt x="111" y="485"/>
                  </a:lnTo>
                  <a:lnTo>
                    <a:pt x="111" y="485"/>
                  </a:lnTo>
                  <a:lnTo>
                    <a:pt x="111" y="485"/>
                  </a:lnTo>
                  <a:lnTo>
                    <a:pt x="111" y="483"/>
                  </a:lnTo>
                  <a:lnTo>
                    <a:pt x="109" y="483"/>
                  </a:lnTo>
                  <a:lnTo>
                    <a:pt x="109" y="483"/>
                  </a:lnTo>
                  <a:lnTo>
                    <a:pt x="111" y="483"/>
                  </a:lnTo>
                  <a:lnTo>
                    <a:pt x="109" y="483"/>
                  </a:lnTo>
                  <a:lnTo>
                    <a:pt x="109" y="481"/>
                  </a:lnTo>
                  <a:lnTo>
                    <a:pt x="109" y="481"/>
                  </a:lnTo>
                  <a:lnTo>
                    <a:pt x="109" y="481"/>
                  </a:lnTo>
                  <a:lnTo>
                    <a:pt x="107" y="481"/>
                  </a:lnTo>
                  <a:lnTo>
                    <a:pt x="107" y="479"/>
                  </a:lnTo>
                  <a:lnTo>
                    <a:pt x="107" y="479"/>
                  </a:lnTo>
                  <a:lnTo>
                    <a:pt x="107" y="479"/>
                  </a:lnTo>
                  <a:lnTo>
                    <a:pt x="105" y="479"/>
                  </a:lnTo>
                  <a:lnTo>
                    <a:pt x="105" y="477"/>
                  </a:lnTo>
                  <a:lnTo>
                    <a:pt x="103" y="477"/>
                  </a:lnTo>
                  <a:lnTo>
                    <a:pt x="103" y="481"/>
                  </a:lnTo>
                  <a:lnTo>
                    <a:pt x="101" y="481"/>
                  </a:lnTo>
                  <a:lnTo>
                    <a:pt x="101" y="481"/>
                  </a:lnTo>
                  <a:lnTo>
                    <a:pt x="101" y="481"/>
                  </a:lnTo>
                  <a:lnTo>
                    <a:pt x="101" y="481"/>
                  </a:lnTo>
                  <a:lnTo>
                    <a:pt x="101" y="477"/>
                  </a:lnTo>
                  <a:lnTo>
                    <a:pt x="101" y="477"/>
                  </a:lnTo>
                  <a:lnTo>
                    <a:pt x="101" y="475"/>
                  </a:lnTo>
                  <a:lnTo>
                    <a:pt x="101" y="475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101" y="473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99" y="471"/>
                  </a:lnTo>
                  <a:lnTo>
                    <a:pt x="97" y="471"/>
                  </a:lnTo>
                  <a:lnTo>
                    <a:pt x="99" y="471"/>
                  </a:lnTo>
                  <a:lnTo>
                    <a:pt x="99" y="471"/>
                  </a:lnTo>
                  <a:lnTo>
                    <a:pt x="97" y="471"/>
                  </a:lnTo>
                  <a:lnTo>
                    <a:pt x="97" y="471"/>
                  </a:lnTo>
                  <a:lnTo>
                    <a:pt x="99" y="469"/>
                  </a:lnTo>
                  <a:lnTo>
                    <a:pt x="99" y="469"/>
                  </a:lnTo>
                  <a:lnTo>
                    <a:pt x="99" y="469"/>
                  </a:lnTo>
                  <a:lnTo>
                    <a:pt x="99" y="467"/>
                  </a:lnTo>
                  <a:lnTo>
                    <a:pt x="99" y="467"/>
                  </a:lnTo>
                  <a:lnTo>
                    <a:pt x="99" y="467"/>
                  </a:lnTo>
                  <a:lnTo>
                    <a:pt x="99" y="466"/>
                  </a:lnTo>
                  <a:lnTo>
                    <a:pt x="97" y="466"/>
                  </a:lnTo>
                  <a:lnTo>
                    <a:pt x="97" y="464"/>
                  </a:lnTo>
                  <a:lnTo>
                    <a:pt x="99" y="464"/>
                  </a:lnTo>
                  <a:lnTo>
                    <a:pt x="99" y="462"/>
                  </a:lnTo>
                  <a:lnTo>
                    <a:pt x="99" y="462"/>
                  </a:lnTo>
                  <a:lnTo>
                    <a:pt x="99" y="460"/>
                  </a:lnTo>
                  <a:lnTo>
                    <a:pt x="97" y="460"/>
                  </a:lnTo>
                  <a:lnTo>
                    <a:pt x="97" y="458"/>
                  </a:lnTo>
                  <a:lnTo>
                    <a:pt x="97" y="458"/>
                  </a:lnTo>
                  <a:lnTo>
                    <a:pt x="97" y="456"/>
                  </a:lnTo>
                  <a:lnTo>
                    <a:pt x="97" y="456"/>
                  </a:lnTo>
                  <a:lnTo>
                    <a:pt x="97" y="452"/>
                  </a:lnTo>
                  <a:lnTo>
                    <a:pt x="99" y="452"/>
                  </a:lnTo>
                  <a:lnTo>
                    <a:pt x="99" y="448"/>
                  </a:lnTo>
                  <a:lnTo>
                    <a:pt x="97" y="448"/>
                  </a:lnTo>
                  <a:lnTo>
                    <a:pt x="99" y="448"/>
                  </a:lnTo>
                  <a:lnTo>
                    <a:pt x="99" y="446"/>
                  </a:lnTo>
                  <a:lnTo>
                    <a:pt x="97" y="446"/>
                  </a:lnTo>
                  <a:lnTo>
                    <a:pt x="97" y="444"/>
                  </a:lnTo>
                  <a:lnTo>
                    <a:pt x="97" y="444"/>
                  </a:lnTo>
                  <a:lnTo>
                    <a:pt x="97" y="444"/>
                  </a:lnTo>
                  <a:lnTo>
                    <a:pt x="95" y="444"/>
                  </a:lnTo>
                  <a:lnTo>
                    <a:pt x="97" y="444"/>
                  </a:lnTo>
                  <a:lnTo>
                    <a:pt x="97" y="442"/>
                  </a:lnTo>
                  <a:lnTo>
                    <a:pt x="97" y="442"/>
                  </a:lnTo>
                  <a:lnTo>
                    <a:pt x="97" y="440"/>
                  </a:lnTo>
                  <a:lnTo>
                    <a:pt x="97" y="440"/>
                  </a:lnTo>
                  <a:lnTo>
                    <a:pt x="97" y="438"/>
                  </a:lnTo>
                  <a:lnTo>
                    <a:pt x="97" y="438"/>
                  </a:lnTo>
                  <a:lnTo>
                    <a:pt x="97" y="436"/>
                  </a:lnTo>
                  <a:lnTo>
                    <a:pt x="99" y="436"/>
                  </a:lnTo>
                  <a:lnTo>
                    <a:pt x="99" y="438"/>
                  </a:lnTo>
                  <a:lnTo>
                    <a:pt x="103" y="438"/>
                  </a:lnTo>
                  <a:lnTo>
                    <a:pt x="103" y="436"/>
                  </a:lnTo>
                  <a:lnTo>
                    <a:pt x="105" y="436"/>
                  </a:lnTo>
                  <a:lnTo>
                    <a:pt x="105" y="436"/>
                  </a:lnTo>
                  <a:lnTo>
                    <a:pt x="105" y="434"/>
                  </a:lnTo>
                  <a:lnTo>
                    <a:pt x="105" y="432"/>
                  </a:lnTo>
                  <a:lnTo>
                    <a:pt x="105" y="432"/>
                  </a:lnTo>
                  <a:lnTo>
                    <a:pt x="105" y="430"/>
                  </a:lnTo>
                  <a:lnTo>
                    <a:pt x="107" y="430"/>
                  </a:lnTo>
                  <a:lnTo>
                    <a:pt x="107" y="426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9" y="424"/>
                  </a:lnTo>
                  <a:lnTo>
                    <a:pt x="109" y="422"/>
                  </a:lnTo>
                  <a:lnTo>
                    <a:pt x="109" y="422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16"/>
                  </a:lnTo>
                  <a:lnTo>
                    <a:pt x="111" y="416"/>
                  </a:lnTo>
                  <a:lnTo>
                    <a:pt x="111" y="414"/>
                  </a:lnTo>
                  <a:lnTo>
                    <a:pt x="113" y="412"/>
                  </a:lnTo>
                  <a:lnTo>
                    <a:pt x="113" y="410"/>
                  </a:lnTo>
                  <a:lnTo>
                    <a:pt x="113" y="410"/>
                  </a:lnTo>
                  <a:lnTo>
                    <a:pt x="113" y="408"/>
                  </a:lnTo>
                  <a:lnTo>
                    <a:pt x="115" y="408"/>
                  </a:lnTo>
                  <a:lnTo>
                    <a:pt x="115" y="406"/>
                  </a:lnTo>
                  <a:lnTo>
                    <a:pt x="115" y="404"/>
                  </a:lnTo>
                  <a:lnTo>
                    <a:pt x="115" y="402"/>
                  </a:lnTo>
                  <a:lnTo>
                    <a:pt x="117" y="400"/>
                  </a:lnTo>
                  <a:lnTo>
                    <a:pt x="117" y="400"/>
                  </a:lnTo>
                  <a:lnTo>
                    <a:pt x="117" y="398"/>
                  </a:lnTo>
                  <a:lnTo>
                    <a:pt x="117" y="396"/>
                  </a:lnTo>
                  <a:lnTo>
                    <a:pt x="119" y="396"/>
                  </a:lnTo>
                  <a:lnTo>
                    <a:pt x="119" y="392"/>
                  </a:lnTo>
                  <a:lnTo>
                    <a:pt x="117" y="392"/>
                  </a:lnTo>
                  <a:lnTo>
                    <a:pt x="117" y="390"/>
                  </a:lnTo>
                  <a:lnTo>
                    <a:pt x="119" y="390"/>
                  </a:lnTo>
                  <a:lnTo>
                    <a:pt x="119" y="388"/>
                  </a:lnTo>
                  <a:lnTo>
                    <a:pt x="119" y="386"/>
                  </a:lnTo>
                  <a:lnTo>
                    <a:pt x="119" y="384"/>
                  </a:lnTo>
                  <a:lnTo>
                    <a:pt x="121" y="382"/>
                  </a:lnTo>
                  <a:lnTo>
                    <a:pt x="121" y="380"/>
                  </a:lnTo>
                  <a:lnTo>
                    <a:pt x="121" y="380"/>
                  </a:lnTo>
                  <a:lnTo>
                    <a:pt x="121" y="374"/>
                  </a:lnTo>
                  <a:lnTo>
                    <a:pt x="123" y="374"/>
                  </a:lnTo>
                  <a:lnTo>
                    <a:pt x="123" y="370"/>
                  </a:lnTo>
                  <a:lnTo>
                    <a:pt x="123" y="370"/>
                  </a:lnTo>
                  <a:lnTo>
                    <a:pt x="123" y="366"/>
                  </a:lnTo>
                  <a:lnTo>
                    <a:pt x="125" y="366"/>
                  </a:lnTo>
                  <a:lnTo>
                    <a:pt x="125" y="359"/>
                  </a:lnTo>
                  <a:lnTo>
                    <a:pt x="125" y="359"/>
                  </a:lnTo>
                  <a:lnTo>
                    <a:pt x="125" y="355"/>
                  </a:lnTo>
                  <a:lnTo>
                    <a:pt x="127" y="355"/>
                  </a:lnTo>
                  <a:lnTo>
                    <a:pt x="127" y="351"/>
                  </a:lnTo>
                  <a:lnTo>
                    <a:pt x="127" y="351"/>
                  </a:lnTo>
                  <a:lnTo>
                    <a:pt x="127" y="345"/>
                  </a:lnTo>
                  <a:lnTo>
                    <a:pt x="129" y="345"/>
                  </a:lnTo>
                  <a:lnTo>
                    <a:pt x="129" y="339"/>
                  </a:lnTo>
                  <a:lnTo>
                    <a:pt x="129" y="339"/>
                  </a:lnTo>
                  <a:lnTo>
                    <a:pt x="129" y="337"/>
                  </a:lnTo>
                  <a:lnTo>
                    <a:pt x="129" y="335"/>
                  </a:lnTo>
                  <a:lnTo>
                    <a:pt x="129" y="331"/>
                  </a:lnTo>
                  <a:lnTo>
                    <a:pt x="131" y="331"/>
                  </a:lnTo>
                  <a:lnTo>
                    <a:pt x="131" y="329"/>
                  </a:lnTo>
                  <a:lnTo>
                    <a:pt x="131" y="327"/>
                  </a:lnTo>
                  <a:lnTo>
                    <a:pt x="131" y="321"/>
                  </a:lnTo>
                  <a:lnTo>
                    <a:pt x="133" y="319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5"/>
                  </a:lnTo>
                  <a:lnTo>
                    <a:pt x="135" y="305"/>
                  </a:lnTo>
                  <a:lnTo>
                    <a:pt x="135" y="299"/>
                  </a:lnTo>
                  <a:lnTo>
                    <a:pt x="135" y="297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35" y="273"/>
                  </a:lnTo>
                  <a:lnTo>
                    <a:pt x="133" y="273"/>
                  </a:lnTo>
                  <a:lnTo>
                    <a:pt x="133" y="271"/>
                  </a:lnTo>
                  <a:lnTo>
                    <a:pt x="135" y="271"/>
                  </a:lnTo>
                  <a:lnTo>
                    <a:pt x="133" y="271"/>
                  </a:lnTo>
                  <a:lnTo>
                    <a:pt x="133" y="269"/>
                  </a:lnTo>
                  <a:lnTo>
                    <a:pt x="133" y="269"/>
                  </a:lnTo>
                  <a:lnTo>
                    <a:pt x="133" y="263"/>
                  </a:lnTo>
                  <a:lnTo>
                    <a:pt x="131" y="263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131" y="258"/>
                  </a:lnTo>
                  <a:lnTo>
                    <a:pt x="129" y="258"/>
                  </a:lnTo>
                  <a:lnTo>
                    <a:pt x="129" y="254"/>
                  </a:lnTo>
                  <a:lnTo>
                    <a:pt x="129" y="254"/>
                  </a:lnTo>
                  <a:lnTo>
                    <a:pt x="129" y="254"/>
                  </a:lnTo>
                  <a:lnTo>
                    <a:pt x="129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9" y="248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2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9" y="236"/>
                  </a:lnTo>
                  <a:lnTo>
                    <a:pt x="129" y="236"/>
                  </a:lnTo>
                  <a:lnTo>
                    <a:pt x="129" y="236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4"/>
                  </a:lnTo>
                  <a:lnTo>
                    <a:pt x="125" y="234"/>
                  </a:lnTo>
                  <a:lnTo>
                    <a:pt x="125" y="232"/>
                  </a:lnTo>
                  <a:lnTo>
                    <a:pt x="125" y="232"/>
                  </a:lnTo>
                  <a:lnTo>
                    <a:pt x="125" y="230"/>
                  </a:lnTo>
                  <a:lnTo>
                    <a:pt x="123" y="230"/>
                  </a:lnTo>
                  <a:lnTo>
                    <a:pt x="123" y="228"/>
                  </a:lnTo>
                  <a:lnTo>
                    <a:pt x="125" y="228"/>
                  </a:lnTo>
                  <a:lnTo>
                    <a:pt x="123" y="228"/>
                  </a:lnTo>
                  <a:lnTo>
                    <a:pt x="123" y="228"/>
                  </a:lnTo>
                  <a:lnTo>
                    <a:pt x="123" y="226"/>
                  </a:lnTo>
                  <a:lnTo>
                    <a:pt x="123" y="224"/>
                  </a:lnTo>
                  <a:lnTo>
                    <a:pt x="123" y="224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0"/>
                  </a:lnTo>
                  <a:lnTo>
                    <a:pt x="123" y="220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3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1" y="210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19" y="206"/>
                  </a:lnTo>
                  <a:lnTo>
                    <a:pt x="119" y="204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7" y="202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7" y="192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8"/>
                  </a:lnTo>
                  <a:lnTo>
                    <a:pt x="113" y="188"/>
                  </a:lnTo>
                  <a:lnTo>
                    <a:pt x="113" y="186"/>
                  </a:lnTo>
                  <a:lnTo>
                    <a:pt x="113" y="186"/>
                  </a:lnTo>
                  <a:lnTo>
                    <a:pt x="113" y="186"/>
                  </a:lnTo>
                  <a:lnTo>
                    <a:pt x="111" y="184"/>
                  </a:lnTo>
                  <a:lnTo>
                    <a:pt x="111" y="184"/>
                  </a:lnTo>
                  <a:lnTo>
                    <a:pt x="111" y="180"/>
                  </a:lnTo>
                  <a:lnTo>
                    <a:pt x="109" y="180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09" y="172"/>
                  </a:lnTo>
                  <a:lnTo>
                    <a:pt x="109" y="170"/>
                  </a:lnTo>
                  <a:lnTo>
                    <a:pt x="109" y="168"/>
                  </a:lnTo>
                  <a:lnTo>
                    <a:pt x="107" y="168"/>
                  </a:lnTo>
                  <a:lnTo>
                    <a:pt x="107" y="162"/>
                  </a:lnTo>
                  <a:lnTo>
                    <a:pt x="107" y="164"/>
                  </a:lnTo>
                  <a:lnTo>
                    <a:pt x="107" y="160"/>
                  </a:lnTo>
                  <a:lnTo>
                    <a:pt x="107" y="158"/>
                  </a:lnTo>
                  <a:lnTo>
                    <a:pt x="107" y="158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7" y="154"/>
                  </a:lnTo>
                  <a:lnTo>
                    <a:pt x="105" y="153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03" y="147"/>
                  </a:lnTo>
                  <a:lnTo>
                    <a:pt x="103" y="147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1" y="145"/>
                  </a:lnTo>
                  <a:lnTo>
                    <a:pt x="101" y="143"/>
                  </a:lnTo>
                  <a:lnTo>
                    <a:pt x="101" y="143"/>
                  </a:lnTo>
                  <a:lnTo>
                    <a:pt x="99" y="143"/>
                  </a:lnTo>
                  <a:lnTo>
                    <a:pt x="99" y="141"/>
                  </a:lnTo>
                  <a:lnTo>
                    <a:pt x="99" y="141"/>
                  </a:lnTo>
                  <a:lnTo>
                    <a:pt x="97" y="141"/>
                  </a:lnTo>
                  <a:lnTo>
                    <a:pt x="97" y="139"/>
                  </a:lnTo>
                  <a:lnTo>
                    <a:pt x="95" y="139"/>
                  </a:lnTo>
                  <a:lnTo>
                    <a:pt x="93" y="141"/>
                  </a:lnTo>
                  <a:lnTo>
                    <a:pt x="93" y="143"/>
                  </a:lnTo>
                  <a:lnTo>
                    <a:pt x="93" y="143"/>
                  </a:lnTo>
                  <a:lnTo>
                    <a:pt x="93" y="141"/>
                  </a:lnTo>
                  <a:lnTo>
                    <a:pt x="91" y="141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5" y="141"/>
                  </a:lnTo>
                  <a:lnTo>
                    <a:pt x="95" y="139"/>
                  </a:lnTo>
                  <a:lnTo>
                    <a:pt x="93" y="139"/>
                  </a:lnTo>
                  <a:lnTo>
                    <a:pt x="93" y="139"/>
                  </a:lnTo>
                  <a:lnTo>
                    <a:pt x="93" y="139"/>
                  </a:lnTo>
                  <a:lnTo>
                    <a:pt x="93" y="139"/>
                  </a:lnTo>
                  <a:lnTo>
                    <a:pt x="89" y="139"/>
                  </a:lnTo>
                  <a:lnTo>
                    <a:pt x="89" y="139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7" y="141"/>
                  </a:lnTo>
                  <a:lnTo>
                    <a:pt x="87" y="139"/>
                  </a:lnTo>
                  <a:lnTo>
                    <a:pt x="87" y="141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91" y="145"/>
                  </a:lnTo>
                  <a:lnTo>
                    <a:pt x="89" y="145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39"/>
                  </a:lnTo>
                  <a:lnTo>
                    <a:pt x="85" y="139"/>
                  </a:lnTo>
                  <a:lnTo>
                    <a:pt x="85" y="139"/>
                  </a:lnTo>
                  <a:lnTo>
                    <a:pt x="85" y="139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37"/>
                  </a:lnTo>
                  <a:lnTo>
                    <a:pt x="83" y="139"/>
                  </a:lnTo>
                  <a:lnTo>
                    <a:pt x="83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7" y="131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69" y="127"/>
                  </a:lnTo>
                  <a:lnTo>
                    <a:pt x="69" y="127"/>
                  </a:lnTo>
                  <a:lnTo>
                    <a:pt x="69" y="127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7" y="127"/>
                  </a:lnTo>
                  <a:lnTo>
                    <a:pt x="69" y="127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3"/>
                  </a:lnTo>
                  <a:lnTo>
                    <a:pt x="67" y="123"/>
                  </a:lnTo>
                  <a:lnTo>
                    <a:pt x="67" y="123"/>
                  </a:lnTo>
                  <a:lnTo>
                    <a:pt x="67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9" y="119"/>
                  </a:lnTo>
                  <a:lnTo>
                    <a:pt x="69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3" y="115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1"/>
                  </a:lnTo>
                  <a:lnTo>
                    <a:pt x="75" y="111"/>
                  </a:lnTo>
                  <a:lnTo>
                    <a:pt x="75" y="109"/>
                  </a:lnTo>
                  <a:lnTo>
                    <a:pt x="75" y="107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7" y="103"/>
                  </a:lnTo>
                  <a:lnTo>
                    <a:pt x="77" y="101"/>
                  </a:lnTo>
                  <a:lnTo>
                    <a:pt x="77" y="99"/>
                  </a:lnTo>
                  <a:lnTo>
                    <a:pt x="79" y="99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9" y="93"/>
                  </a:lnTo>
                  <a:lnTo>
                    <a:pt x="81" y="93"/>
                  </a:lnTo>
                  <a:lnTo>
                    <a:pt x="81" y="89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5"/>
                  </a:lnTo>
                  <a:lnTo>
                    <a:pt x="81" y="81"/>
                  </a:lnTo>
                  <a:lnTo>
                    <a:pt x="83" y="81"/>
                  </a:lnTo>
                  <a:lnTo>
                    <a:pt x="83" y="77"/>
                  </a:lnTo>
                  <a:lnTo>
                    <a:pt x="83" y="77"/>
                  </a:lnTo>
                  <a:lnTo>
                    <a:pt x="83" y="71"/>
                  </a:lnTo>
                  <a:lnTo>
                    <a:pt x="85" y="71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57"/>
                  </a:lnTo>
                  <a:lnTo>
                    <a:pt x="87" y="55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34"/>
                  </a:lnTo>
                  <a:lnTo>
                    <a:pt x="87" y="32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16"/>
                  </a:lnTo>
                  <a:lnTo>
                    <a:pt x="93" y="16"/>
                  </a:lnTo>
                  <a:lnTo>
                    <a:pt x="109" y="16"/>
                  </a:lnTo>
                  <a:lnTo>
                    <a:pt x="127" y="18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226" y="18"/>
                  </a:lnTo>
                  <a:lnTo>
                    <a:pt x="228" y="20"/>
                  </a:lnTo>
                  <a:lnTo>
                    <a:pt x="240" y="20"/>
                  </a:lnTo>
                  <a:lnTo>
                    <a:pt x="240" y="18"/>
                  </a:lnTo>
                  <a:lnTo>
                    <a:pt x="267" y="18"/>
                  </a:lnTo>
                  <a:lnTo>
                    <a:pt x="279" y="20"/>
                  </a:lnTo>
                  <a:lnTo>
                    <a:pt x="289" y="20"/>
                  </a:lnTo>
                  <a:lnTo>
                    <a:pt x="293" y="18"/>
                  </a:lnTo>
                  <a:lnTo>
                    <a:pt x="297" y="18"/>
                  </a:lnTo>
                  <a:lnTo>
                    <a:pt x="299" y="18"/>
                  </a:lnTo>
                  <a:lnTo>
                    <a:pt x="299" y="16"/>
                  </a:lnTo>
                  <a:lnTo>
                    <a:pt x="317" y="16"/>
                  </a:lnTo>
                  <a:lnTo>
                    <a:pt x="329" y="18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404" y="18"/>
                  </a:lnTo>
                  <a:lnTo>
                    <a:pt x="424" y="18"/>
                  </a:lnTo>
                  <a:lnTo>
                    <a:pt x="440" y="16"/>
                  </a:lnTo>
                  <a:lnTo>
                    <a:pt x="452" y="16"/>
                  </a:lnTo>
                  <a:lnTo>
                    <a:pt x="475" y="16"/>
                  </a:lnTo>
                  <a:lnTo>
                    <a:pt x="501" y="14"/>
                  </a:lnTo>
                  <a:lnTo>
                    <a:pt x="523" y="16"/>
                  </a:lnTo>
                  <a:lnTo>
                    <a:pt x="531" y="16"/>
                  </a:lnTo>
                  <a:lnTo>
                    <a:pt x="570" y="16"/>
                  </a:lnTo>
                  <a:lnTo>
                    <a:pt x="582" y="16"/>
                  </a:lnTo>
                  <a:lnTo>
                    <a:pt x="584" y="16"/>
                  </a:lnTo>
                  <a:lnTo>
                    <a:pt x="590" y="16"/>
                  </a:lnTo>
                  <a:lnTo>
                    <a:pt x="596" y="16"/>
                  </a:lnTo>
                  <a:lnTo>
                    <a:pt x="600" y="16"/>
                  </a:lnTo>
                  <a:lnTo>
                    <a:pt x="602" y="16"/>
                  </a:lnTo>
                  <a:lnTo>
                    <a:pt x="604" y="16"/>
                  </a:lnTo>
                  <a:lnTo>
                    <a:pt x="662" y="16"/>
                  </a:lnTo>
                  <a:lnTo>
                    <a:pt x="675" y="14"/>
                  </a:lnTo>
                  <a:lnTo>
                    <a:pt x="697" y="14"/>
                  </a:lnTo>
                  <a:lnTo>
                    <a:pt x="699" y="14"/>
                  </a:lnTo>
                  <a:lnTo>
                    <a:pt x="737" y="14"/>
                  </a:lnTo>
                  <a:lnTo>
                    <a:pt x="763" y="12"/>
                  </a:lnTo>
                  <a:lnTo>
                    <a:pt x="784" y="12"/>
                  </a:lnTo>
                  <a:lnTo>
                    <a:pt x="800" y="14"/>
                  </a:lnTo>
                  <a:lnTo>
                    <a:pt x="820" y="14"/>
                  </a:lnTo>
                  <a:lnTo>
                    <a:pt x="840" y="12"/>
                  </a:lnTo>
                  <a:lnTo>
                    <a:pt x="858" y="14"/>
                  </a:lnTo>
                  <a:lnTo>
                    <a:pt x="887" y="14"/>
                  </a:lnTo>
                  <a:lnTo>
                    <a:pt x="893" y="14"/>
                  </a:lnTo>
                  <a:lnTo>
                    <a:pt x="903" y="14"/>
                  </a:lnTo>
                  <a:lnTo>
                    <a:pt x="907" y="14"/>
                  </a:lnTo>
                  <a:lnTo>
                    <a:pt x="959" y="14"/>
                  </a:lnTo>
                  <a:lnTo>
                    <a:pt x="961" y="14"/>
                  </a:lnTo>
                  <a:lnTo>
                    <a:pt x="1135" y="14"/>
                  </a:lnTo>
                  <a:lnTo>
                    <a:pt x="1137" y="14"/>
                  </a:lnTo>
                  <a:lnTo>
                    <a:pt x="1153" y="14"/>
                  </a:lnTo>
                  <a:lnTo>
                    <a:pt x="1155" y="12"/>
                  </a:lnTo>
                  <a:lnTo>
                    <a:pt x="1194" y="12"/>
                  </a:lnTo>
                  <a:lnTo>
                    <a:pt x="1198" y="12"/>
                  </a:lnTo>
                  <a:lnTo>
                    <a:pt x="1286" y="12"/>
                  </a:lnTo>
                  <a:lnTo>
                    <a:pt x="1291" y="12"/>
                  </a:lnTo>
                  <a:lnTo>
                    <a:pt x="1317" y="12"/>
                  </a:lnTo>
                  <a:lnTo>
                    <a:pt x="1321" y="10"/>
                  </a:lnTo>
                  <a:lnTo>
                    <a:pt x="1359" y="10"/>
                  </a:lnTo>
                  <a:lnTo>
                    <a:pt x="1363" y="10"/>
                  </a:lnTo>
                  <a:lnTo>
                    <a:pt x="1369" y="10"/>
                  </a:lnTo>
                  <a:lnTo>
                    <a:pt x="1371" y="10"/>
                  </a:lnTo>
                  <a:lnTo>
                    <a:pt x="1373" y="10"/>
                  </a:lnTo>
                  <a:lnTo>
                    <a:pt x="1373" y="10"/>
                  </a:lnTo>
                  <a:lnTo>
                    <a:pt x="1373" y="10"/>
                  </a:lnTo>
                  <a:lnTo>
                    <a:pt x="1375" y="10"/>
                  </a:lnTo>
                  <a:lnTo>
                    <a:pt x="1375" y="12"/>
                  </a:lnTo>
                  <a:lnTo>
                    <a:pt x="1377" y="10"/>
                  </a:lnTo>
                  <a:lnTo>
                    <a:pt x="1377" y="12"/>
                  </a:lnTo>
                  <a:lnTo>
                    <a:pt x="1379" y="12"/>
                  </a:lnTo>
                  <a:lnTo>
                    <a:pt x="1379" y="12"/>
                  </a:lnTo>
                  <a:lnTo>
                    <a:pt x="1383" y="12"/>
                  </a:lnTo>
                  <a:lnTo>
                    <a:pt x="1383" y="14"/>
                  </a:lnTo>
                  <a:lnTo>
                    <a:pt x="1383" y="14"/>
                  </a:lnTo>
                  <a:lnTo>
                    <a:pt x="1383" y="16"/>
                  </a:lnTo>
                  <a:lnTo>
                    <a:pt x="1385" y="16"/>
                  </a:lnTo>
                  <a:lnTo>
                    <a:pt x="1385" y="16"/>
                  </a:lnTo>
                  <a:lnTo>
                    <a:pt x="1387" y="16"/>
                  </a:lnTo>
                  <a:lnTo>
                    <a:pt x="1387" y="18"/>
                  </a:lnTo>
                  <a:lnTo>
                    <a:pt x="1389" y="18"/>
                  </a:lnTo>
                  <a:lnTo>
                    <a:pt x="1389" y="16"/>
                  </a:lnTo>
                  <a:lnTo>
                    <a:pt x="1391" y="16"/>
                  </a:lnTo>
                  <a:lnTo>
                    <a:pt x="1391" y="16"/>
                  </a:lnTo>
                  <a:lnTo>
                    <a:pt x="1391" y="16"/>
                  </a:lnTo>
                  <a:lnTo>
                    <a:pt x="1391" y="16"/>
                  </a:lnTo>
                  <a:lnTo>
                    <a:pt x="1394" y="16"/>
                  </a:lnTo>
                  <a:lnTo>
                    <a:pt x="1394" y="16"/>
                  </a:lnTo>
                  <a:lnTo>
                    <a:pt x="1396" y="16"/>
                  </a:lnTo>
                  <a:lnTo>
                    <a:pt x="1398" y="16"/>
                  </a:lnTo>
                  <a:lnTo>
                    <a:pt x="1398" y="18"/>
                  </a:lnTo>
                  <a:lnTo>
                    <a:pt x="1400" y="18"/>
                  </a:lnTo>
                  <a:lnTo>
                    <a:pt x="1400" y="18"/>
                  </a:lnTo>
                  <a:lnTo>
                    <a:pt x="1402" y="18"/>
                  </a:lnTo>
                  <a:lnTo>
                    <a:pt x="1402" y="20"/>
                  </a:lnTo>
                  <a:lnTo>
                    <a:pt x="1402" y="20"/>
                  </a:lnTo>
                  <a:lnTo>
                    <a:pt x="1402" y="22"/>
                  </a:lnTo>
                  <a:lnTo>
                    <a:pt x="1404" y="22"/>
                  </a:lnTo>
                  <a:lnTo>
                    <a:pt x="1404" y="24"/>
                  </a:lnTo>
                  <a:lnTo>
                    <a:pt x="1406" y="24"/>
                  </a:lnTo>
                  <a:lnTo>
                    <a:pt x="1406" y="22"/>
                  </a:lnTo>
                  <a:lnTo>
                    <a:pt x="1408" y="22"/>
                  </a:lnTo>
                  <a:lnTo>
                    <a:pt x="1408" y="24"/>
                  </a:lnTo>
                  <a:lnTo>
                    <a:pt x="1408" y="24"/>
                  </a:lnTo>
                  <a:lnTo>
                    <a:pt x="1410" y="24"/>
                  </a:lnTo>
                  <a:lnTo>
                    <a:pt x="1410" y="24"/>
                  </a:lnTo>
                  <a:lnTo>
                    <a:pt x="1410" y="26"/>
                  </a:lnTo>
                  <a:lnTo>
                    <a:pt x="1412" y="26"/>
                  </a:lnTo>
                  <a:lnTo>
                    <a:pt x="1412" y="30"/>
                  </a:lnTo>
                  <a:lnTo>
                    <a:pt x="1412" y="30"/>
                  </a:lnTo>
                  <a:lnTo>
                    <a:pt x="1412" y="32"/>
                  </a:lnTo>
                  <a:lnTo>
                    <a:pt x="1412" y="32"/>
                  </a:lnTo>
                  <a:lnTo>
                    <a:pt x="1412" y="34"/>
                  </a:lnTo>
                  <a:lnTo>
                    <a:pt x="1414" y="34"/>
                  </a:lnTo>
                  <a:lnTo>
                    <a:pt x="1414" y="36"/>
                  </a:lnTo>
                  <a:lnTo>
                    <a:pt x="1414" y="36"/>
                  </a:lnTo>
                  <a:lnTo>
                    <a:pt x="1416" y="38"/>
                  </a:lnTo>
                  <a:lnTo>
                    <a:pt x="1416" y="38"/>
                  </a:lnTo>
                  <a:lnTo>
                    <a:pt x="1416" y="38"/>
                  </a:lnTo>
                  <a:lnTo>
                    <a:pt x="1418" y="40"/>
                  </a:lnTo>
                  <a:lnTo>
                    <a:pt x="1420" y="40"/>
                  </a:lnTo>
                  <a:lnTo>
                    <a:pt x="1420" y="48"/>
                  </a:lnTo>
                  <a:lnTo>
                    <a:pt x="1418" y="48"/>
                  </a:lnTo>
                  <a:lnTo>
                    <a:pt x="1418" y="49"/>
                  </a:lnTo>
                  <a:lnTo>
                    <a:pt x="1418" y="51"/>
                  </a:lnTo>
                  <a:lnTo>
                    <a:pt x="1418" y="51"/>
                  </a:lnTo>
                  <a:lnTo>
                    <a:pt x="1418" y="53"/>
                  </a:lnTo>
                  <a:lnTo>
                    <a:pt x="1418" y="53"/>
                  </a:lnTo>
                  <a:lnTo>
                    <a:pt x="1416" y="55"/>
                  </a:lnTo>
                  <a:lnTo>
                    <a:pt x="1416" y="57"/>
                  </a:lnTo>
                  <a:lnTo>
                    <a:pt x="1418" y="57"/>
                  </a:lnTo>
                  <a:lnTo>
                    <a:pt x="1418" y="63"/>
                  </a:lnTo>
                  <a:lnTo>
                    <a:pt x="1416" y="63"/>
                  </a:lnTo>
                  <a:lnTo>
                    <a:pt x="1416" y="63"/>
                  </a:lnTo>
                  <a:lnTo>
                    <a:pt x="1418" y="65"/>
                  </a:lnTo>
                  <a:lnTo>
                    <a:pt x="1418" y="65"/>
                  </a:lnTo>
                  <a:lnTo>
                    <a:pt x="1418" y="65"/>
                  </a:lnTo>
                  <a:lnTo>
                    <a:pt x="1418" y="67"/>
                  </a:lnTo>
                  <a:lnTo>
                    <a:pt x="1416" y="67"/>
                  </a:lnTo>
                  <a:lnTo>
                    <a:pt x="1416" y="67"/>
                  </a:lnTo>
                  <a:lnTo>
                    <a:pt x="1414" y="67"/>
                  </a:lnTo>
                  <a:lnTo>
                    <a:pt x="1414" y="67"/>
                  </a:lnTo>
                  <a:lnTo>
                    <a:pt x="1412" y="67"/>
                  </a:lnTo>
                  <a:lnTo>
                    <a:pt x="1412" y="71"/>
                  </a:lnTo>
                  <a:lnTo>
                    <a:pt x="1414" y="73"/>
                  </a:lnTo>
                  <a:lnTo>
                    <a:pt x="1414" y="75"/>
                  </a:lnTo>
                  <a:lnTo>
                    <a:pt x="1414" y="77"/>
                  </a:lnTo>
                  <a:lnTo>
                    <a:pt x="1414" y="79"/>
                  </a:lnTo>
                  <a:lnTo>
                    <a:pt x="1416" y="79"/>
                  </a:lnTo>
                  <a:lnTo>
                    <a:pt x="1416" y="81"/>
                  </a:lnTo>
                  <a:lnTo>
                    <a:pt x="1416" y="81"/>
                  </a:lnTo>
                  <a:lnTo>
                    <a:pt x="1416" y="83"/>
                  </a:lnTo>
                  <a:lnTo>
                    <a:pt x="1416" y="85"/>
                  </a:lnTo>
                  <a:lnTo>
                    <a:pt x="1416" y="91"/>
                  </a:lnTo>
                  <a:lnTo>
                    <a:pt x="1414" y="91"/>
                  </a:lnTo>
                  <a:lnTo>
                    <a:pt x="1414" y="91"/>
                  </a:lnTo>
                  <a:lnTo>
                    <a:pt x="1412" y="91"/>
                  </a:lnTo>
                  <a:lnTo>
                    <a:pt x="1412" y="93"/>
                  </a:lnTo>
                  <a:lnTo>
                    <a:pt x="1412" y="93"/>
                  </a:lnTo>
                  <a:lnTo>
                    <a:pt x="1412" y="91"/>
                  </a:lnTo>
                  <a:lnTo>
                    <a:pt x="1410" y="91"/>
                  </a:lnTo>
                  <a:lnTo>
                    <a:pt x="1410" y="91"/>
                  </a:lnTo>
                  <a:lnTo>
                    <a:pt x="1410" y="91"/>
                  </a:lnTo>
                  <a:lnTo>
                    <a:pt x="1410" y="93"/>
                  </a:lnTo>
                  <a:lnTo>
                    <a:pt x="1408" y="95"/>
                  </a:lnTo>
                  <a:lnTo>
                    <a:pt x="1408" y="95"/>
                  </a:lnTo>
                  <a:lnTo>
                    <a:pt x="1408" y="99"/>
                  </a:lnTo>
                  <a:lnTo>
                    <a:pt x="1410" y="99"/>
                  </a:lnTo>
                  <a:lnTo>
                    <a:pt x="1410" y="101"/>
                  </a:lnTo>
                  <a:lnTo>
                    <a:pt x="1408" y="101"/>
                  </a:lnTo>
                  <a:lnTo>
                    <a:pt x="1408" y="103"/>
                  </a:lnTo>
                  <a:lnTo>
                    <a:pt x="1406" y="103"/>
                  </a:lnTo>
                  <a:lnTo>
                    <a:pt x="1404" y="105"/>
                  </a:lnTo>
                  <a:lnTo>
                    <a:pt x="1404" y="105"/>
                  </a:lnTo>
                  <a:lnTo>
                    <a:pt x="1400" y="105"/>
                  </a:lnTo>
                  <a:lnTo>
                    <a:pt x="1400" y="107"/>
                  </a:lnTo>
                  <a:lnTo>
                    <a:pt x="1402" y="107"/>
                  </a:lnTo>
                  <a:lnTo>
                    <a:pt x="1402" y="109"/>
                  </a:lnTo>
                  <a:lnTo>
                    <a:pt x="1402" y="109"/>
                  </a:lnTo>
                  <a:lnTo>
                    <a:pt x="1402" y="113"/>
                  </a:lnTo>
                  <a:lnTo>
                    <a:pt x="1402" y="113"/>
                  </a:lnTo>
                  <a:lnTo>
                    <a:pt x="1402" y="115"/>
                  </a:lnTo>
                  <a:lnTo>
                    <a:pt x="1400" y="115"/>
                  </a:lnTo>
                  <a:lnTo>
                    <a:pt x="1400" y="115"/>
                  </a:lnTo>
                  <a:lnTo>
                    <a:pt x="1400" y="115"/>
                  </a:lnTo>
                  <a:lnTo>
                    <a:pt x="1398" y="115"/>
                  </a:lnTo>
                  <a:lnTo>
                    <a:pt x="1398" y="117"/>
                  </a:lnTo>
                  <a:lnTo>
                    <a:pt x="1398" y="117"/>
                  </a:lnTo>
                  <a:lnTo>
                    <a:pt x="1396" y="119"/>
                  </a:lnTo>
                  <a:lnTo>
                    <a:pt x="1394" y="119"/>
                  </a:lnTo>
                  <a:lnTo>
                    <a:pt x="1393" y="119"/>
                  </a:lnTo>
                  <a:lnTo>
                    <a:pt x="1393" y="119"/>
                  </a:lnTo>
                  <a:lnTo>
                    <a:pt x="1393" y="121"/>
                  </a:lnTo>
                  <a:lnTo>
                    <a:pt x="1391" y="119"/>
                  </a:lnTo>
                  <a:lnTo>
                    <a:pt x="1391" y="119"/>
                  </a:lnTo>
                  <a:lnTo>
                    <a:pt x="1391" y="121"/>
                  </a:lnTo>
                  <a:lnTo>
                    <a:pt x="1389" y="121"/>
                  </a:lnTo>
                  <a:lnTo>
                    <a:pt x="1389" y="121"/>
                  </a:lnTo>
                  <a:lnTo>
                    <a:pt x="1389" y="121"/>
                  </a:lnTo>
                  <a:lnTo>
                    <a:pt x="1387" y="125"/>
                  </a:lnTo>
                  <a:lnTo>
                    <a:pt x="1385" y="125"/>
                  </a:lnTo>
                  <a:lnTo>
                    <a:pt x="1385" y="127"/>
                  </a:lnTo>
                  <a:lnTo>
                    <a:pt x="1385" y="127"/>
                  </a:lnTo>
                  <a:lnTo>
                    <a:pt x="1385" y="127"/>
                  </a:lnTo>
                  <a:lnTo>
                    <a:pt x="1377" y="127"/>
                  </a:lnTo>
                  <a:lnTo>
                    <a:pt x="1377" y="129"/>
                  </a:lnTo>
                  <a:lnTo>
                    <a:pt x="1371" y="129"/>
                  </a:lnTo>
                  <a:lnTo>
                    <a:pt x="1371" y="129"/>
                  </a:lnTo>
                  <a:lnTo>
                    <a:pt x="1369" y="129"/>
                  </a:lnTo>
                  <a:lnTo>
                    <a:pt x="1369" y="131"/>
                  </a:lnTo>
                  <a:lnTo>
                    <a:pt x="1369" y="131"/>
                  </a:lnTo>
                  <a:lnTo>
                    <a:pt x="1369" y="133"/>
                  </a:lnTo>
                  <a:lnTo>
                    <a:pt x="1367" y="133"/>
                  </a:lnTo>
                  <a:lnTo>
                    <a:pt x="1367" y="133"/>
                  </a:lnTo>
                  <a:lnTo>
                    <a:pt x="1365" y="133"/>
                  </a:lnTo>
                  <a:lnTo>
                    <a:pt x="1365" y="137"/>
                  </a:lnTo>
                  <a:lnTo>
                    <a:pt x="1363" y="137"/>
                  </a:lnTo>
                  <a:lnTo>
                    <a:pt x="1363" y="137"/>
                  </a:lnTo>
                  <a:lnTo>
                    <a:pt x="1361" y="137"/>
                  </a:lnTo>
                  <a:lnTo>
                    <a:pt x="1361" y="139"/>
                  </a:lnTo>
                  <a:lnTo>
                    <a:pt x="1359" y="139"/>
                  </a:lnTo>
                  <a:lnTo>
                    <a:pt x="1359" y="139"/>
                  </a:lnTo>
                  <a:lnTo>
                    <a:pt x="1357" y="139"/>
                  </a:lnTo>
                  <a:lnTo>
                    <a:pt x="1357" y="141"/>
                  </a:lnTo>
                  <a:lnTo>
                    <a:pt x="1357" y="141"/>
                  </a:lnTo>
                  <a:lnTo>
                    <a:pt x="1357" y="143"/>
                  </a:lnTo>
                  <a:lnTo>
                    <a:pt x="1357" y="143"/>
                  </a:lnTo>
                  <a:lnTo>
                    <a:pt x="1357" y="145"/>
                  </a:lnTo>
                  <a:lnTo>
                    <a:pt x="1357" y="145"/>
                  </a:lnTo>
                  <a:lnTo>
                    <a:pt x="1357" y="145"/>
                  </a:lnTo>
                  <a:lnTo>
                    <a:pt x="1355" y="145"/>
                  </a:lnTo>
                  <a:lnTo>
                    <a:pt x="1355" y="147"/>
                  </a:lnTo>
                  <a:lnTo>
                    <a:pt x="1355" y="147"/>
                  </a:lnTo>
                  <a:lnTo>
                    <a:pt x="1355" y="149"/>
                  </a:lnTo>
                  <a:lnTo>
                    <a:pt x="1353" y="149"/>
                  </a:lnTo>
                  <a:lnTo>
                    <a:pt x="1353" y="149"/>
                  </a:lnTo>
                  <a:lnTo>
                    <a:pt x="1351" y="149"/>
                  </a:lnTo>
                  <a:lnTo>
                    <a:pt x="1351" y="151"/>
                  </a:lnTo>
                  <a:lnTo>
                    <a:pt x="1349" y="151"/>
                  </a:lnTo>
                  <a:lnTo>
                    <a:pt x="1347" y="153"/>
                  </a:lnTo>
                  <a:lnTo>
                    <a:pt x="1347" y="153"/>
                  </a:lnTo>
                  <a:lnTo>
                    <a:pt x="1347" y="154"/>
                  </a:lnTo>
                  <a:lnTo>
                    <a:pt x="1347" y="154"/>
                  </a:lnTo>
                  <a:lnTo>
                    <a:pt x="1345" y="154"/>
                  </a:lnTo>
                  <a:lnTo>
                    <a:pt x="1345" y="156"/>
                  </a:lnTo>
                  <a:lnTo>
                    <a:pt x="1345" y="156"/>
                  </a:lnTo>
                  <a:lnTo>
                    <a:pt x="1345" y="156"/>
                  </a:lnTo>
                  <a:lnTo>
                    <a:pt x="1343" y="156"/>
                  </a:lnTo>
                  <a:lnTo>
                    <a:pt x="1343" y="158"/>
                  </a:lnTo>
                  <a:lnTo>
                    <a:pt x="1343" y="156"/>
                  </a:lnTo>
                  <a:lnTo>
                    <a:pt x="1339" y="156"/>
                  </a:lnTo>
                  <a:lnTo>
                    <a:pt x="1339" y="158"/>
                  </a:lnTo>
                  <a:lnTo>
                    <a:pt x="1337" y="160"/>
                  </a:lnTo>
                  <a:lnTo>
                    <a:pt x="1337" y="160"/>
                  </a:lnTo>
                  <a:lnTo>
                    <a:pt x="1337" y="162"/>
                  </a:lnTo>
                  <a:lnTo>
                    <a:pt x="1335" y="162"/>
                  </a:lnTo>
                  <a:lnTo>
                    <a:pt x="1333" y="162"/>
                  </a:lnTo>
                  <a:lnTo>
                    <a:pt x="1333" y="162"/>
                  </a:lnTo>
                  <a:lnTo>
                    <a:pt x="1333" y="164"/>
                  </a:lnTo>
                  <a:lnTo>
                    <a:pt x="1333" y="166"/>
                  </a:lnTo>
                  <a:lnTo>
                    <a:pt x="1331" y="166"/>
                  </a:lnTo>
                  <a:lnTo>
                    <a:pt x="1331" y="168"/>
                  </a:lnTo>
                  <a:lnTo>
                    <a:pt x="1331" y="168"/>
                  </a:lnTo>
                  <a:lnTo>
                    <a:pt x="1331" y="170"/>
                  </a:lnTo>
                  <a:lnTo>
                    <a:pt x="1331" y="170"/>
                  </a:lnTo>
                  <a:lnTo>
                    <a:pt x="1331" y="172"/>
                  </a:lnTo>
                  <a:lnTo>
                    <a:pt x="1333" y="174"/>
                  </a:lnTo>
                  <a:lnTo>
                    <a:pt x="1333" y="174"/>
                  </a:lnTo>
                  <a:lnTo>
                    <a:pt x="1333" y="174"/>
                  </a:lnTo>
                  <a:lnTo>
                    <a:pt x="1333" y="180"/>
                  </a:lnTo>
                  <a:lnTo>
                    <a:pt x="1333" y="180"/>
                  </a:lnTo>
                  <a:lnTo>
                    <a:pt x="1331" y="182"/>
                  </a:lnTo>
                  <a:lnTo>
                    <a:pt x="1329" y="184"/>
                  </a:lnTo>
                  <a:lnTo>
                    <a:pt x="1329" y="184"/>
                  </a:lnTo>
                  <a:lnTo>
                    <a:pt x="1329" y="186"/>
                  </a:lnTo>
                  <a:lnTo>
                    <a:pt x="1329" y="186"/>
                  </a:lnTo>
                  <a:lnTo>
                    <a:pt x="1331" y="186"/>
                  </a:lnTo>
                  <a:lnTo>
                    <a:pt x="1331" y="188"/>
                  </a:lnTo>
                  <a:lnTo>
                    <a:pt x="1331" y="188"/>
                  </a:lnTo>
                  <a:lnTo>
                    <a:pt x="1331" y="194"/>
                  </a:lnTo>
                  <a:lnTo>
                    <a:pt x="1331" y="194"/>
                  </a:lnTo>
                  <a:lnTo>
                    <a:pt x="1331" y="196"/>
                  </a:lnTo>
                  <a:lnTo>
                    <a:pt x="1331" y="196"/>
                  </a:lnTo>
                  <a:lnTo>
                    <a:pt x="1333" y="196"/>
                  </a:lnTo>
                  <a:lnTo>
                    <a:pt x="1333" y="198"/>
                  </a:lnTo>
                  <a:lnTo>
                    <a:pt x="1331" y="198"/>
                  </a:lnTo>
                  <a:lnTo>
                    <a:pt x="1331" y="198"/>
                  </a:lnTo>
                  <a:lnTo>
                    <a:pt x="1331" y="200"/>
                  </a:lnTo>
                  <a:lnTo>
                    <a:pt x="1329" y="200"/>
                  </a:lnTo>
                  <a:lnTo>
                    <a:pt x="1329" y="202"/>
                  </a:lnTo>
                  <a:lnTo>
                    <a:pt x="1331" y="202"/>
                  </a:lnTo>
                  <a:lnTo>
                    <a:pt x="1331" y="202"/>
                  </a:lnTo>
                  <a:lnTo>
                    <a:pt x="1331" y="204"/>
                  </a:lnTo>
                  <a:lnTo>
                    <a:pt x="1333" y="204"/>
                  </a:lnTo>
                  <a:lnTo>
                    <a:pt x="1333" y="206"/>
                  </a:lnTo>
                  <a:lnTo>
                    <a:pt x="1335" y="206"/>
                  </a:lnTo>
                  <a:lnTo>
                    <a:pt x="1335" y="208"/>
                  </a:lnTo>
                  <a:lnTo>
                    <a:pt x="1335" y="208"/>
                  </a:lnTo>
                  <a:lnTo>
                    <a:pt x="1335" y="208"/>
                  </a:lnTo>
                  <a:lnTo>
                    <a:pt x="1335" y="208"/>
                  </a:lnTo>
                  <a:lnTo>
                    <a:pt x="1335" y="210"/>
                  </a:lnTo>
                  <a:lnTo>
                    <a:pt x="1335" y="210"/>
                  </a:lnTo>
                  <a:lnTo>
                    <a:pt x="1331" y="210"/>
                  </a:lnTo>
                  <a:lnTo>
                    <a:pt x="1331" y="208"/>
                  </a:lnTo>
                  <a:lnTo>
                    <a:pt x="1323" y="208"/>
                  </a:lnTo>
                  <a:lnTo>
                    <a:pt x="1323" y="208"/>
                  </a:lnTo>
                  <a:lnTo>
                    <a:pt x="1321" y="208"/>
                  </a:lnTo>
                  <a:lnTo>
                    <a:pt x="1321" y="212"/>
                  </a:lnTo>
                  <a:lnTo>
                    <a:pt x="1321" y="212"/>
                  </a:lnTo>
                  <a:lnTo>
                    <a:pt x="1321" y="214"/>
                  </a:lnTo>
                  <a:lnTo>
                    <a:pt x="1319" y="214"/>
                  </a:lnTo>
                  <a:lnTo>
                    <a:pt x="1319" y="214"/>
                  </a:lnTo>
                  <a:lnTo>
                    <a:pt x="1319" y="216"/>
                  </a:lnTo>
                  <a:lnTo>
                    <a:pt x="1319" y="218"/>
                  </a:lnTo>
                  <a:lnTo>
                    <a:pt x="1319" y="220"/>
                  </a:lnTo>
                  <a:lnTo>
                    <a:pt x="1319" y="220"/>
                  </a:lnTo>
                  <a:lnTo>
                    <a:pt x="1317" y="220"/>
                  </a:lnTo>
                  <a:lnTo>
                    <a:pt x="1315" y="222"/>
                  </a:lnTo>
                  <a:lnTo>
                    <a:pt x="1315" y="236"/>
                  </a:lnTo>
                  <a:lnTo>
                    <a:pt x="1315" y="236"/>
                  </a:lnTo>
                  <a:lnTo>
                    <a:pt x="1315" y="238"/>
                  </a:lnTo>
                  <a:lnTo>
                    <a:pt x="1315" y="238"/>
                  </a:lnTo>
                  <a:lnTo>
                    <a:pt x="1315" y="240"/>
                  </a:lnTo>
                  <a:lnTo>
                    <a:pt x="1313" y="240"/>
                  </a:lnTo>
                  <a:lnTo>
                    <a:pt x="1313" y="238"/>
                  </a:lnTo>
                  <a:lnTo>
                    <a:pt x="1311" y="238"/>
                  </a:lnTo>
                  <a:lnTo>
                    <a:pt x="1311" y="236"/>
                  </a:lnTo>
                  <a:lnTo>
                    <a:pt x="1311" y="236"/>
                  </a:lnTo>
                  <a:lnTo>
                    <a:pt x="1309" y="234"/>
                  </a:lnTo>
                  <a:lnTo>
                    <a:pt x="1307" y="234"/>
                  </a:lnTo>
                  <a:lnTo>
                    <a:pt x="1307" y="232"/>
                  </a:lnTo>
                  <a:lnTo>
                    <a:pt x="1305" y="232"/>
                  </a:lnTo>
                  <a:lnTo>
                    <a:pt x="1305" y="232"/>
                  </a:lnTo>
                  <a:lnTo>
                    <a:pt x="1305" y="234"/>
                  </a:lnTo>
                  <a:lnTo>
                    <a:pt x="1305" y="236"/>
                  </a:lnTo>
                  <a:lnTo>
                    <a:pt x="1305" y="236"/>
                  </a:lnTo>
                  <a:lnTo>
                    <a:pt x="1305" y="236"/>
                  </a:lnTo>
                  <a:lnTo>
                    <a:pt x="1303" y="236"/>
                  </a:lnTo>
                  <a:lnTo>
                    <a:pt x="1303" y="238"/>
                  </a:lnTo>
                  <a:lnTo>
                    <a:pt x="1303" y="238"/>
                  </a:lnTo>
                  <a:lnTo>
                    <a:pt x="1301" y="238"/>
                  </a:lnTo>
                  <a:lnTo>
                    <a:pt x="1301" y="238"/>
                  </a:lnTo>
                  <a:lnTo>
                    <a:pt x="1301" y="236"/>
                  </a:lnTo>
                  <a:lnTo>
                    <a:pt x="1301" y="236"/>
                  </a:lnTo>
                  <a:lnTo>
                    <a:pt x="1297" y="236"/>
                  </a:lnTo>
                  <a:lnTo>
                    <a:pt x="1297" y="236"/>
                  </a:lnTo>
                  <a:lnTo>
                    <a:pt x="1297" y="236"/>
                  </a:lnTo>
                  <a:lnTo>
                    <a:pt x="1295" y="238"/>
                  </a:lnTo>
                  <a:lnTo>
                    <a:pt x="1295" y="238"/>
                  </a:lnTo>
                  <a:lnTo>
                    <a:pt x="1295" y="238"/>
                  </a:lnTo>
                  <a:lnTo>
                    <a:pt x="1293" y="238"/>
                  </a:lnTo>
                  <a:lnTo>
                    <a:pt x="1293" y="238"/>
                  </a:lnTo>
                  <a:lnTo>
                    <a:pt x="1293" y="240"/>
                  </a:lnTo>
                  <a:lnTo>
                    <a:pt x="1293" y="238"/>
                  </a:lnTo>
                  <a:lnTo>
                    <a:pt x="1293" y="236"/>
                  </a:lnTo>
                  <a:lnTo>
                    <a:pt x="1293" y="234"/>
                  </a:lnTo>
                  <a:lnTo>
                    <a:pt x="1291" y="234"/>
                  </a:lnTo>
                  <a:lnTo>
                    <a:pt x="1291" y="232"/>
                  </a:lnTo>
                  <a:lnTo>
                    <a:pt x="1293" y="232"/>
                  </a:lnTo>
                  <a:lnTo>
                    <a:pt x="1293" y="230"/>
                  </a:lnTo>
                  <a:lnTo>
                    <a:pt x="1293" y="230"/>
                  </a:lnTo>
                  <a:lnTo>
                    <a:pt x="1293" y="230"/>
                  </a:lnTo>
                  <a:lnTo>
                    <a:pt x="1293" y="228"/>
                  </a:lnTo>
                  <a:lnTo>
                    <a:pt x="1293" y="228"/>
                  </a:lnTo>
                  <a:lnTo>
                    <a:pt x="1293" y="226"/>
                  </a:lnTo>
                  <a:lnTo>
                    <a:pt x="1293" y="228"/>
                  </a:lnTo>
                  <a:lnTo>
                    <a:pt x="1291" y="228"/>
                  </a:lnTo>
                  <a:lnTo>
                    <a:pt x="1291" y="226"/>
                  </a:lnTo>
                  <a:lnTo>
                    <a:pt x="1295" y="226"/>
                  </a:lnTo>
                  <a:lnTo>
                    <a:pt x="1295" y="226"/>
                  </a:lnTo>
                  <a:lnTo>
                    <a:pt x="1297" y="226"/>
                  </a:lnTo>
                  <a:lnTo>
                    <a:pt x="1297" y="224"/>
                  </a:lnTo>
                  <a:lnTo>
                    <a:pt x="1297" y="224"/>
                  </a:lnTo>
                  <a:lnTo>
                    <a:pt x="1297" y="224"/>
                  </a:lnTo>
                  <a:lnTo>
                    <a:pt x="1297" y="222"/>
                  </a:lnTo>
                  <a:lnTo>
                    <a:pt x="1297" y="222"/>
                  </a:lnTo>
                  <a:lnTo>
                    <a:pt x="1297" y="220"/>
                  </a:lnTo>
                  <a:lnTo>
                    <a:pt x="1299" y="220"/>
                  </a:lnTo>
                  <a:lnTo>
                    <a:pt x="1299" y="218"/>
                  </a:lnTo>
                  <a:lnTo>
                    <a:pt x="1299" y="218"/>
                  </a:lnTo>
                  <a:lnTo>
                    <a:pt x="1299" y="218"/>
                  </a:lnTo>
                  <a:lnTo>
                    <a:pt x="1301" y="216"/>
                  </a:lnTo>
                  <a:lnTo>
                    <a:pt x="1301" y="216"/>
                  </a:lnTo>
                  <a:lnTo>
                    <a:pt x="1299" y="214"/>
                  </a:lnTo>
                  <a:lnTo>
                    <a:pt x="1299" y="212"/>
                  </a:lnTo>
                  <a:lnTo>
                    <a:pt x="1301" y="212"/>
                  </a:lnTo>
                  <a:lnTo>
                    <a:pt x="1301" y="210"/>
                  </a:lnTo>
                  <a:lnTo>
                    <a:pt x="1303" y="210"/>
                  </a:lnTo>
                  <a:lnTo>
                    <a:pt x="1303" y="210"/>
                  </a:lnTo>
                  <a:lnTo>
                    <a:pt x="1303" y="208"/>
                  </a:lnTo>
                  <a:lnTo>
                    <a:pt x="1301" y="208"/>
                  </a:lnTo>
                  <a:lnTo>
                    <a:pt x="1299" y="206"/>
                  </a:lnTo>
                  <a:lnTo>
                    <a:pt x="1297" y="206"/>
                  </a:lnTo>
                  <a:lnTo>
                    <a:pt x="1297" y="206"/>
                  </a:lnTo>
                  <a:lnTo>
                    <a:pt x="1295" y="206"/>
                  </a:lnTo>
                  <a:lnTo>
                    <a:pt x="1295" y="208"/>
                  </a:lnTo>
                  <a:lnTo>
                    <a:pt x="1293" y="210"/>
                  </a:lnTo>
                  <a:lnTo>
                    <a:pt x="1293" y="210"/>
                  </a:lnTo>
                  <a:lnTo>
                    <a:pt x="1293" y="210"/>
                  </a:lnTo>
                  <a:lnTo>
                    <a:pt x="1293" y="212"/>
                  </a:lnTo>
                  <a:lnTo>
                    <a:pt x="1293" y="210"/>
                  </a:lnTo>
                  <a:lnTo>
                    <a:pt x="1291" y="210"/>
                  </a:lnTo>
                  <a:lnTo>
                    <a:pt x="1291" y="210"/>
                  </a:lnTo>
                  <a:lnTo>
                    <a:pt x="1289" y="210"/>
                  </a:lnTo>
                  <a:lnTo>
                    <a:pt x="1289" y="210"/>
                  </a:lnTo>
                  <a:lnTo>
                    <a:pt x="1289" y="210"/>
                  </a:lnTo>
                  <a:lnTo>
                    <a:pt x="1286" y="210"/>
                  </a:lnTo>
                  <a:lnTo>
                    <a:pt x="1284" y="210"/>
                  </a:lnTo>
                  <a:lnTo>
                    <a:pt x="1284" y="208"/>
                  </a:lnTo>
                  <a:lnTo>
                    <a:pt x="1284" y="208"/>
                  </a:lnTo>
                  <a:lnTo>
                    <a:pt x="1284" y="206"/>
                  </a:lnTo>
                  <a:lnTo>
                    <a:pt x="1280" y="206"/>
                  </a:lnTo>
                  <a:lnTo>
                    <a:pt x="1280" y="204"/>
                  </a:lnTo>
                  <a:lnTo>
                    <a:pt x="1280" y="204"/>
                  </a:lnTo>
                  <a:lnTo>
                    <a:pt x="1280" y="202"/>
                  </a:lnTo>
                  <a:lnTo>
                    <a:pt x="1278" y="202"/>
                  </a:lnTo>
                  <a:lnTo>
                    <a:pt x="1278" y="202"/>
                  </a:lnTo>
                  <a:lnTo>
                    <a:pt x="1274" y="202"/>
                  </a:lnTo>
                  <a:lnTo>
                    <a:pt x="1274" y="206"/>
                  </a:lnTo>
                  <a:lnTo>
                    <a:pt x="1274" y="208"/>
                  </a:lnTo>
                  <a:lnTo>
                    <a:pt x="1272" y="208"/>
                  </a:lnTo>
                  <a:lnTo>
                    <a:pt x="1272" y="206"/>
                  </a:lnTo>
                  <a:lnTo>
                    <a:pt x="1272" y="206"/>
                  </a:lnTo>
                  <a:lnTo>
                    <a:pt x="1272" y="208"/>
                  </a:lnTo>
                  <a:lnTo>
                    <a:pt x="1270" y="210"/>
                  </a:lnTo>
                  <a:lnTo>
                    <a:pt x="1270" y="210"/>
                  </a:lnTo>
                  <a:lnTo>
                    <a:pt x="1270" y="210"/>
                  </a:lnTo>
                  <a:lnTo>
                    <a:pt x="1268" y="210"/>
                  </a:lnTo>
                  <a:lnTo>
                    <a:pt x="1268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4" y="210"/>
                  </a:lnTo>
                  <a:lnTo>
                    <a:pt x="1264" y="212"/>
                  </a:lnTo>
                  <a:lnTo>
                    <a:pt x="1262" y="212"/>
                  </a:lnTo>
                  <a:lnTo>
                    <a:pt x="1260" y="210"/>
                  </a:lnTo>
                  <a:lnTo>
                    <a:pt x="1260" y="210"/>
                  </a:lnTo>
                  <a:lnTo>
                    <a:pt x="1256" y="210"/>
                  </a:lnTo>
                  <a:lnTo>
                    <a:pt x="1256" y="210"/>
                  </a:lnTo>
                  <a:lnTo>
                    <a:pt x="1256" y="216"/>
                  </a:lnTo>
                  <a:lnTo>
                    <a:pt x="1254" y="216"/>
                  </a:lnTo>
                  <a:lnTo>
                    <a:pt x="1256" y="218"/>
                  </a:lnTo>
                  <a:lnTo>
                    <a:pt x="1256" y="222"/>
                  </a:lnTo>
                  <a:lnTo>
                    <a:pt x="1254" y="222"/>
                  </a:lnTo>
                  <a:lnTo>
                    <a:pt x="1254" y="230"/>
                  </a:lnTo>
                  <a:lnTo>
                    <a:pt x="1254" y="230"/>
                  </a:lnTo>
                  <a:lnTo>
                    <a:pt x="1254" y="236"/>
                  </a:lnTo>
                  <a:lnTo>
                    <a:pt x="1252" y="236"/>
                  </a:lnTo>
                  <a:lnTo>
                    <a:pt x="1250" y="236"/>
                  </a:lnTo>
                  <a:lnTo>
                    <a:pt x="1250" y="238"/>
                  </a:lnTo>
                  <a:lnTo>
                    <a:pt x="1248" y="238"/>
                  </a:lnTo>
                  <a:lnTo>
                    <a:pt x="1248" y="238"/>
                  </a:lnTo>
                  <a:lnTo>
                    <a:pt x="1248" y="238"/>
                  </a:lnTo>
                  <a:lnTo>
                    <a:pt x="1248" y="240"/>
                  </a:lnTo>
                  <a:lnTo>
                    <a:pt x="1238" y="240"/>
                  </a:lnTo>
                  <a:lnTo>
                    <a:pt x="1238" y="240"/>
                  </a:lnTo>
                  <a:lnTo>
                    <a:pt x="1236" y="240"/>
                  </a:lnTo>
                  <a:lnTo>
                    <a:pt x="1236" y="242"/>
                  </a:lnTo>
                  <a:lnTo>
                    <a:pt x="1234" y="242"/>
                  </a:lnTo>
                  <a:lnTo>
                    <a:pt x="1234" y="242"/>
                  </a:lnTo>
                  <a:lnTo>
                    <a:pt x="1230" y="242"/>
                  </a:lnTo>
                  <a:lnTo>
                    <a:pt x="1230" y="244"/>
                  </a:lnTo>
                  <a:lnTo>
                    <a:pt x="1224" y="244"/>
                  </a:lnTo>
                  <a:lnTo>
                    <a:pt x="1222" y="244"/>
                  </a:lnTo>
                  <a:lnTo>
                    <a:pt x="1222" y="244"/>
                  </a:lnTo>
                  <a:lnTo>
                    <a:pt x="1222" y="246"/>
                  </a:lnTo>
                  <a:lnTo>
                    <a:pt x="1222" y="248"/>
                  </a:lnTo>
                  <a:lnTo>
                    <a:pt x="1222" y="248"/>
                  </a:lnTo>
                  <a:lnTo>
                    <a:pt x="1222" y="250"/>
                  </a:lnTo>
                  <a:lnTo>
                    <a:pt x="1222" y="250"/>
                  </a:lnTo>
                  <a:lnTo>
                    <a:pt x="1222" y="252"/>
                  </a:lnTo>
                  <a:lnTo>
                    <a:pt x="1222" y="254"/>
                  </a:lnTo>
                  <a:lnTo>
                    <a:pt x="1220" y="254"/>
                  </a:lnTo>
                  <a:lnTo>
                    <a:pt x="1220" y="254"/>
                  </a:lnTo>
                  <a:lnTo>
                    <a:pt x="1214" y="254"/>
                  </a:lnTo>
                  <a:lnTo>
                    <a:pt x="1214" y="254"/>
                  </a:lnTo>
                  <a:lnTo>
                    <a:pt x="1212" y="254"/>
                  </a:lnTo>
                  <a:lnTo>
                    <a:pt x="1212" y="252"/>
                  </a:lnTo>
                  <a:lnTo>
                    <a:pt x="1210" y="252"/>
                  </a:lnTo>
                  <a:lnTo>
                    <a:pt x="1208" y="252"/>
                  </a:lnTo>
                  <a:lnTo>
                    <a:pt x="1208" y="252"/>
                  </a:lnTo>
                  <a:lnTo>
                    <a:pt x="1206" y="250"/>
                  </a:lnTo>
                  <a:lnTo>
                    <a:pt x="1206" y="250"/>
                  </a:lnTo>
                  <a:lnTo>
                    <a:pt x="1206" y="250"/>
                  </a:lnTo>
                  <a:lnTo>
                    <a:pt x="1204" y="250"/>
                  </a:lnTo>
                  <a:lnTo>
                    <a:pt x="1204" y="248"/>
                  </a:lnTo>
                  <a:lnTo>
                    <a:pt x="1196" y="248"/>
                  </a:lnTo>
                  <a:lnTo>
                    <a:pt x="1196" y="250"/>
                  </a:lnTo>
                  <a:lnTo>
                    <a:pt x="1194" y="250"/>
                  </a:lnTo>
                  <a:lnTo>
                    <a:pt x="1194" y="250"/>
                  </a:lnTo>
                  <a:lnTo>
                    <a:pt x="1194" y="250"/>
                  </a:lnTo>
                  <a:lnTo>
                    <a:pt x="1192" y="250"/>
                  </a:lnTo>
                  <a:lnTo>
                    <a:pt x="1192" y="250"/>
                  </a:lnTo>
                  <a:lnTo>
                    <a:pt x="1192" y="250"/>
                  </a:lnTo>
                  <a:lnTo>
                    <a:pt x="1192" y="248"/>
                  </a:lnTo>
                  <a:lnTo>
                    <a:pt x="1194" y="248"/>
                  </a:lnTo>
                  <a:lnTo>
                    <a:pt x="1194" y="248"/>
                  </a:lnTo>
                  <a:lnTo>
                    <a:pt x="1194" y="248"/>
                  </a:lnTo>
                  <a:lnTo>
                    <a:pt x="1194" y="246"/>
                  </a:lnTo>
                  <a:lnTo>
                    <a:pt x="1192" y="246"/>
                  </a:lnTo>
                  <a:lnTo>
                    <a:pt x="1192" y="246"/>
                  </a:lnTo>
                  <a:lnTo>
                    <a:pt x="1194" y="246"/>
                  </a:lnTo>
                  <a:lnTo>
                    <a:pt x="1192" y="244"/>
                  </a:lnTo>
                  <a:lnTo>
                    <a:pt x="1192" y="244"/>
                  </a:lnTo>
                  <a:lnTo>
                    <a:pt x="1190" y="242"/>
                  </a:lnTo>
                  <a:lnTo>
                    <a:pt x="1190" y="240"/>
                  </a:lnTo>
                  <a:lnTo>
                    <a:pt x="1190" y="240"/>
                  </a:lnTo>
                  <a:lnTo>
                    <a:pt x="1190" y="238"/>
                  </a:lnTo>
                  <a:lnTo>
                    <a:pt x="1188" y="238"/>
                  </a:lnTo>
                  <a:lnTo>
                    <a:pt x="1188" y="238"/>
                  </a:lnTo>
                  <a:lnTo>
                    <a:pt x="1186" y="238"/>
                  </a:lnTo>
                  <a:lnTo>
                    <a:pt x="1186" y="236"/>
                  </a:lnTo>
                  <a:lnTo>
                    <a:pt x="1185" y="236"/>
                  </a:lnTo>
                  <a:lnTo>
                    <a:pt x="1183" y="236"/>
                  </a:lnTo>
                  <a:lnTo>
                    <a:pt x="1183" y="236"/>
                  </a:lnTo>
                  <a:lnTo>
                    <a:pt x="1183" y="234"/>
                  </a:lnTo>
                  <a:lnTo>
                    <a:pt x="1181" y="234"/>
                  </a:lnTo>
                  <a:lnTo>
                    <a:pt x="1181" y="234"/>
                  </a:lnTo>
                  <a:lnTo>
                    <a:pt x="1179" y="234"/>
                  </a:lnTo>
                  <a:lnTo>
                    <a:pt x="1179" y="234"/>
                  </a:lnTo>
                  <a:lnTo>
                    <a:pt x="1177" y="234"/>
                  </a:lnTo>
                  <a:lnTo>
                    <a:pt x="1177" y="232"/>
                  </a:lnTo>
                  <a:lnTo>
                    <a:pt x="1175" y="232"/>
                  </a:lnTo>
                  <a:lnTo>
                    <a:pt x="1175" y="232"/>
                  </a:lnTo>
                  <a:lnTo>
                    <a:pt x="1175" y="230"/>
                  </a:lnTo>
                  <a:lnTo>
                    <a:pt x="1175" y="230"/>
                  </a:lnTo>
                  <a:lnTo>
                    <a:pt x="1175" y="228"/>
                  </a:lnTo>
                  <a:lnTo>
                    <a:pt x="1173" y="228"/>
                  </a:lnTo>
                  <a:lnTo>
                    <a:pt x="1173" y="226"/>
                  </a:lnTo>
                  <a:lnTo>
                    <a:pt x="1171" y="226"/>
                  </a:lnTo>
                  <a:lnTo>
                    <a:pt x="1171" y="226"/>
                  </a:lnTo>
                  <a:lnTo>
                    <a:pt x="1171" y="226"/>
                  </a:lnTo>
                  <a:lnTo>
                    <a:pt x="1171" y="224"/>
                  </a:lnTo>
                  <a:lnTo>
                    <a:pt x="1169" y="224"/>
                  </a:lnTo>
                  <a:lnTo>
                    <a:pt x="1169" y="224"/>
                  </a:lnTo>
                  <a:lnTo>
                    <a:pt x="1169" y="224"/>
                  </a:lnTo>
                  <a:lnTo>
                    <a:pt x="1169" y="222"/>
                  </a:lnTo>
                  <a:lnTo>
                    <a:pt x="1169" y="222"/>
                  </a:lnTo>
                  <a:lnTo>
                    <a:pt x="1169" y="222"/>
                  </a:lnTo>
                  <a:lnTo>
                    <a:pt x="1169" y="222"/>
                  </a:lnTo>
                  <a:lnTo>
                    <a:pt x="1169" y="218"/>
                  </a:lnTo>
                  <a:lnTo>
                    <a:pt x="1167" y="218"/>
                  </a:lnTo>
                  <a:lnTo>
                    <a:pt x="1167" y="216"/>
                  </a:lnTo>
                  <a:lnTo>
                    <a:pt x="1167" y="216"/>
                  </a:lnTo>
                  <a:lnTo>
                    <a:pt x="1167" y="214"/>
                  </a:lnTo>
                  <a:lnTo>
                    <a:pt x="1163" y="212"/>
                  </a:lnTo>
                  <a:lnTo>
                    <a:pt x="1163" y="210"/>
                  </a:lnTo>
                  <a:lnTo>
                    <a:pt x="1163" y="210"/>
                  </a:lnTo>
                  <a:lnTo>
                    <a:pt x="1163" y="208"/>
                  </a:lnTo>
                  <a:lnTo>
                    <a:pt x="1161" y="206"/>
                  </a:lnTo>
                  <a:lnTo>
                    <a:pt x="1161" y="204"/>
                  </a:lnTo>
                  <a:lnTo>
                    <a:pt x="1161" y="204"/>
                  </a:lnTo>
                  <a:lnTo>
                    <a:pt x="1161" y="202"/>
                  </a:lnTo>
                  <a:lnTo>
                    <a:pt x="1161" y="202"/>
                  </a:lnTo>
                  <a:lnTo>
                    <a:pt x="1161" y="194"/>
                  </a:lnTo>
                  <a:lnTo>
                    <a:pt x="1159" y="192"/>
                  </a:lnTo>
                  <a:lnTo>
                    <a:pt x="1157" y="192"/>
                  </a:lnTo>
                  <a:lnTo>
                    <a:pt x="1155" y="194"/>
                  </a:lnTo>
                  <a:lnTo>
                    <a:pt x="1155" y="196"/>
                  </a:lnTo>
                  <a:lnTo>
                    <a:pt x="1157" y="196"/>
                  </a:lnTo>
                  <a:lnTo>
                    <a:pt x="1157" y="198"/>
                  </a:lnTo>
                  <a:lnTo>
                    <a:pt x="1157" y="198"/>
                  </a:lnTo>
                  <a:lnTo>
                    <a:pt x="1157" y="200"/>
                  </a:lnTo>
                  <a:lnTo>
                    <a:pt x="1157" y="200"/>
                  </a:lnTo>
                  <a:lnTo>
                    <a:pt x="1155" y="200"/>
                  </a:lnTo>
                  <a:lnTo>
                    <a:pt x="1155" y="202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4"/>
                  </a:lnTo>
                  <a:lnTo>
                    <a:pt x="1151" y="206"/>
                  </a:lnTo>
                  <a:lnTo>
                    <a:pt x="1151" y="206"/>
                  </a:lnTo>
                  <a:lnTo>
                    <a:pt x="1149" y="208"/>
                  </a:lnTo>
                  <a:lnTo>
                    <a:pt x="1147" y="210"/>
                  </a:lnTo>
                  <a:lnTo>
                    <a:pt x="1145" y="210"/>
                  </a:lnTo>
                  <a:lnTo>
                    <a:pt x="1135" y="210"/>
                  </a:lnTo>
                  <a:lnTo>
                    <a:pt x="1135" y="210"/>
                  </a:lnTo>
                  <a:lnTo>
                    <a:pt x="1133" y="210"/>
                  </a:lnTo>
                  <a:lnTo>
                    <a:pt x="1131" y="210"/>
                  </a:lnTo>
                  <a:lnTo>
                    <a:pt x="1129" y="210"/>
                  </a:lnTo>
                  <a:lnTo>
                    <a:pt x="1127" y="210"/>
                  </a:lnTo>
                  <a:lnTo>
                    <a:pt x="1127" y="210"/>
                  </a:lnTo>
                  <a:lnTo>
                    <a:pt x="1125" y="212"/>
                  </a:lnTo>
                  <a:lnTo>
                    <a:pt x="1123" y="212"/>
                  </a:lnTo>
                  <a:lnTo>
                    <a:pt x="1121" y="212"/>
                  </a:lnTo>
                  <a:lnTo>
                    <a:pt x="1119" y="212"/>
                  </a:lnTo>
                  <a:lnTo>
                    <a:pt x="1117" y="214"/>
                  </a:lnTo>
                  <a:lnTo>
                    <a:pt x="1117" y="214"/>
                  </a:lnTo>
                  <a:lnTo>
                    <a:pt x="1115" y="214"/>
                  </a:lnTo>
                  <a:lnTo>
                    <a:pt x="1113" y="212"/>
                  </a:lnTo>
                  <a:lnTo>
                    <a:pt x="1111" y="210"/>
                  </a:lnTo>
                  <a:lnTo>
                    <a:pt x="1109" y="210"/>
                  </a:lnTo>
                  <a:lnTo>
                    <a:pt x="1105" y="210"/>
                  </a:lnTo>
                  <a:lnTo>
                    <a:pt x="1105" y="210"/>
                  </a:lnTo>
                  <a:lnTo>
                    <a:pt x="1103" y="212"/>
                  </a:lnTo>
                  <a:lnTo>
                    <a:pt x="1103" y="212"/>
                  </a:lnTo>
                  <a:lnTo>
                    <a:pt x="1101" y="212"/>
                  </a:lnTo>
                  <a:lnTo>
                    <a:pt x="1101" y="214"/>
                  </a:lnTo>
                  <a:lnTo>
                    <a:pt x="1097" y="218"/>
                  </a:lnTo>
                  <a:lnTo>
                    <a:pt x="1097" y="218"/>
                  </a:lnTo>
                  <a:lnTo>
                    <a:pt x="1091" y="220"/>
                  </a:lnTo>
                  <a:lnTo>
                    <a:pt x="1089" y="222"/>
                  </a:lnTo>
                  <a:lnTo>
                    <a:pt x="1083" y="222"/>
                  </a:lnTo>
                  <a:lnTo>
                    <a:pt x="1081" y="224"/>
                  </a:lnTo>
                  <a:lnTo>
                    <a:pt x="1081" y="222"/>
                  </a:lnTo>
                  <a:lnTo>
                    <a:pt x="1080" y="222"/>
                  </a:lnTo>
                  <a:lnTo>
                    <a:pt x="1080" y="222"/>
                  </a:lnTo>
                  <a:lnTo>
                    <a:pt x="1080" y="220"/>
                  </a:lnTo>
                  <a:lnTo>
                    <a:pt x="1078" y="220"/>
                  </a:lnTo>
                  <a:lnTo>
                    <a:pt x="1078" y="220"/>
                  </a:lnTo>
                  <a:lnTo>
                    <a:pt x="1080" y="218"/>
                  </a:lnTo>
                  <a:lnTo>
                    <a:pt x="1080" y="216"/>
                  </a:lnTo>
                  <a:lnTo>
                    <a:pt x="1078" y="216"/>
                  </a:lnTo>
                  <a:lnTo>
                    <a:pt x="1078" y="214"/>
                  </a:lnTo>
                  <a:lnTo>
                    <a:pt x="1080" y="212"/>
                  </a:lnTo>
                  <a:lnTo>
                    <a:pt x="1078" y="212"/>
                  </a:lnTo>
                  <a:lnTo>
                    <a:pt x="1080" y="210"/>
                  </a:lnTo>
                  <a:lnTo>
                    <a:pt x="1080" y="208"/>
                  </a:lnTo>
                  <a:lnTo>
                    <a:pt x="1078" y="208"/>
                  </a:lnTo>
                  <a:lnTo>
                    <a:pt x="1076" y="210"/>
                  </a:lnTo>
                  <a:lnTo>
                    <a:pt x="1074" y="210"/>
                  </a:lnTo>
                  <a:lnTo>
                    <a:pt x="1074" y="210"/>
                  </a:lnTo>
                  <a:lnTo>
                    <a:pt x="1072" y="210"/>
                  </a:lnTo>
                  <a:lnTo>
                    <a:pt x="1072" y="210"/>
                  </a:lnTo>
                  <a:lnTo>
                    <a:pt x="1070" y="208"/>
                  </a:lnTo>
                  <a:lnTo>
                    <a:pt x="1070" y="208"/>
                  </a:lnTo>
                  <a:lnTo>
                    <a:pt x="1070" y="208"/>
                  </a:lnTo>
                  <a:lnTo>
                    <a:pt x="1070" y="206"/>
                  </a:lnTo>
                  <a:lnTo>
                    <a:pt x="1072" y="206"/>
                  </a:lnTo>
                  <a:lnTo>
                    <a:pt x="1070" y="206"/>
                  </a:lnTo>
                  <a:lnTo>
                    <a:pt x="1070" y="204"/>
                  </a:lnTo>
                  <a:lnTo>
                    <a:pt x="1070" y="204"/>
                  </a:lnTo>
                  <a:lnTo>
                    <a:pt x="1070" y="204"/>
                  </a:lnTo>
                  <a:lnTo>
                    <a:pt x="1068" y="204"/>
                  </a:lnTo>
                  <a:lnTo>
                    <a:pt x="1066" y="202"/>
                  </a:lnTo>
                  <a:lnTo>
                    <a:pt x="1066" y="202"/>
                  </a:lnTo>
                  <a:lnTo>
                    <a:pt x="1066" y="202"/>
                  </a:lnTo>
                  <a:lnTo>
                    <a:pt x="1064" y="202"/>
                  </a:lnTo>
                  <a:lnTo>
                    <a:pt x="1064" y="202"/>
                  </a:lnTo>
                  <a:lnTo>
                    <a:pt x="1062" y="202"/>
                  </a:lnTo>
                  <a:lnTo>
                    <a:pt x="1062" y="204"/>
                  </a:lnTo>
                  <a:lnTo>
                    <a:pt x="1060" y="204"/>
                  </a:lnTo>
                  <a:lnTo>
                    <a:pt x="1058" y="202"/>
                  </a:lnTo>
                  <a:lnTo>
                    <a:pt x="1058" y="200"/>
                  </a:lnTo>
                  <a:lnTo>
                    <a:pt x="1056" y="200"/>
                  </a:lnTo>
                  <a:lnTo>
                    <a:pt x="1056" y="198"/>
                  </a:lnTo>
                  <a:lnTo>
                    <a:pt x="1056" y="198"/>
                  </a:lnTo>
                  <a:lnTo>
                    <a:pt x="1054" y="200"/>
                  </a:lnTo>
                  <a:lnTo>
                    <a:pt x="1046" y="200"/>
                  </a:lnTo>
                  <a:lnTo>
                    <a:pt x="1046" y="200"/>
                  </a:lnTo>
                  <a:lnTo>
                    <a:pt x="1042" y="200"/>
                  </a:lnTo>
                  <a:lnTo>
                    <a:pt x="1040" y="202"/>
                  </a:lnTo>
                  <a:lnTo>
                    <a:pt x="1040" y="202"/>
                  </a:lnTo>
                  <a:lnTo>
                    <a:pt x="1040" y="202"/>
                  </a:lnTo>
                  <a:lnTo>
                    <a:pt x="1038" y="204"/>
                  </a:lnTo>
                  <a:lnTo>
                    <a:pt x="1036" y="204"/>
                  </a:lnTo>
                  <a:lnTo>
                    <a:pt x="1036" y="204"/>
                  </a:lnTo>
                  <a:lnTo>
                    <a:pt x="1036" y="204"/>
                  </a:lnTo>
                  <a:lnTo>
                    <a:pt x="1034" y="206"/>
                  </a:lnTo>
                  <a:lnTo>
                    <a:pt x="1034" y="206"/>
                  </a:lnTo>
                  <a:lnTo>
                    <a:pt x="1034" y="206"/>
                  </a:lnTo>
                  <a:lnTo>
                    <a:pt x="1034" y="210"/>
                  </a:lnTo>
                  <a:lnTo>
                    <a:pt x="1032" y="210"/>
                  </a:lnTo>
                  <a:lnTo>
                    <a:pt x="1032" y="210"/>
                  </a:lnTo>
                  <a:lnTo>
                    <a:pt x="1032" y="210"/>
                  </a:lnTo>
                  <a:lnTo>
                    <a:pt x="1032" y="212"/>
                  </a:lnTo>
                  <a:lnTo>
                    <a:pt x="1030" y="212"/>
                  </a:lnTo>
                  <a:lnTo>
                    <a:pt x="1030" y="212"/>
                  </a:lnTo>
                  <a:lnTo>
                    <a:pt x="1030" y="212"/>
                  </a:lnTo>
                  <a:lnTo>
                    <a:pt x="1030" y="212"/>
                  </a:lnTo>
                  <a:lnTo>
                    <a:pt x="1030" y="212"/>
                  </a:lnTo>
                  <a:lnTo>
                    <a:pt x="1028" y="212"/>
                  </a:lnTo>
                  <a:lnTo>
                    <a:pt x="1028" y="214"/>
                  </a:lnTo>
                  <a:lnTo>
                    <a:pt x="1026" y="214"/>
                  </a:lnTo>
                  <a:lnTo>
                    <a:pt x="1026" y="216"/>
                  </a:lnTo>
                  <a:lnTo>
                    <a:pt x="1026" y="216"/>
                  </a:lnTo>
                  <a:lnTo>
                    <a:pt x="1026" y="216"/>
                  </a:lnTo>
                  <a:lnTo>
                    <a:pt x="1024" y="216"/>
                  </a:lnTo>
                  <a:lnTo>
                    <a:pt x="1024" y="218"/>
                  </a:lnTo>
                  <a:lnTo>
                    <a:pt x="1024" y="218"/>
                  </a:lnTo>
                  <a:lnTo>
                    <a:pt x="1024" y="218"/>
                  </a:lnTo>
                  <a:lnTo>
                    <a:pt x="1022" y="218"/>
                  </a:lnTo>
                  <a:lnTo>
                    <a:pt x="1022" y="218"/>
                  </a:lnTo>
                  <a:lnTo>
                    <a:pt x="1018" y="218"/>
                  </a:lnTo>
                  <a:lnTo>
                    <a:pt x="1018" y="220"/>
                  </a:lnTo>
                  <a:lnTo>
                    <a:pt x="1018" y="220"/>
                  </a:lnTo>
                  <a:lnTo>
                    <a:pt x="1016" y="220"/>
                  </a:lnTo>
                  <a:lnTo>
                    <a:pt x="1016" y="222"/>
                  </a:lnTo>
                  <a:lnTo>
                    <a:pt x="1014" y="222"/>
                  </a:lnTo>
                  <a:lnTo>
                    <a:pt x="1014" y="224"/>
                  </a:lnTo>
                  <a:lnTo>
                    <a:pt x="1014" y="224"/>
                  </a:lnTo>
                  <a:lnTo>
                    <a:pt x="1014" y="224"/>
                  </a:lnTo>
                  <a:lnTo>
                    <a:pt x="1012" y="224"/>
                  </a:lnTo>
                  <a:lnTo>
                    <a:pt x="1012" y="226"/>
                  </a:lnTo>
                  <a:lnTo>
                    <a:pt x="1012" y="226"/>
                  </a:lnTo>
                  <a:lnTo>
                    <a:pt x="1012" y="224"/>
                  </a:lnTo>
                  <a:lnTo>
                    <a:pt x="1010" y="224"/>
                  </a:lnTo>
                  <a:lnTo>
                    <a:pt x="1012" y="224"/>
                  </a:lnTo>
                  <a:lnTo>
                    <a:pt x="1012" y="222"/>
                  </a:lnTo>
                  <a:lnTo>
                    <a:pt x="1008" y="222"/>
                  </a:lnTo>
                  <a:lnTo>
                    <a:pt x="1008" y="222"/>
                  </a:lnTo>
                  <a:lnTo>
                    <a:pt x="1008" y="222"/>
                  </a:lnTo>
                  <a:lnTo>
                    <a:pt x="1008" y="220"/>
                  </a:lnTo>
                  <a:lnTo>
                    <a:pt x="1006" y="220"/>
                  </a:lnTo>
                  <a:lnTo>
                    <a:pt x="1006" y="220"/>
                  </a:lnTo>
                  <a:lnTo>
                    <a:pt x="1006" y="220"/>
                  </a:lnTo>
                  <a:lnTo>
                    <a:pt x="1006" y="220"/>
                  </a:lnTo>
                  <a:lnTo>
                    <a:pt x="1004" y="222"/>
                  </a:lnTo>
                  <a:lnTo>
                    <a:pt x="1004" y="222"/>
                  </a:lnTo>
                  <a:lnTo>
                    <a:pt x="1004" y="222"/>
                  </a:lnTo>
                  <a:lnTo>
                    <a:pt x="1004" y="224"/>
                  </a:lnTo>
                  <a:lnTo>
                    <a:pt x="1002" y="224"/>
                  </a:lnTo>
                  <a:lnTo>
                    <a:pt x="1002" y="226"/>
                  </a:lnTo>
                  <a:lnTo>
                    <a:pt x="1002" y="226"/>
                  </a:lnTo>
                  <a:lnTo>
                    <a:pt x="1002" y="224"/>
                  </a:lnTo>
                  <a:lnTo>
                    <a:pt x="1000" y="224"/>
                  </a:lnTo>
                  <a:lnTo>
                    <a:pt x="1000" y="226"/>
                  </a:lnTo>
                  <a:lnTo>
                    <a:pt x="998" y="226"/>
                  </a:lnTo>
                  <a:lnTo>
                    <a:pt x="998" y="226"/>
                  </a:lnTo>
                  <a:lnTo>
                    <a:pt x="996" y="226"/>
                  </a:lnTo>
                  <a:lnTo>
                    <a:pt x="996" y="226"/>
                  </a:lnTo>
                  <a:lnTo>
                    <a:pt x="996" y="226"/>
                  </a:lnTo>
                  <a:lnTo>
                    <a:pt x="996" y="226"/>
                  </a:lnTo>
                  <a:lnTo>
                    <a:pt x="994" y="226"/>
                  </a:lnTo>
                  <a:lnTo>
                    <a:pt x="994" y="230"/>
                  </a:lnTo>
                  <a:lnTo>
                    <a:pt x="994" y="230"/>
                  </a:lnTo>
                  <a:lnTo>
                    <a:pt x="994" y="230"/>
                  </a:lnTo>
                  <a:lnTo>
                    <a:pt x="992" y="230"/>
                  </a:lnTo>
                  <a:lnTo>
                    <a:pt x="990" y="232"/>
                  </a:lnTo>
                  <a:lnTo>
                    <a:pt x="990" y="234"/>
                  </a:lnTo>
                  <a:lnTo>
                    <a:pt x="990" y="234"/>
                  </a:lnTo>
                  <a:lnTo>
                    <a:pt x="990" y="238"/>
                  </a:lnTo>
                  <a:lnTo>
                    <a:pt x="988" y="238"/>
                  </a:lnTo>
                  <a:lnTo>
                    <a:pt x="986" y="236"/>
                  </a:lnTo>
                  <a:lnTo>
                    <a:pt x="986" y="236"/>
                  </a:lnTo>
                  <a:lnTo>
                    <a:pt x="984" y="234"/>
                  </a:lnTo>
                  <a:lnTo>
                    <a:pt x="984" y="234"/>
                  </a:lnTo>
                  <a:lnTo>
                    <a:pt x="982" y="236"/>
                  </a:lnTo>
                  <a:lnTo>
                    <a:pt x="982" y="236"/>
                  </a:lnTo>
                  <a:lnTo>
                    <a:pt x="982" y="236"/>
                  </a:lnTo>
                  <a:lnTo>
                    <a:pt x="980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7" y="238"/>
                  </a:lnTo>
                  <a:lnTo>
                    <a:pt x="977" y="236"/>
                  </a:lnTo>
                  <a:lnTo>
                    <a:pt x="975" y="236"/>
                  </a:lnTo>
                  <a:lnTo>
                    <a:pt x="975" y="236"/>
                  </a:lnTo>
                  <a:lnTo>
                    <a:pt x="975" y="234"/>
                  </a:lnTo>
                  <a:lnTo>
                    <a:pt x="973" y="234"/>
                  </a:lnTo>
                  <a:lnTo>
                    <a:pt x="973" y="236"/>
                  </a:lnTo>
                  <a:lnTo>
                    <a:pt x="971" y="236"/>
                  </a:lnTo>
                  <a:lnTo>
                    <a:pt x="971" y="236"/>
                  </a:lnTo>
                  <a:lnTo>
                    <a:pt x="971" y="236"/>
                  </a:lnTo>
                  <a:lnTo>
                    <a:pt x="969" y="238"/>
                  </a:lnTo>
                  <a:lnTo>
                    <a:pt x="967" y="238"/>
                  </a:lnTo>
                  <a:lnTo>
                    <a:pt x="967" y="240"/>
                  </a:lnTo>
                  <a:lnTo>
                    <a:pt x="967" y="242"/>
                  </a:lnTo>
                  <a:lnTo>
                    <a:pt x="967" y="244"/>
                  </a:lnTo>
                  <a:lnTo>
                    <a:pt x="965" y="244"/>
                  </a:lnTo>
                  <a:lnTo>
                    <a:pt x="965" y="246"/>
                  </a:lnTo>
                  <a:lnTo>
                    <a:pt x="965" y="246"/>
                  </a:lnTo>
                  <a:lnTo>
                    <a:pt x="963" y="246"/>
                  </a:lnTo>
                  <a:lnTo>
                    <a:pt x="959" y="246"/>
                  </a:lnTo>
                  <a:lnTo>
                    <a:pt x="959" y="246"/>
                  </a:lnTo>
                  <a:lnTo>
                    <a:pt x="957" y="246"/>
                  </a:lnTo>
                  <a:lnTo>
                    <a:pt x="957" y="246"/>
                  </a:lnTo>
                  <a:lnTo>
                    <a:pt x="955" y="248"/>
                  </a:lnTo>
                  <a:lnTo>
                    <a:pt x="955" y="246"/>
                  </a:lnTo>
                  <a:lnTo>
                    <a:pt x="953" y="246"/>
                  </a:lnTo>
                  <a:lnTo>
                    <a:pt x="953" y="246"/>
                  </a:lnTo>
                  <a:lnTo>
                    <a:pt x="953" y="246"/>
                  </a:lnTo>
                  <a:lnTo>
                    <a:pt x="953" y="248"/>
                  </a:lnTo>
                  <a:lnTo>
                    <a:pt x="951" y="248"/>
                  </a:lnTo>
                  <a:lnTo>
                    <a:pt x="951" y="250"/>
                  </a:lnTo>
                  <a:lnTo>
                    <a:pt x="951" y="252"/>
                  </a:lnTo>
                  <a:lnTo>
                    <a:pt x="949" y="252"/>
                  </a:lnTo>
                  <a:lnTo>
                    <a:pt x="949" y="252"/>
                  </a:lnTo>
                  <a:lnTo>
                    <a:pt x="949" y="252"/>
                  </a:lnTo>
                  <a:lnTo>
                    <a:pt x="949" y="254"/>
                  </a:lnTo>
                  <a:lnTo>
                    <a:pt x="945" y="254"/>
                  </a:lnTo>
                  <a:lnTo>
                    <a:pt x="945" y="254"/>
                  </a:lnTo>
                  <a:lnTo>
                    <a:pt x="939" y="254"/>
                  </a:lnTo>
                  <a:lnTo>
                    <a:pt x="939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58"/>
                  </a:lnTo>
                  <a:lnTo>
                    <a:pt x="937" y="259"/>
                  </a:lnTo>
                  <a:lnTo>
                    <a:pt x="937" y="259"/>
                  </a:lnTo>
                  <a:lnTo>
                    <a:pt x="935" y="259"/>
                  </a:lnTo>
                  <a:lnTo>
                    <a:pt x="935" y="263"/>
                  </a:lnTo>
                  <a:lnTo>
                    <a:pt x="933" y="265"/>
                  </a:lnTo>
                  <a:lnTo>
                    <a:pt x="933" y="269"/>
                  </a:lnTo>
                  <a:lnTo>
                    <a:pt x="931" y="269"/>
                  </a:lnTo>
                  <a:lnTo>
                    <a:pt x="931" y="271"/>
                  </a:lnTo>
                  <a:lnTo>
                    <a:pt x="931" y="271"/>
                  </a:lnTo>
                  <a:lnTo>
                    <a:pt x="929" y="271"/>
                  </a:lnTo>
                  <a:lnTo>
                    <a:pt x="929" y="273"/>
                  </a:lnTo>
                  <a:lnTo>
                    <a:pt x="929" y="271"/>
                  </a:lnTo>
                  <a:lnTo>
                    <a:pt x="927" y="271"/>
                  </a:lnTo>
                  <a:lnTo>
                    <a:pt x="927" y="271"/>
                  </a:lnTo>
                  <a:lnTo>
                    <a:pt x="925" y="271"/>
                  </a:lnTo>
                  <a:lnTo>
                    <a:pt x="923" y="273"/>
                  </a:lnTo>
                  <a:lnTo>
                    <a:pt x="921" y="273"/>
                  </a:lnTo>
                  <a:lnTo>
                    <a:pt x="921" y="273"/>
                  </a:lnTo>
                  <a:lnTo>
                    <a:pt x="919" y="273"/>
                  </a:lnTo>
                  <a:lnTo>
                    <a:pt x="919" y="275"/>
                  </a:lnTo>
                  <a:lnTo>
                    <a:pt x="917" y="275"/>
                  </a:lnTo>
                  <a:lnTo>
                    <a:pt x="917" y="273"/>
                  </a:lnTo>
                  <a:lnTo>
                    <a:pt x="913" y="273"/>
                  </a:lnTo>
                  <a:lnTo>
                    <a:pt x="913" y="275"/>
                  </a:lnTo>
                  <a:lnTo>
                    <a:pt x="913" y="275"/>
                  </a:lnTo>
                  <a:lnTo>
                    <a:pt x="911" y="275"/>
                  </a:lnTo>
                  <a:lnTo>
                    <a:pt x="911" y="277"/>
                  </a:lnTo>
                  <a:lnTo>
                    <a:pt x="911" y="277"/>
                  </a:lnTo>
                  <a:lnTo>
                    <a:pt x="909" y="277"/>
                  </a:lnTo>
                  <a:lnTo>
                    <a:pt x="907" y="277"/>
                  </a:lnTo>
                  <a:lnTo>
                    <a:pt x="907" y="279"/>
                  </a:lnTo>
                  <a:lnTo>
                    <a:pt x="907" y="279"/>
                  </a:lnTo>
                  <a:lnTo>
                    <a:pt x="905" y="279"/>
                  </a:lnTo>
                  <a:lnTo>
                    <a:pt x="905" y="281"/>
                  </a:lnTo>
                  <a:lnTo>
                    <a:pt x="903" y="279"/>
                  </a:lnTo>
                  <a:lnTo>
                    <a:pt x="903" y="279"/>
                  </a:lnTo>
                  <a:lnTo>
                    <a:pt x="903" y="279"/>
                  </a:lnTo>
                  <a:lnTo>
                    <a:pt x="901" y="277"/>
                  </a:lnTo>
                  <a:lnTo>
                    <a:pt x="901" y="277"/>
                  </a:lnTo>
                  <a:lnTo>
                    <a:pt x="899" y="277"/>
                  </a:lnTo>
                  <a:lnTo>
                    <a:pt x="897" y="277"/>
                  </a:lnTo>
                  <a:lnTo>
                    <a:pt x="897" y="277"/>
                  </a:lnTo>
                  <a:lnTo>
                    <a:pt x="897" y="277"/>
                  </a:lnTo>
                  <a:lnTo>
                    <a:pt x="897" y="275"/>
                  </a:lnTo>
                  <a:lnTo>
                    <a:pt x="895" y="275"/>
                  </a:lnTo>
                  <a:lnTo>
                    <a:pt x="895" y="275"/>
                  </a:lnTo>
                  <a:lnTo>
                    <a:pt x="893" y="275"/>
                  </a:lnTo>
                  <a:lnTo>
                    <a:pt x="893" y="273"/>
                  </a:lnTo>
                  <a:lnTo>
                    <a:pt x="891" y="273"/>
                  </a:lnTo>
                  <a:lnTo>
                    <a:pt x="891" y="275"/>
                  </a:lnTo>
                  <a:lnTo>
                    <a:pt x="891" y="275"/>
                  </a:lnTo>
                  <a:lnTo>
                    <a:pt x="889" y="275"/>
                  </a:lnTo>
                  <a:lnTo>
                    <a:pt x="889" y="277"/>
                  </a:lnTo>
                  <a:lnTo>
                    <a:pt x="889" y="279"/>
                  </a:lnTo>
                  <a:lnTo>
                    <a:pt x="887" y="279"/>
                  </a:lnTo>
                  <a:lnTo>
                    <a:pt x="887" y="279"/>
                  </a:lnTo>
                  <a:lnTo>
                    <a:pt x="887" y="279"/>
                  </a:lnTo>
                  <a:lnTo>
                    <a:pt x="887" y="281"/>
                  </a:lnTo>
                  <a:lnTo>
                    <a:pt x="881" y="281"/>
                  </a:lnTo>
                  <a:lnTo>
                    <a:pt x="881" y="281"/>
                  </a:lnTo>
                  <a:lnTo>
                    <a:pt x="879" y="281"/>
                  </a:lnTo>
                  <a:lnTo>
                    <a:pt x="879" y="283"/>
                  </a:lnTo>
                  <a:lnTo>
                    <a:pt x="879" y="283"/>
                  </a:lnTo>
                  <a:lnTo>
                    <a:pt x="879" y="287"/>
                  </a:lnTo>
                  <a:lnTo>
                    <a:pt x="877" y="287"/>
                  </a:lnTo>
                  <a:lnTo>
                    <a:pt x="877" y="287"/>
                  </a:lnTo>
                  <a:lnTo>
                    <a:pt x="875" y="287"/>
                  </a:lnTo>
                  <a:lnTo>
                    <a:pt x="875" y="283"/>
                  </a:lnTo>
                  <a:lnTo>
                    <a:pt x="875" y="281"/>
                  </a:lnTo>
                  <a:lnTo>
                    <a:pt x="875" y="277"/>
                  </a:lnTo>
                  <a:lnTo>
                    <a:pt x="873" y="277"/>
                  </a:lnTo>
                  <a:lnTo>
                    <a:pt x="873" y="275"/>
                  </a:lnTo>
                  <a:lnTo>
                    <a:pt x="873" y="275"/>
                  </a:lnTo>
                  <a:lnTo>
                    <a:pt x="873" y="271"/>
                  </a:lnTo>
                  <a:lnTo>
                    <a:pt x="872" y="271"/>
                  </a:lnTo>
                  <a:lnTo>
                    <a:pt x="872" y="269"/>
                  </a:lnTo>
                  <a:lnTo>
                    <a:pt x="872" y="269"/>
                  </a:lnTo>
                  <a:lnTo>
                    <a:pt x="872" y="267"/>
                  </a:lnTo>
                  <a:lnTo>
                    <a:pt x="870" y="267"/>
                  </a:lnTo>
                  <a:lnTo>
                    <a:pt x="870" y="267"/>
                  </a:lnTo>
                  <a:lnTo>
                    <a:pt x="870" y="267"/>
                  </a:lnTo>
                  <a:lnTo>
                    <a:pt x="868" y="265"/>
                  </a:lnTo>
                  <a:lnTo>
                    <a:pt x="868" y="265"/>
                  </a:lnTo>
                  <a:lnTo>
                    <a:pt x="868" y="265"/>
                  </a:lnTo>
                  <a:lnTo>
                    <a:pt x="868" y="263"/>
                  </a:lnTo>
                  <a:lnTo>
                    <a:pt x="866" y="263"/>
                  </a:lnTo>
                  <a:lnTo>
                    <a:pt x="866" y="261"/>
                  </a:lnTo>
                  <a:lnTo>
                    <a:pt x="862" y="261"/>
                  </a:lnTo>
                  <a:lnTo>
                    <a:pt x="862" y="261"/>
                  </a:lnTo>
                  <a:lnTo>
                    <a:pt x="854" y="261"/>
                  </a:lnTo>
                  <a:lnTo>
                    <a:pt x="852" y="261"/>
                  </a:lnTo>
                  <a:lnTo>
                    <a:pt x="852" y="261"/>
                  </a:lnTo>
                  <a:lnTo>
                    <a:pt x="852" y="258"/>
                  </a:lnTo>
                  <a:lnTo>
                    <a:pt x="850" y="258"/>
                  </a:lnTo>
                  <a:lnTo>
                    <a:pt x="850" y="258"/>
                  </a:lnTo>
                  <a:lnTo>
                    <a:pt x="850" y="258"/>
                  </a:lnTo>
                  <a:lnTo>
                    <a:pt x="850" y="258"/>
                  </a:lnTo>
                  <a:lnTo>
                    <a:pt x="848" y="258"/>
                  </a:lnTo>
                  <a:lnTo>
                    <a:pt x="846" y="258"/>
                  </a:lnTo>
                  <a:lnTo>
                    <a:pt x="846" y="259"/>
                  </a:lnTo>
                  <a:lnTo>
                    <a:pt x="844" y="261"/>
                  </a:lnTo>
                  <a:lnTo>
                    <a:pt x="844" y="263"/>
                  </a:lnTo>
                  <a:lnTo>
                    <a:pt x="842" y="265"/>
                  </a:lnTo>
                  <a:lnTo>
                    <a:pt x="842" y="265"/>
                  </a:lnTo>
                  <a:lnTo>
                    <a:pt x="842" y="265"/>
                  </a:lnTo>
                  <a:lnTo>
                    <a:pt x="842" y="267"/>
                  </a:lnTo>
                  <a:lnTo>
                    <a:pt x="840" y="267"/>
                  </a:lnTo>
                  <a:lnTo>
                    <a:pt x="840" y="269"/>
                  </a:lnTo>
                  <a:lnTo>
                    <a:pt x="840" y="269"/>
                  </a:lnTo>
                  <a:lnTo>
                    <a:pt x="838" y="271"/>
                  </a:lnTo>
                  <a:lnTo>
                    <a:pt x="838" y="275"/>
                  </a:lnTo>
                  <a:lnTo>
                    <a:pt x="836" y="275"/>
                  </a:lnTo>
                  <a:lnTo>
                    <a:pt x="836" y="277"/>
                  </a:lnTo>
                  <a:lnTo>
                    <a:pt x="836" y="279"/>
                  </a:lnTo>
                  <a:lnTo>
                    <a:pt x="836" y="279"/>
                  </a:lnTo>
                  <a:lnTo>
                    <a:pt x="834" y="279"/>
                  </a:lnTo>
                  <a:lnTo>
                    <a:pt x="834" y="281"/>
                  </a:lnTo>
                  <a:lnTo>
                    <a:pt x="834" y="283"/>
                  </a:lnTo>
                  <a:lnTo>
                    <a:pt x="834" y="283"/>
                  </a:lnTo>
                  <a:lnTo>
                    <a:pt x="832" y="283"/>
                  </a:lnTo>
                  <a:lnTo>
                    <a:pt x="832" y="287"/>
                  </a:lnTo>
                  <a:lnTo>
                    <a:pt x="832" y="287"/>
                  </a:lnTo>
                  <a:lnTo>
                    <a:pt x="832" y="287"/>
                  </a:lnTo>
                  <a:lnTo>
                    <a:pt x="830" y="289"/>
                  </a:lnTo>
                  <a:lnTo>
                    <a:pt x="830" y="289"/>
                  </a:lnTo>
                  <a:lnTo>
                    <a:pt x="830" y="289"/>
                  </a:lnTo>
                  <a:lnTo>
                    <a:pt x="828" y="289"/>
                  </a:lnTo>
                  <a:lnTo>
                    <a:pt x="828" y="291"/>
                  </a:lnTo>
                  <a:lnTo>
                    <a:pt x="826" y="291"/>
                  </a:lnTo>
                  <a:lnTo>
                    <a:pt x="826" y="293"/>
                  </a:lnTo>
                  <a:lnTo>
                    <a:pt x="826" y="295"/>
                  </a:lnTo>
                  <a:lnTo>
                    <a:pt x="826" y="301"/>
                  </a:lnTo>
                  <a:lnTo>
                    <a:pt x="824" y="303"/>
                  </a:lnTo>
                  <a:lnTo>
                    <a:pt x="824" y="305"/>
                  </a:lnTo>
                  <a:lnTo>
                    <a:pt x="826" y="305"/>
                  </a:lnTo>
                  <a:lnTo>
                    <a:pt x="826" y="307"/>
                  </a:lnTo>
                  <a:lnTo>
                    <a:pt x="824" y="307"/>
                  </a:lnTo>
                  <a:lnTo>
                    <a:pt x="824" y="309"/>
                  </a:lnTo>
                  <a:lnTo>
                    <a:pt x="824" y="309"/>
                  </a:lnTo>
                  <a:lnTo>
                    <a:pt x="824" y="309"/>
                  </a:lnTo>
                  <a:lnTo>
                    <a:pt x="822" y="309"/>
                  </a:lnTo>
                  <a:lnTo>
                    <a:pt x="818" y="307"/>
                  </a:lnTo>
                  <a:lnTo>
                    <a:pt x="818" y="307"/>
                  </a:lnTo>
                  <a:lnTo>
                    <a:pt x="818" y="305"/>
                  </a:lnTo>
                  <a:lnTo>
                    <a:pt x="818" y="307"/>
                  </a:lnTo>
                  <a:lnTo>
                    <a:pt x="816" y="305"/>
                  </a:lnTo>
                  <a:lnTo>
                    <a:pt x="816" y="305"/>
                  </a:lnTo>
                  <a:lnTo>
                    <a:pt x="814" y="307"/>
                  </a:lnTo>
                  <a:lnTo>
                    <a:pt x="814" y="309"/>
                  </a:lnTo>
                  <a:lnTo>
                    <a:pt x="814" y="311"/>
                  </a:lnTo>
                  <a:lnTo>
                    <a:pt x="812" y="313"/>
                  </a:lnTo>
                  <a:lnTo>
                    <a:pt x="812" y="313"/>
                  </a:lnTo>
                  <a:lnTo>
                    <a:pt x="810" y="313"/>
                  </a:lnTo>
                  <a:lnTo>
                    <a:pt x="810" y="315"/>
                  </a:lnTo>
                  <a:lnTo>
                    <a:pt x="810" y="315"/>
                  </a:lnTo>
                  <a:lnTo>
                    <a:pt x="808" y="315"/>
                  </a:lnTo>
                  <a:lnTo>
                    <a:pt x="808" y="315"/>
                  </a:lnTo>
                  <a:lnTo>
                    <a:pt x="808" y="317"/>
                  </a:lnTo>
                  <a:lnTo>
                    <a:pt x="806" y="317"/>
                  </a:lnTo>
                  <a:lnTo>
                    <a:pt x="806" y="317"/>
                  </a:lnTo>
                  <a:lnTo>
                    <a:pt x="806" y="317"/>
                  </a:lnTo>
                  <a:lnTo>
                    <a:pt x="802" y="321"/>
                  </a:lnTo>
                  <a:lnTo>
                    <a:pt x="794" y="321"/>
                  </a:lnTo>
                  <a:lnTo>
                    <a:pt x="794" y="321"/>
                  </a:lnTo>
                  <a:lnTo>
                    <a:pt x="792" y="321"/>
                  </a:lnTo>
                  <a:lnTo>
                    <a:pt x="792" y="323"/>
                  </a:lnTo>
                  <a:lnTo>
                    <a:pt x="790" y="323"/>
                  </a:lnTo>
                  <a:lnTo>
                    <a:pt x="788" y="323"/>
                  </a:lnTo>
                  <a:lnTo>
                    <a:pt x="788" y="323"/>
                  </a:lnTo>
                  <a:lnTo>
                    <a:pt x="786" y="325"/>
                  </a:lnTo>
                  <a:lnTo>
                    <a:pt x="778" y="325"/>
                  </a:lnTo>
                  <a:lnTo>
                    <a:pt x="778" y="323"/>
                  </a:lnTo>
                  <a:lnTo>
                    <a:pt x="776" y="325"/>
                  </a:lnTo>
                  <a:lnTo>
                    <a:pt x="770" y="325"/>
                  </a:lnTo>
                  <a:lnTo>
                    <a:pt x="770" y="325"/>
                  </a:lnTo>
                  <a:lnTo>
                    <a:pt x="770" y="327"/>
                  </a:lnTo>
                  <a:lnTo>
                    <a:pt x="770" y="327"/>
                  </a:lnTo>
                  <a:lnTo>
                    <a:pt x="770" y="329"/>
                  </a:lnTo>
                  <a:lnTo>
                    <a:pt x="769" y="329"/>
                  </a:lnTo>
                  <a:lnTo>
                    <a:pt x="769" y="327"/>
                  </a:lnTo>
                  <a:lnTo>
                    <a:pt x="765" y="327"/>
                  </a:lnTo>
                  <a:lnTo>
                    <a:pt x="765" y="327"/>
                  </a:lnTo>
                  <a:lnTo>
                    <a:pt x="765" y="327"/>
                  </a:lnTo>
                  <a:lnTo>
                    <a:pt x="763" y="325"/>
                  </a:lnTo>
                  <a:lnTo>
                    <a:pt x="761" y="325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3" y="325"/>
                  </a:lnTo>
                  <a:lnTo>
                    <a:pt x="753" y="323"/>
                  </a:lnTo>
                  <a:lnTo>
                    <a:pt x="751" y="323"/>
                  </a:lnTo>
                  <a:lnTo>
                    <a:pt x="751" y="325"/>
                  </a:lnTo>
                  <a:lnTo>
                    <a:pt x="749" y="325"/>
                  </a:lnTo>
                  <a:lnTo>
                    <a:pt x="749" y="325"/>
                  </a:lnTo>
                  <a:lnTo>
                    <a:pt x="747" y="325"/>
                  </a:lnTo>
                  <a:lnTo>
                    <a:pt x="747" y="327"/>
                  </a:lnTo>
                  <a:lnTo>
                    <a:pt x="747" y="327"/>
                  </a:lnTo>
                  <a:lnTo>
                    <a:pt x="747" y="329"/>
                  </a:lnTo>
                  <a:lnTo>
                    <a:pt x="745" y="329"/>
                  </a:lnTo>
                  <a:lnTo>
                    <a:pt x="745" y="333"/>
                  </a:lnTo>
                  <a:lnTo>
                    <a:pt x="745" y="333"/>
                  </a:lnTo>
                  <a:lnTo>
                    <a:pt x="745" y="333"/>
                  </a:lnTo>
                  <a:lnTo>
                    <a:pt x="743" y="333"/>
                  </a:lnTo>
                  <a:lnTo>
                    <a:pt x="743" y="335"/>
                  </a:lnTo>
                  <a:lnTo>
                    <a:pt x="743" y="335"/>
                  </a:lnTo>
                  <a:lnTo>
                    <a:pt x="741" y="337"/>
                  </a:lnTo>
                  <a:lnTo>
                    <a:pt x="741" y="337"/>
                  </a:lnTo>
                  <a:lnTo>
                    <a:pt x="739" y="339"/>
                  </a:lnTo>
                  <a:lnTo>
                    <a:pt x="739" y="341"/>
                  </a:lnTo>
                  <a:lnTo>
                    <a:pt x="739" y="341"/>
                  </a:lnTo>
                  <a:lnTo>
                    <a:pt x="739" y="343"/>
                  </a:lnTo>
                  <a:lnTo>
                    <a:pt x="737" y="343"/>
                  </a:lnTo>
                  <a:lnTo>
                    <a:pt x="735" y="343"/>
                  </a:lnTo>
                  <a:lnTo>
                    <a:pt x="735" y="343"/>
                  </a:lnTo>
                  <a:lnTo>
                    <a:pt x="731" y="343"/>
                  </a:lnTo>
                  <a:lnTo>
                    <a:pt x="731" y="343"/>
                  </a:lnTo>
                  <a:lnTo>
                    <a:pt x="729" y="343"/>
                  </a:lnTo>
                  <a:lnTo>
                    <a:pt x="729" y="345"/>
                  </a:lnTo>
                  <a:lnTo>
                    <a:pt x="727" y="345"/>
                  </a:lnTo>
                  <a:lnTo>
                    <a:pt x="727" y="345"/>
                  </a:lnTo>
                  <a:lnTo>
                    <a:pt x="727" y="347"/>
                  </a:lnTo>
                  <a:lnTo>
                    <a:pt x="727" y="347"/>
                  </a:lnTo>
                  <a:lnTo>
                    <a:pt x="725" y="347"/>
                  </a:lnTo>
                  <a:lnTo>
                    <a:pt x="725" y="349"/>
                  </a:lnTo>
                  <a:lnTo>
                    <a:pt x="723" y="349"/>
                  </a:lnTo>
                  <a:lnTo>
                    <a:pt x="723" y="351"/>
                  </a:lnTo>
                  <a:lnTo>
                    <a:pt x="723" y="351"/>
                  </a:lnTo>
                  <a:lnTo>
                    <a:pt x="723" y="353"/>
                  </a:lnTo>
                  <a:lnTo>
                    <a:pt x="723" y="353"/>
                  </a:lnTo>
                  <a:lnTo>
                    <a:pt x="723" y="351"/>
                  </a:lnTo>
                  <a:lnTo>
                    <a:pt x="721" y="351"/>
                  </a:lnTo>
                  <a:lnTo>
                    <a:pt x="721" y="353"/>
                  </a:lnTo>
                  <a:lnTo>
                    <a:pt x="719" y="353"/>
                  </a:lnTo>
                  <a:lnTo>
                    <a:pt x="719" y="353"/>
                  </a:lnTo>
                  <a:lnTo>
                    <a:pt x="717" y="353"/>
                  </a:lnTo>
                  <a:lnTo>
                    <a:pt x="717" y="353"/>
                  </a:lnTo>
                  <a:lnTo>
                    <a:pt x="717" y="353"/>
                  </a:lnTo>
                  <a:lnTo>
                    <a:pt x="715" y="355"/>
                  </a:lnTo>
                  <a:lnTo>
                    <a:pt x="715" y="355"/>
                  </a:lnTo>
                  <a:lnTo>
                    <a:pt x="715" y="355"/>
                  </a:lnTo>
                  <a:lnTo>
                    <a:pt x="713" y="355"/>
                  </a:lnTo>
                  <a:lnTo>
                    <a:pt x="713" y="359"/>
                  </a:lnTo>
                  <a:lnTo>
                    <a:pt x="713" y="359"/>
                  </a:lnTo>
                  <a:lnTo>
                    <a:pt x="713" y="364"/>
                  </a:lnTo>
                  <a:lnTo>
                    <a:pt x="713" y="364"/>
                  </a:lnTo>
                  <a:lnTo>
                    <a:pt x="713" y="366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09" y="368"/>
                  </a:lnTo>
                  <a:lnTo>
                    <a:pt x="707" y="368"/>
                  </a:lnTo>
                  <a:lnTo>
                    <a:pt x="707" y="370"/>
                  </a:lnTo>
                  <a:lnTo>
                    <a:pt x="709" y="370"/>
                  </a:lnTo>
                  <a:lnTo>
                    <a:pt x="709" y="376"/>
                  </a:lnTo>
                  <a:lnTo>
                    <a:pt x="707" y="376"/>
                  </a:lnTo>
                  <a:lnTo>
                    <a:pt x="707" y="378"/>
                  </a:lnTo>
                  <a:lnTo>
                    <a:pt x="709" y="378"/>
                  </a:lnTo>
                  <a:lnTo>
                    <a:pt x="709" y="380"/>
                  </a:lnTo>
                  <a:lnTo>
                    <a:pt x="707" y="380"/>
                  </a:lnTo>
                  <a:lnTo>
                    <a:pt x="707" y="384"/>
                  </a:lnTo>
                  <a:lnTo>
                    <a:pt x="709" y="384"/>
                  </a:lnTo>
                  <a:lnTo>
                    <a:pt x="709" y="386"/>
                  </a:lnTo>
                  <a:lnTo>
                    <a:pt x="709" y="386"/>
                  </a:lnTo>
                  <a:lnTo>
                    <a:pt x="709" y="388"/>
                  </a:lnTo>
                  <a:lnTo>
                    <a:pt x="711" y="388"/>
                  </a:lnTo>
                  <a:lnTo>
                    <a:pt x="709" y="388"/>
                  </a:lnTo>
                  <a:lnTo>
                    <a:pt x="707" y="390"/>
                  </a:lnTo>
                  <a:lnTo>
                    <a:pt x="707" y="390"/>
                  </a:lnTo>
                  <a:lnTo>
                    <a:pt x="707" y="394"/>
                  </a:lnTo>
                  <a:lnTo>
                    <a:pt x="707" y="394"/>
                  </a:lnTo>
                  <a:lnTo>
                    <a:pt x="707" y="396"/>
                  </a:lnTo>
                  <a:lnTo>
                    <a:pt x="709" y="398"/>
                  </a:lnTo>
                  <a:lnTo>
                    <a:pt x="709" y="398"/>
                  </a:lnTo>
                  <a:lnTo>
                    <a:pt x="707" y="400"/>
                  </a:lnTo>
                  <a:lnTo>
                    <a:pt x="707" y="400"/>
                  </a:lnTo>
                  <a:lnTo>
                    <a:pt x="707" y="400"/>
                  </a:lnTo>
                  <a:lnTo>
                    <a:pt x="707" y="400"/>
                  </a:lnTo>
                  <a:lnTo>
                    <a:pt x="705" y="400"/>
                  </a:lnTo>
                  <a:lnTo>
                    <a:pt x="705" y="402"/>
                  </a:lnTo>
                  <a:lnTo>
                    <a:pt x="705" y="402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6"/>
                  </a:lnTo>
                  <a:lnTo>
                    <a:pt x="707" y="406"/>
                  </a:lnTo>
                  <a:lnTo>
                    <a:pt x="707" y="408"/>
                  </a:lnTo>
                  <a:lnTo>
                    <a:pt x="707" y="408"/>
                  </a:lnTo>
                  <a:lnTo>
                    <a:pt x="707" y="408"/>
                  </a:lnTo>
                  <a:lnTo>
                    <a:pt x="709" y="408"/>
                  </a:lnTo>
                  <a:lnTo>
                    <a:pt x="711" y="410"/>
                  </a:lnTo>
                  <a:lnTo>
                    <a:pt x="711" y="410"/>
                  </a:lnTo>
                  <a:lnTo>
                    <a:pt x="711" y="410"/>
                  </a:lnTo>
                  <a:lnTo>
                    <a:pt x="711" y="412"/>
                  </a:lnTo>
                  <a:lnTo>
                    <a:pt x="713" y="412"/>
                  </a:lnTo>
                  <a:lnTo>
                    <a:pt x="713" y="412"/>
                  </a:lnTo>
                  <a:lnTo>
                    <a:pt x="715" y="412"/>
                  </a:lnTo>
                  <a:lnTo>
                    <a:pt x="715" y="414"/>
                  </a:lnTo>
                  <a:lnTo>
                    <a:pt x="715" y="414"/>
                  </a:lnTo>
                  <a:lnTo>
                    <a:pt x="715" y="416"/>
                  </a:lnTo>
                  <a:lnTo>
                    <a:pt x="715" y="416"/>
                  </a:lnTo>
                  <a:lnTo>
                    <a:pt x="715" y="418"/>
                  </a:lnTo>
                  <a:lnTo>
                    <a:pt x="713" y="418"/>
                  </a:lnTo>
                  <a:lnTo>
                    <a:pt x="713" y="418"/>
                  </a:lnTo>
                  <a:lnTo>
                    <a:pt x="715" y="420"/>
                  </a:lnTo>
                  <a:lnTo>
                    <a:pt x="713" y="420"/>
                  </a:lnTo>
                  <a:lnTo>
                    <a:pt x="715" y="422"/>
                  </a:lnTo>
                  <a:lnTo>
                    <a:pt x="717" y="422"/>
                  </a:lnTo>
                  <a:lnTo>
                    <a:pt x="719" y="422"/>
                  </a:lnTo>
                  <a:lnTo>
                    <a:pt x="719" y="422"/>
                  </a:lnTo>
                  <a:lnTo>
                    <a:pt x="721" y="422"/>
                  </a:lnTo>
                  <a:lnTo>
                    <a:pt x="723" y="422"/>
                  </a:lnTo>
                  <a:lnTo>
                    <a:pt x="723" y="424"/>
                  </a:lnTo>
                  <a:lnTo>
                    <a:pt x="723" y="424"/>
                  </a:lnTo>
                  <a:lnTo>
                    <a:pt x="725" y="424"/>
                  </a:lnTo>
                  <a:lnTo>
                    <a:pt x="725" y="426"/>
                  </a:lnTo>
                  <a:lnTo>
                    <a:pt x="727" y="426"/>
                  </a:lnTo>
                  <a:lnTo>
                    <a:pt x="727" y="426"/>
                  </a:lnTo>
                  <a:lnTo>
                    <a:pt x="727" y="426"/>
                  </a:lnTo>
                  <a:lnTo>
                    <a:pt x="727" y="426"/>
                  </a:lnTo>
                  <a:lnTo>
                    <a:pt x="729" y="426"/>
                  </a:lnTo>
                  <a:lnTo>
                    <a:pt x="729" y="426"/>
                  </a:lnTo>
                  <a:lnTo>
                    <a:pt x="731" y="426"/>
                  </a:lnTo>
                  <a:lnTo>
                    <a:pt x="731" y="428"/>
                  </a:lnTo>
                  <a:lnTo>
                    <a:pt x="731" y="430"/>
                  </a:lnTo>
                  <a:lnTo>
                    <a:pt x="733" y="430"/>
                  </a:lnTo>
                  <a:lnTo>
                    <a:pt x="733" y="430"/>
                  </a:lnTo>
                  <a:lnTo>
                    <a:pt x="733" y="432"/>
                  </a:lnTo>
                  <a:lnTo>
                    <a:pt x="733" y="434"/>
                  </a:lnTo>
                  <a:lnTo>
                    <a:pt x="733" y="436"/>
                  </a:lnTo>
                  <a:lnTo>
                    <a:pt x="731" y="436"/>
                  </a:lnTo>
                  <a:lnTo>
                    <a:pt x="731" y="438"/>
                  </a:lnTo>
                  <a:lnTo>
                    <a:pt x="733" y="438"/>
                  </a:lnTo>
                  <a:lnTo>
                    <a:pt x="733" y="442"/>
                  </a:lnTo>
                  <a:lnTo>
                    <a:pt x="733" y="442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6"/>
                  </a:lnTo>
                  <a:lnTo>
                    <a:pt x="733" y="446"/>
                  </a:lnTo>
                  <a:lnTo>
                    <a:pt x="733" y="446"/>
                  </a:lnTo>
                  <a:lnTo>
                    <a:pt x="733" y="452"/>
                  </a:lnTo>
                  <a:lnTo>
                    <a:pt x="731" y="452"/>
                  </a:lnTo>
                  <a:lnTo>
                    <a:pt x="731" y="452"/>
                  </a:lnTo>
                  <a:lnTo>
                    <a:pt x="731" y="454"/>
                  </a:lnTo>
                  <a:lnTo>
                    <a:pt x="731" y="454"/>
                  </a:lnTo>
                  <a:lnTo>
                    <a:pt x="731" y="456"/>
                  </a:lnTo>
                  <a:lnTo>
                    <a:pt x="731" y="458"/>
                  </a:lnTo>
                  <a:lnTo>
                    <a:pt x="731" y="460"/>
                  </a:lnTo>
                  <a:lnTo>
                    <a:pt x="729" y="460"/>
                  </a:lnTo>
                  <a:lnTo>
                    <a:pt x="729" y="462"/>
                  </a:lnTo>
                  <a:lnTo>
                    <a:pt x="725" y="462"/>
                  </a:lnTo>
                  <a:lnTo>
                    <a:pt x="723" y="462"/>
                  </a:lnTo>
                  <a:lnTo>
                    <a:pt x="723" y="462"/>
                  </a:lnTo>
                  <a:lnTo>
                    <a:pt x="723" y="464"/>
                  </a:lnTo>
                  <a:lnTo>
                    <a:pt x="723" y="464"/>
                  </a:lnTo>
                  <a:lnTo>
                    <a:pt x="721" y="464"/>
                  </a:lnTo>
                  <a:lnTo>
                    <a:pt x="721" y="466"/>
                  </a:lnTo>
                  <a:lnTo>
                    <a:pt x="719" y="466"/>
                  </a:lnTo>
                  <a:lnTo>
                    <a:pt x="719" y="466"/>
                  </a:lnTo>
                  <a:lnTo>
                    <a:pt x="717" y="466"/>
                  </a:lnTo>
                  <a:lnTo>
                    <a:pt x="717" y="467"/>
                  </a:lnTo>
                  <a:lnTo>
                    <a:pt x="715" y="467"/>
                  </a:lnTo>
                  <a:lnTo>
                    <a:pt x="715" y="466"/>
                  </a:lnTo>
                  <a:lnTo>
                    <a:pt x="713" y="466"/>
                  </a:lnTo>
                  <a:lnTo>
                    <a:pt x="713" y="467"/>
                  </a:lnTo>
                  <a:lnTo>
                    <a:pt x="711" y="467"/>
                  </a:lnTo>
                  <a:lnTo>
                    <a:pt x="709" y="466"/>
                  </a:lnTo>
                  <a:lnTo>
                    <a:pt x="709" y="466"/>
                  </a:lnTo>
                  <a:lnTo>
                    <a:pt x="709" y="466"/>
                  </a:lnTo>
                  <a:lnTo>
                    <a:pt x="709" y="466"/>
                  </a:lnTo>
                  <a:lnTo>
                    <a:pt x="707" y="467"/>
                  </a:lnTo>
                  <a:lnTo>
                    <a:pt x="705" y="467"/>
                  </a:lnTo>
                  <a:lnTo>
                    <a:pt x="705" y="469"/>
                  </a:lnTo>
                  <a:lnTo>
                    <a:pt x="705" y="469"/>
                  </a:lnTo>
                  <a:lnTo>
                    <a:pt x="705" y="469"/>
                  </a:lnTo>
                  <a:lnTo>
                    <a:pt x="703" y="469"/>
                  </a:lnTo>
                  <a:lnTo>
                    <a:pt x="703" y="471"/>
                  </a:lnTo>
                  <a:lnTo>
                    <a:pt x="703" y="471"/>
                  </a:lnTo>
                  <a:lnTo>
                    <a:pt x="699" y="471"/>
                  </a:lnTo>
                  <a:lnTo>
                    <a:pt x="699" y="471"/>
                  </a:lnTo>
                  <a:lnTo>
                    <a:pt x="699" y="471"/>
                  </a:lnTo>
                  <a:lnTo>
                    <a:pt x="699" y="477"/>
                  </a:lnTo>
                  <a:lnTo>
                    <a:pt x="703" y="477"/>
                  </a:lnTo>
                  <a:lnTo>
                    <a:pt x="703" y="477"/>
                  </a:lnTo>
                  <a:lnTo>
                    <a:pt x="705" y="479"/>
                  </a:lnTo>
                  <a:lnTo>
                    <a:pt x="705" y="481"/>
                  </a:lnTo>
                  <a:lnTo>
                    <a:pt x="705" y="481"/>
                  </a:lnTo>
                  <a:lnTo>
                    <a:pt x="705" y="483"/>
                  </a:lnTo>
                  <a:lnTo>
                    <a:pt x="705" y="483"/>
                  </a:lnTo>
                  <a:lnTo>
                    <a:pt x="705" y="485"/>
                  </a:lnTo>
                  <a:lnTo>
                    <a:pt x="703" y="485"/>
                  </a:lnTo>
                  <a:lnTo>
                    <a:pt x="703" y="489"/>
                  </a:lnTo>
                  <a:lnTo>
                    <a:pt x="703" y="489"/>
                  </a:lnTo>
                  <a:lnTo>
                    <a:pt x="703" y="493"/>
                  </a:lnTo>
                  <a:lnTo>
                    <a:pt x="703" y="493"/>
                  </a:lnTo>
                  <a:lnTo>
                    <a:pt x="703" y="495"/>
                  </a:lnTo>
                  <a:lnTo>
                    <a:pt x="703" y="497"/>
                  </a:lnTo>
                  <a:lnTo>
                    <a:pt x="703" y="497"/>
                  </a:lnTo>
                  <a:lnTo>
                    <a:pt x="703" y="499"/>
                  </a:lnTo>
                  <a:lnTo>
                    <a:pt x="703" y="499"/>
                  </a:lnTo>
                  <a:lnTo>
                    <a:pt x="703" y="501"/>
                  </a:lnTo>
                  <a:lnTo>
                    <a:pt x="703" y="501"/>
                  </a:lnTo>
                  <a:lnTo>
                    <a:pt x="703" y="501"/>
                  </a:lnTo>
                  <a:lnTo>
                    <a:pt x="703" y="503"/>
                  </a:lnTo>
                  <a:lnTo>
                    <a:pt x="701" y="503"/>
                  </a:lnTo>
                  <a:lnTo>
                    <a:pt x="701" y="505"/>
                  </a:lnTo>
                  <a:lnTo>
                    <a:pt x="701" y="505"/>
                  </a:lnTo>
                  <a:lnTo>
                    <a:pt x="701" y="507"/>
                  </a:lnTo>
                  <a:lnTo>
                    <a:pt x="699" y="507"/>
                  </a:lnTo>
                  <a:lnTo>
                    <a:pt x="699" y="507"/>
                  </a:lnTo>
                  <a:lnTo>
                    <a:pt x="699" y="507"/>
                  </a:lnTo>
                  <a:lnTo>
                    <a:pt x="697" y="507"/>
                  </a:lnTo>
                  <a:lnTo>
                    <a:pt x="695" y="507"/>
                  </a:lnTo>
                  <a:lnTo>
                    <a:pt x="693" y="507"/>
                  </a:lnTo>
                  <a:lnTo>
                    <a:pt x="693" y="509"/>
                  </a:lnTo>
                  <a:lnTo>
                    <a:pt x="693" y="509"/>
                  </a:lnTo>
                  <a:lnTo>
                    <a:pt x="693" y="511"/>
                  </a:lnTo>
                  <a:lnTo>
                    <a:pt x="691" y="511"/>
                  </a:lnTo>
                  <a:lnTo>
                    <a:pt x="691" y="511"/>
                  </a:lnTo>
                  <a:lnTo>
                    <a:pt x="691" y="515"/>
                  </a:lnTo>
                  <a:lnTo>
                    <a:pt x="689" y="515"/>
                  </a:lnTo>
                  <a:lnTo>
                    <a:pt x="689" y="515"/>
                  </a:lnTo>
                  <a:lnTo>
                    <a:pt x="689" y="515"/>
                  </a:lnTo>
                  <a:lnTo>
                    <a:pt x="689" y="517"/>
                  </a:lnTo>
                  <a:lnTo>
                    <a:pt x="687" y="517"/>
                  </a:lnTo>
                  <a:lnTo>
                    <a:pt x="687" y="517"/>
                  </a:lnTo>
                  <a:lnTo>
                    <a:pt x="681" y="517"/>
                  </a:lnTo>
                  <a:lnTo>
                    <a:pt x="681" y="517"/>
                  </a:lnTo>
                  <a:lnTo>
                    <a:pt x="679" y="517"/>
                  </a:lnTo>
                  <a:lnTo>
                    <a:pt x="681" y="517"/>
                  </a:lnTo>
                  <a:lnTo>
                    <a:pt x="679" y="517"/>
                  </a:lnTo>
                  <a:lnTo>
                    <a:pt x="681" y="517"/>
                  </a:lnTo>
                  <a:lnTo>
                    <a:pt x="681" y="519"/>
                  </a:lnTo>
                  <a:lnTo>
                    <a:pt x="679" y="519"/>
                  </a:lnTo>
                  <a:lnTo>
                    <a:pt x="679" y="519"/>
                  </a:lnTo>
                  <a:lnTo>
                    <a:pt x="679" y="519"/>
                  </a:lnTo>
                  <a:lnTo>
                    <a:pt x="677" y="519"/>
                  </a:lnTo>
                  <a:lnTo>
                    <a:pt x="677" y="521"/>
                  </a:lnTo>
                  <a:lnTo>
                    <a:pt x="677" y="521"/>
                  </a:lnTo>
                  <a:lnTo>
                    <a:pt x="675" y="521"/>
                  </a:lnTo>
                  <a:lnTo>
                    <a:pt x="675" y="527"/>
                  </a:lnTo>
                  <a:lnTo>
                    <a:pt x="675" y="527"/>
                  </a:lnTo>
                  <a:lnTo>
                    <a:pt x="675" y="529"/>
                  </a:lnTo>
                  <a:lnTo>
                    <a:pt x="675" y="529"/>
                  </a:lnTo>
                  <a:lnTo>
                    <a:pt x="675" y="533"/>
                  </a:lnTo>
                  <a:lnTo>
                    <a:pt x="675" y="535"/>
                  </a:lnTo>
                  <a:lnTo>
                    <a:pt x="675" y="539"/>
                  </a:lnTo>
                  <a:lnTo>
                    <a:pt x="675" y="539"/>
                  </a:lnTo>
                  <a:lnTo>
                    <a:pt x="675" y="543"/>
                  </a:lnTo>
                  <a:lnTo>
                    <a:pt x="673" y="543"/>
                  </a:lnTo>
                  <a:lnTo>
                    <a:pt x="673" y="545"/>
                  </a:lnTo>
                  <a:lnTo>
                    <a:pt x="673" y="547"/>
                  </a:lnTo>
                  <a:lnTo>
                    <a:pt x="673" y="549"/>
                  </a:lnTo>
                  <a:lnTo>
                    <a:pt x="673" y="549"/>
                  </a:lnTo>
                  <a:lnTo>
                    <a:pt x="673" y="553"/>
                  </a:lnTo>
                  <a:lnTo>
                    <a:pt x="675" y="553"/>
                  </a:lnTo>
                  <a:lnTo>
                    <a:pt x="675" y="553"/>
                  </a:lnTo>
                  <a:lnTo>
                    <a:pt x="675" y="553"/>
                  </a:lnTo>
                  <a:lnTo>
                    <a:pt x="675" y="555"/>
                  </a:lnTo>
                  <a:lnTo>
                    <a:pt x="675" y="555"/>
                  </a:lnTo>
                  <a:lnTo>
                    <a:pt x="675" y="559"/>
                  </a:lnTo>
                  <a:lnTo>
                    <a:pt x="677" y="559"/>
                  </a:lnTo>
                  <a:lnTo>
                    <a:pt x="675" y="559"/>
                  </a:lnTo>
                  <a:lnTo>
                    <a:pt x="675" y="559"/>
                  </a:lnTo>
                  <a:lnTo>
                    <a:pt x="675" y="559"/>
                  </a:lnTo>
                  <a:lnTo>
                    <a:pt x="675" y="563"/>
                  </a:lnTo>
                  <a:lnTo>
                    <a:pt x="675" y="563"/>
                  </a:lnTo>
                  <a:lnTo>
                    <a:pt x="675" y="565"/>
                  </a:lnTo>
                  <a:lnTo>
                    <a:pt x="673" y="567"/>
                  </a:lnTo>
                  <a:lnTo>
                    <a:pt x="673" y="567"/>
                  </a:lnTo>
                  <a:lnTo>
                    <a:pt x="673" y="567"/>
                  </a:lnTo>
                  <a:lnTo>
                    <a:pt x="671" y="567"/>
                  </a:lnTo>
                  <a:lnTo>
                    <a:pt x="667" y="567"/>
                  </a:lnTo>
                  <a:lnTo>
                    <a:pt x="667" y="569"/>
                  </a:lnTo>
                  <a:lnTo>
                    <a:pt x="667" y="569"/>
                  </a:lnTo>
                  <a:lnTo>
                    <a:pt x="667" y="572"/>
                  </a:lnTo>
                  <a:lnTo>
                    <a:pt x="667" y="574"/>
                  </a:lnTo>
                  <a:lnTo>
                    <a:pt x="667" y="574"/>
                  </a:lnTo>
                  <a:lnTo>
                    <a:pt x="667" y="574"/>
                  </a:lnTo>
                  <a:lnTo>
                    <a:pt x="665" y="574"/>
                  </a:lnTo>
                  <a:lnTo>
                    <a:pt x="665" y="576"/>
                  </a:lnTo>
                  <a:lnTo>
                    <a:pt x="665" y="576"/>
                  </a:lnTo>
                  <a:lnTo>
                    <a:pt x="664" y="576"/>
                  </a:lnTo>
                  <a:lnTo>
                    <a:pt x="664" y="578"/>
                  </a:lnTo>
                  <a:lnTo>
                    <a:pt x="664" y="580"/>
                  </a:lnTo>
                  <a:lnTo>
                    <a:pt x="664" y="580"/>
                  </a:lnTo>
                  <a:lnTo>
                    <a:pt x="662" y="582"/>
                  </a:lnTo>
                  <a:lnTo>
                    <a:pt x="662" y="586"/>
                  </a:lnTo>
                  <a:lnTo>
                    <a:pt x="658" y="586"/>
                  </a:lnTo>
                  <a:lnTo>
                    <a:pt x="658" y="586"/>
                  </a:lnTo>
                  <a:lnTo>
                    <a:pt x="656" y="586"/>
                  </a:lnTo>
                  <a:lnTo>
                    <a:pt x="656" y="588"/>
                  </a:lnTo>
                  <a:lnTo>
                    <a:pt x="656" y="588"/>
                  </a:lnTo>
                  <a:lnTo>
                    <a:pt x="656" y="590"/>
                  </a:lnTo>
                  <a:lnTo>
                    <a:pt x="654" y="590"/>
                  </a:lnTo>
                  <a:lnTo>
                    <a:pt x="654" y="592"/>
                  </a:lnTo>
                  <a:lnTo>
                    <a:pt x="654" y="592"/>
                  </a:lnTo>
                  <a:lnTo>
                    <a:pt x="654" y="592"/>
                  </a:lnTo>
                  <a:lnTo>
                    <a:pt x="652" y="592"/>
                  </a:lnTo>
                  <a:lnTo>
                    <a:pt x="652" y="596"/>
                  </a:lnTo>
                  <a:lnTo>
                    <a:pt x="654" y="596"/>
                  </a:lnTo>
                  <a:lnTo>
                    <a:pt x="654" y="596"/>
                  </a:lnTo>
                  <a:lnTo>
                    <a:pt x="654" y="596"/>
                  </a:lnTo>
                  <a:lnTo>
                    <a:pt x="654" y="600"/>
                  </a:lnTo>
                  <a:lnTo>
                    <a:pt x="656" y="600"/>
                  </a:lnTo>
                  <a:lnTo>
                    <a:pt x="656" y="602"/>
                  </a:lnTo>
                  <a:lnTo>
                    <a:pt x="656" y="602"/>
                  </a:lnTo>
                  <a:lnTo>
                    <a:pt x="656" y="604"/>
                  </a:lnTo>
                  <a:lnTo>
                    <a:pt x="656" y="606"/>
                  </a:lnTo>
                  <a:lnTo>
                    <a:pt x="656" y="606"/>
                  </a:lnTo>
                  <a:lnTo>
                    <a:pt x="654" y="606"/>
                  </a:lnTo>
                  <a:lnTo>
                    <a:pt x="654" y="612"/>
                  </a:lnTo>
                  <a:lnTo>
                    <a:pt x="656" y="612"/>
                  </a:lnTo>
                  <a:lnTo>
                    <a:pt x="656" y="614"/>
                  </a:lnTo>
                  <a:lnTo>
                    <a:pt x="654" y="614"/>
                  </a:lnTo>
                  <a:lnTo>
                    <a:pt x="654" y="614"/>
                  </a:lnTo>
                  <a:lnTo>
                    <a:pt x="654" y="614"/>
                  </a:lnTo>
                  <a:lnTo>
                    <a:pt x="654" y="616"/>
                  </a:lnTo>
                  <a:lnTo>
                    <a:pt x="652" y="616"/>
                  </a:lnTo>
                  <a:lnTo>
                    <a:pt x="652" y="616"/>
                  </a:lnTo>
                  <a:lnTo>
                    <a:pt x="652" y="618"/>
                  </a:lnTo>
                  <a:lnTo>
                    <a:pt x="652" y="620"/>
                  </a:lnTo>
                  <a:lnTo>
                    <a:pt x="652" y="620"/>
                  </a:lnTo>
                  <a:lnTo>
                    <a:pt x="652" y="620"/>
                  </a:lnTo>
                  <a:lnTo>
                    <a:pt x="650" y="620"/>
                  </a:lnTo>
                  <a:lnTo>
                    <a:pt x="650" y="622"/>
                  </a:lnTo>
                  <a:lnTo>
                    <a:pt x="650" y="622"/>
                  </a:lnTo>
                  <a:lnTo>
                    <a:pt x="648" y="622"/>
                  </a:lnTo>
                  <a:lnTo>
                    <a:pt x="648" y="622"/>
                  </a:lnTo>
                  <a:lnTo>
                    <a:pt x="648" y="624"/>
                  </a:lnTo>
                  <a:lnTo>
                    <a:pt x="646" y="624"/>
                  </a:lnTo>
                  <a:lnTo>
                    <a:pt x="644" y="624"/>
                  </a:lnTo>
                  <a:lnTo>
                    <a:pt x="644" y="626"/>
                  </a:lnTo>
                  <a:lnTo>
                    <a:pt x="644" y="626"/>
                  </a:lnTo>
                  <a:lnTo>
                    <a:pt x="644" y="626"/>
                  </a:lnTo>
                  <a:lnTo>
                    <a:pt x="642" y="626"/>
                  </a:lnTo>
                  <a:lnTo>
                    <a:pt x="642" y="628"/>
                  </a:lnTo>
                  <a:lnTo>
                    <a:pt x="640" y="628"/>
                  </a:lnTo>
                  <a:lnTo>
                    <a:pt x="640" y="628"/>
                  </a:lnTo>
                  <a:lnTo>
                    <a:pt x="640" y="628"/>
                  </a:lnTo>
                  <a:lnTo>
                    <a:pt x="640" y="630"/>
                  </a:lnTo>
                  <a:lnTo>
                    <a:pt x="640" y="630"/>
                  </a:lnTo>
                  <a:lnTo>
                    <a:pt x="640" y="630"/>
                  </a:lnTo>
                  <a:lnTo>
                    <a:pt x="638" y="630"/>
                  </a:lnTo>
                  <a:lnTo>
                    <a:pt x="638" y="632"/>
                  </a:lnTo>
                  <a:lnTo>
                    <a:pt x="638" y="632"/>
                  </a:lnTo>
                  <a:lnTo>
                    <a:pt x="638" y="632"/>
                  </a:lnTo>
                  <a:lnTo>
                    <a:pt x="636" y="632"/>
                  </a:lnTo>
                  <a:lnTo>
                    <a:pt x="636" y="634"/>
                  </a:lnTo>
                  <a:lnTo>
                    <a:pt x="634" y="634"/>
                  </a:lnTo>
                  <a:lnTo>
                    <a:pt x="634" y="636"/>
                  </a:lnTo>
                  <a:lnTo>
                    <a:pt x="632" y="636"/>
                  </a:lnTo>
                  <a:lnTo>
                    <a:pt x="632" y="638"/>
                  </a:lnTo>
                  <a:lnTo>
                    <a:pt x="634" y="638"/>
                  </a:lnTo>
                  <a:lnTo>
                    <a:pt x="634" y="638"/>
                  </a:lnTo>
                  <a:lnTo>
                    <a:pt x="634" y="638"/>
                  </a:lnTo>
                  <a:lnTo>
                    <a:pt x="634" y="640"/>
                  </a:lnTo>
                  <a:lnTo>
                    <a:pt x="636" y="640"/>
                  </a:lnTo>
                  <a:lnTo>
                    <a:pt x="636" y="642"/>
                  </a:lnTo>
                  <a:lnTo>
                    <a:pt x="636" y="642"/>
                  </a:lnTo>
                  <a:lnTo>
                    <a:pt x="636" y="642"/>
                  </a:lnTo>
                  <a:lnTo>
                    <a:pt x="638" y="642"/>
                  </a:lnTo>
                  <a:lnTo>
                    <a:pt x="638" y="644"/>
                  </a:lnTo>
                  <a:lnTo>
                    <a:pt x="636" y="646"/>
                  </a:lnTo>
                  <a:lnTo>
                    <a:pt x="636" y="648"/>
                  </a:lnTo>
                  <a:lnTo>
                    <a:pt x="636" y="648"/>
                  </a:lnTo>
                  <a:lnTo>
                    <a:pt x="636" y="652"/>
                  </a:lnTo>
                  <a:lnTo>
                    <a:pt x="634" y="652"/>
                  </a:lnTo>
                  <a:lnTo>
                    <a:pt x="634" y="652"/>
                  </a:lnTo>
                  <a:lnTo>
                    <a:pt x="632" y="652"/>
                  </a:lnTo>
                  <a:lnTo>
                    <a:pt x="632" y="656"/>
                  </a:lnTo>
                  <a:lnTo>
                    <a:pt x="632" y="656"/>
                  </a:lnTo>
                  <a:lnTo>
                    <a:pt x="632" y="660"/>
                  </a:lnTo>
                  <a:lnTo>
                    <a:pt x="630" y="660"/>
                  </a:lnTo>
                  <a:lnTo>
                    <a:pt x="630" y="660"/>
                  </a:lnTo>
                  <a:lnTo>
                    <a:pt x="626" y="660"/>
                  </a:lnTo>
                  <a:lnTo>
                    <a:pt x="626" y="660"/>
                  </a:lnTo>
                  <a:lnTo>
                    <a:pt x="624" y="660"/>
                  </a:lnTo>
                  <a:lnTo>
                    <a:pt x="624" y="660"/>
                  </a:lnTo>
                  <a:lnTo>
                    <a:pt x="622" y="660"/>
                  </a:lnTo>
                  <a:lnTo>
                    <a:pt x="622" y="662"/>
                  </a:lnTo>
                  <a:lnTo>
                    <a:pt x="622" y="662"/>
                  </a:lnTo>
                  <a:lnTo>
                    <a:pt x="620" y="662"/>
                  </a:lnTo>
                  <a:lnTo>
                    <a:pt x="620" y="662"/>
                  </a:lnTo>
                  <a:lnTo>
                    <a:pt x="622" y="662"/>
                  </a:lnTo>
                  <a:lnTo>
                    <a:pt x="622" y="664"/>
                  </a:lnTo>
                  <a:lnTo>
                    <a:pt x="622" y="664"/>
                  </a:lnTo>
                  <a:lnTo>
                    <a:pt x="622" y="666"/>
                  </a:lnTo>
                  <a:lnTo>
                    <a:pt x="624" y="666"/>
                  </a:lnTo>
                  <a:lnTo>
                    <a:pt x="624" y="666"/>
                  </a:lnTo>
                  <a:lnTo>
                    <a:pt x="624" y="666"/>
                  </a:lnTo>
                  <a:lnTo>
                    <a:pt x="624" y="672"/>
                  </a:lnTo>
                  <a:lnTo>
                    <a:pt x="626" y="672"/>
                  </a:lnTo>
                  <a:lnTo>
                    <a:pt x="626" y="674"/>
                  </a:lnTo>
                  <a:lnTo>
                    <a:pt x="626" y="674"/>
                  </a:lnTo>
                  <a:lnTo>
                    <a:pt x="628" y="674"/>
                  </a:lnTo>
                  <a:lnTo>
                    <a:pt x="628" y="676"/>
                  </a:lnTo>
                  <a:lnTo>
                    <a:pt x="628" y="676"/>
                  </a:lnTo>
                  <a:lnTo>
                    <a:pt x="628" y="677"/>
                  </a:lnTo>
                  <a:lnTo>
                    <a:pt x="628" y="677"/>
                  </a:lnTo>
                  <a:lnTo>
                    <a:pt x="628" y="679"/>
                  </a:lnTo>
                  <a:lnTo>
                    <a:pt x="630" y="679"/>
                  </a:lnTo>
                  <a:lnTo>
                    <a:pt x="630" y="681"/>
                  </a:lnTo>
                  <a:lnTo>
                    <a:pt x="628" y="683"/>
                  </a:lnTo>
                  <a:lnTo>
                    <a:pt x="628" y="683"/>
                  </a:lnTo>
                  <a:lnTo>
                    <a:pt x="628" y="683"/>
                  </a:lnTo>
                  <a:lnTo>
                    <a:pt x="628" y="685"/>
                  </a:lnTo>
                  <a:lnTo>
                    <a:pt x="628" y="685"/>
                  </a:lnTo>
                  <a:lnTo>
                    <a:pt x="628" y="687"/>
                  </a:lnTo>
                  <a:lnTo>
                    <a:pt x="634" y="687"/>
                  </a:lnTo>
                  <a:lnTo>
                    <a:pt x="634" y="689"/>
                  </a:lnTo>
                  <a:lnTo>
                    <a:pt x="636" y="689"/>
                  </a:lnTo>
                  <a:lnTo>
                    <a:pt x="636" y="689"/>
                  </a:lnTo>
                  <a:lnTo>
                    <a:pt x="636" y="695"/>
                  </a:lnTo>
                  <a:lnTo>
                    <a:pt x="636" y="695"/>
                  </a:lnTo>
                  <a:lnTo>
                    <a:pt x="636" y="697"/>
                  </a:lnTo>
                  <a:lnTo>
                    <a:pt x="636" y="697"/>
                  </a:lnTo>
                  <a:lnTo>
                    <a:pt x="636" y="699"/>
                  </a:lnTo>
                  <a:lnTo>
                    <a:pt x="638" y="699"/>
                  </a:lnTo>
                  <a:lnTo>
                    <a:pt x="638" y="703"/>
                  </a:lnTo>
                  <a:lnTo>
                    <a:pt x="638" y="703"/>
                  </a:lnTo>
                  <a:lnTo>
                    <a:pt x="638" y="705"/>
                  </a:lnTo>
                  <a:lnTo>
                    <a:pt x="640" y="707"/>
                  </a:lnTo>
                  <a:lnTo>
                    <a:pt x="640" y="709"/>
                  </a:lnTo>
                  <a:lnTo>
                    <a:pt x="640" y="709"/>
                  </a:lnTo>
                  <a:lnTo>
                    <a:pt x="640" y="709"/>
                  </a:lnTo>
                  <a:lnTo>
                    <a:pt x="640" y="711"/>
                  </a:lnTo>
                  <a:lnTo>
                    <a:pt x="640" y="713"/>
                  </a:lnTo>
                  <a:lnTo>
                    <a:pt x="642" y="713"/>
                  </a:lnTo>
                  <a:lnTo>
                    <a:pt x="642" y="713"/>
                  </a:lnTo>
                  <a:lnTo>
                    <a:pt x="642" y="715"/>
                  </a:lnTo>
                  <a:lnTo>
                    <a:pt x="644" y="715"/>
                  </a:lnTo>
                  <a:lnTo>
                    <a:pt x="644" y="717"/>
                  </a:lnTo>
                  <a:lnTo>
                    <a:pt x="642" y="717"/>
                  </a:lnTo>
                  <a:lnTo>
                    <a:pt x="642" y="719"/>
                  </a:lnTo>
                  <a:lnTo>
                    <a:pt x="642" y="719"/>
                  </a:lnTo>
                  <a:lnTo>
                    <a:pt x="642" y="721"/>
                  </a:lnTo>
                  <a:lnTo>
                    <a:pt x="638" y="721"/>
                  </a:lnTo>
                  <a:lnTo>
                    <a:pt x="636" y="719"/>
                  </a:lnTo>
                  <a:lnTo>
                    <a:pt x="634" y="719"/>
                  </a:lnTo>
                  <a:lnTo>
                    <a:pt x="634" y="719"/>
                  </a:lnTo>
                  <a:lnTo>
                    <a:pt x="632" y="719"/>
                  </a:lnTo>
                  <a:lnTo>
                    <a:pt x="632" y="717"/>
                  </a:lnTo>
                  <a:lnTo>
                    <a:pt x="630" y="717"/>
                  </a:lnTo>
                  <a:lnTo>
                    <a:pt x="630" y="719"/>
                  </a:lnTo>
                  <a:lnTo>
                    <a:pt x="630" y="719"/>
                  </a:lnTo>
                  <a:lnTo>
                    <a:pt x="628" y="719"/>
                  </a:lnTo>
                  <a:lnTo>
                    <a:pt x="628" y="719"/>
                  </a:lnTo>
                  <a:lnTo>
                    <a:pt x="628" y="721"/>
                  </a:lnTo>
                  <a:lnTo>
                    <a:pt x="628" y="721"/>
                  </a:lnTo>
                  <a:lnTo>
                    <a:pt x="628" y="721"/>
                  </a:lnTo>
                  <a:lnTo>
                    <a:pt x="626" y="721"/>
                  </a:lnTo>
                  <a:lnTo>
                    <a:pt x="626" y="723"/>
                  </a:lnTo>
                  <a:lnTo>
                    <a:pt x="626" y="725"/>
                  </a:lnTo>
                  <a:lnTo>
                    <a:pt x="624" y="725"/>
                  </a:lnTo>
                  <a:lnTo>
                    <a:pt x="624" y="729"/>
                  </a:lnTo>
                  <a:lnTo>
                    <a:pt x="624" y="729"/>
                  </a:lnTo>
                  <a:lnTo>
                    <a:pt x="622" y="727"/>
                  </a:lnTo>
                  <a:lnTo>
                    <a:pt x="614" y="727"/>
                  </a:lnTo>
                  <a:lnTo>
                    <a:pt x="614" y="729"/>
                  </a:lnTo>
                  <a:lnTo>
                    <a:pt x="614" y="729"/>
                  </a:lnTo>
                  <a:lnTo>
                    <a:pt x="614" y="731"/>
                  </a:lnTo>
                  <a:lnTo>
                    <a:pt x="612" y="731"/>
                  </a:lnTo>
                  <a:lnTo>
                    <a:pt x="612" y="731"/>
                  </a:lnTo>
                  <a:lnTo>
                    <a:pt x="608" y="733"/>
                  </a:lnTo>
                  <a:lnTo>
                    <a:pt x="608" y="735"/>
                  </a:lnTo>
                  <a:lnTo>
                    <a:pt x="608" y="735"/>
                  </a:lnTo>
                  <a:lnTo>
                    <a:pt x="608" y="737"/>
                  </a:lnTo>
                  <a:lnTo>
                    <a:pt x="608" y="737"/>
                  </a:lnTo>
                  <a:lnTo>
                    <a:pt x="610" y="737"/>
                  </a:lnTo>
                  <a:lnTo>
                    <a:pt x="610" y="739"/>
                  </a:lnTo>
                  <a:lnTo>
                    <a:pt x="608" y="739"/>
                  </a:lnTo>
                  <a:lnTo>
                    <a:pt x="608" y="741"/>
                  </a:lnTo>
                  <a:lnTo>
                    <a:pt x="606" y="741"/>
                  </a:lnTo>
                  <a:lnTo>
                    <a:pt x="606" y="741"/>
                  </a:lnTo>
                  <a:lnTo>
                    <a:pt x="606" y="741"/>
                  </a:lnTo>
                  <a:lnTo>
                    <a:pt x="606" y="743"/>
                  </a:lnTo>
                  <a:lnTo>
                    <a:pt x="604" y="743"/>
                  </a:lnTo>
                  <a:lnTo>
                    <a:pt x="604" y="747"/>
                  </a:lnTo>
                  <a:lnTo>
                    <a:pt x="604" y="749"/>
                  </a:lnTo>
                  <a:lnTo>
                    <a:pt x="604" y="749"/>
                  </a:lnTo>
                  <a:lnTo>
                    <a:pt x="604" y="749"/>
                  </a:lnTo>
                  <a:lnTo>
                    <a:pt x="594" y="749"/>
                  </a:lnTo>
                  <a:lnTo>
                    <a:pt x="592" y="751"/>
                  </a:lnTo>
                  <a:lnTo>
                    <a:pt x="586" y="751"/>
                  </a:lnTo>
                  <a:lnTo>
                    <a:pt x="586" y="753"/>
                  </a:lnTo>
                  <a:lnTo>
                    <a:pt x="584" y="753"/>
                  </a:lnTo>
                  <a:lnTo>
                    <a:pt x="584" y="753"/>
                  </a:lnTo>
                  <a:lnTo>
                    <a:pt x="584" y="755"/>
                  </a:lnTo>
                  <a:lnTo>
                    <a:pt x="582" y="755"/>
                  </a:lnTo>
                  <a:lnTo>
                    <a:pt x="584" y="755"/>
                  </a:lnTo>
                  <a:lnTo>
                    <a:pt x="584" y="755"/>
                  </a:lnTo>
                  <a:lnTo>
                    <a:pt x="584" y="757"/>
                  </a:lnTo>
                  <a:lnTo>
                    <a:pt x="584" y="757"/>
                  </a:lnTo>
                  <a:lnTo>
                    <a:pt x="586" y="757"/>
                  </a:lnTo>
                  <a:lnTo>
                    <a:pt x="584" y="759"/>
                  </a:lnTo>
                  <a:lnTo>
                    <a:pt x="584" y="759"/>
                  </a:lnTo>
                  <a:lnTo>
                    <a:pt x="584" y="759"/>
                  </a:lnTo>
                  <a:lnTo>
                    <a:pt x="584" y="761"/>
                  </a:lnTo>
                  <a:lnTo>
                    <a:pt x="582" y="761"/>
                  </a:lnTo>
                  <a:lnTo>
                    <a:pt x="582" y="763"/>
                  </a:lnTo>
                  <a:lnTo>
                    <a:pt x="582" y="763"/>
                  </a:lnTo>
                  <a:lnTo>
                    <a:pt x="582" y="763"/>
                  </a:lnTo>
                  <a:lnTo>
                    <a:pt x="576" y="763"/>
                  </a:lnTo>
                  <a:lnTo>
                    <a:pt x="576" y="765"/>
                  </a:lnTo>
                  <a:lnTo>
                    <a:pt x="574" y="765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0" y="771"/>
                  </a:lnTo>
                  <a:lnTo>
                    <a:pt x="568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68" y="773"/>
                  </a:lnTo>
                  <a:lnTo>
                    <a:pt x="568" y="775"/>
                  </a:lnTo>
                  <a:lnTo>
                    <a:pt x="568" y="775"/>
                  </a:lnTo>
                  <a:lnTo>
                    <a:pt x="566" y="775"/>
                  </a:lnTo>
                  <a:lnTo>
                    <a:pt x="568" y="775"/>
                  </a:lnTo>
                  <a:lnTo>
                    <a:pt x="568" y="777"/>
                  </a:lnTo>
                  <a:lnTo>
                    <a:pt x="566" y="779"/>
                  </a:lnTo>
                  <a:lnTo>
                    <a:pt x="566" y="781"/>
                  </a:lnTo>
                  <a:lnTo>
                    <a:pt x="566" y="781"/>
                  </a:lnTo>
                  <a:lnTo>
                    <a:pt x="564" y="781"/>
                  </a:lnTo>
                  <a:lnTo>
                    <a:pt x="564" y="781"/>
                  </a:lnTo>
                  <a:lnTo>
                    <a:pt x="562" y="781"/>
                  </a:lnTo>
                  <a:lnTo>
                    <a:pt x="562" y="781"/>
                  </a:lnTo>
                  <a:lnTo>
                    <a:pt x="561" y="781"/>
                  </a:lnTo>
                  <a:lnTo>
                    <a:pt x="561" y="781"/>
                  </a:lnTo>
                  <a:lnTo>
                    <a:pt x="557" y="781"/>
                  </a:lnTo>
                  <a:lnTo>
                    <a:pt x="557" y="781"/>
                  </a:lnTo>
                  <a:lnTo>
                    <a:pt x="555" y="781"/>
                  </a:lnTo>
                  <a:lnTo>
                    <a:pt x="555" y="781"/>
                  </a:lnTo>
                  <a:lnTo>
                    <a:pt x="555" y="782"/>
                  </a:lnTo>
                  <a:lnTo>
                    <a:pt x="553" y="782"/>
                  </a:lnTo>
                  <a:lnTo>
                    <a:pt x="553" y="784"/>
                  </a:lnTo>
                  <a:lnTo>
                    <a:pt x="553" y="784"/>
                  </a:lnTo>
                  <a:lnTo>
                    <a:pt x="553" y="786"/>
                  </a:lnTo>
                  <a:lnTo>
                    <a:pt x="551" y="786"/>
                  </a:lnTo>
                  <a:lnTo>
                    <a:pt x="553" y="786"/>
                  </a:lnTo>
                  <a:lnTo>
                    <a:pt x="553" y="788"/>
                  </a:lnTo>
                  <a:lnTo>
                    <a:pt x="551" y="788"/>
                  </a:lnTo>
                  <a:lnTo>
                    <a:pt x="551" y="790"/>
                  </a:lnTo>
                  <a:lnTo>
                    <a:pt x="549" y="790"/>
                  </a:lnTo>
                  <a:lnTo>
                    <a:pt x="549" y="790"/>
                  </a:lnTo>
                  <a:lnTo>
                    <a:pt x="549" y="790"/>
                  </a:lnTo>
                  <a:lnTo>
                    <a:pt x="547" y="792"/>
                  </a:lnTo>
                  <a:lnTo>
                    <a:pt x="547" y="792"/>
                  </a:lnTo>
                  <a:lnTo>
                    <a:pt x="545" y="792"/>
                  </a:lnTo>
                  <a:lnTo>
                    <a:pt x="543" y="792"/>
                  </a:lnTo>
                  <a:lnTo>
                    <a:pt x="543" y="790"/>
                  </a:lnTo>
                  <a:lnTo>
                    <a:pt x="541" y="790"/>
                  </a:lnTo>
                  <a:lnTo>
                    <a:pt x="541" y="792"/>
                  </a:lnTo>
                  <a:lnTo>
                    <a:pt x="541" y="792"/>
                  </a:lnTo>
                  <a:lnTo>
                    <a:pt x="539" y="792"/>
                  </a:lnTo>
                  <a:lnTo>
                    <a:pt x="539" y="794"/>
                  </a:lnTo>
                  <a:lnTo>
                    <a:pt x="537" y="794"/>
                  </a:lnTo>
                  <a:lnTo>
                    <a:pt x="537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1" y="794"/>
                  </a:lnTo>
                  <a:lnTo>
                    <a:pt x="529" y="794"/>
                  </a:lnTo>
                  <a:lnTo>
                    <a:pt x="529" y="800"/>
                  </a:lnTo>
                  <a:lnTo>
                    <a:pt x="529" y="802"/>
                  </a:lnTo>
                  <a:lnTo>
                    <a:pt x="529" y="802"/>
                  </a:lnTo>
                  <a:lnTo>
                    <a:pt x="529" y="804"/>
                  </a:lnTo>
                  <a:lnTo>
                    <a:pt x="529" y="806"/>
                  </a:lnTo>
                  <a:lnTo>
                    <a:pt x="529" y="806"/>
                  </a:lnTo>
                  <a:lnTo>
                    <a:pt x="529" y="806"/>
                  </a:lnTo>
                  <a:lnTo>
                    <a:pt x="527" y="808"/>
                  </a:lnTo>
                  <a:lnTo>
                    <a:pt x="527" y="808"/>
                  </a:lnTo>
                  <a:lnTo>
                    <a:pt x="527" y="808"/>
                  </a:lnTo>
                  <a:lnTo>
                    <a:pt x="523" y="808"/>
                  </a:lnTo>
                  <a:lnTo>
                    <a:pt x="523" y="812"/>
                  </a:lnTo>
                  <a:lnTo>
                    <a:pt x="523" y="812"/>
                  </a:lnTo>
                  <a:lnTo>
                    <a:pt x="523" y="812"/>
                  </a:lnTo>
                  <a:lnTo>
                    <a:pt x="521" y="812"/>
                  </a:lnTo>
                  <a:lnTo>
                    <a:pt x="521" y="816"/>
                  </a:lnTo>
                  <a:lnTo>
                    <a:pt x="523" y="816"/>
                  </a:lnTo>
                  <a:lnTo>
                    <a:pt x="521" y="816"/>
                  </a:lnTo>
                  <a:lnTo>
                    <a:pt x="521" y="818"/>
                  </a:lnTo>
                  <a:lnTo>
                    <a:pt x="521" y="818"/>
                  </a:lnTo>
                  <a:lnTo>
                    <a:pt x="521" y="818"/>
                  </a:lnTo>
                  <a:lnTo>
                    <a:pt x="519" y="820"/>
                  </a:lnTo>
                  <a:lnTo>
                    <a:pt x="519" y="820"/>
                  </a:lnTo>
                  <a:lnTo>
                    <a:pt x="517" y="822"/>
                  </a:lnTo>
                  <a:lnTo>
                    <a:pt x="513" y="822"/>
                  </a:lnTo>
                  <a:lnTo>
                    <a:pt x="513" y="822"/>
                  </a:lnTo>
                  <a:lnTo>
                    <a:pt x="513" y="826"/>
                  </a:lnTo>
                  <a:lnTo>
                    <a:pt x="511" y="826"/>
                  </a:lnTo>
                  <a:lnTo>
                    <a:pt x="511" y="828"/>
                  </a:lnTo>
                  <a:lnTo>
                    <a:pt x="511" y="828"/>
                  </a:lnTo>
                  <a:lnTo>
                    <a:pt x="511" y="828"/>
                  </a:lnTo>
                  <a:lnTo>
                    <a:pt x="511" y="828"/>
                  </a:lnTo>
                  <a:lnTo>
                    <a:pt x="511" y="830"/>
                  </a:lnTo>
                  <a:lnTo>
                    <a:pt x="509" y="830"/>
                  </a:lnTo>
                  <a:lnTo>
                    <a:pt x="509" y="828"/>
                  </a:lnTo>
                  <a:lnTo>
                    <a:pt x="505" y="828"/>
                  </a:lnTo>
                  <a:lnTo>
                    <a:pt x="505" y="830"/>
                  </a:lnTo>
                  <a:lnTo>
                    <a:pt x="505" y="830"/>
                  </a:lnTo>
                  <a:lnTo>
                    <a:pt x="503" y="830"/>
                  </a:lnTo>
                  <a:lnTo>
                    <a:pt x="503" y="832"/>
                  </a:lnTo>
                  <a:lnTo>
                    <a:pt x="505" y="832"/>
                  </a:lnTo>
                  <a:lnTo>
                    <a:pt x="505" y="834"/>
                  </a:lnTo>
                  <a:lnTo>
                    <a:pt x="503" y="834"/>
                  </a:lnTo>
                  <a:lnTo>
                    <a:pt x="503" y="836"/>
                  </a:lnTo>
                  <a:lnTo>
                    <a:pt x="503" y="836"/>
                  </a:lnTo>
                  <a:lnTo>
                    <a:pt x="503" y="838"/>
                  </a:lnTo>
                  <a:lnTo>
                    <a:pt x="503" y="838"/>
                  </a:lnTo>
                  <a:lnTo>
                    <a:pt x="503" y="838"/>
                  </a:lnTo>
                  <a:lnTo>
                    <a:pt x="503" y="838"/>
                  </a:lnTo>
                  <a:lnTo>
                    <a:pt x="503" y="840"/>
                  </a:lnTo>
                  <a:lnTo>
                    <a:pt x="503" y="840"/>
                  </a:lnTo>
                  <a:lnTo>
                    <a:pt x="505" y="842"/>
                  </a:lnTo>
                  <a:lnTo>
                    <a:pt x="505" y="846"/>
                  </a:lnTo>
                  <a:lnTo>
                    <a:pt x="505" y="846"/>
                  </a:lnTo>
                  <a:lnTo>
                    <a:pt x="505" y="846"/>
                  </a:lnTo>
                  <a:lnTo>
                    <a:pt x="505" y="848"/>
                  </a:lnTo>
                  <a:lnTo>
                    <a:pt x="503" y="848"/>
                  </a:lnTo>
                  <a:lnTo>
                    <a:pt x="503" y="852"/>
                  </a:lnTo>
                  <a:lnTo>
                    <a:pt x="503" y="852"/>
                  </a:lnTo>
                  <a:lnTo>
                    <a:pt x="503" y="860"/>
                  </a:lnTo>
                  <a:lnTo>
                    <a:pt x="505" y="860"/>
                  </a:lnTo>
                  <a:lnTo>
                    <a:pt x="505" y="862"/>
                  </a:lnTo>
                  <a:lnTo>
                    <a:pt x="505" y="862"/>
                  </a:lnTo>
                  <a:lnTo>
                    <a:pt x="505" y="864"/>
                  </a:lnTo>
                  <a:lnTo>
                    <a:pt x="507" y="864"/>
                  </a:lnTo>
                  <a:lnTo>
                    <a:pt x="507" y="866"/>
                  </a:lnTo>
                  <a:lnTo>
                    <a:pt x="507" y="866"/>
                  </a:lnTo>
                  <a:lnTo>
                    <a:pt x="509" y="866"/>
                  </a:lnTo>
                  <a:lnTo>
                    <a:pt x="509" y="868"/>
                  </a:lnTo>
                  <a:lnTo>
                    <a:pt x="509" y="868"/>
                  </a:lnTo>
                  <a:lnTo>
                    <a:pt x="509" y="870"/>
                  </a:lnTo>
                  <a:lnTo>
                    <a:pt x="509" y="870"/>
                  </a:lnTo>
                  <a:lnTo>
                    <a:pt x="509" y="870"/>
                  </a:lnTo>
                  <a:lnTo>
                    <a:pt x="511" y="870"/>
                  </a:lnTo>
                  <a:lnTo>
                    <a:pt x="511" y="872"/>
                  </a:lnTo>
                  <a:lnTo>
                    <a:pt x="513" y="872"/>
                  </a:lnTo>
                  <a:lnTo>
                    <a:pt x="513" y="872"/>
                  </a:lnTo>
                  <a:lnTo>
                    <a:pt x="515" y="872"/>
                  </a:lnTo>
                  <a:lnTo>
                    <a:pt x="515" y="872"/>
                  </a:lnTo>
                  <a:lnTo>
                    <a:pt x="515" y="872"/>
                  </a:lnTo>
                  <a:lnTo>
                    <a:pt x="515" y="870"/>
                  </a:lnTo>
                  <a:lnTo>
                    <a:pt x="517" y="870"/>
                  </a:lnTo>
                  <a:lnTo>
                    <a:pt x="517" y="872"/>
                  </a:lnTo>
                  <a:lnTo>
                    <a:pt x="521" y="872"/>
                  </a:lnTo>
                  <a:lnTo>
                    <a:pt x="521" y="872"/>
                  </a:lnTo>
                  <a:lnTo>
                    <a:pt x="523" y="872"/>
                  </a:lnTo>
                  <a:lnTo>
                    <a:pt x="523" y="874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25" y="876"/>
                  </a:lnTo>
                  <a:lnTo>
                    <a:pt x="527" y="876"/>
                  </a:lnTo>
                  <a:lnTo>
                    <a:pt x="529" y="876"/>
                  </a:lnTo>
                  <a:lnTo>
                    <a:pt x="533" y="876"/>
                  </a:lnTo>
                  <a:lnTo>
                    <a:pt x="533" y="878"/>
                  </a:lnTo>
                  <a:lnTo>
                    <a:pt x="533" y="878"/>
                  </a:lnTo>
                  <a:lnTo>
                    <a:pt x="533" y="880"/>
                  </a:lnTo>
                  <a:lnTo>
                    <a:pt x="535" y="880"/>
                  </a:lnTo>
                  <a:lnTo>
                    <a:pt x="535" y="880"/>
                  </a:lnTo>
                  <a:lnTo>
                    <a:pt x="535" y="882"/>
                  </a:lnTo>
                  <a:lnTo>
                    <a:pt x="537" y="882"/>
                  </a:lnTo>
                  <a:lnTo>
                    <a:pt x="537" y="886"/>
                  </a:lnTo>
                  <a:lnTo>
                    <a:pt x="537" y="886"/>
                  </a:lnTo>
                  <a:lnTo>
                    <a:pt x="537" y="887"/>
                  </a:lnTo>
                  <a:lnTo>
                    <a:pt x="537" y="887"/>
                  </a:lnTo>
                  <a:lnTo>
                    <a:pt x="537" y="891"/>
                  </a:lnTo>
                  <a:lnTo>
                    <a:pt x="535" y="891"/>
                  </a:lnTo>
                  <a:lnTo>
                    <a:pt x="535" y="897"/>
                  </a:lnTo>
                  <a:lnTo>
                    <a:pt x="537" y="897"/>
                  </a:lnTo>
                  <a:lnTo>
                    <a:pt x="537" y="899"/>
                  </a:lnTo>
                  <a:lnTo>
                    <a:pt x="537" y="899"/>
                  </a:lnTo>
                  <a:lnTo>
                    <a:pt x="539" y="899"/>
                  </a:lnTo>
                  <a:lnTo>
                    <a:pt x="539" y="901"/>
                  </a:lnTo>
                  <a:lnTo>
                    <a:pt x="539" y="903"/>
                  </a:lnTo>
                  <a:lnTo>
                    <a:pt x="539" y="903"/>
                  </a:lnTo>
                  <a:lnTo>
                    <a:pt x="539" y="905"/>
                  </a:lnTo>
                  <a:lnTo>
                    <a:pt x="537" y="905"/>
                  </a:lnTo>
                  <a:lnTo>
                    <a:pt x="539" y="905"/>
                  </a:lnTo>
                  <a:lnTo>
                    <a:pt x="539" y="907"/>
                  </a:lnTo>
                  <a:lnTo>
                    <a:pt x="539" y="907"/>
                  </a:lnTo>
                  <a:lnTo>
                    <a:pt x="539" y="909"/>
                  </a:lnTo>
                  <a:lnTo>
                    <a:pt x="539" y="909"/>
                  </a:lnTo>
                  <a:lnTo>
                    <a:pt x="537" y="911"/>
                  </a:lnTo>
                  <a:lnTo>
                    <a:pt x="537" y="911"/>
                  </a:lnTo>
                  <a:lnTo>
                    <a:pt x="535" y="911"/>
                  </a:lnTo>
                  <a:lnTo>
                    <a:pt x="535" y="913"/>
                  </a:lnTo>
                  <a:lnTo>
                    <a:pt x="535" y="915"/>
                  </a:lnTo>
                  <a:lnTo>
                    <a:pt x="535" y="915"/>
                  </a:lnTo>
                  <a:lnTo>
                    <a:pt x="533" y="915"/>
                  </a:lnTo>
                  <a:lnTo>
                    <a:pt x="533" y="921"/>
                  </a:lnTo>
                  <a:lnTo>
                    <a:pt x="533" y="921"/>
                  </a:lnTo>
                  <a:lnTo>
                    <a:pt x="533" y="923"/>
                  </a:lnTo>
                  <a:lnTo>
                    <a:pt x="533" y="925"/>
                  </a:lnTo>
                  <a:lnTo>
                    <a:pt x="533" y="925"/>
                  </a:lnTo>
                  <a:lnTo>
                    <a:pt x="533" y="927"/>
                  </a:lnTo>
                  <a:lnTo>
                    <a:pt x="533" y="929"/>
                  </a:lnTo>
                  <a:lnTo>
                    <a:pt x="533" y="929"/>
                  </a:lnTo>
                  <a:lnTo>
                    <a:pt x="535" y="929"/>
                  </a:lnTo>
                  <a:lnTo>
                    <a:pt x="535" y="929"/>
                  </a:lnTo>
                  <a:lnTo>
                    <a:pt x="537" y="931"/>
                  </a:lnTo>
                  <a:lnTo>
                    <a:pt x="539" y="931"/>
                  </a:lnTo>
                  <a:lnTo>
                    <a:pt x="539" y="931"/>
                  </a:lnTo>
                  <a:lnTo>
                    <a:pt x="541" y="931"/>
                  </a:lnTo>
                  <a:lnTo>
                    <a:pt x="539" y="931"/>
                  </a:lnTo>
                  <a:lnTo>
                    <a:pt x="539" y="933"/>
                  </a:lnTo>
                  <a:lnTo>
                    <a:pt x="539" y="933"/>
                  </a:lnTo>
                  <a:lnTo>
                    <a:pt x="539" y="939"/>
                  </a:lnTo>
                  <a:lnTo>
                    <a:pt x="539" y="941"/>
                  </a:lnTo>
                  <a:lnTo>
                    <a:pt x="539" y="943"/>
                  </a:lnTo>
                  <a:lnTo>
                    <a:pt x="541" y="945"/>
                  </a:lnTo>
                  <a:lnTo>
                    <a:pt x="541" y="945"/>
                  </a:lnTo>
                  <a:lnTo>
                    <a:pt x="541" y="945"/>
                  </a:lnTo>
                  <a:lnTo>
                    <a:pt x="541" y="947"/>
                  </a:lnTo>
                  <a:lnTo>
                    <a:pt x="541" y="947"/>
                  </a:lnTo>
                  <a:lnTo>
                    <a:pt x="541" y="947"/>
                  </a:lnTo>
                  <a:lnTo>
                    <a:pt x="541" y="947"/>
                  </a:lnTo>
                  <a:lnTo>
                    <a:pt x="543" y="949"/>
                  </a:lnTo>
                  <a:lnTo>
                    <a:pt x="543" y="953"/>
                  </a:lnTo>
                  <a:lnTo>
                    <a:pt x="541" y="953"/>
                  </a:lnTo>
                  <a:lnTo>
                    <a:pt x="541" y="953"/>
                  </a:lnTo>
                  <a:lnTo>
                    <a:pt x="543" y="953"/>
                  </a:lnTo>
                  <a:lnTo>
                    <a:pt x="543" y="957"/>
                  </a:lnTo>
                  <a:lnTo>
                    <a:pt x="541" y="957"/>
                  </a:lnTo>
                  <a:lnTo>
                    <a:pt x="541" y="959"/>
                  </a:lnTo>
                  <a:lnTo>
                    <a:pt x="539" y="959"/>
                  </a:lnTo>
                  <a:lnTo>
                    <a:pt x="539" y="961"/>
                  </a:lnTo>
                  <a:lnTo>
                    <a:pt x="539" y="961"/>
                  </a:lnTo>
                  <a:lnTo>
                    <a:pt x="539" y="963"/>
                  </a:lnTo>
                  <a:lnTo>
                    <a:pt x="541" y="965"/>
                  </a:lnTo>
                  <a:lnTo>
                    <a:pt x="541" y="967"/>
                  </a:lnTo>
                  <a:lnTo>
                    <a:pt x="541" y="967"/>
                  </a:lnTo>
                  <a:lnTo>
                    <a:pt x="541" y="967"/>
                  </a:lnTo>
                  <a:lnTo>
                    <a:pt x="543" y="967"/>
                  </a:lnTo>
                  <a:lnTo>
                    <a:pt x="545" y="971"/>
                  </a:lnTo>
                  <a:lnTo>
                    <a:pt x="547" y="971"/>
                  </a:lnTo>
                  <a:lnTo>
                    <a:pt x="547" y="973"/>
                  </a:lnTo>
                  <a:lnTo>
                    <a:pt x="547" y="973"/>
                  </a:lnTo>
                  <a:lnTo>
                    <a:pt x="547" y="977"/>
                  </a:lnTo>
                  <a:lnTo>
                    <a:pt x="547" y="977"/>
                  </a:lnTo>
                  <a:lnTo>
                    <a:pt x="547" y="977"/>
                  </a:lnTo>
                  <a:lnTo>
                    <a:pt x="545" y="977"/>
                  </a:lnTo>
                  <a:lnTo>
                    <a:pt x="545" y="979"/>
                  </a:lnTo>
                  <a:lnTo>
                    <a:pt x="547" y="979"/>
                  </a:lnTo>
                  <a:lnTo>
                    <a:pt x="547" y="981"/>
                  </a:lnTo>
                  <a:lnTo>
                    <a:pt x="545" y="981"/>
                  </a:lnTo>
                  <a:lnTo>
                    <a:pt x="547" y="983"/>
                  </a:lnTo>
                  <a:lnTo>
                    <a:pt x="547" y="987"/>
                  </a:lnTo>
                  <a:lnTo>
                    <a:pt x="547" y="987"/>
                  </a:lnTo>
                  <a:lnTo>
                    <a:pt x="547" y="989"/>
                  </a:lnTo>
                  <a:lnTo>
                    <a:pt x="545" y="989"/>
                  </a:lnTo>
                  <a:lnTo>
                    <a:pt x="545" y="991"/>
                  </a:lnTo>
                  <a:lnTo>
                    <a:pt x="545" y="991"/>
                  </a:lnTo>
                  <a:lnTo>
                    <a:pt x="545" y="991"/>
                  </a:lnTo>
                  <a:lnTo>
                    <a:pt x="545" y="992"/>
                  </a:lnTo>
                  <a:lnTo>
                    <a:pt x="547" y="992"/>
                  </a:lnTo>
                  <a:lnTo>
                    <a:pt x="547" y="996"/>
                  </a:lnTo>
                  <a:lnTo>
                    <a:pt x="547" y="998"/>
                  </a:lnTo>
                  <a:lnTo>
                    <a:pt x="547" y="998"/>
                  </a:lnTo>
                  <a:lnTo>
                    <a:pt x="547" y="1000"/>
                  </a:lnTo>
                  <a:lnTo>
                    <a:pt x="547" y="1000"/>
                  </a:lnTo>
                  <a:lnTo>
                    <a:pt x="547" y="1000"/>
                  </a:lnTo>
                  <a:lnTo>
                    <a:pt x="547" y="1002"/>
                  </a:lnTo>
                  <a:lnTo>
                    <a:pt x="551" y="1002"/>
                  </a:lnTo>
                  <a:lnTo>
                    <a:pt x="551" y="1004"/>
                  </a:lnTo>
                  <a:lnTo>
                    <a:pt x="551" y="1004"/>
                  </a:lnTo>
                  <a:lnTo>
                    <a:pt x="553" y="1004"/>
                  </a:lnTo>
                  <a:lnTo>
                    <a:pt x="553" y="1006"/>
                  </a:lnTo>
                  <a:lnTo>
                    <a:pt x="553" y="1006"/>
                  </a:lnTo>
                  <a:lnTo>
                    <a:pt x="553" y="1008"/>
                  </a:lnTo>
                  <a:lnTo>
                    <a:pt x="553" y="1008"/>
                  </a:lnTo>
                  <a:lnTo>
                    <a:pt x="553" y="1010"/>
                  </a:lnTo>
                  <a:lnTo>
                    <a:pt x="553" y="1010"/>
                  </a:lnTo>
                  <a:lnTo>
                    <a:pt x="553" y="1012"/>
                  </a:lnTo>
                  <a:lnTo>
                    <a:pt x="555" y="1012"/>
                  </a:lnTo>
                  <a:lnTo>
                    <a:pt x="555" y="1012"/>
                  </a:lnTo>
                  <a:lnTo>
                    <a:pt x="555" y="1012"/>
                  </a:lnTo>
                  <a:lnTo>
                    <a:pt x="555" y="1014"/>
                  </a:lnTo>
                  <a:lnTo>
                    <a:pt x="557" y="1014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7" y="1020"/>
                  </a:lnTo>
                  <a:lnTo>
                    <a:pt x="557" y="1020"/>
                  </a:lnTo>
                  <a:lnTo>
                    <a:pt x="557" y="1026"/>
                  </a:lnTo>
                  <a:lnTo>
                    <a:pt x="557" y="1026"/>
                  </a:lnTo>
                  <a:lnTo>
                    <a:pt x="557" y="1028"/>
                  </a:lnTo>
                  <a:lnTo>
                    <a:pt x="557" y="1028"/>
                  </a:lnTo>
                  <a:lnTo>
                    <a:pt x="557" y="1028"/>
                  </a:lnTo>
                  <a:lnTo>
                    <a:pt x="559" y="1028"/>
                  </a:lnTo>
                  <a:lnTo>
                    <a:pt x="559" y="1030"/>
                  </a:lnTo>
                  <a:lnTo>
                    <a:pt x="559" y="1030"/>
                  </a:lnTo>
                  <a:lnTo>
                    <a:pt x="559" y="1030"/>
                  </a:lnTo>
                  <a:lnTo>
                    <a:pt x="561" y="1030"/>
                  </a:lnTo>
                  <a:lnTo>
                    <a:pt x="561" y="1032"/>
                  </a:lnTo>
                  <a:lnTo>
                    <a:pt x="562" y="1032"/>
                  </a:lnTo>
                  <a:lnTo>
                    <a:pt x="562" y="1030"/>
                  </a:lnTo>
                  <a:lnTo>
                    <a:pt x="562" y="1032"/>
                  </a:lnTo>
                  <a:lnTo>
                    <a:pt x="561" y="1032"/>
                  </a:lnTo>
                  <a:lnTo>
                    <a:pt x="561" y="1034"/>
                  </a:lnTo>
                  <a:lnTo>
                    <a:pt x="559" y="1034"/>
                  </a:lnTo>
                  <a:lnTo>
                    <a:pt x="559" y="1034"/>
                  </a:lnTo>
                  <a:lnTo>
                    <a:pt x="559" y="1034"/>
                  </a:lnTo>
                  <a:lnTo>
                    <a:pt x="557" y="1036"/>
                  </a:lnTo>
                  <a:lnTo>
                    <a:pt x="557" y="1038"/>
                  </a:lnTo>
                  <a:lnTo>
                    <a:pt x="559" y="1038"/>
                  </a:lnTo>
                  <a:lnTo>
                    <a:pt x="559" y="1040"/>
                  </a:lnTo>
                  <a:lnTo>
                    <a:pt x="559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5" y="1042"/>
                  </a:lnTo>
                  <a:lnTo>
                    <a:pt x="553" y="1044"/>
                  </a:lnTo>
                  <a:lnTo>
                    <a:pt x="553" y="1042"/>
                  </a:lnTo>
                  <a:lnTo>
                    <a:pt x="553" y="1044"/>
                  </a:lnTo>
                  <a:lnTo>
                    <a:pt x="551" y="1044"/>
                  </a:lnTo>
                  <a:lnTo>
                    <a:pt x="549" y="1044"/>
                  </a:lnTo>
                  <a:lnTo>
                    <a:pt x="547" y="1044"/>
                  </a:lnTo>
                  <a:lnTo>
                    <a:pt x="547" y="1046"/>
                  </a:lnTo>
                  <a:lnTo>
                    <a:pt x="547" y="1046"/>
                  </a:lnTo>
                  <a:lnTo>
                    <a:pt x="547" y="1046"/>
                  </a:lnTo>
                  <a:lnTo>
                    <a:pt x="547" y="1048"/>
                  </a:lnTo>
                  <a:lnTo>
                    <a:pt x="549" y="1048"/>
                  </a:lnTo>
                  <a:lnTo>
                    <a:pt x="549" y="1054"/>
                  </a:lnTo>
                  <a:lnTo>
                    <a:pt x="547" y="1054"/>
                  </a:lnTo>
                  <a:lnTo>
                    <a:pt x="547" y="1060"/>
                  </a:lnTo>
                  <a:lnTo>
                    <a:pt x="547" y="1060"/>
                  </a:lnTo>
                  <a:lnTo>
                    <a:pt x="547" y="1064"/>
                  </a:lnTo>
                  <a:lnTo>
                    <a:pt x="547" y="1064"/>
                  </a:lnTo>
                  <a:lnTo>
                    <a:pt x="547" y="1066"/>
                  </a:lnTo>
                  <a:lnTo>
                    <a:pt x="547" y="1066"/>
                  </a:lnTo>
                  <a:lnTo>
                    <a:pt x="547" y="1068"/>
                  </a:lnTo>
                  <a:lnTo>
                    <a:pt x="545" y="1068"/>
                  </a:lnTo>
                  <a:lnTo>
                    <a:pt x="545" y="1074"/>
                  </a:lnTo>
                  <a:lnTo>
                    <a:pt x="545" y="1074"/>
                  </a:lnTo>
                  <a:lnTo>
                    <a:pt x="545" y="1076"/>
                  </a:lnTo>
                  <a:lnTo>
                    <a:pt x="543" y="1078"/>
                  </a:lnTo>
                  <a:lnTo>
                    <a:pt x="545" y="1078"/>
                  </a:lnTo>
                  <a:lnTo>
                    <a:pt x="545" y="1080"/>
                  </a:lnTo>
                  <a:lnTo>
                    <a:pt x="547" y="1080"/>
                  </a:lnTo>
                  <a:lnTo>
                    <a:pt x="547" y="1082"/>
                  </a:lnTo>
                  <a:lnTo>
                    <a:pt x="547" y="1082"/>
                  </a:lnTo>
                  <a:lnTo>
                    <a:pt x="547" y="1082"/>
                  </a:lnTo>
                  <a:lnTo>
                    <a:pt x="549" y="1082"/>
                  </a:lnTo>
                  <a:lnTo>
                    <a:pt x="549" y="1090"/>
                  </a:lnTo>
                  <a:lnTo>
                    <a:pt x="549" y="1090"/>
                  </a:lnTo>
                  <a:lnTo>
                    <a:pt x="549" y="1097"/>
                  </a:lnTo>
                  <a:lnTo>
                    <a:pt x="551" y="1097"/>
                  </a:lnTo>
                  <a:lnTo>
                    <a:pt x="551" y="1099"/>
                  </a:lnTo>
                  <a:lnTo>
                    <a:pt x="551" y="1099"/>
                  </a:lnTo>
                  <a:lnTo>
                    <a:pt x="551" y="1099"/>
                  </a:lnTo>
                  <a:lnTo>
                    <a:pt x="553" y="1099"/>
                  </a:lnTo>
                  <a:lnTo>
                    <a:pt x="553" y="1099"/>
                  </a:lnTo>
                  <a:lnTo>
                    <a:pt x="553" y="1101"/>
                  </a:lnTo>
                  <a:lnTo>
                    <a:pt x="553" y="1101"/>
                  </a:lnTo>
                  <a:lnTo>
                    <a:pt x="553" y="1103"/>
                  </a:lnTo>
                  <a:lnTo>
                    <a:pt x="555" y="1103"/>
                  </a:lnTo>
                  <a:lnTo>
                    <a:pt x="555" y="1103"/>
                  </a:lnTo>
                  <a:lnTo>
                    <a:pt x="555" y="1103"/>
                  </a:lnTo>
                  <a:lnTo>
                    <a:pt x="555" y="1105"/>
                  </a:lnTo>
                  <a:lnTo>
                    <a:pt x="557" y="1105"/>
                  </a:lnTo>
                  <a:lnTo>
                    <a:pt x="557" y="1105"/>
                  </a:lnTo>
                  <a:lnTo>
                    <a:pt x="557" y="1107"/>
                  </a:lnTo>
                  <a:lnTo>
                    <a:pt x="559" y="1107"/>
                  </a:lnTo>
                  <a:lnTo>
                    <a:pt x="559" y="1109"/>
                  </a:lnTo>
                  <a:lnTo>
                    <a:pt x="561" y="1109"/>
                  </a:lnTo>
                  <a:lnTo>
                    <a:pt x="561" y="1111"/>
                  </a:lnTo>
                  <a:lnTo>
                    <a:pt x="561" y="1111"/>
                  </a:lnTo>
                  <a:lnTo>
                    <a:pt x="561" y="1113"/>
                  </a:lnTo>
                  <a:lnTo>
                    <a:pt x="562" y="1113"/>
                  </a:lnTo>
                  <a:lnTo>
                    <a:pt x="562" y="1113"/>
                  </a:lnTo>
                  <a:lnTo>
                    <a:pt x="562" y="1115"/>
                  </a:lnTo>
                  <a:lnTo>
                    <a:pt x="562" y="1115"/>
                  </a:lnTo>
                  <a:lnTo>
                    <a:pt x="564" y="1115"/>
                  </a:lnTo>
                  <a:lnTo>
                    <a:pt x="564" y="1117"/>
                  </a:lnTo>
                  <a:lnTo>
                    <a:pt x="564" y="1117"/>
                  </a:lnTo>
                  <a:lnTo>
                    <a:pt x="564" y="1119"/>
                  </a:lnTo>
                  <a:lnTo>
                    <a:pt x="566" y="1119"/>
                  </a:lnTo>
                  <a:lnTo>
                    <a:pt x="566" y="1119"/>
                  </a:lnTo>
                  <a:lnTo>
                    <a:pt x="566" y="1119"/>
                  </a:lnTo>
                  <a:lnTo>
                    <a:pt x="566" y="1121"/>
                  </a:lnTo>
                  <a:lnTo>
                    <a:pt x="568" y="1121"/>
                  </a:lnTo>
                  <a:lnTo>
                    <a:pt x="568" y="1123"/>
                  </a:lnTo>
                  <a:lnTo>
                    <a:pt x="570" y="1123"/>
                  </a:lnTo>
                  <a:lnTo>
                    <a:pt x="570" y="1123"/>
                  </a:lnTo>
                  <a:lnTo>
                    <a:pt x="572" y="1123"/>
                  </a:lnTo>
                  <a:lnTo>
                    <a:pt x="572" y="1125"/>
                  </a:lnTo>
                  <a:lnTo>
                    <a:pt x="574" y="1125"/>
                  </a:lnTo>
                  <a:lnTo>
                    <a:pt x="574" y="1125"/>
                  </a:lnTo>
                  <a:lnTo>
                    <a:pt x="576" y="1125"/>
                  </a:lnTo>
                  <a:lnTo>
                    <a:pt x="578" y="1125"/>
                  </a:lnTo>
                  <a:lnTo>
                    <a:pt x="578" y="1125"/>
                  </a:lnTo>
                  <a:lnTo>
                    <a:pt x="578" y="1127"/>
                  </a:lnTo>
                  <a:lnTo>
                    <a:pt x="578" y="1129"/>
                  </a:lnTo>
                  <a:lnTo>
                    <a:pt x="580" y="1129"/>
                  </a:lnTo>
                  <a:lnTo>
                    <a:pt x="580" y="1129"/>
                  </a:lnTo>
                  <a:lnTo>
                    <a:pt x="582" y="1131"/>
                  </a:lnTo>
                  <a:lnTo>
                    <a:pt x="582" y="1131"/>
                  </a:lnTo>
                  <a:lnTo>
                    <a:pt x="586" y="1131"/>
                  </a:lnTo>
                  <a:lnTo>
                    <a:pt x="588" y="1133"/>
                  </a:lnTo>
                  <a:lnTo>
                    <a:pt x="592" y="1133"/>
                  </a:lnTo>
                  <a:lnTo>
                    <a:pt x="592" y="1133"/>
                  </a:lnTo>
                  <a:lnTo>
                    <a:pt x="596" y="1133"/>
                  </a:lnTo>
                  <a:lnTo>
                    <a:pt x="596" y="1135"/>
                  </a:lnTo>
                  <a:lnTo>
                    <a:pt x="600" y="1135"/>
                  </a:lnTo>
                  <a:lnTo>
                    <a:pt x="602" y="1135"/>
                  </a:lnTo>
                  <a:lnTo>
                    <a:pt x="602" y="1137"/>
                  </a:lnTo>
                  <a:lnTo>
                    <a:pt x="600" y="1137"/>
                  </a:lnTo>
                  <a:lnTo>
                    <a:pt x="600" y="1137"/>
                  </a:lnTo>
                  <a:lnTo>
                    <a:pt x="600" y="1139"/>
                  </a:lnTo>
                  <a:lnTo>
                    <a:pt x="598" y="1141"/>
                  </a:lnTo>
                  <a:lnTo>
                    <a:pt x="600" y="1143"/>
                  </a:lnTo>
                  <a:lnTo>
                    <a:pt x="600" y="1145"/>
                  </a:lnTo>
                  <a:lnTo>
                    <a:pt x="600" y="1145"/>
                  </a:lnTo>
                  <a:lnTo>
                    <a:pt x="600" y="1145"/>
                  </a:lnTo>
                  <a:lnTo>
                    <a:pt x="602" y="1147"/>
                  </a:lnTo>
                  <a:lnTo>
                    <a:pt x="602" y="1147"/>
                  </a:lnTo>
                  <a:lnTo>
                    <a:pt x="604" y="1149"/>
                  </a:lnTo>
                  <a:lnTo>
                    <a:pt x="604" y="1149"/>
                  </a:lnTo>
                  <a:lnTo>
                    <a:pt x="604" y="1151"/>
                  </a:lnTo>
                  <a:lnTo>
                    <a:pt x="606" y="1151"/>
                  </a:lnTo>
                  <a:lnTo>
                    <a:pt x="606" y="1151"/>
                  </a:lnTo>
                  <a:lnTo>
                    <a:pt x="608" y="1151"/>
                  </a:lnTo>
                  <a:lnTo>
                    <a:pt x="610" y="1153"/>
                  </a:lnTo>
                  <a:lnTo>
                    <a:pt x="610" y="1153"/>
                  </a:lnTo>
                  <a:lnTo>
                    <a:pt x="610" y="1153"/>
                  </a:lnTo>
                  <a:lnTo>
                    <a:pt x="612" y="1153"/>
                  </a:lnTo>
                  <a:lnTo>
                    <a:pt x="612" y="1155"/>
                  </a:lnTo>
                  <a:lnTo>
                    <a:pt x="610" y="1155"/>
                  </a:lnTo>
                  <a:lnTo>
                    <a:pt x="610" y="1157"/>
                  </a:lnTo>
                  <a:lnTo>
                    <a:pt x="608" y="1157"/>
                  </a:lnTo>
                  <a:lnTo>
                    <a:pt x="608" y="1157"/>
                  </a:lnTo>
                  <a:lnTo>
                    <a:pt x="606" y="1157"/>
                  </a:lnTo>
                  <a:lnTo>
                    <a:pt x="606" y="1159"/>
                  </a:lnTo>
                  <a:lnTo>
                    <a:pt x="606" y="1159"/>
                  </a:lnTo>
                  <a:lnTo>
                    <a:pt x="604" y="1159"/>
                  </a:lnTo>
                  <a:lnTo>
                    <a:pt x="604" y="1161"/>
                  </a:lnTo>
                  <a:lnTo>
                    <a:pt x="600" y="1161"/>
                  </a:lnTo>
                  <a:lnTo>
                    <a:pt x="600" y="1163"/>
                  </a:lnTo>
                  <a:lnTo>
                    <a:pt x="600" y="1163"/>
                  </a:lnTo>
                  <a:lnTo>
                    <a:pt x="600" y="1167"/>
                  </a:lnTo>
                  <a:lnTo>
                    <a:pt x="602" y="1167"/>
                  </a:lnTo>
                  <a:lnTo>
                    <a:pt x="602" y="1171"/>
                  </a:lnTo>
                  <a:lnTo>
                    <a:pt x="602" y="1171"/>
                  </a:lnTo>
                  <a:lnTo>
                    <a:pt x="602" y="1173"/>
                  </a:lnTo>
                  <a:lnTo>
                    <a:pt x="604" y="1173"/>
                  </a:lnTo>
                  <a:lnTo>
                    <a:pt x="604" y="1175"/>
                  </a:lnTo>
                  <a:lnTo>
                    <a:pt x="606" y="1175"/>
                  </a:lnTo>
                  <a:lnTo>
                    <a:pt x="608" y="1177"/>
                  </a:lnTo>
                  <a:lnTo>
                    <a:pt x="608" y="1177"/>
                  </a:lnTo>
                  <a:lnTo>
                    <a:pt x="610" y="1177"/>
                  </a:lnTo>
                  <a:lnTo>
                    <a:pt x="610" y="1179"/>
                  </a:lnTo>
                  <a:lnTo>
                    <a:pt x="614" y="1179"/>
                  </a:lnTo>
                  <a:lnTo>
                    <a:pt x="616" y="1181"/>
                  </a:lnTo>
                  <a:lnTo>
                    <a:pt x="618" y="1181"/>
                  </a:lnTo>
                  <a:lnTo>
                    <a:pt x="618" y="1181"/>
                  </a:lnTo>
                  <a:lnTo>
                    <a:pt x="620" y="1181"/>
                  </a:lnTo>
                  <a:lnTo>
                    <a:pt x="620" y="1183"/>
                  </a:lnTo>
                  <a:lnTo>
                    <a:pt x="620" y="1185"/>
                  </a:lnTo>
                  <a:lnTo>
                    <a:pt x="620" y="1185"/>
                  </a:lnTo>
                  <a:lnTo>
                    <a:pt x="620" y="1185"/>
                  </a:lnTo>
                  <a:lnTo>
                    <a:pt x="624" y="1185"/>
                  </a:lnTo>
                  <a:lnTo>
                    <a:pt x="624" y="1187"/>
                  </a:lnTo>
                  <a:lnTo>
                    <a:pt x="626" y="1187"/>
                  </a:lnTo>
                  <a:lnTo>
                    <a:pt x="628" y="1187"/>
                  </a:lnTo>
                  <a:lnTo>
                    <a:pt x="628" y="1187"/>
                  </a:lnTo>
                  <a:lnTo>
                    <a:pt x="628" y="1189"/>
                  </a:lnTo>
                  <a:lnTo>
                    <a:pt x="632" y="1189"/>
                  </a:lnTo>
                  <a:lnTo>
                    <a:pt x="632" y="1191"/>
                  </a:lnTo>
                  <a:lnTo>
                    <a:pt x="632" y="1191"/>
                  </a:lnTo>
                  <a:lnTo>
                    <a:pt x="634" y="1191"/>
                  </a:lnTo>
                  <a:lnTo>
                    <a:pt x="634" y="1197"/>
                  </a:lnTo>
                  <a:lnTo>
                    <a:pt x="632" y="1197"/>
                  </a:lnTo>
                  <a:lnTo>
                    <a:pt x="632" y="1200"/>
                  </a:lnTo>
                  <a:lnTo>
                    <a:pt x="634" y="1200"/>
                  </a:lnTo>
                  <a:lnTo>
                    <a:pt x="634" y="1202"/>
                  </a:lnTo>
                  <a:lnTo>
                    <a:pt x="636" y="1202"/>
                  </a:lnTo>
                  <a:lnTo>
                    <a:pt x="636" y="1202"/>
                  </a:lnTo>
                  <a:lnTo>
                    <a:pt x="638" y="1202"/>
                  </a:lnTo>
                  <a:lnTo>
                    <a:pt x="638" y="1204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44" y="1204"/>
                  </a:lnTo>
                  <a:lnTo>
                    <a:pt x="642" y="1204"/>
                  </a:lnTo>
                  <a:lnTo>
                    <a:pt x="642" y="1206"/>
                  </a:lnTo>
                  <a:lnTo>
                    <a:pt x="642" y="1206"/>
                  </a:lnTo>
                  <a:lnTo>
                    <a:pt x="642" y="1206"/>
                  </a:lnTo>
                  <a:lnTo>
                    <a:pt x="642" y="1210"/>
                  </a:lnTo>
                  <a:lnTo>
                    <a:pt x="640" y="1210"/>
                  </a:lnTo>
                  <a:lnTo>
                    <a:pt x="640" y="1212"/>
                  </a:lnTo>
                  <a:lnTo>
                    <a:pt x="640" y="1212"/>
                  </a:lnTo>
                  <a:lnTo>
                    <a:pt x="640" y="1216"/>
                  </a:lnTo>
                  <a:lnTo>
                    <a:pt x="640" y="1216"/>
                  </a:lnTo>
                  <a:lnTo>
                    <a:pt x="640" y="1216"/>
                  </a:lnTo>
                  <a:lnTo>
                    <a:pt x="642" y="1216"/>
                  </a:lnTo>
                  <a:lnTo>
                    <a:pt x="642" y="1218"/>
                  </a:lnTo>
                  <a:lnTo>
                    <a:pt x="644" y="1218"/>
                  </a:lnTo>
                  <a:lnTo>
                    <a:pt x="644" y="1218"/>
                  </a:lnTo>
                  <a:lnTo>
                    <a:pt x="644" y="1218"/>
                  </a:lnTo>
                  <a:lnTo>
                    <a:pt x="644" y="1220"/>
                  </a:lnTo>
                  <a:lnTo>
                    <a:pt x="646" y="1220"/>
                  </a:lnTo>
                  <a:lnTo>
                    <a:pt x="646" y="1220"/>
                  </a:lnTo>
                  <a:lnTo>
                    <a:pt x="648" y="1220"/>
                  </a:lnTo>
                  <a:lnTo>
                    <a:pt x="648" y="1222"/>
                  </a:lnTo>
                  <a:lnTo>
                    <a:pt x="652" y="1222"/>
                  </a:lnTo>
                  <a:lnTo>
                    <a:pt x="652" y="1222"/>
                  </a:lnTo>
                  <a:lnTo>
                    <a:pt x="652" y="1224"/>
                  </a:lnTo>
                  <a:lnTo>
                    <a:pt x="654" y="1224"/>
                  </a:lnTo>
                  <a:lnTo>
                    <a:pt x="654" y="1226"/>
                  </a:lnTo>
                  <a:lnTo>
                    <a:pt x="654" y="1226"/>
                  </a:lnTo>
                  <a:lnTo>
                    <a:pt x="654" y="1228"/>
                  </a:lnTo>
                  <a:lnTo>
                    <a:pt x="654" y="1232"/>
                  </a:lnTo>
                  <a:lnTo>
                    <a:pt x="652" y="1232"/>
                  </a:lnTo>
                  <a:lnTo>
                    <a:pt x="652" y="1232"/>
                  </a:lnTo>
                  <a:lnTo>
                    <a:pt x="652" y="1232"/>
                  </a:lnTo>
                  <a:lnTo>
                    <a:pt x="652" y="1234"/>
                  </a:lnTo>
                  <a:lnTo>
                    <a:pt x="650" y="1234"/>
                  </a:lnTo>
                  <a:lnTo>
                    <a:pt x="650" y="1234"/>
                  </a:lnTo>
                  <a:lnTo>
                    <a:pt x="650" y="1236"/>
                  </a:lnTo>
                  <a:lnTo>
                    <a:pt x="648" y="1236"/>
                  </a:lnTo>
                  <a:lnTo>
                    <a:pt x="648" y="1236"/>
                  </a:lnTo>
                  <a:lnTo>
                    <a:pt x="648" y="1236"/>
                  </a:lnTo>
                  <a:lnTo>
                    <a:pt x="648" y="1236"/>
                  </a:lnTo>
                  <a:lnTo>
                    <a:pt x="644" y="1236"/>
                  </a:lnTo>
                  <a:lnTo>
                    <a:pt x="644" y="1234"/>
                  </a:lnTo>
                  <a:lnTo>
                    <a:pt x="640" y="1234"/>
                  </a:lnTo>
                  <a:lnTo>
                    <a:pt x="638" y="1236"/>
                  </a:lnTo>
                  <a:lnTo>
                    <a:pt x="636" y="1236"/>
                  </a:lnTo>
                  <a:lnTo>
                    <a:pt x="636" y="1236"/>
                  </a:lnTo>
                  <a:lnTo>
                    <a:pt x="636" y="1238"/>
                  </a:lnTo>
                  <a:lnTo>
                    <a:pt x="636" y="1242"/>
                  </a:lnTo>
                  <a:lnTo>
                    <a:pt x="634" y="1242"/>
                  </a:lnTo>
                  <a:lnTo>
                    <a:pt x="634" y="1244"/>
                  </a:lnTo>
                  <a:lnTo>
                    <a:pt x="634" y="1244"/>
                  </a:lnTo>
                  <a:lnTo>
                    <a:pt x="634" y="1246"/>
                  </a:lnTo>
                  <a:lnTo>
                    <a:pt x="632" y="1246"/>
                  </a:lnTo>
                  <a:lnTo>
                    <a:pt x="634" y="1246"/>
                  </a:lnTo>
                  <a:lnTo>
                    <a:pt x="632" y="1246"/>
                  </a:lnTo>
                  <a:lnTo>
                    <a:pt x="632" y="1248"/>
                  </a:lnTo>
                  <a:lnTo>
                    <a:pt x="632" y="1248"/>
                  </a:lnTo>
                  <a:lnTo>
                    <a:pt x="632" y="1250"/>
                  </a:lnTo>
                  <a:lnTo>
                    <a:pt x="630" y="1250"/>
                  </a:lnTo>
                  <a:lnTo>
                    <a:pt x="630" y="1250"/>
                  </a:lnTo>
                  <a:lnTo>
                    <a:pt x="628" y="1250"/>
                  </a:lnTo>
                  <a:lnTo>
                    <a:pt x="628" y="1252"/>
                  </a:lnTo>
                  <a:lnTo>
                    <a:pt x="628" y="1252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8"/>
                  </a:lnTo>
                  <a:lnTo>
                    <a:pt x="626" y="1260"/>
                  </a:lnTo>
                  <a:lnTo>
                    <a:pt x="626" y="1260"/>
                  </a:lnTo>
                  <a:lnTo>
                    <a:pt x="626" y="1262"/>
                  </a:lnTo>
                  <a:lnTo>
                    <a:pt x="628" y="1264"/>
                  </a:lnTo>
                  <a:lnTo>
                    <a:pt x="628" y="1266"/>
                  </a:lnTo>
                  <a:lnTo>
                    <a:pt x="628" y="1266"/>
                  </a:lnTo>
                  <a:lnTo>
                    <a:pt x="628" y="1266"/>
                  </a:lnTo>
                  <a:lnTo>
                    <a:pt x="628" y="1268"/>
                  </a:lnTo>
                  <a:lnTo>
                    <a:pt x="628" y="1274"/>
                  </a:lnTo>
                  <a:lnTo>
                    <a:pt x="628" y="1274"/>
                  </a:lnTo>
                  <a:lnTo>
                    <a:pt x="628" y="1276"/>
                  </a:lnTo>
                  <a:lnTo>
                    <a:pt x="626" y="1276"/>
                  </a:lnTo>
                  <a:lnTo>
                    <a:pt x="626" y="1278"/>
                  </a:lnTo>
                  <a:lnTo>
                    <a:pt x="626" y="1278"/>
                  </a:lnTo>
                  <a:lnTo>
                    <a:pt x="626" y="1278"/>
                  </a:lnTo>
                  <a:lnTo>
                    <a:pt x="626" y="1280"/>
                  </a:lnTo>
                  <a:lnTo>
                    <a:pt x="626" y="1280"/>
                  </a:lnTo>
                  <a:lnTo>
                    <a:pt x="618" y="1280"/>
                  </a:lnTo>
                  <a:lnTo>
                    <a:pt x="618" y="1280"/>
                  </a:lnTo>
                  <a:lnTo>
                    <a:pt x="618" y="1280"/>
                  </a:lnTo>
                  <a:lnTo>
                    <a:pt x="618" y="1280"/>
                  </a:lnTo>
                  <a:lnTo>
                    <a:pt x="614" y="1280"/>
                  </a:lnTo>
                  <a:lnTo>
                    <a:pt x="614" y="1280"/>
                  </a:lnTo>
                  <a:lnTo>
                    <a:pt x="614" y="1280"/>
                  </a:lnTo>
                  <a:lnTo>
                    <a:pt x="612" y="1280"/>
                  </a:lnTo>
                  <a:lnTo>
                    <a:pt x="612" y="1278"/>
                  </a:lnTo>
                  <a:lnTo>
                    <a:pt x="614" y="1278"/>
                  </a:lnTo>
                  <a:lnTo>
                    <a:pt x="612" y="1278"/>
                  </a:lnTo>
                  <a:lnTo>
                    <a:pt x="612" y="1276"/>
                  </a:lnTo>
                  <a:lnTo>
                    <a:pt x="612" y="1276"/>
                  </a:lnTo>
                  <a:lnTo>
                    <a:pt x="612" y="1276"/>
                  </a:lnTo>
                  <a:lnTo>
                    <a:pt x="610" y="1274"/>
                  </a:lnTo>
                  <a:lnTo>
                    <a:pt x="610" y="1274"/>
                  </a:lnTo>
                  <a:lnTo>
                    <a:pt x="610" y="1276"/>
                  </a:lnTo>
                  <a:lnTo>
                    <a:pt x="608" y="1276"/>
                  </a:lnTo>
                  <a:lnTo>
                    <a:pt x="608" y="1276"/>
                  </a:lnTo>
                  <a:lnTo>
                    <a:pt x="606" y="1278"/>
                  </a:lnTo>
                  <a:lnTo>
                    <a:pt x="606" y="1280"/>
                  </a:lnTo>
                  <a:lnTo>
                    <a:pt x="604" y="1280"/>
                  </a:lnTo>
                  <a:lnTo>
                    <a:pt x="604" y="1282"/>
                  </a:lnTo>
                  <a:lnTo>
                    <a:pt x="606" y="1282"/>
                  </a:lnTo>
                  <a:lnTo>
                    <a:pt x="606" y="1284"/>
                  </a:lnTo>
                  <a:lnTo>
                    <a:pt x="604" y="1284"/>
                  </a:lnTo>
                  <a:lnTo>
                    <a:pt x="604" y="1284"/>
                  </a:lnTo>
                  <a:lnTo>
                    <a:pt x="604" y="1286"/>
                  </a:lnTo>
                  <a:lnTo>
                    <a:pt x="604" y="1286"/>
                  </a:lnTo>
                  <a:lnTo>
                    <a:pt x="604" y="1286"/>
                  </a:lnTo>
                  <a:lnTo>
                    <a:pt x="602" y="1288"/>
                  </a:lnTo>
                  <a:lnTo>
                    <a:pt x="604" y="1288"/>
                  </a:lnTo>
                  <a:lnTo>
                    <a:pt x="604" y="1290"/>
                  </a:lnTo>
                  <a:lnTo>
                    <a:pt x="600" y="1290"/>
                  </a:lnTo>
                  <a:lnTo>
                    <a:pt x="600" y="1294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604" y="1298"/>
                  </a:lnTo>
                  <a:lnTo>
                    <a:pt x="604" y="1300"/>
                  </a:lnTo>
                  <a:lnTo>
                    <a:pt x="604" y="1300"/>
                  </a:lnTo>
                  <a:lnTo>
                    <a:pt x="604" y="1302"/>
                  </a:lnTo>
                  <a:lnTo>
                    <a:pt x="606" y="1302"/>
                  </a:lnTo>
                  <a:lnTo>
                    <a:pt x="608" y="1302"/>
                  </a:lnTo>
                  <a:lnTo>
                    <a:pt x="610" y="1302"/>
                  </a:lnTo>
                  <a:lnTo>
                    <a:pt x="610" y="1304"/>
                  </a:lnTo>
                  <a:lnTo>
                    <a:pt x="610" y="1304"/>
                  </a:lnTo>
                  <a:lnTo>
                    <a:pt x="610" y="1305"/>
                  </a:lnTo>
                  <a:lnTo>
                    <a:pt x="612" y="1305"/>
                  </a:lnTo>
                  <a:lnTo>
                    <a:pt x="612" y="1305"/>
                  </a:lnTo>
                  <a:lnTo>
                    <a:pt x="614" y="1305"/>
                  </a:lnTo>
                  <a:lnTo>
                    <a:pt x="614" y="1307"/>
                  </a:lnTo>
                  <a:lnTo>
                    <a:pt x="616" y="1307"/>
                  </a:lnTo>
                  <a:lnTo>
                    <a:pt x="616" y="1307"/>
                  </a:lnTo>
                  <a:lnTo>
                    <a:pt x="616" y="1307"/>
                  </a:lnTo>
                  <a:lnTo>
                    <a:pt x="618" y="1305"/>
                  </a:lnTo>
                  <a:lnTo>
                    <a:pt x="618" y="1305"/>
                  </a:lnTo>
                  <a:lnTo>
                    <a:pt x="618" y="1305"/>
                  </a:lnTo>
                  <a:lnTo>
                    <a:pt x="620" y="1305"/>
                  </a:lnTo>
                  <a:lnTo>
                    <a:pt x="620" y="1305"/>
                  </a:lnTo>
                  <a:lnTo>
                    <a:pt x="622" y="1305"/>
                  </a:lnTo>
                  <a:lnTo>
                    <a:pt x="622" y="1307"/>
                  </a:lnTo>
                  <a:lnTo>
                    <a:pt x="622" y="1307"/>
                  </a:lnTo>
                  <a:lnTo>
                    <a:pt x="622" y="1309"/>
                  </a:lnTo>
                  <a:lnTo>
                    <a:pt x="624" y="1309"/>
                  </a:lnTo>
                  <a:lnTo>
                    <a:pt x="626" y="1309"/>
                  </a:lnTo>
                  <a:lnTo>
                    <a:pt x="626" y="1311"/>
                  </a:lnTo>
                  <a:lnTo>
                    <a:pt x="626" y="1313"/>
                  </a:lnTo>
                  <a:lnTo>
                    <a:pt x="628" y="1313"/>
                  </a:lnTo>
                  <a:lnTo>
                    <a:pt x="628" y="1315"/>
                  </a:lnTo>
                  <a:lnTo>
                    <a:pt x="626" y="1315"/>
                  </a:lnTo>
                  <a:lnTo>
                    <a:pt x="626" y="1315"/>
                  </a:lnTo>
                  <a:lnTo>
                    <a:pt x="626" y="1315"/>
                  </a:lnTo>
                  <a:lnTo>
                    <a:pt x="626" y="1317"/>
                  </a:lnTo>
                  <a:lnTo>
                    <a:pt x="624" y="1317"/>
                  </a:lnTo>
                  <a:lnTo>
                    <a:pt x="624" y="1319"/>
                  </a:lnTo>
                  <a:lnTo>
                    <a:pt x="624" y="1319"/>
                  </a:lnTo>
                  <a:lnTo>
                    <a:pt x="624" y="1321"/>
                  </a:lnTo>
                  <a:lnTo>
                    <a:pt x="620" y="1321"/>
                  </a:lnTo>
                  <a:lnTo>
                    <a:pt x="620" y="1323"/>
                  </a:lnTo>
                  <a:lnTo>
                    <a:pt x="618" y="1323"/>
                  </a:lnTo>
                  <a:lnTo>
                    <a:pt x="618" y="1327"/>
                  </a:lnTo>
                  <a:lnTo>
                    <a:pt x="616" y="1327"/>
                  </a:lnTo>
                  <a:lnTo>
                    <a:pt x="616" y="1331"/>
                  </a:lnTo>
                  <a:lnTo>
                    <a:pt x="614" y="1331"/>
                  </a:lnTo>
                  <a:lnTo>
                    <a:pt x="614" y="1335"/>
                  </a:lnTo>
                  <a:lnTo>
                    <a:pt x="614" y="1335"/>
                  </a:lnTo>
                  <a:lnTo>
                    <a:pt x="614" y="1339"/>
                  </a:lnTo>
                  <a:lnTo>
                    <a:pt x="616" y="1339"/>
                  </a:lnTo>
                  <a:lnTo>
                    <a:pt x="616" y="1341"/>
                  </a:lnTo>
                  <a:lnTo>
                    <a:pt x="616" y="1341"/>
                  </a:lnTo>
                  <a:lnTo>
                    <a:pt x="616" y="1343"/>
                  </a:lnTo>
                  <a:lnTo>
                    <a:pt x="618" y="1343"/>
                  </a:lnTo>
                  <a:lnTo>
                    <a:pt x="618" y="1343"/>
                  </a:lnTo>
                  <a:lnTo>
                    <a:pt x="620" y="1345"/>
                  </a:lnTo>
                  <a:lnTo>
                    <a:pt x="620" y="1347"/>
                  </a:lnTo>
                  <a:lnTo>
                    <a:pt x="620" y="1347"/>
                  </a:lnTo>
                  <a:lnTo>
                    <a:pt x="620" y="1351"/>
                  </a:lnTo>
                  <a:lnTo>
                    <a:pt x="622" y="1351"/>
                  </a:lnTo>
                  <a:lnTo>
                    <a:pt x="622" y="1353"/>
                  </a:lnTo>
                  <a:lnTo>
                    <a:pt x="624" y="1353"/>
                  </a:lnTo>
                  <a:lnTo>
                    <a:pt x="624" y="1353"/>
                  </a:lnTo>
                  <a:lnTo>
                    <a:pt x="624" y="1355"/>
                  </a:lnTo>
                  <a:lnTo>
                    <a:pt x="626" y="1355"/>
                  </a:lnTo>
                  <a:lnTo>
                    <a:pt x="626" y="1355"/>
                  </a:lnTo>
                  <a:lnTo>
                    <a:pt x="628" y="1355"/>
                  </a:lnTo>
                  <a:lnTo>
                    <a:pt x="628" y="1357"/>
                  </a:lnTo>
                  <a:lnTo>
                    <a:pt x="628" y="1357"/>
                  </a:lnTo>
                  <a:lnTo>
                    <a:pt x="630" y="1357"/>
                  </a:lnTo>
                  <a:lnTo>
                    <a:pt x="630" y="1357"/>
                  </a:lnTo>
                  <a:lnTo>
                    <a:pt x="632" y="1357"/>
                  </a:lnTo>
                  <a:lnTo>
                    <a:pt x="632" y="1359"/>
                  </a:lnTo>
                  <a:lnTo>
                    <a:pt x="634" y="1359"/>
                  </a:lnTo>
                  <a:lnTo>
                    <a:pt x="634" y="1361"/>
                  </a:lnTo>
                  <a:lnTo>
                    <a:pt x="636" y="1361"/>
                  </a:lnTo>
                  <a:lnTo>
                    <a:pt x="636" y="1363"/>
                  </a:lnTo>
                  <a:lnTo>
                    <a:pt x="638" y="1363"/>
                  </a:lnTo>
                  <a:lnTo>
                    <a:pt x="638" y="1365"/>
                  </a:lnTo>
                  <a:lnTo>
                    <a:pt x="638" y="1365"/>
                  </a:lnTo>
                  <a:lnTo>
                    <a:pt x="638" y="1367"/>
                  </a:lnTo>
                  <a:lnTo>
                    <a:pt x="636" y="1367"/>
                  </a:lnTo>
                  <a:lnTo>
                    <a:pt x="636" y="1367"/>
                  </a:lnTo>
                  <a:lnTo>
                    <a:pt x="636" y="1367"/>
                  </a:lnTo>
                  <a:lnTo>
                    <a:pt x="636" y="1369"/>
                  </a:lnTo>
                  <a:lnTo>
                    <a:pt x="634" y="1369"/>
                  </a:lnTo>
                  <a:lnTo>
                    <a:pt x="634" y="1371"/>
                  </a:lnTo>
                  <a:lnTo>
                    <a:pt x="634" y="1371"/>
                  </a:lnTo>
                  <a:lnTo>
                    <a:pt x="634" y="1371"/>
                  </a:lnTo>
                  <a:lnTo>
                    <a:pt x="626" y="1371"/>
                  </a:lnTo>
                  <a:lnTo>
                    <a:pt x="626" y="1373"/>
                  </a:lnTo>
                  <a:lnTo>
                    <a:pt x="624" y="1373"/>
                  </a:lnTo>
                  <a:lnTo>
                    <a:pt x="624" y="1373"/>
                  </a:lnTo>
                  <a:lnTo>
                    <a:pt x="620" y="1369"/>
                  </a:lnTo>
                  <a:lnTo>
                    <a:pt x="618" y="1369"/>
                  </a:lnTo>
                  <a:lnTo>
                    <a:pt x="616" y="1369"/>
                  </a:lnTo>
                  <a:lnTo>
                    <a:pt x="616" y="1369"/>
                  </a:lnTo>
                  <a:lnTo>
                    <a:pt x="616" y="1367"/>
                  </a:lnTo>
                  <a:lnTo>
                    <a:pt x="614" y="1367"/>
                  </a:lnTo>
                  <a:lnTo>
                    <a:pt x="614" y="1367"/>
                  </a:lnTo>
                  <a:lnTo>
                    <a:pt x="610" y="1367"/>
                  </a:lnTo>
                  <a:lnTo>
                    <a:pt x="610" y="1365"/>
                  </a:lnTo>
                  <a:lnTo>
                    <a:pt x="610" y="1367"/>
                  </a:lnTo>
                  <a:lnTo>
                    <a:pt x="608" y="1367"/>
                  </a:lnTo>
                  <a:lnTo>
                    <a:pt x="608" y="1367"/>
                  </a:lnTo>
                  <a:lnTo>
                    <a:pt x="606" y="1367"/>
                  </a:lnTo>
                  <a:lnTo>
                    <a:pt x="606" y="1367"/>
                  </a:lnTo>
                  <a:lnTo>
                    <a:pt x="606" y="1367"/>
                  </a:lnTo>
                  <a:lnTo>
                    <a:pt x="606" y="1365"/>
                  </a:lnTo>
                  <a:lnTo>
                    <a:pt x="604" y="1365"/>
                  </a:lnTo>
                  <a:lnTo>
                    <a:pt x="604" y="1365"/>
                  </a:lnTo>
                  <a:lnTo>
                    <a:pt x="602" y="1365"/>
                  </a:lnTo>
                  <a:lnTo>
                    <a:pt x="602" y="1365"/>
                  </a:lnTo>
                  <a:lnTo>
                    <a:pt x="602" y="1365"/>
                  </a:lnTo>
                  <a:lnTo>
                    <a:pt x="602" y="1365"/>
                  </a:lnTo>
                  <a:lnTo>
                    <a:pt x="600" y="1365"/>
                  </a:lnTo>
                  <a:lnTo>
                    <a:pt x="600" y="1363"/>
                  </a:lnTo>
                  <a:lnTo>
                    <a:pt x="600" y="1365"/>
                  </a:lnTo>
                  <a:lnTo>
                    <a:pt x="600" y="1365"/>
                  </a:lnTo>
                  <a:lnTo>
                    <a:pt x="600" y="1365"/>
                  </a:lnTo>
                  <a:lnTo>
                    <a:pt x="598" y="1365"/>
                  </a:lnTo>
                  <a:lnTo>
                    <a:pt x="598" y="1367"/>
                  </a:lnTo>
                  <a:lnTo>
                    <a:pt x="596" y="1367"/>
                  </a:lnTo>
                  <a:lnTo>
                    <a:pt x="596" y="1367"/>
                  </a:lnTo>
                  <a:lnTo>
                    <a:pt x="594" y="1367"/>
                  </a:lnTo>
                  <a:lnTo>
                    <a:pt x="594" y="1369"/>
                  </a:lnTo>
                  <a:lnTo>
                    <a:pt x="594" y="1369"/>
                  </a:lnTo>
                  <a:lnTo>
                    <a:pt x="592" y="1371"/>
                  </a:lnTo>
                  <a:lnTo>
                    <a:pt x="590" y="1371"/>
                  </a:lnTo>
                  <a:lnTo>
                    <a:pt x="590" y="1373"/>
                  </a:lnTo>
                  <a:lnTo>
                    <a:pt x="588" y="1373"/>
                  </a:lnTo>
                  <a:lnTo>
                    <a:pt x="588" y="1373"/>
                  </a:lnTo>
                  <a:lnTo>
                    <a:pt x="586" y="1373"/>
                  </a:lnTo>
                  <a:lnTo>
                    <a:pt x="586" y="1373"/>
                  </a:lnTo>
                  <a:lnTo>
                    <a:pt x="586" y="1373"/>
                  </a:lnTo>
                  <a:lnTo>
                    <a:pt x="586" y="1371"/>
                  </a:lnTo>
                  <a:lnTo>
                    <a:pt x="584" y="1369"/>
                  </a:lnTo>
                  <a:lnTo>
                    <a:pt x="582" y="1369"/>
                  </a:lnTo>
                  <a:lnTo>
                    <a:pt x="582" y="1369"/>
                  </a:lnTo>
                  <a:lnTo>
                    <a:pt x="582" y="1369"/>
                  </a:lnTo>
                  <a:lnTo>
                    <a:pt x="582" y="1367"/>
                  </a:lnTo>
                  <a:lnTo>
                    <a:pt x="580" y="1367"/>
                  </a:lnTo>
                  <a:lnTo>
                    <a:pt x="580" y="1365"/>
                  </a:lnTo>
                  <a:lnTo>
                    <a:pt x="578" y="1365"/>
                  </a:lnTo>
                  <a:lnTo>
                    <a:pt x="578" y="1365"/>
                  </a:lnTo>
                  <a:lnTo>
                    <a:pt x="576" y="1365"/>
                  </a:lnTo>
                  <a:lnTo>
                    <a:pt x="576" y="1363"/>
                  </a:lnTo>
                  <a:lnTo>
                    <a:pt x="574" y="1363"/>
                  </a:lnTo>
                  <a:lnTo>
                    <a:pt x="574" y="1361"/>
                  </a:lnTo>
                  <a:lnTo>
                    <a:pt x="574" y="1361"/>
                  </a:lnTo>
                  <a:lnTo>
                    <a:pt x="572" y="1361"/>
                  </a:lnTo>
                  <a:lnTo>
                    <a:pt x="572" y="1361"/>
                  </a:lnTo>
                  <a:lnTo>
                    <a:pt x="572" y="1361"/>
                  </a:lnTo>
                  <a:lnTo>
                    <a:pt x="572" y="1363"/>
                  </a:lnTo>
                  <a:lnTo>
                    <a:pt x="572" y="1361"/>
                  </a:lnTo>
                  <a:lnTo>
                    <a:pt x="570" y="1361"/>
                  </a:lnTo>
                  <a:lnTo>
                    <a:pt x="572" y="1361"/>
                  </a:lnTo>
                  <a:lnTo>
                    <a:pt x="572" y="1361"/>
                  </a:lnTo>
                  <a:lnTo>
                    <a:pt x="570" y="1361"/>
                  </a:lnTo>
                  <a:lnTo>
                    <a:pt x="570" y="1357"/>
                  </a:lnTo>
                  <a:lnTo>
                    <a:pt x="570" y="1357"/>
                  </a:lnTo>
                  <a:lnTo>
                    <a:pt x="568" y="1357"/>
                  </a:lnTo>
                  <a:lnTo>
                    <a:pt x="568" y="1357"/>
                  </a:lnTo>
                  <a:lnTo>
                    <a:pt x="568" y="1355"/>
                  </a:lnTo>
                  <a:lnTo>
                    <a:pt x="566" y="1355"/>
                  </a:lnTo>
                  <a:lnTo>
                    <a:pt x="562" y="1355"/>
                  </a:lnTo>
                  <a:lnTo>
                    <a:pt x="564" y="1353"/>
                  </a:lnTo>
                  <a:lnTo>
                    <a:pt x="562" y="1353"/>
                  </a:lnTo>
                  <a:lnTo>
                    <a:pt x="562" y="1353"/>
                  </a:lnTo>
                  <a:lnTo>
                    <a:pt x="562" y="1353"/>
                  </a:lnTo>
                  <a:lnTo>
                    <a:pt x="562" y="1351"/>
                  </a:lnTo>
                  <a:lnTo>
                    <a:pt x="561" y="1351"/>
                  </a:lnTo>
                  <a:lnTo>
                    <a:pt x="561" y="1351"/>
                  </a:lnTo>
                  <a:lnTo>
                    <a:pt x="561" y="1351"/>
                  </a:lnTo>
                  <a:lnTo>
                    <a:pt x="561" y="1349"/>
                  </a:lnTo>
                  <a:lnTo>
                    <a:pt x="559" y="1349"/>
                  </a:lnTo>
                  <a:lnTo>
                    <a:pt x="559" y="1349"/>
                  </a:lnTo>
                  <a:lnTo>
                    <a:pt x="557" y="1349"/>
                  </a:lnTo>
                  <a:lnTo>
                    <a:pt x="557" y="1347"/>
                  </a:lnTo>
                  <a:lnTo>
                    <a:pt x="557" y="1347"/>
                  </a:lnTo>
                  <a:lnTo>
                    <a:pt x="557" y="1347"/>
                  </a:lnTo>
                  <a:lnTo>
                    <a:pt x="555" y="1345"/>
                  </a:lnTo>
                  <a:lnTo>
                    <a:pt x="555" y="1343"/>
                  </a:lnTo>
                  <a:lnTo>
                    <a:pt x="555" y="1343"/>
                  </a:lnTo>
                  <a:lnTo>
                    <a:pt x="553" y="1343"/>
                  </a:lnTo>
                  <a:lnTo>
                    <a:pt x="553" y="1341"/>
                  </a:lnTo>
                  <a:lnTo>
                    <a:pt x="551" y="1341"/>
                  </a:lnTo>
                  <a:lnTo>
                    <a:pt x="551" y="1339"/>
                  </a:lnTo>
                  <a:lnTo>
                    <a:pt x="551" y="1339"/>
                  </a:lnTo>
                  <a:lnTo>
                    <a:pt x="551" y="1337"/>
                  </a:lnTo>
                  <a:lnTo>
                    <a:pt x="547" y="1337"/>
                  </a:lnTo>
                  <a:lnTo>
                    <a:pt x="547" y="1337"/>
                  </a:lnTo>
                  <a:lnTo>
                    <a:pt x="547" y="1337"/>
                  </a:lnTo>
                  <a:lnTo>
                    <a:pt x="545" y="1337"/>
                  </a:lnTo>
                  <a:lnTo>
                    <a:pt x="545" y="1339"/>
                  </a:lnTo>
                  <a:lnTo>
                    <a:pt x="543" y="1339"/>
                  </a:lnTo>
                  <a:lnTo>
                    <a:pt x="543" y="1341"/>
                  </a:lnTo>
                  <a:lnTo>
                    <a:pt x="537" y="1341"/>
                  </a:lnTo>
                  <a:lnTo>
                    <a:pt x="537" y="1341"/>
                  </a:lnTo>
                  <a:lnTo>
                    <a:pt x="535" y="1341"/>
                  </a:lnTo>
                  <a:lnTo>
                    <a:pt x="535" y="1341"/>
                  </a:lnTo>
                  <a:lnTo>
                    <a:pt x="533" y="1341"/>
                  </a:lnTo>
                  <a:lnTo>
                    <a:pt x="533" y="1339"/>
                  </a:lnTo>
                  <a:lnTo>
                    <a:pt x="531" y="1339"/>
                  </a:lnTo>
                  <a:lnTo>
                    <a:pt x="531" y="1339"/>
                  </a:lnTo>
                  <a:lnTo>
                    <a:pt x="529" y="1339"/>
                  </a:lnTo>
                  <a:lnTo>
                    <a:pt x="529" y="1337"/>
                  </a:lnTo>
                  <a:lnTo>
                    <a:pt x="527" y="1337"/>
                  </a:lnTo>
                  <a:lnTo>
                    <a:pt x="527" y="1337"/>
                  </a:lnTo>
                  <a:lnTo>
                    <a:pt x="525" y="1337"/>
                  </a:lnTo>
                  <a:lnTo>
                    <a:pt x="525" y="1335"/>
                  </a:lnTo>
                  <a:lnTo>
                    <a:pt x="525" y="1333"/>
                  </a:lnTo>
                  <a:lnTo>
                    <a:pt x="523" y="1333"/>
                  </a:lnTo>
                  <a:lnTo>
                    <a:pt x="523" y="1335"/>
                  </a:lnTo>
                  <a:lnTo>
                    <a:pt x="519" y="1335"/>
                  </a:lnTo>
                  <a:close/>
                  <a:moveTo>
                    <a:pt x="1551" y="4"/>
                  </a:moveTo>
                  <a:lnTo>
                    <a:pt x="1559" y="4"/>
                  </a:lnTo>
                  <a:lnTo>
                    <a:pt x="1579" y="2"/>
                  </a:lnTo>
                  <a:lnTo>
                    <a:pt x="1589" y="2"/>
                  </a:lnTo>
                  <a:lnTo>
                    <a:pt x="1595" y="2"/>
                  </a:lnTo>
                  <a:lnTo>
                    <a:pt x="1597" y="2"/>
                  </a:lnTo>
                  <a:lnTo>
                    <a:pt x="1622" y="0"/>
                  </a:lnTo>
                  <a:lnTo>
                    <a:pt x="1626" y="0"/>
                  </a:lnTo>
                  <a:lnTo>
                    <a:pt x="1626" y="4"/>
                  </a:lnTo>
                  <a:lnTo>
                    <a:pt x="1626" y="16"/>
                  </a:lnTo>
                  <a:lnTo>
                    <a:pt x="1626" y="24"/>
                  </a:lnTo>
                  <a:lnTo>
                    <a:pt x="1628" y="44"/>
                  </a:lnTo>
                  <a:lnTo>
                    <a:pt x="1628" y="61"/>
                  </a:lnTo>
                  <a:lnTo>
                    <a:pt x="1630" y="95"/>
                  </a:lnTo>
                  <a:lnTo>
                    <a:pt x="1630" y="111"/>
                  </a:lnTo>
                  <a:lnTo>
                    <a:pt x="1630" y="113"/>
                  </a:lnTo>
                  <a:lnTo>
                    <a:pt x="1630" y="139"/>
                  </a:lnTo>
                  <a:lnTo>
                    <a:pt x="1632" y="158"/>
                  </a:lnTo>
                  <a:lnTo>
                    <a:pt x="1632" y="164"/>
                  </a:lnTo>
                  <a:lnTo>
                    <a:pt x="1632" y="180"/>
                  </a:lnTo>
                  <a:lnTo>
                    <a:pt x="1632" y="192"/>
                  </a:lnTo>
                  <a:lnTo>
                    <a:pt x="1634" y="210"/>
                  </a:lnTo>
                  <a:lnTo>
                    <a:pt x="1634" y="220"/>
                  </a:lnTo>
                  <a:lnTo>
                    <a:pt x="1634" y="232"/>
                  </a:lnTo>
                  <a:lnTo>
                    <a:pt x="1634" y="250"/>
                  </a:lnTo>
                  <a:lnTo>
                    <a:pt x="1636" y="273"/>
                  </a:lnTo>
                  <a:lnTo>
                    <a:pt x="1636" y="291"/>
                  </a:lnTo>
                  <a:lnTo>
                    <a:pt x="1636" y="309"/>
                  </a:lnTo>
                  <a:lnTo>
                    <a:pt x="1638" y="329"/>
                  </a:lnTo>
                  <a:lnTo>
                    <a:pt x="1638" y="345"/>
                  </a:lnTo>
                  <a:lnTo>
                    <a:pt x="1638" y="368"/>
                  </a:lnTo>
                  <a:lnTo>
                    <a:pt x="1640" y="394"/>
                  </a:lnTo>
                  <a:lnTo>
                    <a:pt x="1640" y="406"/>
                  </a:lnTo>
                  <a:lnTo>
                    <a:pt x="1640" y="428"/>
                  </a:lnTo>
                  <a:lnTo>
                    <a:pt x="1642" y="432"/>
                  </a:lnTo>
                  <a:lnTo>
                    <a:pt x="1642" y="448"/>
                  </a:lnTo>
                  <a:lnTo>
                    <a:pt x="1642" y="466"/>
                  </a:lnTo>
                  <a:lnTo>
                    <a:pt x="1644" y="481"/>
                  </a:lnTo>
                  <a:lnTo>
                    <a:pt x="1644" y="501"/>
                  </a:lnTo>
                  <a:lnTo>
                    <a:pt x="1646" y="535"/>
                  </a:lnTo>
                  <a:lnTo>
                    <a:pt x="1646" y="555"/>
                  </a:lnTo>
                  <a:lnTo>
                    <a:pt x="1648" y="584"/>
                  </a:lnTo>
                  <a:lnTo>
                    <a:pt x="1648" y="604"/>
                  </a:lnTo>
                  <a:lnTo>
                    <a:pt x="1648" y="610"/>
                  </a:lnTo>
                  <a:lnTo>
                    <a:pt x="1648" y="612"/>
                  </a:lnTo>
                  <a:lnTo>
                    <a:pt x="1650" y="634"/>
                  </a:lnTo>
                  <a:lnTo>
                    <a:pt x="1650" y="640"/>
                  </a:lnTo>
                  <a:lnTo>
                    <a:pt x="1652" y="709"/>
                  </a:lnTo>
                  <a:lnTo>
                    <a:pt x="1652" y="731"/>
                  </a:lnTo>
                  <a:lnTo>
                    <a:pt x="1652" y="739"/>
                  </a:lnTo>
                  <a:lnTo>
                    <a:pt x="1654" y="767"/>
                  </a:lnTo>
                  <a:lnTo>
                    <a:pt x="1654" y="781"/>
                  </a:lnTo>
                  <a:lnTo>
                    <a:pt x="1654" y="794"/>
                  </a:lnTo>
                  <a:lnTo>
                    <a:pt x="1656" y="796"/>
                  </a:lnTo>
                  <a:lnTo>
                    <a:pt x="1656" y="824"/>
                  </a:lnTo>
                  <a:lnTo>
                    <a:pt x="1656" y="844"/>
                  </a:lnTo>
                  <a:lnTo>
                    <a:pt x="1656" y="858"/>
                  </a:lnTo>
                  <a:lnTo>
                    <a:pt x="1658" y="860"/>
                  </a:lnTo>
                  <a:lnTo>
                    <a:pt x="1658" y="891"/>
                  </a:lnTo>
                  <a:lnTo>
                    <a:pt x="1658" y="899"/>
                  </a:lnTo>
                  <a:lnTo>
                    <a:pt x="1658" y="921"/>
                  </a:lnTo>
                  <a:lnTo>
                    <a:pt x="1660" y="925"/>
                  </a:lnTo>
                  <a:lnTo>
                    <a:pt x="1660" y="951"/>
                  </a:lnTo>
                  <a:lnTo>
                    <a:pt x="1660" y="959"/>
                  </a:lnTo>
                  <a:lnTo>
                    <a:pt x="1660" y="1022"/>
                  </a:lnTo>
                  <a:lnTo>
                    <a:pt x="1662" y="1028"/>
                  </a:lnTo>
                  <a:lnTo>
                    <a:pt x="1662" y="1054"/>
                  </a:lnTo>
                  <a:lnTo>
                    <a:pt x="1662" y="1070"/>
                  </a:lnTo>
                  <a:lnTo>
                    <a:pt x="1662" y="1094"/>
                  </a:lnTo>
                  <a:lnTo>
                    <a:pt x="1664" y="1103"/>
                  </a:lnTo>
                  <a:lnTo>
                    <a:pt x="1664" y="1119"/>
                  </a:lnTo>
                  <a:lnTo>
                    <a:pt x="1664" y="1127"/>
                  </a:lnTo>
                  <a:lnTo>
                    <a:pt x="1664" y="1145"/>
                  </a:lnTo>
                  <a:lnTo>
                    <a:pt x="1666" y="1165"/>
                  </a:lnTo>
                  <a:lnTo>
                    <a:pt x="1666" y="1173"/>
                  </a:lnTo>
                  <a:lnTo>
                    <a:pt x="1666" y="1189"/>
                  </a:lnTo>
                  <a:lnTo>
                    <a:pt x="1666" y="1204"/>
                  </a:lnTo>
                  <a:lnTo>
                    <a:pt x="1668" y="1210"/>
                  </a:lnTo>
                  <a:lnTo>
                    <a:pt x="1668" y="1242"/>
                  </a:lnTo>
                  <a:lnTo>
                    <a:pt x="1668" y="1246"/>
                  </a:lnTo>
                  <a:lnTo>
                    <a:pt x="1668" y="1288"/>
                  </a:lnTo>
                  <a:lnTo>
                    <a:pt x="1670" y="1304"/>
                  </a:lnTo>
                  <a:lnTo>
                    <a:pt x="1670" y="1331"/>
                  </a:lnTo>
                  <a:lnTo>
                    <a:pt x="1670" y="1339"/>
                  </a:lnTo>
                  <a:lnTo>
                    <a:pt x="1670" y="1363"/>
                  </a:lnTo>
                  <a:lnTo>
                    <a:pt x="1672" y="1379"/>
                  </a:lnTo>
                  <a:lnTo>
                    <a:pt x="1672" y="1391"/>
                  </a:lnTo>
                  <a:lnTo>
                    <a:pt x="1674" y="1410"/>
                  </a:lnTo>
                  <a:lnTo>
                    <a:pt x="1674" y="1430"/>
                  </a:lnTo>
                  <a:lnTo>
                    <a:pt x="1674" y="1440"/>
                  </a:lnTo>
                  <a:lnTo>
                    <a:pt x="1674" y="1456"/>
                  </a:lnTo>
                  <a:lnTo>
                    <a:pt x="1676" y="1472"/>
                  </a:lnTo>
                  <a:lnTo>
                    <a:pt x="1690" y="1484"/>
                  </a:lnTo>
                  <a:lnTo>
                    <a:pt x="1702" y="1494"/>
                  </a:lnTo>
                  <a:lnTo>
                    <a:pt x="1713" y="1504"/>
                  </a:lnTo>
                  <a:lnTo>
                    <a:pt x="1715" y="1506"/>
                  </a:lnTo>
                  <a:lnTo>
                    <a:pt x="1725" y="1514"/>
                  </a:lnTo>
                  <a:lnTo>
                    <a:pt x="1731" y="1517"/>
                  </a:lnTo>
                  <a:lnTo>
                    <a:pt x="1735" y="1521"/>
                  </a:lnTo>
                  <a:lnTo>
                    <a:pt x="1737" y="1523"/>
                  </a:lnTo>
                  <a:lnTo>
                    <a:pt x="1745" y="1527"/>
                  </a:lnTo>
                  <a:lnTo>
                    <a:pt x="1761" y="1541"/>
                  </a:lnTo>
                  <a:lnTo>
                    <a:pt x="1775" y="1553"/>
                  </a:lnTo>
                  <a:lnTo>
                    <a:pt x="1785" y="1563"/>
                  </a:lnTo>
                  <a:lnTo>
                    <a:pt x="1793" y="1567"/>
                  </a:lnTo>
                  <a:lnTo>
                    <a:pt x="1799" y="1575"/>
                  </a:lnTo>
                  <a:lnTo>
                    <a:pt x="1808" y="1581"/>
                  </a:lnTo>
                  <a:lnTo>
                    <a:pt x="1818" y="1591"/>
                  </a:lnTo>
                  <a:lnTo>
                    <a:pt x="1824" y="1595"/>
                  </a:lnTo>
                  <a:lnTo>
                    <a:pt x="1832" y="1601"/>
                  </a:lnTo>
                  <a:lnTo>
                    <a:pt x="1840" y="1607"/>
                  </a:lnTo>
                  <a:lnTo>
                    <a:pt x="1842" y="1609"/>
                  </a:lnTo>
                  <a:lnTo>
                    <a:pt x="1854" y="1619"/>
                  </a:lnTo>
                  <a:lnTo>
                    <a:pt x="1866" y="1628"/>
                  </a:lnTo>
                  <a:lnTo>
                    <a:pt x="1874" y="1636"/>
                  </a:lnTo>
                  <a:lnTo>
                    <a:pt x="1886" y="1644"/>
                  </a:lnTo>
                  <a:lnTo>
                    <a:pt x="1890" y="1648"/>
                  </a:lnTo>
                  <a:lnTo>
                    <a:pt x="1923" y="1676"/>
                  </a:lnTo>
                  <a:lnTo>
                    <a:pt x="1931" y="1682"/>
                  </a:lnTo>
                  <a:lnTo>
                    <a:pt x="1937" y="1686"/>
                  </a:lnTo>
                  <a:lnTo>
                    <a:pt x="1945" y="1694"/>
                  </a:lnTo>
                  <a:lnTo>
                    <a:pt x="1953" y="1700"/>
                  </a:lnTo>
                  <a:lnTo>
                    <a:pt x="1959" y="1706"/>
                  </a:lnTo>
                  <a:lnTo>
                    <a:pt x="1961" y="1708"/>
                  </a:lnTo>
                  <a:lnTo>
                    <a:pt x="1973" y="1718"/>
                  </a:lnTo>
                  <a:lnTo>
                    <a:pt x="1981" y="1724"/>
                  </a:lnTo>
                  <a:lnTo>
                    <a:pt x="1999" y="1737"/>
                  </a:lnTo>
                  <a:lnTo>
                    <a:pt x="2016" y="1753"/>
                  </a:lnTo>
                  <a:lnTo>
                    <a:pt x="2022" y="1757"/>
                  </a:lnTo>
                  <a:lnTo>
                    <a:pt x="2032" y="1765"/>
                  </a:lnTo>
                  <a:lnTo>
                    <a:pt x="2048" y="1779"/>
                  </a:lnTo>
                  <a:lnTo>
                    <a:pt x="2062" y="1793"/>
                  </a:lnTo>
                  <a:lnTo>
                    <a:pt x="2072" y="1801"/>
                  </a:lnTo>
                  <a:lnTo>
                    <a:pt x="2104" y="1827"/>
                  </a:lnTo>
                  <a:lnTo>
                    <a:pt x="2104" y="1827"/>
                  </a:lnTo>
                  <a:lnTo>
                    <a:pt x="2102" y="1827"/>
                  </a:lnTo>
                  <a:lnTo>
                    <a:pt x="2102" y="1827"/>
                  </a:lnTo>
                  <a:lnTo>
                    <a:pt x="2102" y="1829"/>
                  </a:lnTo>
                  <a:lnTo>
                    <a:pt x="2102" y="1830"/>
                  </a:lnTo>
                  <a:lnTo>
                    <a:pt x="2100" y="1830"/>
                  </a:lnTo>
                  <a:lnTo>
                    <a:pt x="2100" y="1832"/>
                  </a:lnTo>
                  <a:lnTo>
                    <a:pt x="2100" y="1832"/>
                  </a:lnTo>
                  <a:lnTo>
                    <a:pt x="2100" y="1834"/>
                  </a:lnTo>
                  <a:lnTo>
                    <a:pt x="2100" y="1836"/>
                  </a:lnTo>
                  <a:lnTo>
                    <a:pt x="2100" y="1838"/>
                  </a:lnTo>
                  <a:lnTo>
                    <a:pt x="2100" y="1838"/>
                  </a:lnTo>
                  <a:lnTo>
                    <a:pt x="2098" y="1838"/>
                  </a:lnTo>
                  <a:lnTo>
                    <a:pt x="2098" y="1840"/>
                  </a:lnTo>
                  <a:lnTo>
                    <a:pt x="2094" y="1844"/>
                  </a:lnTo>
                  <a:lnTo>
                    <a:pt x="2092" y="1844"/>
                  </a:lnTo>
                  <a:lnTo>
                    <a:pt x="2092" y="1846"/>
                  </a:lnTo>
                  <a:lnTo>
                    <a:pt x="2090" y="1846"/>
                  </a:lnTo>
                  <a:lnTo>
                    <a:pt x="2090" y="1848"/>
                  </a:lnTo>
                  <a:lnTo>
                    <a:pt x="2090" y="1848"/>
                  </a:lnTo>
                  <a:lnTo>
                    <a:pt x="2090" y="1850"/>
                  </a:lnTo>
                  <a:lnTo>
                    <a:pt x="2086" y="1850"/>
                  </a:lnTo>
                  <a:lnTo>
                    <a:pt x="2086" y="1850"/>
                  </a:lnTo>
                  <a:lnTo>
                    <a:pt x="2086" y="1852"/>
                  </a:lnTo>
                  <a:lnTo>
                    <a:pt x="2084" y="1852"/>
                  </a:lnTo>
                  <a:lnTo>
                    <a:pt x="2084" y="1852"/>
                  </a:lnTo>
                  <a:lnTo>
                    <a:pt x="2084" y="1854"/>
                  </a:lnTo>
                  <a:lnTo>
                    <a:pt x="2082" y="1854"/>
                  </a:lnTo>
                  <a:lnTo>
                    <a:pt x="2078" y="1854"/>
                  </a:lnTo>
                  <a:lnTo>
                    <a:pt x="2078" y="1854"/>
                  </a:lnTo>
                  <a:lnTo>
                    <a:pt x="2074" y="1854"/>
                  </a:lnTo>
                  <a:lnTo>
                    <a:pt x="2072" y="1854"/>
                  </a:lnTo>
                  <a:lnTo>
                    <a:pt x="2070" y="1854"/>
                  </a:lnTo>
                  <a:lnTo>
                    <a:pt x="2070" y="1856"/>
                  </a:lnTo>
                  <a:lnTo>
                    <a:pt x="2066" y="1856"/>
                  </a:lnTo>
                  <a:lnTo>
                    <a:pt x="2066" y="1854"/>
                  </a:lnTo>
                  <a:lnTo>
                    <a:pt x="2066" y="1854"/>
                  </a:lnTo>
                  <a:lnTo>
                    <a:pt x="2064" y="1852"/>
                  </a:lnTo>
                  <a:lnTo>
                    <a:pt x="2064" y="1850"/>
                  </a:lnTo>
                  <a:lnTo>
                    <a:pt x="2064" y="1850"/>
                  </a:lnTo>
                  <a:lnTo>
                    <a:pt x="2062" y="1848"/>
                  </a:lnTo>
                  <a:lnTo>
                    <a:pt x="2060" y="1846"/>
                  </a:lnTo>
                  <a:lnTo>
                    <a:pt x="2060" y="1844"/>
                  </a:lnTo>
                  <a:lnTo>
                    <a:pt x="2058" y="1844"/>
                  </a:lnTo>
                  <a:lnTo>
                    <a:pt x="2054" y="1844"/>
                  </a:lnTo>
                  <a:lnTo>
                    <a:pt x="2048" y="1838"/>
                  </a:lnTo>
                  <a:lnTo>
                    <a:pt x="2048" y="1838"/>
                  </a:lnTo>
                  <a:lnTo>
                    <a:pt x="2046" y="1840"/>
                  </a:lnTo>
                  <a:lnTo>
                    <a:pt x="2044" y="1840"/>
                  </a:lnTo>
                  <a:lnTo>
                    <a:pt x="2044" y="1840"/>
                  </a:lnTo>
                  <a:lnTo>
                    <a:pt x="2044" y="1842"/>
                  </a:lnTo>
                  <a:lnTo>
                    <a:pt x="2044" y="1844"/>
                  </a:lnTo>
                  <a:lnTo>
                    <a:pt x="2046" y="1846"/>
                  </a:lnTo>
                  <a:lnTo>
                    <a:pt x="2048" y="1848"/>
                  </a:lnTo>
                  <a:lnTo>
                    <a:pt x="2048" y="1850"/>
                  </a:lnTo>
                  <a:lnTo>
                    <a:pt x="2048" y="1850"/>
                  </a:lnTo>
                  <a:lnTo>
                    <a:pt x="2048" y="1858"/>
                  </a:lnTo>
                  <a:lnTo>
                    <a:pt x="2046" y="1858"/>
                  </a:lnTo>
                  <a:lnTo>
                    <a:pt x="2046" y="1860"/>
                  </a:lnTo>
                  <a:lnTo>
                    <a:pt x="2046" y="1862"/>
                  </a:lnTo>
                  <a:lnTo>
                    <a:pt x="2044" y="1864"/>
                  </a:lnTo>
                  <a:lnTo>
                    <a:pt x="2044" y="1864"/>
                  </a:lnTo>
                  <a:lnTo>
                    <a:pt x="2044" y="1866"/>
                  </a:lnTo>
                  <a:lnTo>
                    <a:pt x="2044" y="1870"/>
                  </a:lnTo>
                  <a:lnTo>
                    <a:pt x="2046" y="1872"/>
                  </a:lnTo>
                  <a:lnTo>
                    <a:pt x="2046" y="1876"/>
                  </a:lnTo>
                  <a:lnTo>
                    <a:pt x="2044" y="1876"/>
                  </a:lnTo>
                  <a:lnTo>
                    <a:pt x="2038" y="1876"/>
                  </a:lnTo>
                  <a:lnTo>
                    <a:pt x="2036" y="1878"/>
                  </a:lnTo>
                  <a:lnTo>
                    <a:pt x="2036" y="1878"/>
                  </a:lnTo>
                  <a:lnTo>
                    <a:pt x="2034" y="1878"/>
                  </a:lnTo>
                  <a:lnTo>
                    <a:pt x="2034" y="1878"/>
                  </a:lnTo>
                  <a:lnTo>
                    <a:pt x="2032" y="1880"/>
                  </a:lnTo>
                  <a:lnTo>
                    <a:pt x="2032" y="1880"/>
                  </a:lnTo>
                  <a:lnTo>
                    <a:pt x="2032" y="1880"/>
                  </a:lnTo>
                  <a:lnTo>
                    <a:pt x="2030" y="1882"/>
                  </a:lnTo>
                  <a:lnTo>
                    <a:pt x="2030" y="1882"/>
                  </a:lnTo>
                  <a:lnTo>
                    <a:pt x="2030" y="1882"/>
                  </a:lnTo>
                  <a:lnTo>
                    <a:pt x="2030" y="1884"/>
                  </a:lnTo>
                  <a:lnTo>
                    <a:pt x="2028" y="1884"/>
                  </a:lnTo>
                  <a:lnTo>
                    <a:pt x="2028" y="1886"/>
                  </a:lnTo>
                  <a:lnTo>
                    <a:pt x="2028" y="1886"/>
                  </a:lnTo>
                  <a:lnTo>
                    <a:pt x="2026" y="1886"/>
                  </a:lnTo>
                  <a:lnTo>
                    <a:pt x="2026" y="1890"/>
                  </a:lnTo>
                  <a:lnTo>
                    <a:pt x="2026" y="1890"/>
                  </a:lnTo>
                  <a:lnTo>
                    <a:pt x="2024" y="1892"/>
                  </a:lnTo>
                  <a:lnTo>
                    <a:pt x="2024" y="1894"/>
                  </a:lnTo>
                  <a:lnTo>
                    <a:pt x="2024" y="1894"/>
                  </a:lnTo>
                  <a:lnTo>
                    <a:pt x="2022" y="1896"/>
                  </a:lnTo>
                  <a:lnTo>
                    <a:pt x="2022" y="1898"/>
                  </a:lnTo>
                  <a:lnTo>
                    <a:pt x="2018" y="1898"/>
                  </a:lnTo>
                  <a:lnTo>
                    <a:pt x="2018" y="1900"/>
                  </a:lnTo>
                  <a:lnTo>
                    <a:pt x="2018" y="1900"/>
                  </a:lnTo>
                  <a:lnTo>
                    <a:pt x="2016" y="1900"/>
                  </a:lnTo>
                  <a:lnTo>
                    <a:pt x="2016" y="1900"/>
                  </a:lnTo>
                  <a:lnTo>
                    <a:pt x="2015" y="1900"/>
                  </a:lnTo>
                  <a:lnTo>
                    <a:pt x="2015" y="1898"/>
                  </a:lnTo>
                  <a:lnTo>
                    <a:pt x="2015" y="1898"/>
                  </a:lnTo>
                  <a:lnTo>
                    <a:pt x="2013" y="1898"/>
                  </a:lnTo>
                  <a:lnTo>
                    <a:pt x="2013" y="1898"/>
                  </a:lnTo>
                  <a:lnTo>
                    <a:pt x="2011" y="1898"/>
                  </a:lnTo>
                  <a:lnTo>
                    <a:pt x="2013" y="1898"/>
                  </a:lnTo>
                  <a:lnTo>
                    <a:pt x="2011" y="1898"/>
                  </a:lnTo>
                  <a:lnTo>
                    <a:pt x="2011" y="1898"/>
                  </a:lnTo>
                  <a:lnTo>
                    <a:pt x="2011" y="1898"/>
                  </a:lnTo>
                  <a:lnTo>
                    <a:pt x="2011" y="1900"/>
                  </a:lnTo>
                  <a:lnTo>
                    <a:pt x="2009" y="1900"/>
                  </a:lnTo>
                  <a:lnTo>
                    <a:pt x="2009" y="1908"/>
                  </a:lnTo>
                  <a:lnTo>
                    <a:pt x="2009" y="1908"/>
                  </a:lnTo>
                  <a:lnTo>
                    <a:pt x="2007" y="1910"/>
                  </a:lnTo>
                  <a:lnTo>
                    <a:pt x="2007" y="1910"/>
                  </a:lnTo>
                  <a:lnTo>
                    <a:pt x="2007" y="1910"/>
                  </a:lnTo>
                  <a:lnTo>
                    <a:pt x="2007" y="1910"/>
                  </a:lnTo>
                  <a:lnTo>
                    <a:pt x="2001" y="1916"/>
                  </a:lnTo>
                  <a:lnTo>
                    <a:pt x="2001" y="1916"/>
                  </a:lnTo>
                  <a:lnTo>
                    <a:pt x="2001" y="1916"/>
                  </a:lnTo>
                  <a:lnTo>
                    <a:pt x="2001" y="1918"/>
                  </a:lnTo>
                  <a:lnTo>
                    <a:pt x="1999" y="1918"/>
                  </a:lnTo>
                  <a:lnTo>
                    <a:pt x="1999" y="1918"/>
                  </a:lnTo>
                  <a:lnTo>
                    <a:pt x="1999" y="1918"/>
                  </a:lnTo>
                  <a:lnTo>
                    <a:pt x="1993" y="1924"/>
                  </a:lnTo>
                  <a:lnTo>
                    <a:pt x="1991" y="1924"/>
                  </a:lnTo>
                  <a:lnTo>
                    <a:pt x="1989" y="1926"/>
                  </a:lnTo>
                  <a:lnTo>
                    <a:pt x="1989" y="1926"/>
                  </a:lnTo>
                  <a:lnTo>
                    <a:pt x="1989" y="1926"/>
                  </a:lnTo>
                  <a:lnTo>
                    <a:pt x="1989" y="1928"/>
                  </a:lnTo>
                  <a:lnTo>
                    <a:pt x="1989" y="1928"/>
                  </a:lnTo>
                  <a:lnTo>
                    <a:pt x="1989" y="1930"/>
                  </a:lnTo>
                  <a:lnTo>
                    <a:pt x="1987" y="1932"/>
                  </a:lnTo>
                  <a:lnTo>
                    <a:pt x="1987" y="1932"/>
                  </a:lnTo>
                  <a:lnTo>
                    <a:pt x="1987" y="1932"/>
                  </a:lnTo>
                  <a:lnTo>
                    <a:pt x="1985" y="1932"/>
                  </a:lnTo>
                  <a:lnTo>
                    <a:pt x="1985" y="1933"/>
                  </a:lnTo>
                  <a:lnTo>
                    <a:pt x="1983" y="1933"/>
                  </a:lnTo>
                  <a:lnTo>
                    <a:pt x="1983" y="1933"/>
                  </a:lnTo>
                  <a:lnTo>
                    <a:pt x="1979" y="1933"/>
                  </a:lnTo>
                  <a:lnTo>
                    <a:pt x="1979" y="1935"/>
                  </a:lnTo>
                  <a:lnTo>
                    <a:pt x="1979" y="1935"/>
                  </a:lnTo>
                  <a:lnTo>
                    <a:pt x="1977" y="1935"/>
                  </a:lnTo>
                  <a:lnTo>
                    <a:pt x="1973" y="1935"/>
                  </a:lnTo>
                  <a:lnTo>
                    <a:pt x="1973" y="1935"/>
                  </a:lnTo>
                  <a:lnTo>
                    <a:pt x="1969" y="1935"/>
                  </a:lnTo>
                  <a:lnTo>
                    <a:pt x="1969" y="1935"/>
                  </a:lnTo>
                  <a:lnTo>
                    <a:pt x="1965" y="1935"/>
                  </a:lnTo>
                  <a:lnTo>
                    <a:pt x="1965" y="1937"/>
                  </a:lnTo>
                  <a:lnTo>
                    <a:pt x="1963" y="1937"/>
                  </a:lnTo>
                  <a:lnTo>
                    <a:pt x="1961" y="1937"/>
                  </a:lnTo>
                  <a:lnTo>
                    <a:pt x="1961" y="1939"/>
                  </a:lnTo>
                  <a:lnTo>
                    <a:pt x="1961" y="1939"/>
                  </a:lnTo>
                  <a:lnTo>
                    <a:pt x="1959" y="1939"/>
                  </a:lnTo>
                  <a:lnTo>
                    <a:pt x="1959" y="1937"/>
                  </a:lnTo>
                  <a:lnTo>
                    <a:pt x="1959" y="1937"/>
                  </a:lnTo>
                  <a:lnTo>
                    <a:pt x="1959" y="1935"/>
                  </a:lnTo>
                  <a:lnTo>
                    <a:pt x="1959" y="1935"/>
                  </a:lnTo>
                  <a:lnTo>
                    <a:pt x="1959" y="1932"/>
                  </a:lnTo>
                  <a:lnTo>
                    <a:pt x="1957" y="1932"/>
                  </a:lnTo>
                  <a:lnTo>
                    <a:pt x="1957" y="1932"/>
                  </a:lnTo>
                  <a:lnTo>
                    <a:pt x="1955" y="1932"/>
                  </a:lnTo>
                  <a:lnTo>
                    <a:pt x="1955" y="1930"/>
                  </a:lnTo>
                  <a:lnTo>
                    <a:pt x="1955" y="1930"/>
                  </a:lnTo>
                  <a:lnTo>
                    <a:pt x="1955" y="1926"/>
                  </a:lnTo>
                  <a:lnTo>
                    <a:pt x="1953" y="1926"/>
                  </a:lnTo>
                  <a:lnTo>
                    <a:pt x="1953" y="1924"/>
                  </a:lnTo>
                  <a:lnTo>
                    <a:pt x="1953" y="1924"/>
                  </a:lnTo>
                  <a:lnTo>
                    <a:pt x="1953" y="1922"/>
                  </a:lnTo>
                  <a:lnTo>
                    <a:pt x="1951" y="1922"/>
                  </a:lnTo>
                  <a:lnTo>
                    <a:pt x="1951" y="1922"/>
                  </a:lnTo>
                  <a:lnTo>
                    <a:pt x="1951" y="1922"/>
                  </a:lnTo>
                  <a:lnTo>
                    <a:pt x="1951" y="1922"/>
                  </a:lnTo>
                  <a:lnTo>
                    <a:pt x="1949" y="1922"/>
                  </a:lnTo>
                  <a:lnTo>
                    <a:pt x="1949" y="1922"/>
                  </a:lnTo>
                  <a:lnTo>
                    <a:pt x="1947" y="1922"/>
                  </a:lnTo>
                  <a:lnTo>
                    <a:pt x="1947" y="1920"/>
                  </a:lnTo>
                  <a:lnTo>
                    <a:pt x="1947" y="1920"/>
                  </a:lnTo>
                  <a:lnTo>
                    <a:pt x="1947" y="1918"/>
                  </a:lnTo>
                  <a:lnTo>
                    <a:pt x="1945" y="1918"/>
                  </a:lnTo>
                  <a:lnTo>
                    <a:pt x="1945" y="1916"/>
                  </a:lnTo>
                  <a:lnTo>
                    <a:pt x="1945" y="1916"/>
                  </a:lnTo>
                  <a:lnTo>
                    <a:pt x="1945" y="1914"/>
                  </a:lnTo>
                  <a:lnTo>
                    <a:pt x="1943" y="1914"/>
                  </a:lnTo>
                  <a:lnTo>
                    <a:pt x="1945" y="1914"/>
                  </a:lnTo>
                  <a:lnTo>
                    <a:pt x="1943" y="1914"/>
                  </a:lnTo>
                  <a:lnTo>
                    <a:pt x="1943" y="1914"/>
                  </a:lnTo>
                  <a:lnTo>
                    <a:pt x="1943" y="1914"/>
                  </a:lnTo>
                  <a:lnTo>
                    <a:pt x="1943" y="1912"/>
                  </a:lnTo>
                  <a:lnTo>
                    <a:pt x="1943" y="1914"/>
                  </a:lnTo>
                  <a:lnTo>
                    <a:pt x="1941" y="1914"/>
                  </a:lnTo>
                  <a:lnTo>
                    <a:pt x="1941" y="1914"/>
                  </a:lnTo>
                  <a:lnTo>
                    <a:pt x="1941" y="1914"/>
                  </a:lnTo>
                  <a:lnTo>
                    <a:pt x="1941" y="1916"/>
                  </a:lnTo>
                  <a:lnTo>
                    <a:pt x="1939" y="1916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37" y="1914"/>
                  </a:lnTo>
                  <a:lnTo>
                    <a:pt x="1937" y="1912"/>
                  </a:lnTo>
                  <a:lnTo>
                    <a:pt x="1937" y="1912"/>
                  </a:lnTo>
                  <a:lnTo>
                    <a:pt x="1937" y="1910"/>
                  </a:lnTo>
                  <a:lnTo>
                    <a:pt x="1935" y="1910"/>
                  </a:lnTo>
                  <a:lnTo>
                    <a:pt x="1935" y="1912"/>
                  </a:lnTo>
                  <a:lnTo>
                    <a:pt x="1935" y="1912"/>
                  </a:lnTo>
                  <a:lnTo>
                    <a:pt x="1935" y="1912"/>
                  </a:lnTo>
                  <a:lnTo>
                    <a:pt x="1935" y="1912"/>
                  </a:lnTo>
                  <a:lnTo>
                    <a:pt x="1935" y="1912"/>
                  </a:lnTo>
                  <a:lnTo>
                    <a:pt x="1933" y="1912"/>
                  </a:lnTo>
                  <a:lnTo>
                    <a:pt x="1933" y="1910"/>
                  </a:lnTo>
                  <a:lnTo>
                    <a:pt x="1933" y="1910"/>
                  </a:lnTo>
                  <a:lnTo>
                    <a:pt x="1933" y="1910"/>
                  </a:lnTo>
                  <a:lnTo>
                    <a:pt x="1931" y="1910"/>
                  </a:lnTo>
                  <a:lnTo>
                    <a:pt x="1931" y="1910"/>
                  </a:lnTo>
                  <a:lnTo>
                    <a:pt x="1931" y="1910"/>
                  </a:lnTo>
                  <a:lnTo>
                    <a:pt x="1929" y="1910"/>
                  </a:lnTo>
                  <a:lnTo>
                    <a:pt x="1929" y="1908"/>
                  </a:lnTo>
                  <a:lnTo>
                    <a:pt x="1927" y="1908"/>
                  </a:lnTo>
                  <a:lnTo>
                    <a:pt x="1927" y="1906"/>
                  </a:lnTo>
                  <a:lnTo>
                    <a:pt x="1927" y="1906"/>
                  </a:lnTo>
                  <a:lnTo>
                    <a:pt x="1925" y="1906"/>
                  </a:lnTo>
                  <a:lnTo>
                    <a:pt x="1925" y="1904"/>
                  </a:lnTo>
                  <a:lnTo>
                    <a:pt x="1925" y="1904"/>
                  </a:lnTo>
                  <a:lnTo>
                    <a:pt x="1925" y="1904"/>
                  </a:lnTo>
                  <a:lnTo>
                    <a:pt x="1919" y="1904"/>
                  </a:lnTo>
                  <a:lnTo>
                    <a:pt x="1919" y="1902"/>
                  </a:lnTo>
                  <a:lnTo>
                    <a:pt x="1917" y="1902"/>
                  </a:lnTo>
                  <a:lnTo>
                    <a:pt x="1917" y="1904"/>
                  </a:lnTo>
                  <a:lnTo>
                    <a:pt x="1915" y="1904"/>
                  </a:lnTo>
                  <a:lnTo>
                    <a:pt x="1915" y="1904"/>
                  </a:lnTo>
                  <a:lnTo>
                    <a:pt x="1915" y="1902"/>
                  </a:lnTo>
                  <a:lnTo>
                    <a:pt x="1913" y="1902"/>
                  </a:lnTo>
                  <a:lnTo>
                    <a:pt x="1913" y="1902"/>
                  </a:lnTo>
                  <a:lnTo>
                    <a:pt x="1913" y="1900"/>
                  </a:lnTo>
                  <a:lnTo>
                    <a:pt x="1912" y="1900"/>
                  </a:lnTo>
                  <a:lnTo>
                    <a:pt x="1912" y="1898"/>
                  </a:lnTo>
                  <a:lnTo>
                    <a:pt x="1912" y="1898"/>
                  </a:lnTo>
                  <a:lnTo>
                    <a:pt x="1912" y="1898"/>
                  </a:lnTo>
                  <a:lnTo>
                    <a:pt x="1912" y="1900"/>
                  </a:lnTo>
                  <a:lnTo>
                    <a:pt x="1912" y="1900"/>
                  </a:lnTo>
                  <a:lnTo>
                    <a:pt x="1912" y="1902"/>
                  </a:lnTo>
                  <a:lnTo>
                    <a:pt x="1910" y="1902"/>
                  </a:lnTo>
                  <a:lnTo>
                    <a:pt x="1910" y="1904"/>
                  </a:lnTo>
                  <a:lnTo>
                    <a:pt x="1910" y="1904"/>
                  </a:lnTo>
                  <a:lnTo>
                    <a:pt x="1910" y="1904"/>
                  </a:lnTo>
                  <a:lnTo>
                    <a:pt x="1908" y="1904"/>
                  </a:lnTo>
                  <a:lnTo>
                    <a:pt x="1908" y="1908"/>
                  </a:lnTo>
                  <a:lnTo>
                    <a:pt x="1908" y="1908"/>
                  </a:lnTo>
                  <a:lnTo>
                    <a:pt x="1908" y="1910"/>
                  </a:lnTo>
                  <a:lnTo>
                    <a:pt x="1908" y="1910"/>
                  </a:lnTo>
                  <a:lnTo>
                    <a:pt x="1906" y="1910"/>
                  </a:lnTo>
                  <a:lnTo>
                    <a:pt x="1906" y="1912"/>
                  </a:lnTo>
                  <a:lnTo>
                    <a:pt x="1906" y="1912"/>
                  </a:lnTo>
                  <a:lnTo>
                    <a:pt x="1906" y="1908"/>
                  </a:lnTo>
                  <a:lnTo>
                    <a:pt x="1904" y="1908"/>
                  </a:lnTo>
                  <a:lnTo>
                    <a:pt x="1904" y="1908"/>
                  </a:lnTo>
                  <a:lnTo>
                    <a:pt x="1904" y="1908"/>
                  </a:lnTo>
                  <a:lnTo>
                    <a:pt x="1904" y="1908"/>
                  </a:lnTo>
                  <a:lnTo>
                    <a:pt x="1902" y="1908"/>
                  </a:lnTo>
                  <a:lnTo>
                    <a:pt x="1902" y="1910"/>
                  </a:lnTo>
                  <a:lnTo>
                    <a:pt x="1900" y="1910"/>
                  </a:lnTo>
                  <a:lnTo>
                    <a:pt x="1900" y="1908"/>
                  </a:lnTo>
                  <a:lnTo>
                    <a:pt x="1898" y="1908"/>
                  </a:lnTo>
                  <a:lnTo>
                    <a:pt x="1898" y="1908"/>
                  </a:lnTo>
                  <a:lnTo>
                    <a:pt x="1898" y="1908"/>
                  </a:lnTo>
                  <a:lnTo>
                    <a:pt x="1898" y="1906"/>
                  </a:lnTo>
                  <a:lnTo>
                    <a:pt x="1898" y="1906"/>
                  </a:lnTo>
                  <a:lnTo>
                    <a:pt x="1898" y="1904"/>
                  </a:lnTo>
                  <a:lnTo>
                    <a:pt x="1900" y="1904"/>
                  </a:lnTo>
                  <a:lnTo>
                    <a:pt x="1900" y="1904"/>
                  </a:lnTo>
                  <a:lnTo>
                    <a:pt x="1900" y="1904"/>
                  </a:lnTo>
                  <a:lnTo>
                    <a:pt x="1900" y="1904"/>
                  </a:lnTo>
                  <a:lnTo>
                    <a:pt x="1900" y="1902"/>
                  </a:lnTo>
                  <a:lnTo>
                    <a:pt x="1898" y="1902"/>
                  </a:lnTo>
                  <a:lnTo>
                    <a:pt x="1898" y="1902"/>
                  </a:lnTo>
                  <a:lnTo>
                    <a:pt x="1898" y="1902"/>
                  </a:lnTo>
                  <a:lnTo>
                    <a:pt x="1898" y="1900"/>
                  </a:lnTo>
                  <a:lnTo>
                    <a:pt x="1896" y="1900"/>
                  </a:lnTo>
                  <a:lnTo>
                    <a:pt x="1896" y="1900"/>
                  </a:lnTo>
                  <a:lnTo>
                    <a:pt x="1896" y="1900"/>
                  </a:lnTo>
                  <a:lnTo>
                    <a:pt x="1894" y="1898"/>
                  </a:lnTo>
                  <a:lnTo>
                    <a:pt x="1894" y="1898"/>
                  </a:lnTo>
                  <a:lnTo>
                    <a:pt x="1896" y="1898"/>
                  </a:lnTo>
                  <a:lnTo>
                    <a:pt x="1896" y="1896"/>
                  </a:lnTo>
                  <a:lnTo>
                    <a:pt x="1896" y="1894"/>
                  </a:lnTo>
                  <a:lnTo>
                    <a:pt x="1894" y="1894"/>
                  </a:lnTo>
                  <a:lnTo>
                    <a:pt x="1894" y="1894"/>
                  </a:lnTo>
                  <a:lnTo>
                    <a:pt x="1892" y="1894"/>
                  </a:lnTo>
                  <a:lnTo>
                    <a:pt x="1892" y="1892"/>
                  </a:lnTo>
                  <a:lnTo>
                    <a:pt x="1888" y="1892"/>
                  </a:lnTo>
                  <a:lnTo>
                    <a:pt x="1888" y="1888"/>
                  </a:lnTo>
                  <a:lnTo>
                    <a:pt x="1888" y="1888"/>
                  </a:lnTo>
                  <a:lnTo>
                    <a:pt x="1888" y="1886"/>
                  </a:lnTo>
                  <a:lnTo>
                    <a:pt x="1886" y="1886"/>
                  </a:lnTo>
                  <a:lnTo>
                    <a:pt x="1886" y="1884"/>
                  </a:lnTo>
                  <a:lnTo>
                    <a:pt x="1886" y="1884"/>
                  </a:lnTo>
                  <a:lnTo>
                    <a:pt x="1886" y="1880"/>
                  </a:lnTo>
                  <a:lnTo>
                    <a:pt x="1884" y="1880"/>
                  </a:lnTo>
                  <a:lnTo>
                    <a:pt x="1884" y="1878"/>
                  </a:lnTo>
                  <a:lnTo>
                    <a:pt x="1882" y="1878"/>
                  </a:lnTo>
                  <a:lnTo>
                    <a:pt x="1882" y="1880"/>
                  </a:lnTo>
                  <a:lnTo>
                    <a:pt x="1882" y="1880"/>
                  </a:lnTo>
                  <a:lnTo>
                    <a:pt x="1882" y="1882"/>
                  </a:lnTo>
                  <a:lnTo>
                    <a:pt x="1880" y="1882"/>
                  </a:lnTo>
                  <a:lnTo>
                    <a:pt x="1882" y="1882"/>
                  </a:lnTo>
                  <a:lnTo>
                    <a:pt x="1882" y="1886"/>
                  </a:lnTo>
                  <a:lnTo>
                    <a:pt x="1882" y="1886"/>
                  </a:lnTo>
                  <a:lnTo>
                    <a:pt x="1882" y="1888"/>
                  </a:lnTo>
                  <a:lnTo>
                    <a:pt x="1882" y="1888"/>
                  </a:lnTo>
                  <a:lnTo>
                    <a:pt x="1882" y="1890"/>
                  </a:lnTo>
                  <a:lnTo>
                    <a:pt x="1880" y="1890"/>
                  </a:lnTo>
                  <a:lnTo>
                    <a:pt x="1880" y="1890"/>
                  </a:lnTo>
                  <a:lnTo>
                    <a:pt x="1880" y="1890"/>
                  </a:lnTo>
                  <a:lnTo>
                    <a:pt x="1878" y="1890"/>
                  </a:lnTo>
                  <a:lnTo>
                    <a:pt x="1878" y="1890"/>
                  </a:lnTo>
                  <a:lnTo>
                    <a:pt x="1876" y="1890"/>
                  </a:lnTo>
                  <a:lnTo>
                    <a:pt x="1876" y="1888"/>
                  </a:lnTo>
                  <a:lnTo>
                    <a:pt x="1874" y="1888"/>
                  </a:lnTo>
                  <a:lnTo>
                    <a:pt x="1874" y="1888"/>
                  </a:lnTo>
                  <a:lnTo>
                    <a:pt x="1872" y="1888"/>
                  </a:lnTo>
                  <a:lnTo>
                    <a:pt x="1872" y="1886"/>
                  </a:lnTo>
                  <a:lnTo>
                    <a:pt x="1868" y="1886"/>
                  </a:lnTo>
                  <a:lnTo>
                    <a:pt x="1868" y="1888"/>
                  </a:lnTo>
                  <a:lnTo>
                    <a:pt x="1866" y="1888"/>
                  </a:lnTo>
                  <a:lnTo>
                    <a:pt x="1866" y="1886"/>
                  </a:lnTo>
                  <a:lnTo>
                    <a:pt x="1866" y="1888"/>
                  </a:lnTo>
                  <a:lnTo>
                    <a:pt x="1864" y="1888"/>
                  </a:lnTo>
                  <a:lnTo>
                    <a:pt x="1864" y="1884"/>
                  </a:lnTo>
                  <a:lnTo>
                    <a:pt x="1866" y="1884"/>
                  </a:lnTo>
                  <a:lnTo>
                    <a:pt x="1866" y="1882"/>
                  </a:lnTo>
                  <a:lnTo>
                    <a:pt x="1864" y="1882"/>
                  </a:lnTo>
                  <a:lnTo>
                    <a:pt x="1864" y="1882"/>
                  </a:lnTo>
                  <a:lnTo>
                    <a:pt x="1864" y="1882"/>
                  </a:lnTo>
                  <a:lnTo>
                    <a:pt x="1862" y="1882"/>
                  </a:lnTo>
                  <a:lnTo>
                    <a:pt x="1862" y="1882"/>
                  </a:lnTo>
                  <a:lnTo>
                    <a:pt x="1860" y="1882"/>
                  </a:lnTo>
                  <a:lnTo>
                    <a:pt x="1860" y="1882"/>
                  </a:lnTo>
                  <a:lnTo>
                    <a:pt x="1860" y="1882"/>
                  </a:lnTo>
                  <a:lnTo>
                    <a:pt x="1860" y="1882"/>
                  </a:lnTo>
                  <a:lnTo>
                    <a:pt x="1860" y="1882"/>
                  </a:lnTo>
                  <a:lnTo>
                    <a:pt x="1858" y="1882"/>
                  </a:lnTo>
                  <a:lnTo>
                    <a:pt x="1858" y="1882"/>
                  </a:lnTo>
                  <a:lnTo>
                    <a:pt x="1858" y="1882"/>
                  </a:lnTo>
                  <a:lnTo>
                    <a:pt x="1858" y="1880"/>
                  </a:lnTo>
                  <a:lnTo>
                    <a:pt x="1854" y="1880"/>
                  </a:lnTo>
                  <a:lnTo>
                    <a:pt x="1854" y="1878"/>
                  </a:lnTo>
                  <a:lnTo>
                    <a:pt x="1852" y="1878"/>
                  </a:lnTo>
                  <a:lnTo>
                    <a:pt x="1852" y="1876"/>
                  </a:lnTo>
                  <a:lnTo>
                    <a:pt x="1852" y="1876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2"/>
                  </a:lnTo>
                  <a:lnTo>
                    <a:pt x="1852" y="1872"/>
                  </a:lnTo>
                  <a:lnTo>
                    <a:pt x="1852" y="1872"/>
                  </a:lnTo>
                  <a:lnTo>
                    <a:pt x="1852" y="1872"/>
                  </a:lnTo>
                  <a:lnTo>
                    <a:pt x="1852" y="1870"/>
                  </a:lnTo>
                  <a:lnTo>
                    <a:pt x="1850" y="1870"/>
                  </a:lnTo>
                  <a:lnTo>
                    <a:pt x="1850" y="1868"/>
                  </a:lnTo>
                  <a:lnTo>
                    <a:pt x="1850" y="1868"/>
                  </a:lnTo>
                  <a:lnTo>
                    <a:pt x="1848" y="1868"/>
                  </a:lnTo>
                  <a:lnTo>
                    <a:pt x="1846" y="1868"/>
                  </a:lnTo>
                  <a:lnTo>
                    <a:pt x="1846" y="1868"/>
                  </a:lnTo>
                  <a:lnTo>
                    <a:pt x="1844" y="1868"/>
                  </a:lnTo>
                  <a:lnTo>
                    <a:pt x="1844" y="1868"/>
                  </a:lnTo>
                  <a:lnTo>
                    <a:pt x="1842" y="1868"/>
                  </a:lnTo>
                  <a:lnTo>
                    <a:pt x="1842" y="1866"/>
                  </a:lnTo>
                  <a:lnTo>
                    <a:pt x="1840" y="1866"/>
                  </a:lnTo>
                  <a:lnTo>
                    <a:pt x="1840" y="1866"/>
                  </a:lnTo>
                  <a:lnTo>
                    <a:pt x="1836" y="1866"/>
                  </a:lnTo>
                  <a:lnTo>
                    <a:pt x="1836" y="1864"/>
                  </a:lnTo>
                  <a:lnTo>
                    <a:pt x="1834" y="1864"/>
                  </a:lnTo>
                  <a:lnTo>
                    <a:pt x="1834" y="1864"/>
                  </a:lnTo>
                  <a:lnTo>
                    <a:pt x="1834" y="1864"/>
                  </a:lnTo>
                  <a:lnTo>
                    <a:pt x="1834" y="1862"/>
                  </a:lnTo>
                  <a:lnTo>
                    <a:pt x="1832" y="1862"/>
                  </a:lnTo>
                  <a:lnTo>
                    <a:pt x="1832" y="1860"/>
                  </a:lnTo>
                  <a:lnTo>
                    <a:pt x="1832" y="1860"/>
                  </a:lnTo>
                  <a:lnTo>
                    <a:pt x="1832" y="1858"/>
                  </a:lnTo>
                  <a:lnTo>
                    <a:pt x="1834" y="1858"/>
                  </a:lnTo>
                  <a:lnTo>
                    <a:pt x="1834" y="1856"/>
                  </a:lnTo>
                  <a:lnTo>
                    <a:pt x="1834" y="1856"/>
                  </a:lnTo>
                  <a:lnTo>
                    <a:pt x="1834" y="1856"/>
                  </a:lnTo>
                  <a:lnTo>
                    <a:pt x="1834" y="1856"/>
                  </a:lnTo>
                  <a:lnTo>
                    <a:pt x="1834" y="1852"/>
                  </a:lnTo>
                  <a:lnTo>
                    <a:pt x="1834" y="1852"/>
                  </a:lnTo>
                  <a:lnTo>
                    <a:pt x="1834" y="1852"/>
                  </a:lnTo>
                  <a:lnTo>
                    <a:pt x="1834" y="1852"/>
                  </a:lnTo>
                  <a:lnTo>
                    <a:pt x="1834" y="1850"/>
                  </a:lnTo>
                  <a:lnTo>
                    <a:pt x="1832" y="1850"/>
                  </a:lnTo>
                  <a:lnTo>
                    <a:pt x="1832" y="1850"/>
                  </a:lnTo>
                  <a:lnTo>
                    <a:pt x="1834" y="1850"/>
                  </a:lnTo>
                  <a:lnTo>
                    <a:pt x="1834" y="1846"/>
                  </a:lnTo>
                  <a:lnTo>
                    <a:pt x="1836" y="1846"/>
                  </a:lnTo>
                  <a:lnTo>
                    <a:pt x="1836" y="1846"/>
                  </a:lnTo>
                  <a:lnTo>
                    <a:pt x="1836" y="1846"/>
                  </a:lnTo>
                  <a:lnTo>
                    <a:pt x="1836" y="1844"/>
                  </a:lnTo>
                  <a:lnTo>
                    <a:pt x="1840" y="1844"/>
                  </a:lnTo>
                  <a:lnTo>
                    <a:pt x="1840" y="1844"/>
                  </a:lnTo>
                  <a:lnTo>
                    <a:pt x="1840" y="1844"/>
                  </a:lnTo>
                  <a:lnTo>
                    <a:pt x="1840" y="1842"/>
                  </a:lnTo>
                  <a:lnTo>
                    <a:pt x="1840" y="1840"/>
                  </a:lnTo>
                  <a:lnTo>
                    <a:pt x="1840" y="1840"/>
                  </a:lnTo>
                  <a:lnTo>
                    <a:pt x="1840" y="1840"/>
                  </a:lnTo>
                  <a:lnTo>
                    <a:pt x="1838" y="1840"/>
                  </a:lnTo>
                  <a:lnTo>
                    <a:pt x="1838" y="1838"/>
                  </a:lnTo>
                  <a:lnTo>
                    <a:pt x="1836" y="1838"/>
                  </a:lnTo>
                  <a:lnTo>
                    <a:pt x="1836" y="1836"/>
                  </a:lnTo>
                  <a:lnTo>
                    <a:pt x="1836" y="1836"/>
                  </a:lnTo>
                  <a:lnTo>
                    <a:pt x="1836" y="1836"/>
                  </a:lnTo>
                  <a:lnTo>
                    <a:pt x="1834" y="1836"/>
                  </a:lnTo>
                  <a:lnTo>
                    <a:pt x="1834" y="1834"/>
                  </a:lnTo>
                  <a:lnTo>
                    <a:pt x="1836" y="1834"/>
                  </a:lnTo>
                  <a:lnTo>
                    <a:pt x="1836" y="1832"/>
                  </a:lnTo>
                  <a:lnTo>
                    <a:pt x="1836" y="1832"/>
                  </a:lnTo>
                  <a:lnTo>
                    <a:pt x="1836" y="1832"/>
                  </a:lnTo>
                  <a:lnTo>
                    <a:pt x="1838" y="1832"/>
                  </a:lnTo>
                  <a:lnTo>
                    <a:pt x="1838" y="1830"/>
                  </a:lnTo>
                  <a:lnTo>
                    <a:pt x="1836" y="1829"/>
                  </a:lnTo>
                  <a:lnTo>
                    <a:pt x="1834" y="1829"/>
                  </a:lnTo>
                  <a:lnTo>
                    <a:pt x="1834" y="1829"/>
                  </a:lnTo>
                  <a:lnTo>
                    <a:pt x="1834" y="1829"/>
                  </a:lnTo>
                  <a:lnTo>
                    <a:pt x="1832" y="1827"/>
                  </a:lnTo>
                  <a:lnTo>
                    <a:pt x="1830" y="1827"/>
                  </a:lnTo>
                  <a:lnTo>
                    <a:pt x="1830" y="1827"/>
                  </a:lnTo>
                  <a:lnTo>
                    <a:pt x="1830" y="1827"/>
                  </a:lnTo>
                  <a:lnTo>
                    <a:pt x="1830" y="1825"/>
                  </a:lnTo>
                  <a:lnTo>
                    <a:pt x="1828" y="1825"/>
                  </a:lnTo>
                  <a:lnTo>
                    <a:pt x="1828" y="1823"/>
                  </a:lnTo>
                  <a:lnTo>
                    <a:pt x="1826" y="1823"/>
                  </a:lnTo>
                  <a:lnTo>
                    <a:pt x="1824" y="1823"/>
                  </a:lnTo>
                  <a:lnTo>
                    <a:pt x="1824" y="1821"/>
                  </a:lnTo>
                  <a:lnTo>
                    <a:pt x="1824" y="1821"/>
                  </a:lnTo>
                  <a:lnTo>
                    <a:pt x="1824" y="1821"/>
                  </a:lnTo>
                  <a:lnTo>
                    <a:pt x="1822" y="1821"/>
                  </a:lnTo>
                  <a:lnTo>
                    <a:pt x="1822" y="1819"/>
                  </a:lnTo>
                  <a:lnTo>
                    <a:pt x="1822" y="1819"/>
                  </a:lnTo>
                  <a:lnTo>
                    <a:pt x="1822" y="1819"/>
                  </a:lnTo>
                  <a:lnTo>
                    <a:pt x="1822" y="1817"/>
                  </a:lnTo>
                  <a:lnTo>
                    <a:pt x="1824" y="1817"/>
                  </a:lnTo>
                  <a:lnTo>
                    <a:pt x="1824" y="1817"/>
                  </a:lnTo>
                  <a:lnTo>
                    <a:pt x="1826" y="1817"/>
                  </a:lnTo>
                  <a:lnTo>
                    <a:pt x="1826" y="1815"/>
                  </a:lnTo>
                  <a:lnTo>
                    <a:pt x="1824" y="1815"/>
                  </a:lnTo>
                  <a:lnTo>
                    <a:pt x="1824" y="1809"/>
                  </a:lnTo>
                  <a:lnTo>
                    <a:pt x="1826" y="1809"/>
                  </a:lnTo>
                  <a:lnTo>
                    <a:pt x="1826" y="1807"/>
                  </a:lnTo>
                  <a:lnTo>
                    <a:pt x="1824" y="1807"/>
                  </a:lnTo>
                  <a:lnTo>
                    <a:pt x="1824" y="1805"/>
                  </a:lnTo>
                  <a:lnTo>
                    <a:pt x="1826" y="1805"/>
                  </a:lnTo>
                  <a:lnTo>
                    <a:pt x="1824" y="1805"/>
                  </a:lnTo>
                  <a:lnTo>
                    <a:pt x="1824" y="1803"/>
                  </a:lnTo>
                  <a:lnTo>
                    <a:pt x="1824" y="1803"/>
                  </a:lnTo>
                  <a:lnTo>
                    <a:pt x="1824" y="1803"/>
                  </a:lnTo>
                  <a:lnTo>
                    <a:pt x="1824" y="1801"/>
                  </a:lnTo>
                  <a:lnTo>
                    <a:pt x="1824" y="1801"/>
                  </a:lnTo>
                  <a:lnTo>
                    <a:pt x="1826" y="1801"/>
                  </a:lnTo>
                  <a:lnTo>
                    <a:pt x="1826" y="1799"/>
                  </a:lnTo>
                  <a:lnTo>
                    <a:pt x="1826" y="1799"/>
                  </a:lnTo>
                  <a:lnTo>
                    <a:pt x="1826" y="1799"/>
                  </a:lnTo>
                  <a:lnTo>
                    <a:pt x="1828" y="1799"/>
                  </a:lnTo>
                  <a:lnTo>
                    <a:pt x="1828" y="1797"/>
                  </a:lnTo>
                  <a:lnTo>
                    <a:pt x="1828" y="1797"/>
                  </a:lnTo>
                  <a:lnTo>
                    <a:pt x="1828" y="1789"/>
                  </a:lnTo>
                  <a:lnTo>
                    <a:pt x="1830" y="1789"/>
                  </a:lnTo>
                  <a:lnTo>
                    <a:pt x="1830" y="1789"/>
                  </a:lnTo>
                  <a:lnTo>
                    <a:pt x="1830" y="1789"/>
                  </a:lnTo>
                  <a:lnTo>
                    <a:pt x="1830" y="1787"/>
                  </a:lnTo>
                  <a:lnTo>
                    <a:pt x="1830" y="1787"/>
                  </a:lnTo>
                  <a:lnTo>
                    <a:pt x="1830" y="1787"/>
                  </a:lnTo>
                  <a:lnTo>
                    <a:pt x="1828" y="1787"/>
                  </a:lnTo>
                  <a:lnTo>
                    <a:pt x="1828" y="1785"/>
                  </a:lnTo>
                  <a:lnTo>
                    <a:pt x="1826" y="1785"/>
                  </a:lnTo>
                  <a:lnTo>
                    <a:pt x="1826" y="1785"/>
                  </a:lnTo>
                  <a:lnTo>
                    <a:pt x="1826" y="1783"/>
                  </a:lnTo>
                  <a:lnTo>
                    <a:pt x="1824" y="1783"/>
                  </a:lnTo>
                  <a:lnTo>
                    <a:pt x="1824" y="1783"/>
                  </a:lnTo>
                  <a:lnTo>
                    <a:pt x="1824" y="1781"/>
                  </a:lnTo>
                  <a:lnTo>
                    <a:pt x="1824" y="1779"/>
                  </a:lnTo>
                  <a:lnTo>
                    <a:pt x="1822" y="1779"/>
                  </a:lnTo>
                  <a:lnTo>
                    <a:pt x="1818" y="1777"/>
                  </a:lnTo>
                  <a:lnTo>
                    <a:pt x="1818" y="1775"/>
                  </a:lnTo>
                  <a:lnTo>
                    <a:pt x="1818" y="1773"/>
                  </a:lnTo>
                  <a:lnTo>
                    <a:pt x="1816" y="1773"/>
                  </a:lnTo>
                  <a:lnTo>
                    <a:pt x="1816" y="1771"/>
                  </a:lnTo>
                  <a:lnTo>
                    <a:pt x="1814" y="1771"/>
                  </a:lnTo>
                  <a:lnTo>
                    <a:pt x="1814" y="1769"/>
                  </a:lnTo>
                  <a:lnTo>
                    <a:pt x="1814" y="1769"/>
                  </a:lnTo>
                  <a:lnTo>
                    <a:pt x="1814" y="1767"/>
                  </a:lnTo>
                  <a:lnTo>
                    <a:pt x="1812" y="1765"/>
                  </a:lnTo>
                  <a:lnTo>
                    <a:pt x="1810" y="1765"/>
                  </a:lnTo>
                  <a:lnTo>
                    <a:pt x="1810" y="1763"/>
                  </a:lnTo>
                  <a:lnTo>
                    <a:pt x="1810" y="1763"/>
                  </a:lnTo>
                  <a:lnTo>
                    <a:pt x="1810" y="1761"/>
                  </a:lnTo>
                  <a:lnTo>
                    <a:pt x="1808" y="1761"/>
                  </a:lnTo>
                  <a:lnTo>
                    <a:pt x="1808" y="1757"/>
                  </a:lnTo>
                  <a:lnTo>
                    <a:pt x="1808" y="1755"/>
                  </a:lnTo>
                  <a:lnTo>
                    <a:pt x="1808" y="1753"/>
                  </a:lnTo>
                  <a:lnTo>
                    <a:pt x="1808" y="1753"/>
                  </a:lnTo>
                  <a:lnTo>
                    <a:pt x="1808" y="1751"/>
                  </a:lnTo>
                  <a:lnTo>
                    <a:pt x="1808" y="1751"/>
                  </a:lnTo>
                  <a:lnTo>
                    <a:pt x="1808" y="1749"/>
                  </a:lnTo>
                  <a:lnTo>
                    <a:pt x="1807" y="1749"/>
                  </a:lnTo>
                  <a:lnTo>
                    <a:pt x="1807" y="1747"/>
                  </a:lnTo>
                  <a:lnTo>
                    <a:pt x="1807" y="1747"/>
                  </a:lnTo>
                  <a:lnTo>
                    <a:pt x="1807" y="1747"/>
                  </a:lnTo>
                  <a:lnTo>
                    <a:pt x="1807" y="1747"/>
                  </a:lnTo>
                  <a:lnTo>
                    <a:pt x="1808" y="1747"/>
                  </a:lnTo>
                  <a:lnTo>
                    <a:pt x="1808" y="1745"/>
                  </a:lnTo>
                  <a:lnTo>
                    <a:pt x="1810" y="1745"/>
                  </a:lnTo>
                  <a:lnTo>
                    <a:pt x="1810" y="1745"/>
                  </a:lnTo>
                  <a:lnTo>
                    <a:pt x="1808" y="1743"/>
                  </a:lnTo>
                  <a:lnTo>
                    <a:pt x="1808" y="1743"/>
                  </a:lnTo>
                  <a:lnTo>
                    <a:pt x="1807" y="1743"/>
                  </a:lnTo>
                  <a:lnTo>
                    <a:pt x="1807" y="1741"/>
                  </a:lnTo>
                  <a:lnTo>
                    <a:pt x="1805" y="1741"/>
                  </a:lnTo>
                  <a:lnTo>
                    <a:pt x="1807" y="1741"/>
                  </a:lnTo>
                  <a:lnTo>
                    <a:pt x="1805" y="1741"/>
                  </a:lnTo>
                  <a:lnTo>
                    <a:pt x="1805" y="1739"/>
                  </a:lnTo>
                  <a:lnTo>
                    <a:pt x="1807" y="1739"/>
                  </a:lnTo>
                  <a:lnTo>
                    <a:pt x="1805" y="1739"/>
                  </a:lnTo>
                  <a:lnTo>
                    <a:pt x="1805" y="1737"/>
                  </a:lnTo>
                  <a:lnTo>
                    <a:pt x="1801" y="1737"/>
                  </a:lnTo>
                  <a:lnTo>
                    <a:pt x="1801" y="1737"/>
                  </a:lnTo>
                  <a:lnTo>
                    <a:pt x="1801" y="1737"/>
                  </a:lnTo>
                  <a:lnTo>
                    <a:pt x="1801" y="1737"/>
                  </a:lnTo>
                  <a:lnTo>
                    <a:pt x="1799" y="1735"/>
                  </a:lnTo>
                  <a:lnTo>
                    <a:pt x="1799" y="1735"/>
                  </a:lnTo>
                  <a:lnTo>
                    <a:pt x="1799" y="1737"/>
                  </a:lnTo>
                  <a:lnTo>
                    <a:pt x="1795" y="1737"/>
                  </a:lnTo>
                  <a:lnTo>
                    <a:pt x="1795" y="1739"/>
                  </a:lnTo>
                  <a:lnTo>
                    <a:pt x="1793" y="1739"/>
                  </a:lnTo>
                  <a:lnTo>
                    <a:pt x="1793" y="1741"/>
                  </a:lnTo>
                  <a:lnTo>
                    <a:pt x="1793" y="1741"/>
                  </a:lnTo>
                  <a:lnTo>
                    <a:pt x="1793" y="1741"/>
                  </a:lnTo>
                  <a:lnTo>
                    <a:pt x="1793" y="1743"/>
                  </a:lnTo>
                  <a:lnTo>
                    <a:pt x="1791" y="1743"/>
                  </a:lnTo>
                  <a:lnTo>
                    <a:pt x="1791" y="1741"/>
                  </a:lnTo>
                  <a:lnTo>
                    <a:pt x="1791" y="1741"/>
                  </a:lnTo>
                  <a:lnTo>
                    <a:pt x="1791" y="1741"/>
                  </a:lnTo>
                  <a:lnTo>
                    <a:pt x="1789" y="1739"/>
                  </a:lnTo>
                  <a:lnTo>
                    <a:pt x="1789" y="1737"/>
                  </a:lnTo>
                  <a:lnTo>
                    <a:pt x="1789" y="1737"/>
                  </a:lnTo>
                  <a:lnTo>
                    <a:pt x="1789" y="1731"/>
                  </a:lnTo>
                  <a:lnTo>
                    <a:pt x="1791" y="1731"/>
                  </a:lnTo>
                  <a:lnTo>
                    <a:pt x="1791" y="1731"/>
                  </a:lnTo>
                  <a:lnTo>
                    <a:pt x="1789" y="1731"/>
                  </a:lnTo>
                  <a:lnTo>
                    <a:pt x="1789" y="1731"/>
                  </a:lnTo>
                  <a:lnTo>
                    <a:pt x="1787" y="1729"/>
                  </a:lnTo>
                  <a:lnTo>
                    <a:pt x="1787" y="1727"/>
                  </a:lnTo>
                  <a:lnTo>
                    <a:pt x="1787" y="1727"/>
                  </a:lnTo>
                  <a:lnTo>
                    <a:pt x="1787" y="1729"/>
                  </a:lnTo>
                  <a:lnTo>
                    <a:pt x="1785" y="1729"/>
                  </a:lnTo>
                  <a:lnTo>
                    <a:pt x="1785" y="1727"/>
                  </a:lnTo>
                  <a:lnTo>
                    <a:pt x="1783" y="1727"/>
                  </a:lnTo>
                  <a:lnTo>
                    <a:pt x="1783" y="1729"/>
                  </a:lnTo>
                  <a:lnTo>
                    <a:pt x="1777" y="1729"/>
                  </a:lnTo>
                  <a:lnTo>
                    <a:pt x="1777" y="1727"/>
                  </a:lnTo>
                  <a:lnTo>
                    <a:pt x="1775" y="1727"/>
                  </a:lnTo>
                  <a:lnTo>
                    <a:pt x="1775" y="1727"/>
                  </a:lnTo>
                  <a:lnTo>
                    <a:pt x="1775" y="1727"/>
                  </a:lnTo>
                  <a:lnTo>
                    <a:pt x="1775" y="1724"/>
                  </a:lnTo>
                  <a:lnTo>
                    <a:pt x="1773" y="1724"/>
                  </a:lnTo>
                  <a:lnTo>
                    <a:pt x="1773" y="1722"/>
                  </a:lnTo>
                  <a:lnTo>
                    <a:pt x="1775" y="1722"/>
                  </a:lnTo>
                  <a:lnTo>
                    <a:pt x="1775" y="1722"/>
                  </a:lnTo>
                  <a:lnTo>
                    <a:pt x="1775" y="1720"/>
                  </a:lnTo>
                  <a:lnTo>
                    <a:pt x="1777" y="1720"/>
                  </a:lnTo>
                  <a:lnTo>
                    <a:pt x="1777" y="1718"/>
                  </a:lnTo>
                  <a:lnTo>
                    <a:pt x="1777" y="1718"/>
                  </a:lnTo>
                  <a:lnTo>
                    <a:pt x="1777" y="1718"/>
                  </a:lnTo>
                  <a:lnTo>
                    <a:pt x="1775" y="1718"/>
                  </a:lnTo>
                  <a:lnTo>
                    <a:pt x="1775" y="1716"/>
                  </a:lnTo>
                  <a:lnTo>
                    <a:pt x="1775" y="1716"/>
                  </a:lnTo>
                  <a:lnTo>
                    <a:pt x="1773" y="1716"/>
                  </a:lnTo>
                  <a:lnTo>
                    <a:pt x="1773" y="1716"/>
                  </a:lnTo>
                  <a:lnTo>
                    <a:pt x="1773" y="1714"/>
                  </a:lnTo>
                  <a:lnTo>
                    <a:pt x="1771" y="1714"/>
                  </a:lnTo>
                  <a:lnTo>
                    <a:pt x="1771" y="1710"/>
                  </a:lnTo>
                  <a:lnTo>
                    <a:pt x="1773" y="1710"/>
                  </a:lnTo>
                  <a:lnTo>
                    <a:pt x="1773" y="1706"/>
                  </a:lnTo>
                  <a:lnTo>
                    <a:pt x="1767" y="1706"/>
                  </a:lnTo>
                  <a:lnTo>
                    <a:pt x="1767" y="1706"/>
                  </a:lnTo>
                  <a:lnTo>
                    <a:pt x="1767" y="1704"/>
                  </a:lnTo>
                  <a:lnTo>
                    <a:pt x="1765" y="1704"/>
                  </a:lnTo>
                  <a:lnTo>
                    <a:pt x="1765" y="1704"/>
                  </a:lnTo>
                  <a:lnTo>
                    <a:pt x="1765" y="1704"/>
                  </a:lnTo>
                  <a:lnTo>
                    <a:pt x="1765" y="1702"/>
                  </a:lnTo>
                  <a:lnTo>
                    <a:pt x="1765" y="1702"/>
                  </a:lnTo>
                  <a:lnTo>
                    <a:pt x="1765" y="1700"/>
                  </a:lnTo>
                  <a:lnTo>
                    <a:pt x="1763" y="1700"/>
                  </a:lnTo>
                  <a:lnTo>
                    <a:pt x="1763" y="1698"/>
                  </a:lnTo>
                  <a:lnTo>
                    <a:pt x="1761" y="1698"/>
                  </a:lnTo>
                  <a:lnTo>
                    <a:pt x="1761" y="1696"/>
                  </a:lnTo>
                  <a:lnTo>
                    <a:pt x="1759" y="1696"/>
                  </a:lnTo>
                  <a:lnTo>
                    <a:pt x="1759" y="1694"/>
                  </a:lnTo>
                  <a:lnTo>
                    <a:pt x="1759" y="1694"/>
                  </a:lnTo>
                  <a:lnTo>
                    <a:pt x="1759" y="1694"/>
                  </a:lnTo>
                  <a:lnTo>
                    <a:pt x="1759" y="1694"/>
                  </a:lnTo>
                  <a:lnTo>
                    <a:pt x="1757" y="1694"/>
                  </a:lnTo>
                  <a:lnTo>
                    <a:pt x="1757" y="1694"/>
                  </a:lnTo>
                  <a:lnTo>
                    <a:pt x="1755" y="1694"/>
                  </a:lnTo>
                  <a:lnTo>
                    <a:pt x="1755" y="1692"/>
                  </a:lnTo>
                  <a:lnTo>
                    <a:pt x="1755" y="1692"/>
                  </a:lnTo>
                  <a:lnTo>
                    <a:pt x="1753" y="1692"/>
                  </a:lnTo>
                  <a:lnTo>
                    <a:pt x="1753" y="1692"/>
                  </a:lnTo>
                  <a:lnTo>
                    <a:pt x="1753" y="1692"/>
                  </a:lnTo>
                  <a:lnTo>
                    <a:pt x="1753" y="1692"/>
                  </a:lnTo>
                  <a:lnTo>
                    <a:pt x="1751" y="1692"/>
                  </a:lnTo>
                  <a:lnTo>
                    <a:pt x="1751" y="1690"/>
                  </a:lnTo>
                  <a:lnTo>
                    <a:pt x="1751" y="1690"/>
                  </a:lnTo>
                  <a:lnTo>
                    <a:pt x="1751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47" y="1690"/>
                  </a:lnTo>
                  <a:lnTo>
                    <a:pt x="1747" y="1690"/>
                  </a:lnTo>
                  <a:lnTo>
                    <a:pt x="1747" y="1690"/>
                  </a:lnTo>
                  <a:lnTo>
                    <a:pt x="1747" y="1690"/>
                  </a:lnTo>
                  <a:lnTo>
                    <a:pt x="1747" y="1686"/>
                  </a:lnTo>
                  <a:lnTo>
                    <a:pt x="1747" y="1686"/>
                  </a:lnTo>
                  <a:lnTo>
                    <a:pt x="1747" y="1682"/>
                  </a:lnTo>
                  <a:lnTo>
                    <a:pt x="1745" y="1682"/>
                  </a:lnTo>
                  <a:lnTo>
                    <a:pt x="1745" y="1676"/>
                  </a:lnTo>
                  <a:lnTo>
                    <a:pt x="1745" y="1676"/>
                  </a:lnTo>
                  <a:lnTo>
                    <a:pt x="1745" y="1676"/>
                  </a:lnTo>
                  <a:lnTo>
                    <a:pt x="1745" y="1676"/>
                  </a:lnTo>
                  <a:lnTo>
                    <a:pt x="1745" y="1674"/>
                  </a:lnTo>
                  <a:lnTo>
                    <a:pt x="1743" y="1672"/>
                  </a:lnTo>
                  <a:lnTo>
                    <a:pt x="1743" y="1670"/>
                  </a:lnTo>
                  <a:lnTo>
                    <a:pt x="1743" y="1670"/>
                  </a:lnTo>
                  <a:lnTo>
                    <a:pt x="1743" y="1668"/>
                  </a:lnTo>
                  <a:lnTo>
                    <a:pt x="1741" y="1668"/>
                  </a:lnTo>
                  <a:lnTo>
                    <a:pt x="1741" y="1668"/>
                  </a:lnTo>
                  <a:lnTo>
                    <a:pt x="1741" y="1668"/>
                  </a:lnTo>
                  <a:lnTo>
                    <a:pt x="1741" y="1666"/>
                  </a:lnTo>
                  <a:lnTo>
                    <a:pt x="1739" y="1666"/>
                  </a:lnTo>
                  <a:lnTo>
                    <a:pt x="1739" y="1666"/>
                  </a:lnTo>
                  <a:lnTo>
                    <a:pt x="1737" y="1666"/>
                  </a:lnTo>
                  <a:lnTo>
                    <a:pt x="1737" y="1666"/>
                  </a:lnTo>
                  <a:lnTo>
                    <a:pt x="1735" y="1666"/>
                  </a:lnTo>
                  <a:lnTo>
                    <a:pt x="1735" y="1666"/>
                  </a:lnTo>
                  <a:lnTo>
                    <a:pt x="1735" y="1666"/>
                  </a:lnTo>
                  <a:lnTo>
                    <a:pt x="1735" y="1666"/>
                  </a:lnTo>
                  <a:lnTo>
                    <a:pt x="1733" y="1666"/>
                  </a:lnTo>
                  <a:lnTo>
                    <a:pt x="1733" y="1666"/>
                  </a:lnTo>
                  <a:lnTo>
                    <a:pt x="1733" y="1666"/>
                  </a:lnTo>
                  <a:lnTo>
                    <a:pt x="1731" y="1664"/>
                  </a:lnTo>
                  <a:lnTo>
                    <a:pt x="1731" y="1664"/>
                  </a:lnTo>
                  <a:lnTo>
                    <a:pt x="1731" y="1664"/>
                  </a:lnTo>
                  <a:lnTo>
                    <a:pt x="1731" y="1664"/>
                  </a:lnTo>
                  <a:lnTo>
                    <a:pt x="1731" y="1664"/>
                  </a:lnTo>
                  <a:lnTo>
                    <a:pt x="1731" y="1666"/>
                  </a:lnTo>
                  <a:lnTo>
                    <a:pt x="1729" y="1666"/>
                  </a:lnTo>
                  <a:lnTo>
                    <a:pt x="1729" y="1664"/>
                  </a:lnTo>
                  <a:lnTo>
                    <a:pt x="1727" y="1664"/>
                  </a:lnTo>
                  <a:lnTo>
                    <a:pt x="1727" y="1664"/>
                  </a:lnTo>
                  <a:lnTo>
                    <a:pt x="1727" y="1664"/>
                  </a:lnTo>
                  <a:lnTo>
                    <a:pt x="1727" y="1664"/>
                  </a:lnTo>
                  <a:lnTo>
                    <a:pt x="1725" y="1666"/>
                  </a:lnTo>
                  <a:lnTo>
                    <a:pt x="1725" y="1666"/>
                  </a:lnTo>
                  <a:lnTo>
                    <a:pt x="1725" y="1664"/>
                  </a:lnTo>
                  <a:lnTo>
                    <a:pt x="1723" y="1664"/>
                  </a:lnTo>
                  <a:lnTo>
                    <a:pt x="1723" y="1666"/>
                  </a:lnTo>
                  <a:lnTo>
                    <a:pt x="1721" y="1666"/>
                  </a:lnTo>
                  <a:lnTo>
                    <a:pt x="1721" y="1666"/>
                  </a:lnTo>
                  <a:lnTo>
                    <a:pt x="1721" y="1666"/>
                  </a:lnTo>
                  <a:lnTo>
                    <a:pt x="1721" y="1668"/>
                  </a:lnTo>
                  <a:lnTo>
                    <a:pt x="1719" y="1668"/>
                  </a:lnTo>
                  <a:lnTo>
                    <a:pt x="1719" y="1670"/>
                  </a:lnTo>
                  <a:lnTo>
                    <a:pt x="1717" y="1668"/>
                  </a:lnTo>
                  <a:lnTo>
                    <a:pt x="1719" y="1668"/>
                  </a:lnTo>
                  <a:lnTo>
                    <a:pt x="1717" y="1668"/>
                  </a:lnTo>
                  <a:lnTo>
                    <a:pt x="1717" y="1668"/>
                  </a:lnTo>
                  <a:lnTo>
                    <a:pt x="1719" y="1666"/>
                  </a:lnTo>
                  <a:lnTo>
                    <a:pt x="1717" y="1666"/>
                  </a:lnTo>
                  <a:lnTo>
                    <a:pt x="1715" y="1666"/>
                  </a:lnTo>
                  <a:lnTo>
                    <a:pt x="1715" y="1664"/>
                  </a:lnTo>
                  <a:lnTo>
                    <a:pt x="1715" y="1664"/>
                  </a:lnTo>
                  <a:lnTo>
                    <a:pt x="1713" y="1664"/>
                  </a:lnTo>
                  <a:lnTo>
                    <a:pt x="1711" y="1662"/>
                  </a:lnTo>
                  <a:lnTo>
                    <a:pt x="1711" y="1660"/>
                  </a:lnTo>
                  <a:lnTo>
                    <a:pt x="1713" y="1660"/>
                  </a:lnTo>
                  <a:lnTo>
                    <a:pt x="1713" y="1660"/>
                  </a:lnTo>
                  <a:lnTo>
                    <a:pt x="1713" y="1658"/>
                  </a:lnTo>
                  <a:lnTo>
                    <a:pt x="1715" y="1658"/>
                  </a:lnTo>
                  <a:lnTo>
                    <a:pt x="1715" y="1658"/>
                  </a:lnTo>
                  <a:lnTo>
                    <a:pt x="1715" y="1656"/>
                  </a:lnTo>
                  <a:lnTo>
                    <a:pt x="1713" y="1656"/>
                  </a:lnTo>
                  <a:lnTo>
                    <a:pt x="1711" y="1654"/>
                  </a:lnTo>
                  <a:lnTo>
                    <a:pt x="1713" y="1654"/>
                  </a:lnTo>
                  <a:lnTo>
                    <a:pt x="1713" y="1652"/>
                  </a:lnTo>
                  <a:lnTo>
                    <a:pt x="1711" y="1652"/>
                  </a:lnTo>
                  <a:lnTo>
                    <a:pt x="1711" y="1650"/>
                  </a:lnTo>
                  <a:lnTo>
                    <a:pt x="1711" y="1650"/>
                  </a:lnTo>
                  <a:lnTo>
                    <a:pt x="1711" y="1650"/>
                  </a:lnTo>
                  <a:lnTo>
                    <a:pt x="1709" y="1650"/>
                  </a:lnTo>
                  <a:lnTo>
                    <a:pt x="1709" y="1648"/>
                  </a:lnTo>
                  <a:lnTo>
                    <a:pt x="1707" y="1648"/>
                  </a:lnTo>
                  <a:lnTo>
                    <a:pt x="1707" y="1648"/>
                  </a:lnTo>
                  <a:lnTo>
                    <a:pt x="1707" y="1648"/>
                  </a:lnTo>
                  <a:lnTo>
                    <a:pt x="1705" y="1648"/>
                  </a:lnTo>
                  <a:lnTo>
                    <a:pt x="1705" y="1648"/>
                  </a:lnTo>
                  <a:lnTo>
                    <a:pt x="1704" y="1648"/>
                  </a:lnTo>
                  <a:lnTo>
                    <a:pt x="1704" y="1646"/>
                  </a:lnTo>
                  <a:lnTo>
                    <a:pt x="1702" y="1646"/>
                  </a:lnTo>
                  <a:lnTo>
                    <a:pt x="1702" y="1646"/>
                  </a:lnTo>
                  <a:lnTo>
                    <a:pt x="1700" y="1646"/>
                  </a:lnTo>
                  <a:lnTo>
                    <a:pt x="1700" y="1642"/>
                  </a:lnTo>
                  <a:lnTo>
                    <a:pt x="1700" y="1642"/>
                  </a:lnTo>
                  <a:lnTo>
                    <a:pt x="1700" y="1640"/>
                  </a:lnTo>
                  <a:lnTo>
                    <a:pt x="1698" y="1640"/>
                  </a:lnTo>
                  <a:lnTo>
                    <a:pt x="1698" y="1640"/>
                  </a:lnTo>
                  <a:lnTo>
                    <a:pt x="1698" y="1640"/>
                  </a:lnTo>
                  <a:lnTo>
                    <a:pt x="1698" y="1638"/>
                  </a:lnTo>
                  <a:lnTo>
                    <a:pt x="1698" y="1638"/>
                  </a:lnTo>
                  <a:lnTo>
                    <a:pt x="1698" y="1636"/>
                  </a:lnTo>
                  <a:lnTo>
                    <a:pt x="1696" y="1636"/>
                  </a:lnTo>
                  <a:lnTo>
                    <a:pt x="1696" y="1638"/>
                  </a:lnTo>
                  <a:lnTo>
                    <a:pt x="1694" y="1638"/>
                  </a:lnTo>
                  <a:lnTo>
                    <a:pt x="1694" y="1640"/>
                  </a:lnTo>
                  <a:lnTo>
                    <a:pt x="1690" y="1640"/>
                  </a:lnTo>
                  <a:lnTo>
                    <a:pt x="1690" y="1638"/>
                  </a:lnTo>
                  <a:lnTo>
                    <a:pt x="1688" y="1638"/>
                  </a:lnTo>
                  <a:lnTo>
                    <a:pt x="1688" y="1638"/>
                  </a:lnTo>
                  <a:lnTo>
                    <a:pt x="1688" y="1638"/>
                  </a:lnTo>
                  <a:lnTo>
                    <a:pt x="1688" y="1634"/>
                  </a:lnTo>
                  <a:lnTo>
                    <a:pt x="1686" y="1634"/>
                  </a:lnTo>
                  <a:lnTo>
                    <a:pt x="1686" y="1632"/>
                  </a:lnTo>
                  <a:lnTo>
                    <a:pt x="1688" y="1632"/>
                  </a:lnTo>
                  <a:lnTo>
                    <a:pt x="1688" y="1632"/>
                  </a:lnTo>
                  <a:lnTo>
                    <a:pt x="1688" y="1632"/>
                  </a:lnTo>
                  <a:lnTo>
                    <a:pt x="1688" y="1630"/>
                  </a:lnTo>
                  <a:lnTo>
                    <a:pt x="1688" y="1628"/>
                  </a:lnTo>
                  <a:lnTo>
                    <a:pt x="1688" y="1628"/>
                  </a:lnTo>
                  <a:lnTo>
                    <a:pt x="1688" y="1628"/>
                  </a:lnTo>
                  <a:lnTo>
                    <a:pt x="1688" y="1628"/>
                  </a:lnTo>
                  <a:lnTo>
                    <a:pt x="1688" y="1626"/>
                  </a:lnTo>
                  <a:lnTo>
                    <a:pt x="1686" y="1626"/>
                  </a:lnTo>
                  <a:lnTo>
                    <a:pt x="1686" y="1624"/>
                  </a:lnTo>
                  <a:lnTo>
                    <a:pt x="1686" y="1624"/>
                  </a:lnTo>
                  <a:lnTo>
                    <a:pt x="1686" y="1622"/>
                  </a:lnTo>
                  <a:lnTo>
                    <a:pt x="1686" y="1622"/>
                  </a:lnTo>
                  <a:lnTo>
                    <a:pt x="1686" y="1620"/>
                  </a:lnTo>
                  <a:lnTo>
                    <a:pt x="1686" y="1620"/>
                  </a:lnTo>
                  <a:lnTo>
                    <a:pt x="1686" y="1620"/>
                  </a:lnTo>
                  <a:lnTo>
                    <a:pt x="1684" y="1620"/>
                  </a:lnTo>
                  <a:lnTo>
                    <a:pt x="1684" y="1619"/>
                  </a:lnTo>
                  <a:lnTo>
                    <a:pt x="1684" y="1619"/>
                  </a:lnTo>
                  <a:lnTo>
                    <a:pt x="1684" y="1615"/>
                  </a:lnTo>
                  <a:lnTo>
                    <a:pt x="1680" y="1617"/>
                  </a:lnTo>
                  <a:lnTo>
                    <a:pt x="1680" y="1617"/>
                  </a:lnTo>
                  <a:lnTo>
                    <a:pt x="1678" y="1617"/>
                  </a:lnTo>
                  <a:lnTo>
                    <a:pt x="1678" y="1617"/>
                  </a:lnTo>
                  <a:lnTo>
                    <a:pt x="1676" y="1617"/>
                  </a:lnTo>
                  <a:lnTo>
                    <a:pt x="1676" y="1615"/>
                  </a:lnTo>
                  <a:lnTo>
                    <a:pt x="1674" y="1615"/>
                  </a:lnTo>
                  <a:lnTo>
                    <a:pt x="1674" y="1615"/>
                  </a:lnTo>
                  <a:lnTo>
                    <a:pt x="1674" y="1615"/>
                  </a:lnTo>
                  <a:lnTo>
                    <a:pt x="1674" y="1613"/>
                  </a:lnTo>
                  <a:lnTo>
                    <a:pt x="1672" y="1613"/>
                  </a:lnTo>
                  <a:lnTo>
                    <a:pt x="1672" y="1613"/>
                  </a:lnTo>
                  <a:lnTo>
                    <a:pt x="1672" y="1611"/>
                  </a:lnTo>
                  <a:lnTo>
                    <a:pt x="1672" y="1611"/>
                  </a:lnTo>
                  <a:lnTo>
                    <a:pt x="1670" y="1609"/>
                  </a:lnTo>
                  <a:lnTo>
                    <a:pt x="1670" y="1609"/>
                  </a:lnTo>
                  <a:lnTo>
                    <a:pt x="1670" y="1609"/>
                  </a:lnTo>
                  <a:lnTo>
                    <a:pt x="1668" y="1609"/>
                  </a:lnTo>
                  <a:lnTo>
                    <a:pt x="1668" y="1607"/>
                  </a:lnTo>
                  <a:lnTo>
                    <a:pt x="1668" y="1605"/>
                  </a:lnTo>
                  <a:lnTo>
                    <a:pt x="1668" y="1603"/>
                  </a:lnTo>
                  <a:lnTo>
                    <a:pt x="1666" y="1603"/>
                  </a:lnTo>
                  <a:lnTo>
                    <a:pt x="1666" y="1603"/>
                  </a:lnTo>
                  <a:lnTo>
                    <a:pt x="1664" y="1603"/>
                  </a:lnTo>
                  <a:lnTo>
                    <a:pt x="1662" y="1601"/>
                  </a:lnTo>
                  <a:lnTo>
                    <a:pt x="1662" y="1601"/>
                  </a:lnTo>
                  <a:lnTo>
                    <a:pt x="1660" y="1601"/>
                  </a:lnTo>
                  <a:lnTo>
                    <a:pt x="1660" y="1597"/>
                  </a:lnTo>
                  <a:lnTo>
                    <a:pt x="1660" y="1597"/>
                  </a:lnTo>
                  <a:lnTo>
                    <a:pt x="1660" y="1595"/>
                  </a:lnTo>
                  <a:lnTo>
                    <a:pt x="1660" y="1595"/>
                  </a:lnTo>
                  <a:lnTo>
                    <a:pt x="1660" y="1595"/>
                  </a:lnTo>
                  <a:lnTo>
                    <a:pt x="1662" y="1593"/>
                  </a:lnTo>
                  <a:lnTo>
                    <a:pt x="1660" y="1593"/>
                  </a:lnTo>
                  <a:lnTo>
                    <a:pt x="1660" y="1591"/>
                  </a:lnTo>
                  <a:lnTo>
                    <a:pt x="1662" y="1591"/>
                  </a:lnTo>
                  <a:lnTo>
                    <a:pt x="1662" y="1589"/>
                  </a:lnTo>
                  <a:lnTo>
                    <a:pt x="1662" y="1587"/>
                  </a:lnTo>
                  <a:lnTo>
                    <a:pt x="1662" y="1585"/>
                  </a:lnTo>
                  <a:lnTo>
                    <a:pt x="1660" y="1585"/>
                  </a:lnTo>
                  <a:lnTo>
                    <a:pt x="1660" y="1585"/>
                  </a:lnTo>
                  <a:lnTo>
                    <a:pt x="1660" y="1585"/>
                  </a:lnTo>
                  <a:lnTo>
                    <a:pt x="1660" y="1583"/>
                  </a:lnTo>
                  <a:lnTo>
                    <a:pt x="1660" y="1581"/>
                  </a:lnTo>
                  <a:lnTo>
                    <a:pt x="1662" y="1581"/>
                  </a:lnTo>
                  <a:lnTo>
                    <a:pt x="1662" y="1577"/>
                  </a:lnTo>
                  <a:lnTo>
                    <a:pt x="1660" y="1577"/>
                  </a:lnTo>
                  <a:lnTo>
                    <a:pt x="1660" y="1575"/>
                  </a:lnTo>
                  <a:lnTo>
                    <a:pt x="1658" y="1575"/>
                  </a:lnTo>
                  <a:lnTo>
                    <a:pt x="1658" y="1573"/>
                  </a:lnTo>
                  <a:lnTo>
                    <a:pt x="1660" y="1573"/>
                  </a:lnTo>
                  <a:lnTo>
                    <a:pt x="1660" y="1573"/>
                  </a:lnTo>
                  <a:lnTo>
                    <a:pt x="1660" y="1571"/>
                  </a:lnTo>
                  <a:lnTo>
                    <a:pt x="1662" y="1571"/>
                  </a:lnTo>
                  <a:lnTo>
                    <a:pt x="1662" y="1569"/>
                  </a:lnTo>
                  <a:lnTo>
                    <a:pt x="1664" y="1569"/>
                  </a:lnTo>
                  <a:lnTo>
                    <a:pt x="1664" y="1569"/>
                  </a:lnTo>
                  <a:lnTo>
                    <a:pt x="1666" y="1569"/>
                  </a:lnTo>
                  <a:lnTo>
                    <a:pt x="1666" y="1567"/>
                  </a:lnTo>
                  <a:lnTo>
                    <a:pt x="1668" y="1567"/>
                  </a:lnTo>
                  <a:lnTo>
                    <a:pt x="1670" y="1567"/>
                  </a:lnTo>
                  <a:lnTo>
                    <a:pt x="1668" y="1565"/>
                  </a:lnTo>
                  <a:lnTo>
                    <a:pt x="1668" y="1559"/>
                  </a:lnTo>
                  <a:lnTo>
                    <a:pt x="1668" y="1559"/>
                  </a:lnTo>
                  <a:lnTo>
                    <a:pt x="1668" y="1559"/>
                  </a:lnTo>
                  <a:lnTo>
                    <a:pt x="1666" y="1557"/>
                  </a:lnTo>
                  <a:lnTo>
                    <a:pt x="1666" y="1557"/>
                  </a:lnTo>
                  <a:lnTo>
                    <a:pt x="1666" y="1557"/>
                  </a:lnTo>
                  <a:lnTo>
                    <a:pt x="1664" y="1557"/>
                  </a:lnTo>
                  <a:lnTo>
                    <a:pt x="1664" y="1555"/>
                  </a:lnTo>
                  <a:lnTo>
                    <a:pt x="1656" y="1555"/>
                  </a:lnTo>
                  <a:lnTo>
                    <a:pt x="1654" y="1557"/>
                  </a:lnTo>
                  <a:lnTo>
                    <a:pt x="1654" y="1555"/>
                  </a:lnTo>
                  <a:lnTo>
                    <a:pt x="1648" y="1555"/>
                  </a:lnTo>
                  <a:lnTo>
                    <a:pt x="1648" y="1557"/>
                  </a:lnTo>
                  <a:lnTo>
                    <a:pt x="1644" y="1557"/>
                  </a:lnTo>
                  <a:lnTo>
                    <a:pt x="1644" y="1557"/>
                  </a:lnTo>
                  <a:lnTo>
                    <a:pt x="1640" y="1557"/>
                  </a:lnTo>
                  <a:lnTo>
                    <a:pt x="1640" y="1555"/>
                  </a:lnTo>
                  <a:lnTo>
                    <a:pt x="1638" y="1555"/>
                  </a:lnTo>
                  <a:lnTo>
                    <a:pt x="1638" y="1555"/>
                  </a:lnTo>
                  <a:lnTo>
                    <a:pt x="1638" y="1553"/>
                  </a:lnTo>
                  <a:lnTo>
                    <a:pt x="1638" y="1549"/>
                  </a:lnTo>
                  <a:lnTo>
                    <a:pt x="1636" y="1547"/>
                  </a:lnTo>
                  <a:lnTo>
                    <a:pt x="1636" y="1547"/>
                  </a:lnTo>
                  <a:lnTo>
                    <a:pt x="1636" y="1547"/>
                  </a:lnTo>
                  <a:lnTo>
                    <a:pt x="1636" y="1545"/>
                  </a:lnTo>
                  <a:lnTo>
                    <a:pt x="1634" y="1545"/>
                  </a:lnTo>
                  <a:lnTo>
                    <a:pt x="1634" y="1543"/>
                  </a:lnTo>
                  <a:lnTo>
                    <a:pt x="1632" y="1543"/>
                  </a:lnTo>
                  <a:lnTo>
                    <a:pt x="1632" y="1543"/>
                  </a:lnTo>
                  <a:lnTo>
                    <a:pt x="1632" y="1543"/>
                  </a:lnTo>
                  <a:lnTo>
                    <a:pt x="1632" y="1541"/>
                  </a:lnTo>
                  <a:lnTo>
                    <a:pt x="1630" y="1541"/>
                  </a:lnTo>
                  <a:lnTo>
                    <a:pt x="1630" y="1539"/>
                  </a:lnTo>
                  <a:lnTo>
                    <a:pt x="1630" y="1539"/>
                  </a:lnTo>
                  <a:lnTo>
                    <a:pt x="1628" y="1539"/>
                  </a:lnTo>
                  <a:lnTo>
                    <a:pt x="1628" y="1539"/>
                  </a:lnTo>
                  <a:lnTo>
                    <a:pt x="1628" y="1537"/>
                  </a:lnTo>
                  <a:lnTo>
                    <a:pt x="1626" y="1539"/>
                  </a:lnTo>
                  <a:lnTo>
                    <a:pt x="1626" y="1539"/>
                  </a:lnTo>
                  <a:lnTo>
                    <a:pt x="1626" y="1537"/>
                  </a:lnTo>
                  <a:lnTo>
                    <a:pt x="1624" y="1537"/>
                  </a:lnTo>
                  <a:lnTo>
                    <a:pt x="1624" y="1537"/>
                  </a:lnTo>
                  <a:lnTo>
                    <a:pt x="1624" y="1537"/>
                  </a:lnTo>
                  <a:lnTo>
                    <a:pt x="1624" y="1535"/>
                  </a:lnTo>
                  <a:lnTo>
                    <a:pt x="1622" y="1535"/>
                  </a:lnTo>
                  <a:lnTo>
                    <a:pt x="1622" y="1535"/>
                  </a:lnTo>
                  <a:lnTo>
                    <a:pt x="1622" y="1535"/>
                  </a:lnTo>
                  <a:lnTo>
                    <a:pt x="1622" y="1533"/>
                  </a:lnTo>
                  <a:lnTo>
                    <a:pt x="1620" y="1533"/>
                  </a:lnTo>
                  <a:lnTo>
                    <a:pt x="1620" y="1531"/>
                  </a:lnTo>
                  <a:lnTo>
                    <a:pt x="1620" y="1531"/>
                  </a:lnTo>
                  <a:lnTo>
                    <a:pt x="1620" y="1527"/>
                  </a:lnTo>
                  <a:lnTo>
                    <a:pt x="1618" y="1527"/>
                  </a:lnTo>
                  <a:lnTo>
                    <a:pt x="1620" y="1527"/>
                  </a:lnTo>
                  <a:lnTo>
                    <a:pt x="1620" y="1521"/>
                  </a:lnTo>
                  <a:lnTo>
                    <a:pt x="1618" y="1521"/>
                  </a:lnTo>
                  <a:lnTo>
                    <a:pt x="1618" y="1521"/>
                  </a:lnTo>
                  <a:lnTo>
                    <a:pt x="1618" y="1519"/>
                  </a:lnTo>
                  <a:lnTo>
                    <a:pt x="1618" y="1519"/>
                  </a:lnTo>
                  <a:lnTo>
                    <a:pt x="1618" y="1517"/>
                  </a:lnTo>
                  <a:lnTo>
                    <a:pt x="1618" y="1517"/>
                  </a:lnTo>
                  <a:lnTo>
                    <a:pt x="1616" y="1517"/>
                  </a:lnTo>
                  <a:lnTo>
                    <a:pt x="1614" y="1515"/>
                  </a:lnTo>
                  <a:lnTo>
                    <a:pt x="1614" y="1512"/>
                  </a:lnTo>
                  <a:lnTo>
                    <a:pt x="1616" y="1510"/>
                  </a:lnTo>
                  <a:lnTo>
                    <a:pt x="1618" y="1510"/>
                  </a:lnTo>
                  <a:lnTo>
                    <a:pt x="1620" y="1508"/>
                  </a:lnTo>
                  <a:lnTo>
                    <a:pt x="1620" y="1508"/>
                  </a:lnTo>
                  <a:lnTo>
                    <a:pt x="1622" y="1506"/>
                  </a:lnTo>
                  <a:lnTo>
                    <a:pt x="1622" y="1506"/>
                  </a:lnTo>
                  <a:lnTo>
                    <a:pt x="1620" y="1506"/>
                  </a:lnTo>
                  <a:lnTo>
                    <a:pt x="1620" y="1502"/>
                  </a:lnTo>
                  <a:lnTo>
                    <a:pt x="1620" y="1502"/>
                  </a:lnTo>
                  <a:lnTo>
                    <a:pt x="1620" y="1500"/>
                  </a:lnTo>
                  <a:lnTo>
                    <a:pt x="1618" y="1500"/>
                  </a:lnTo>
                  <a:lnTo>
                    <a:pt x="1620" y="1498"/>
                  </a:lnTo>
                  <a:lnTo>
                    <a:pt x="1620" y="1496"/>
                  </a:lnTo>
                  <a:lnTo>
                    <a:pt x="1620" y="1496"/>
                  </a:lnTo>
                  <a:lnTo>
                    <a:pt x="1622" y="1496"/>
                  </a:lnTo>
                  <a:lnTo>
                    <a:pt x="1622" y="1494"/>
                  </a:lnTo>
                  <a:lnTo>
                    <a:pt x="1622" y="1490"/>
                  </a:lnTo>
                  <a:lnTo>
                    <a:pt x="1622" y="1490"/>
                  </a:lnTo>
                  <a:lnTo>
                    <a:pt x="1622" y="1490"/>
                  </a:lnTo>
                  <a:lnTo>
                    <a:pt x="1620" y="1490"/>
                  </a:lnTo>
                  <a:lnTo>
                    <a:pt x="1620" y="1488"/>
                  </a:lnTo>
                  <a:lnTo>
                    <a:pt x="1618" y="1488"/>
                  </a:lnTo>
                  <a:lnTo>
                    <a:pt x="1618" y="1486"/>
                  </a:lnTo>
                  <a:lnTo>
                    <a:pt x="1618" y="1486"/>
                  </a:lnTo>
                  <a:lnTo>
                    <a:pt x="1618" y="1484"/>
                  </a:lnTo>
                  <a:lnTo>
                    <a:pt x="1616" y="1484"/>
                  </a:lnTo>
                  <a:lnTo>
                    <a:pt x="1616" y="1484"/>
                  </a:lnTo>
                  <a:lnTo>
                    <a:pt x="1614" y="1484"/>
                  </a:lnTo>
                  <a:lnTo>
                    <a:pt x="1614" y="1484"/>
                  </a:lnTo>
                  <a:lnTo>
                    <a:pt x="1614" y="1484"/>
                  </a:lnTo>
                  <a:lnTo>
                    <a:pt x="1612" y="1486"/>
                  </a:lnTo>
                  <a:lnTo>
                    <a:pt x="1610" y="1486"/>
                  </a:lnTo>
                  <a:lnTo>
                    <a:pt x="1608" y="1484"/>
                  </a:lnTo>
                  <a:lnTo>
                    <a:pt x="1606" y="1484"/>
                  </a:lnTo>
                  <a:lnTo>
                    <a:pt x="1606" y="1484"/>
                  </a:lnTo>
                  <a:lnTo>
                    <a:pt x="1604" y="1484"/>
                  </a:lnTo>
                  <a:lnTo>
                    <a:pt x="1604" y="1482"/>
                  </a:lnTo>
                  <a:lnTo>
                    <a:pt x="1604" y="1482"/>
                  </a:lnTo>
                  <a:lnTo>
                    <a:pt x="1604" y="1480"/>
                  </a:lnTo>
                  <a:lnTo>
                    <a:pt x="1602" y="1480"/>
                  </a:lnTo>
                  <a:lnTo>
                    <a:pt x="1602" y="1478"/>
                  </a:lnTo>
                  <a:lnTo>
                    <a:pt x="1602" y="1476"/>
                  </a:lnTo>
                  <a:lnTo>
                    <a:pt x="1602" y="1476"/>
                  </a:lnTo>
                  <a:lnTo>
                    <a:pt x="1602" y="1474"/>
                  </a:lnTo>
                  <a:lnTo>
                    <a:pt x="1600" y="1474"/>
                  </a:lnTo>
                  <a:lnTo>
                    <a:pt x="1600" y="1472"/>
                  </a:lnTo>
                  <a:lnTo>
                    <a:pt x="1600" y="1472"/>
                  </a:lnTo>
                  <a:lnTo>
                    <a:pt x="1600" y="1470"/>
                  </a:lnTo>
                  <a:lnTo>
                    <a:pt x="1599" y="1470"/>
                  </a:lnTo>
                  <a:lnTo>
                    <a:pt x="1599" y="1468"/>
                  </a:lnTo>
                  <a:lnTo>
                    <a:pt x="1597" y="1468"/>
                  </a:lnTo>
                  <a:lnTo>
                    <a:pt x="1597" y="1464"/>
                  </a:lnTo>
                  <a:lnTo>
                    <a:pt x="1599" y="1464"/>
                  </a:lnTo>
                  <a:lnTo>
                    <a:pt x="1599" y="1464"/>
                  </a:lnTo>
                  <a:lnTo>
                    <a:pt x="1600" y="1464"/>
                  </a:lnTo>
                  <a:lnTo>
                    <a:pt x="1600" y="1462"/>
                  </a:lnTo>
                  <a:lnTo>
                    <a:pt x="1602" y="1462"/>
                  </a:lnTo>
                  <a:lnTo>
                    <a:pt x="1602" y="1462"/>
                  </a:lnTo>
                  <a:lnTo>
                    <a:pt x="1602" y="1460"/>
                  </a:lnTo>
                  <a:lnTo>
                    <a:pt x="1602" y="1458"/>
                  </a:lnTo>
                  <a:lnTo>
                    <a:pt x="1602" y="1458"/>
                  </a:lnTo>
                  <a:lnTo>
                    <a:pt x="1600" y="1458"/>
                  </a:lnTo>
                  <a:lnTo>
                    <a:pt x="1600" y="1456"/>
                  </a:lnTo>
                  <a:lnTo>
                    <a:pt x="1602" y="1456"/>
                  </a:lnTo>
                  <a:lnTo>
                    <a:pt x="1602" y="1454"/>
                  </a:lnTo>
                  <a:lnTo>
                    <a:pt x="1602" y="1452"/>
                  </a:lnTo>
                  <a:lnTo>
                    <a:pt x="1602" y="1452"/>
                  </a:lnTo>
                  <a:lnTo>
                    <a:pt x="1602" y="1450"/>
                  </a:lnTo>
                  <a:lnTo>
                    <a:pt x="1599" y="1450"/>
                  </a:lnTo>
                  <a:lnTo>
                    <a:pt x="1599" y="1444"/>
                  </a:lnTo>
                  <a:lnTo>
                    <a:pt x="1600" y="1444"/>
                  </a:lnTo>
                  <a:lnTo>
                    <a:pt x="1600" y="1442"/>
                  </a:lnTo>
                  <a:lnTo>
                    <a:pt x="1599" y="1444"/>
                  </a:lnTo>
                  <a:lnTo>
                    <a:pt x="1599" y="1444"/>
                  </a:lnTo>
                  <a:lnTo>
                    <a:pt x="1599" y="1444"/>
                  </a:lnTo>
                  <a:lnTo>
                    <a:pt x="1597" y="1444"/>
                  </a:lnTo>
                  <a:lnTo>
                    <a:pt x="1597" y="1446"/>
                  </a:lnTo>
                  <a:lnTo>
                    <a:pt x="1595" y="1446"/>
                  </a:lnTo>
                  <a:lnTo>
                    <a:pt x="1593" y="1444"/>
                  </a:lnTo>
                  <a:lnTo>
                    <a:pt x="1589" y="1444"/>
                  </a:lnTo>
                  <a:lnTo>
                    <a:pt x="1589" y="1444"/>
                  </a:lnTo>
                  <a:lnTo>
                    <a:pt x="1589" y="1444"/>
                  </a:lnTo>
                  <a:lnTo>
                    <a:pt x="1587" y="1442"/>
                  </a:lnTo>
                  <a:lnTo>
                    <a:pt x="1587" y="1442"/>
                  </a:lnTo>
                  <a:lnTo>
                    <a:pt x="1587" y="1440"/>
                  </a:lnTo>
                  <a:lnTo>
                    <a:pt x="1587" y="1440"/>
                  </a:lnTo>
                  <a:lnTo>
                    <a:pt x="1587" y="1440"/>
                  </a:lnTo>
                  <a:lnTo>
                    <a:pt x="1587" y="1438"/>
                  </a:lnTo>
                  <a:lnTo>
                    <a:pt x="1585" y="1438"/>
                  </a:lnTo>
                  <a:lnTo>
                    <a:pt x="1585" y="1436"/>
                  </a:lnTo>
                  <a:lnTo>
                    <a:pt x="1583" y="1436"/>
                  </a:lnTo>
                  <a:lnTo>
                    <a:pt x="1583" y="1436"/>
                  </a:lnTo>
                  <a:lnTo>
                    <a:pt x="1581" y="1436"/>
                  </a:lnTo>
                  <a:lnTo>
                    <a:pt x="1581" y="1434"/>
                  </a:lnTo>
                  <a:lnTo>
                    <a:pt x="1579" y="1434"/>
                  </a:lnTo>
                  <a:lnTo>
                    <a:pt x="1579" y="1430"/>
                  </a:lnTo>
                  <a:lnTo>
                    <a:pt x="1579" y="1430"/>
                  </a:lnTo>
                  <a:lnTo>
                    <a:pt x="1579" y="1426"/>
                  </a:lnTo>
                  <a:lnTo>
                    <a:pt x="1583" y="1426"/>
                  </a:lnTo>
                  <a:lnTo>
                    <a:pt x="1583" y="1424"/>
                  </a:lnTo>
                  <a:lnTo>
                    <a:pt x="1583" y="1424"/>
                  </a:lnTo>
                  <a:lnTo>
                    <a:pt x="1585" y="1424"/>
                  </a:lnTo>
                  <a:lnTo>
                    <a:pt x="1585" y="1420"/>
                  </a:lnTo>
                  <a:lnTo>
                    <a:pt x="1585" y="1420"/>
                  </a:lnTo>
                  <a:lnTo>
                    <a:pt x="1583" y="1418"/>
                  </a:lnTo>
                  <a:lnTo>
                    <a:pt x="1583" y="1418"/>
                  </a:lnTo>
                  <a:lnTo>
                    <a:pt x="1583" y="1418"/>
                  </a:lnTo>
                  <a:lnTo>
                    <a:pt x="1581" y="1418"/>
                  </a:lnTo>
                  <a:lnTo>
                    <a:pt x="1581" y="1416"/>
                  </a:lnTo>
                  <a:lnTo>
                    <a:pt x="1581" y="1416"/>
                  </a:lnTo>
                  <a:lnTo>
                    <a:pt x="1581" y="1416"/>
                  </a:lnTo>
                  <a:lnTo>
                    <a:pt x="1579" y="1414"/>
                  </a:lnTo>
                  <a:lnTo>
                    <a:pt x="1579" y="1412"/>
                  </a:lnTo>
                  <a:lnTo>
                    <a:pt x="1581" y="1412"/>
                  </a:lnTo>
                  <a:lnTo>
                    <a:pt x="1581" y="1410"/>
                  </a:lnTo>
                  <a:lnTo>
                    <a:pt x="1581" y="1410"/>
                  </a:lnTo>
                  <a:lnTo>
                    <a:pt x="1581" y="1409"/>
                  </a:lnTo>
                  <a:lnTo>
                    <a:pt x="1581" y="1409"/>
                  </a:lnTo>
                  <a:lnTo>
                    <a:pt x="1581" y="1409"/>
                  </a:lnTo>
                  <a:lnTo>
                    <a:pt x="1579" y="1407"/>
                  </a:lnTo>
                  <a:lnTo>
                    <a:pt x="1579" y="1403"/>
                  </a:lnTo>
                  <a:lnTo>
                    <a:pt x="1579" y="1403"/>
                  </a:lnTo>
                  <a:lnTo>
                    <a:pt x="1579" y="1399"/>
                  </a:lnTo>
                  <a:lnTo>
                    <a:pt x="1579" y="1399"/>
                  </a:lnTo>
                  <a:lnTo>
                    <a:pt x="1579" y="1397"/>
                  </a:lnTo>
                  <a:lnTo>
                    <a:pt x="1577" y="1397"/>
                  </a:lnTo>
                  <a:lnTo>
                    <a:pt x="1577" y="1395"/>
                  </a:lnTo>
                  <a:lnTo>
                    <a:pt x="1579" y="1395"/>
                  </a:lnTo>
                  <a:lnTo>
                    <a:pt x="1579" y="1393"/>
                  </a:lnTo>
                  <a:lnTo>
                    <a:pt x="1579" y="1393"/>
                  </a:lnTo>
                  <a:lnTo>
                    <a:pt x="1579" y="1389"/>
                  </a:lnTo>
                  <a:lnTo>
                    <a:pt x="1579" y="1387"/>
                  </a:lnTo>
                  <a:lnTo>
                    <a:pt x="1579" y="1387"/>
                  </a:lnTo>
                  <a:lnTo>
                    <a:pt x="1571" y="1387"/>
                  </a:lnTo>
                  <a:lnTo>
                    <a:pt x="1571" y="1387"/>
                  </a:lnTo>
                  <a:lnTo>
                    <a:pt x="1571" y="1387"/>
                  </a:lnTo>
                  <a:lnTo>
                    <a:pt x="1571" y="1387"/>
                  </a:lnTo>
                  <a:lnTo>
                    <a:pt x="1569" y="1387"/>
                  </a:lnTo>
                  <a:lnTo>
                    <a:pt x="1569" y="1385"/>
                  </a:lnTo>
                  <a:lnTo>
                    <a:pt x="1569" y="1385"/>
                  </a:lnTo>
                  <a:lnTo>
                    <a:pt x="1569" y="1385"/>
                  </a:lnTo>
                  <a:lnTo>
                    <a:pt x="1567" y="1383"/>
                  </a:lnTo>
                  <a:lnTo>
                    <a:pt x="1567" y="1381"/>
                  </a:lnTo>
                  <a:lnTo>
                    <a:pt x="1567" y="1381"/>
                  </a:lnTo>
                  <a:lnTo>
                    <a:pt x="1565" y="1379"/>
                  </a:lnTo>
                  <a:lnTo>
                    <a:pt x="1563" y="1379"/>
                  </a:lnTo>
                  <a:lnTo>
                    <a:pt x="1563" y="1377"/>
                  </a:lnTo>
                  <a:lnTo>
                    <a:pt x="1565" y="1377"/>
                  </a:lnTo>
                  <a:lnTo>
                    <a:pt x="1565" y="1377"/>
                  </a:lnTo>
                  <a:lnTo>
                    <a:pt x="1567" y="1375"/>
                  </a:lnTo>
                  <a:lnTo>
                    <a:pt x="1567" y="1371"/>
                  </a:lnTo>
                  <a:lnTo>
                    <a:pt x="1569" y="1371"/>
                  </a:lnTo>
                  <a:lnTo>
                    <a:pt x="1571" y="1371"/>
                  </a:lnTo>
                  <a:lnTo>
                    <a:pt x="1571" y="1371"/>
                  </a:lnTo>
                  <a:lnTo>
                    <a:pt x="1571" y="1367"/>
                  </a:lnTo>
                  <a:lnTo>
                    <a:pt x="1573" y="1367"/>
                  </a:lnTo>
                  <a:lnTo>
                    <a:pt x="1573" y="1365"/>
                  </a:lnTo>
                  <a:lnTo>
                    <a:pt x="1571" y="1365"/>
                  </a:lnTo>
                  <a:lnTo>
                    <a:pt x="1571" y="1365"/>
                  </a:lnTo>
                  <a:lnTo>
                    <a:pt x="1571" y="1363"/>
                  </a:lnTo>
                  <a:lnTo>
                    <a:pt x="1571" y="1363"/>
                  </a:lnTo>
                  <a:lnTo>
                    <a:pt x="1569" y="1363"/>
                  </a:lnTo>
                  <a:lnTo>
                    <a:pt x="1569" y="1359"/>
                  </a:lnTo>
                  <a:lnTo>
                    <a:pt x="1567" y="1359"/>
                  </a:lnTo>
                  <a:lnTo>
                    <a:pt x="1567" y="1359"/>
                  </a:lnTo>
                  <a:lnTo>
                    <a:pt x="1567" y="1357"/>
                  </a:lnTo>
                  <a:lnTo>
                    <a:pt x="1567" y="1357"/>
                  </a:lnTo>
                  <a:lnTo>
                    <a:pt x="1565" y="1355"/>
                  </a:lnTo>
                  <a:lnTo>
                    <a:pt x="1563" y="1355"/>
                  </a:lnTo>
                  <a:lnTo>
                    <a:pt x="1563" y="1353"/>
                  </a:lnTo>
                  <a:lnTo>
                    <a:pt x="1563" y="1353"/>
                  </a:lnTo>
                  <a:lnTo>
                    <a:pt x="1563" y="1351"/>
                  </a:lnTo>
                  <a:lnTo>
                    <a:pt x="1561" y="1351"/>
                  </a:lnTo>
                  <a:lnTo>
                    <a:pt x="1561" y="1351"/>
                  </a:lnTo>
                  <a:lnTo>
                    <a:pt x="1561" y="1351"/>
                  </a:lnTo>
                  <a:lnTo>
                    <a:pt x="1561" y="1351"/>
                  </a:lnTo>
                  <a:lnTo>
                    <a:pt x="1559" y="1349"/>
                  </a:lnTo>
                  <a:lnTo>
                    <a:pt x="1559" y="1349"/>
                  </a:lnTo>
                  <a:lnTo>
                    <a:pt x="1559" y="1345"/>
                  </a:lnTo>
                  <a:lnTo>
                    <a:pt x="1557" y="1345"/>
                  </a:lnTo>
                  <a:lnTo>
                    <a:pt x="1557" y="1345"/>
                  </a:lnTo>
                  <a:lnTo>
                    <a:pt x="1557" y="1343"/>
                  </a:lnTo>
                  <a:lnTo>
                    <a:pt x="1555" y="1343"/>
                  </a:lnTo>
                  <a:lnTo>
                    <a:pt x="1555" y="1343"/>
                  </a:lnTo>
                  <a:lnTo>
                    <a:pt x="1555" y="1343"/>
                  </a:lnTo>
                  <a:lnTo>
                    <a:pt x="1555" y="1341"/>
                  </a:lnTo>
                  <a:lnTo>
                    <a:pt x="1553" y="1339"/>
                  </a:lnTo>
                  <a:lnTo>
                    <a:pt x="1553" y="1339"/>
                  </a:lnTo>
                  <a:lnTo>
                    <a:pt x="1553" y="1337"/>
                  </a:lnTo>
                  <a:lnTo>
                    <a:pt x="1551" y="1337"/>
                  </a:lnTo>
                  <a:lnTo>
                    <a:pt x="1551" y="1337"/>
                  </a:lnTo>
                  <a:lnTo>
                    <a:pt x="1549" y="1337"/>
                  </a:lnTo>
                  <a:lnTo>
                    <a:pt x="1549" y="1335"/>
                  </a:lnTo>
                  <a:lnTo>
                    <a:pt x="1547" y="1335"/>
                  </a:lnTo>
                  <a:lnTo>
                    <a:pt x="1547" y="1333"/>
                  </a:lnTo>
                  <a:lnTo>
                    <a:pt x="1549" y="1333"/>
                  </a:lnTo>
                  <a:lnTo>
                    <a:pt x="1549" y="1333"/>
                  </a:lnTo>
                  <a:lnTo>
                    <a:pt x="1549" y="1333"/>
                  </a:lnTo>
                  <a:lnTo>
                    <a:pt x="1549" y="1331"/>
                  </a:lnTo>
                  <a:lnTo>
                    <a:pt x="1551" y="1331"/>
                  </a:lnTo>
                  <a:lnTo>
                    <a:pt x="1551" y="1329"/>
                  </a:lnTo>
                  <a:lnTo>
                    <a:pt x="1551" y="1329"/>
                  </a:lnTo>
                  <a:lnTo>
                    <a:pt x="1551" y="1329"/>
                  </a:lnTo>
                  <a:lnTo>
                    <a:pt x="1551" y="1329"/>
                  </a:lnTo>
                  <a:lnTo>
                    <a:pt x="1551" y="1325"/>
                  </a:lnTo>
                  <a:lnTo>
                    <a:pt x="1549" y="1325"/>
                  </a:lnTo>
                  <a:lnTo>
                    <a:pt x="1549" y="1323"/>
                  </a:lnTo>
                  <a:lnTo>
                    <a:pt x="1549" y="1323"/>
                  </a:lnTo>
                  <a:lnTo>
                    <a:pt x="1547" y="1323"/>
                  </a:lnTo>
                  <a:lnTo>
                    <a:pt x="1547" y="1319"/>
                  </a:lnTo>
                  <a:lnTo>
                    <a:pt x="1549" y="1319"/>
                  </a:lnTo>
                  <a:lnTo>
                    <a:pt x="1549" y="1319"/>
                  </a:lnTo>
                  <a:lnTo>
                    <a:pt x="1547" y="1319"/>
                  </a:lnTo>
                  <a:lnTo>
                    <a:pt x="1547" y="1317"/>
                  </a:lnTo>
                  <a:lnTo>
                    <a:pt x="1549" y="1317"/>
                  </a:lnTo>
                  <a:lnTo>
                    <a:pt x="1547" y="1317"/>
                  </a:lnTo>
                  <a:lnTo>
                    <a:pt x="1547" y="1315"/>
                  </a:lnTo>
                  <a:lnTo>
                    <a:pt x="1547" y="1315"/>
                  </a:lnTo>
                  <a:lnTo>
                    <a:pt x="1547" y="1315"/>
                  </a:lnTo>
                  <a:lnTo>
                    <a:pt x="1545" y="1315"/>
                  </a:lnTo>
                  <a:lnTo>
                    <a:pt x="1543" y="1313"/>
                  </a:lnTo>
                  <a:lnTo>
                    <a:pt x="1543" y="1311"/>
                  </a:lnTo>
                  <a:lnTo>
                    <a:pt x="1543" y="1311"/>
                  </a:lnTo>
                  <a:lnTo>
                    <a:pt x="1541" y="1311"/>
                  </a:lnTo>
                  <a:lnTo>
                    <a:pt x="1541" y="1307"/>
                  </a:lnTo>
                  <a:lnTo>
                    <a:pt x="1539" y="1307"/>
                  </a:lnTo>
                  <a:lnTo>
                    <a:pt x="1539" y="1305"/>
                  </a:lnTo>
                  <a:lnTo>
                    <a:pt x="1541" y="1305"/>
                  </a:lnTo>
                  <a:lnTo>
                    <a:pt x="1539" y="1305"/>
                  </a:lnTo>
                  <a:lnTo>
                    <a:pt x="1539" y="1304"/>
                  </a:lnTo>
                  <a:lnTo>
                    <a:pt x="1541" y="1304"/>
                  </a:lnTo>
                  <a:lnTo>
                    <a:pt x="1541" y="1302"/>
                  </a:lnTo>
                  <a:lnTo>
                    <a:pt x="1539" y="1300"/>
                  </a:lnTo>
                  <a:lnTo>
                    <a:pt x="1539" y="1298"/>
                  </a:lnTo>
                  <a:lnTo>
                    <a:pt x="1537" y="1298"/>
                  </a:lnTo>
                  <a:lnTo>
                    <a:pt x="1537" y="1298"/>
                  </a:lnTo>
                  <a:lnTo>
                    <a:pt x="1535" y="1298"/>
                  </a:lnTo>
                  <a:lnTo>
                    <a:pt x="1535" y="1294"/>
                  </a:lnTo>
                  <a:lnTo>
                    <a:pt x="1535" y="1294"/>
                  </a:lnTo>
                  <a:lnTo>
                    <a:pt x="1535" y="1292"/>
                  </a:lnTo>
                  <a:lnTo>
                    <a:pt x="1533" y="1292"/>
                  </a:lnTo>
                  <a:lnTo>
                    <a:pt x="1533" y="1290"/>
                  </a:lnTo>
                  <a:lnTo>
                    <a:pt x="1533" y="1290"/>
                  </a:lnTo>
                  <a:lnTo>
                    <a:pt x="1531" y="1290"/>
                  </a:lnTo>
                  <a:lnTo>
                    <a:pt x="1531" y="1290"/>
                  </a:lnTo>
                  <a:lnTo>
                    <a:pt x="1531" y="1286"/>
                  </a:lnTo>
                  <a:lnTo>
                    <a:pt x="1531" y="1286"/>
                  </a:lnTo>
                  <a:lnTo>
                    <a:pt x="1531" y="1282"/>
                  </a:lnTo>
                  <a:lnTo>
                    <a:pt x="1533" y="1280"/>
                  </a:lnTo>
                  <a:lnTo>
                    <a:pt x="1533" y="1280"/>
                  </a:lnTo>
                  <a:lnTo>
                    <a:pt x="1531" y="1280"/>
                  </a:lnTo>
                  <a:lnTo>
                    <a:pt x="1531" y="1278"/>
                  </a:lnTo>
                  <a:lnTo>
                    <a:pt x="1531" y="1278"/>
                  </a:lnTo>
                  <a:lnTo>
                    <a:pt x="1531" y="1276"/>
                  </a:lnTo>
                  <a:lnTo>
                    <a:pt x="1531" y="1276"/>
                  </a:lnTo>
                  <a:lnTo>
                    <a:pt x="1531" y="1274"/>
                  </a:lnTo>
                  <a:lnTo>
                    <a:pt x="1529" y="1274"/>
                  </a:lnTo>
                  <a:lnTo>
                    <a:pt x="1529" y="1272"/>
                  </a:lnTo>
                  <a:lnTo>
                    <a:pt x="1531" y="1272"/>
                  </a:lnTo>
                  <a:lnTo>
                    <a:pt x="1531" y="1270"/>
                  </a:lnTo>
                  <a:lnTo>
                    <a:pt x="1529" y="1270"/>
                  </a:lnTo>
                  <a:lnTo>
                    <a:pt x="1529" y="1270"/>
                  </a:lnTo>
                  <a:lnTo>
                    <a:pt x="1529" y="1268"/>
                  </a:lnTo>
                  <a:lnTo>
                    <a:pt x="1527" y="1268"/>
                  </a:lnTo>
                  <a:lnTo>
                    <a:pt x="1527" y="1268"/>
                  </a:lnTo>
                  <a:lnTo>
                    <a:pt x="1527" y="1268"/>
                  </a:lnTo>
                  <a:lnTo>
                    <a:pt x="1525" y="1268"/>
                  </a:lnTo>
                  <a:lnTo>
                    <a:pt x="1523" y="1268"/>
                  </a:lnTo>
                  <a:lnTo>
                    <a:pt x="1521" y="1268"/>
                  </a:lnTo>
                  <a:lnTo>
                    <a:pt x="1521" y="1268"/>
                  </a:lnTo>
                  <a:lnTo>
                    <a:pt x="1519" y="1268"/>
                  </a:lnTo>
                  <a:lnTo>
                    <a:pt x="1519" y="1270"/>
                  </a:lnTo>
                  <a:lnTo>
                    <a:pt x="1517" y="1270"/>
                  </a:lnTo>
                  <a:lnTo>
                    <a:pt x="1515" y="1270"/>
                  </a:lnTo>
                  <a:lnTo>
                    <a:pt x="1515" y="1270"/>
                  </a:lnTo>
                  <a:lnTo>
                    <a:pt x="1515" y="1272"/>
                  </a:lnTo>
                  <a:lnTo>
                    <a:pt x="1513" y="1272"/>
                  </a:lnTo>
                  <a:lnTo>
                    <a:pt x="1511" y="1272"/>
                  </a:lnTo>
                  <a:lnTo>
                    <a:pt x="1509" y="1272"/>
                  </a:lnTo>
                  <a:lnTo>
                    <a:pt x="1509" y="1272"/>
                  </a:lnTo>
                  <a:lnTo>
                    <a:pt x="1509" y="1270"/>
                  </a:lnTo>
                  <a:lnTo>
                    <a:pt x="1509" y="1268"/>
                  </a:lnTo>
                  <a:lnTo>
                    <a:pt x="1509" y="1268"/>
                  </a:lnTo>
                  <a:lnTo>
                    <a:pt x="1509" y="1266"/>
                  </a:lnTo>
                  <a:lnTo>
                    <a:pt x="1507" y="1264"/>
                  </a:lnTo>
                  <a:lnTo>
                    <a:pt x="1507" y="1264"/>
                  </a:lnTo>
                  <a:lnTo>
                    <a:pt x="1507" y="1264"/>
                  </a:lnTo>
                  <a:lnTo>
                    <a:pt x="1505" y="1266"/>
                  </a:lnTo>
                  <a:lnTo>
                    <a:pt x="1505" y="1266"/>
                  </a:lnTo>
                  <a:lnTo>
                    <a:pt x="1501" y="1268"/>
                  </a:lnTo>
                  <a:lnTo>
                    <a:pt x="1501" y="1268"/>
                  </a:lnTo>
                  <a:lnTo>
                    <a:pt x="1499" y="1270"/>
                  </a:lnTo>
                  <a:lnTo>
                    <a:pt x="1499" y="1270"/>
                  </a:lnTo>
                  <a:lnTo>
                    <a:pt x="1499" y="1272"/>
                  </a:lnTo>
                  <a:lnTo>
                    <a:pt x="1497" y="1272"/>
                  </a:lnTo>
                  <a:lnTo>
                    <a:pt x="1497" y="1272"/>
                  </a:lnTo>
                  <a:lnTo>
                    <a:pt x="1496" y="1272"/>
                  </a:lnTo>
                  <a:lnTo>
                    <a:pt x="1496" y="1266"/>
                  </a:lnTo>
                  <a:lnTo>
                    <a:pt x="1494" y="1266"/>
                  </a:lnTo>
                  <a:lnTo>
                    <a:pt x="1492" y="1264"/>
                  </a:lnTo>
                  <a:lnTo>
                    <a:pt x="1492" y="1260"/>
                  </a:lnTo>
                  <a:lnTo>
                    <a:pt x="1494" y="1258"/>
                  </a:lnTo>
                  <a:lnTo>
                    <a:pt x="1494" y="1258"/>
                  </a:lnTo>
                  <a:lnTo>
                    <a:pt x="1492" y="1256"/>
                  </a:lnTo>
                  <a:lnTo>
                    <a:pt x="1492" y="1254"/>
                  </a:lnTo>
                  <a:lnTo>
                    <a:pt x="1494" y="1254"/>
                  </a:lnTo>
                  <a:lnTo>
                    <a:pt x="1496" y="1254"/>
                  </a:lnTo>
                  <a:lnTo>
                    <a:pt x="1497" y="1252"/>
                  </a:lnTo>
                  <a:lnTo>
                    <a:pt x="1497" y="1250"/>
                  </a:lnTo>
                  <a:lnTo>
                    <a:pt x="1497" y="1248"/>
                  </a:lnTo>
                  <a:lnTo>
                    <a:pt x="1499" y="1246"/>
                  </a:lnTo>
                  <a:lnTo>
                    <a:pt x="1499" y="1244"/>
                  </a:lnTo>
                  <a:lnTo>
                    <a:pt x="1499" y="1244"/>
                  </a:lnTo>
                  <a:lnTo>
                    <a:pt x="1499" y="1242"/>
                  </a:lnTo>
                  <a:lnTo>
                    <a:pt x="1499" y="1242"/>
                  </a:lnTo>
                  <a:lnTo>
                    <a:pt x="1501" y="1242"/>
                  </a:lnTo>
                  <a:lnTo>
                    <a:pt x="1501" y="1238"/>
                  </a:lnTo>
                  <a:lnTo>
                    <a:pt x="1503" y="1236"/>
                  </a:lnTo>
                  <a:lnTo>
                    <a:pt x="1503" y="1234"/>
                  </a:lnTo>
                  <a:lnTo>
                    <a:pt x="1501" y="1232"/>
                  </a:lnTo>
                  <a:lnTo>
                    <a:pt x="1501" y="1232"/>
                  </a:lnTo>
                  <a:lnTo>
                    <a:pt x="1499" y="1232"/>
                  </a:lnTo>
                  <a:lnTo>
                    <a:pt x="1499" y="1226"/>
                  </a:lnTo>
                  <a:lnTo>
                    <a:pt x="1501" y="1226"/>
                  </a:lnTo>
                  <a:lnTo>
                    <a:pt x="1501" y="1224"/>
                  </a:lnTo>
                  <a:lnTo>
                    <a:pt x="1501" y="1226"/>
                  </a:lnTo>
                  <a:lnTo>
                    <a:pt x="1501" y="1224"/>
                  </a:lnTo>
                  <a:lnTo>
                    <a:pt x="1503" y="1224"/>
                  </a:lnTo>
                  <a:lnTo>
                    <a:pt x="1505" y="1224"/>
                  </a:lnTo>
                  <a:lnTo>
                    <a:pt x="1511" y="1224"/>
                  </a:lnTo>
                  <a:lnTo>
                    <a:pt x="1511" y="1224"/>
                  </a:lnTo>
                  <a:lnTo>
                    <a:pt x="1513" y="1224"/>
                  </a:lnTo>
                  <a:lnTo>
                    <a:pt x="1513" y="1226"/>
                  </a:lnTo>
                  <a:lnTo>
                    <a:pt x="1513" y="1226"/>
                  </a:lnTo>
                  <a:lnTo>
                    <a:pt x="1513" y="1226"/>
                  </a:lnTo>
                  <a:lnTo>
                    <a:pt x="1513" y="1226"/>
                  </a:lnTo>
                  <a:lnTo>
                    <a:pt x="1515" y="1226"/>
                  </a:lnTo>
                  <a:lnTo>
                    <a:pt x="1515" y="1226"/>
                  </a:lnTo>
                  <a:lnTo>
                    <a:pt x="1515" y="1228"/>
                  </a:lnTo>
                  <a:lnTo>
                    <a:pt x="1519" y="1228"/>
                  </a:lnTo>
                  <a:lnTo>
                    <a:pt x="1519" y="1228"/>
                  </a:lnTo>
                  <a:lnTo>
                    <a:pt x="1521" y="1228"/>
                  </a:lnTo>
                  <a:lnTo>
                    <a:pt x="1521" y="1230"/>
                  </a:lnTo>
                  <a:lnTo>
                    <a:pt x="1521" y="1230"/>
                  </a:lnTo>
                  <a:lnTo>
                    <a:pt x="1521" y="1232"/>
                  </a:lnTo>
                  <a:lnTo>
                    <a:pt x="1523" y="1232"/>
                  </a:lnTo>
                  <a:lnTo>
                    <a:pt x="1525" y="1232"/>
                  </a:lnTo>
                  <a:lnTo>
                    <a:pt x="1529" y="1232"/>
                  </a:lnTo>
                  <a:lnTo>
                    <a:pt x="1529" y="1232"/>
                  </a:lnTo>
                  <a:lnTo>
                    <a:pt x="1529" y="1232"/>
                  </a:lnTo>
                  <a:lnTo>
                    <a:pt x="1529" y="1232"/>
                  </a:lnTo>
                  <a:lnTo>
                    <a:pt x="1531" y="1232"/>
                  </a:lnTo>
                  <a:lnTo>
                    <a:pt x="1531" y="1232"/>
                  </a:lnTo>
                  <a:lnTo>
                    <a:pt x="1533" y="1232"/>
                  </a:lnTo>
                  <a:lnTo>
                    <a:pt x="1533" y="1232"/>
                  </a:lnTo>
                  <a:lnTo>
                    <a:pt x="1535" y="1230"/>
                  </a:lnTo>
                  <a:lnTo>
                    <a:pt x="1535" y="1230"/>
                  </a:lnTo>
                  <a:lnTo>
                    <a:pt x="1535" y="1230"/>
                  </a:lnTo>
                  <a:lnTo>
                    <a:pt x="1541" y="1230"/>
                  </a:lnTo>
                  <a:lnTo>
                    <a:pt x="1541" y="1230"/>
                  </a:lnTo>
                  <a:lnTo>
                    <a:pt x="1543" y="1230"/>
                  </a:lnTo>
                  <a:lnTo>
                    <a:pt x="1543" y="1230"/>
                  </a:lnTo>
                  <a:lnTo>
                    <a:pt x="1547" y="1230"/>
                  </a:lnTo>
                  <a:lnTo>
                    <a:pt x="1547" y="1232"/>
                  </a:lnTo>
                  <a:lnTo>
                    <a:pt x="1551" y="1232"/>
                  </a:lnTo>
                  <a:lnTo>
                    <a:pt x="1551" y="1232"/>
                  </a:lnTo>
                  <a:lnTo>
                    <a:pt x="1553" y="1232"/>
                  </a:lnTo>
                  <a:lnTo>
                    <a:pt x="1553" y="1232"/>
                  </a:lnTo>
                  <a:lnTo>
                    <a:pt x="1555" y="1232"/>
                  </a:lnTo>
                  <a:lnTo>
                    <a:pt x="1555" y="1230"/>
                  </a:lnTo>
                  <a:lnTo>
                    <a:pt x="1557" y="1230"/>
                  </a:lnTo>
                  <a:lnTo>
                    <a:pt x="1557" y="1230"/>
                  </a:lnTo>
                  <a:lnTo>
                    <a:pt x="1559" y="1230"/>
                  </a:lnTo>
                  <a:lnTo>
                    <a:pt x="1559" y="1228"/>
                  </a:lnTo>
                  <a:lnTo>
                    <a:pt x="1561" y="1228"/>
                  </a:lnTo>
                  <a:lnTo>
                    <a:pt x="1561" y="1228"/>
                  </a:lnTo>
                  <a:lnTo>
                    <a:pt x="1561" y="1226"/>
                  </a:lnTo>
                  <a:lnTo>
                    <a:pt x="1565" y="1222"/>
                  </a:lnTo>
                  <a:lnTo>
                    <a:pt x="1565" y="1220"/>
                  </a:lnTo>
                  <a:lnTo>
                    <a:pt x="1567" y="1220"/>
                  </a:lnTo>
                  <a:lnTo>
                    <a:pt x="1567" y="1220"/>
                  </a:lnTo>
                  <a:lnTo>
                    <a:pt x="1569" y="1220"/>
                  </a:lnTo>
                  <a:lnTo>
                    <a:pt x="1569" y="1218"/>
                  </a:lnTo>
                  <a:lnTo>
                    <a:pt x="1571" y="1218"/>
                  </a:lnTo>
                  <a:lnTo>
                    <a:pt x="1571" y="1220"/>
                  </a:lnTo>
                  <a:lnTo>
                    <a:pt x="1571" y="1220"/>
                  </a:lnTo>
                  <a:lnTo>
                    <a:pt x="1571" y="1220"/>
                  </a:lnTo>
                  <a:lnTo>
                    <a:pt x="1571" y="1220"/>
                  </a:lnTo>
                  <a:lnTo>
                    <a:pt x="1573" y="1220"/>
                  </a:lnTo>
                  <a:lnTo>
                    <a:pt x="1573" y="1216"/>
                  </a:lnTo>
                  <a:lnTo>
                    <a:pt x="1573" y="1216"/>
                  </a:lnTo>
                  <a:lnTo>
                    <a:pt x="1575" y="1216"/>
                  </a:lnTo>
                  <a:lnTo>
                    <a:pt x="1575" y="1218"/>
                  </a:lnTo>
                  <a:lnTo>
                    <a:pt x="1575" y="1218"/>
                  </a:lnTo>
                  <a:lnTo>
                    <a:pt x="1575" y="1216"/>
                  </a:lnTo>
                  <a:lnTo>
                    <a:pt x="1577" y="1216"/>
                  </a:lnTo>
                  <a:lnTo>
                    <a:pt x="1579" y="1218"/>
                  </a:lnTo>
                  <a:lnTo>
                    <a:pt x="1581" y="1218"/>
                  </a:lnTo>
                  <a:lnTo>
                    <a:pt x="1581" y="1216"/>
                  </a:lnTo>
                  <a:lnTo>
                    <a:pt x="1583" y="1214"/>
                  </a:lnTo>
                  <a:lnTo>
                    <a:pt x="1583" y="1212"/>
                  </a:lnTo>
                  <a:lnTo>
                    <a:pt x="1585" y="1210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87" y="1208"/>
                  </a:lnTo>
                  <a:lnTo>
                    <a:pt x="1587" y="1206"/>
                  </a:lnTo>
                  <a:lnTo>
                    <a:pt x="1589" y="1206"/>
                  </a:lnTo>
                  <a:lnTo>
                    <a:pt x="1589" y="1206"/>
                  </a:lnTo>
                  <a:lnTo>
                    <a:pt x="1589" y="1206"/>
                  </a:lnTo>
                  <a:lnTo>
                    <a:pt x="1589" y="1208"/>
                  </a:lnTo>
                  <a:lnTo>
                    <a:pt x="1591" y="1208"/>
                  </a:lnTo>
                  <a:lnTo>
                    <a:pt x="1591" y="1208"/>
                  </a:lnTo>
                  <a:lnTo>
                    <a:pt x="1591" y="1208"/>
                  </a:lnTo>
                  <a:lnTo>
                    <a:pt x="1591" y="1208"/>
                  </a:lnTo>
                  <a:lnTo>
                    <a:pt x="1593" y="1208"/>
                  </a:lnTo>
                  <a:lnTo>
                    <a:pt x="1593" y="1210"/>
                  </a:lnTo>
                  <a:lnTo>
                    <a:pt x="1595" y="1210"/>
                  </a:lnTo>
                  <a:lnTo>
                    <a:pt x="1595" y="1208"/>
                  </a:lnTo>
                  <a:lnTo>
                    <a:pt x="1599" y="1208"/>
                  </a:lnTo>
                  <a:lnTo>
                    <a:pt x="1599" y="1208"/>
                  </a:lnTo>
                  <a:lnTo>
                    <a:pt x="1599" y="1208"/>
                  </a:lnTo>
                  <a:lnTo>
                    <a:pt x="1600" y="1208"/>
                  </a:lnTo>
                  <a:lnTo>
                    <a:pt x="1600" y="1206"/>
                  </a:lnTo>
                  <a:lnTo>
                    <a:pt x="1602" y="1208"/>
                  </a:lnTo>
                  <a:lnTo>
                    <a:pt x="1602" y="1206"/>
                  </a:lnTo>
                  <a:lnTo>
                    <a:pt x="1610" y="1206"/>
                  </a:lnTo>
                  <a:lnTo>
                    <a:pt x="1610" y="1204"/>
                  </a:lnTo>
                  <a:lnTo>
                    <a:pt x="1612" y="1204"/>
                  </a:lnTo>
                  <a:lnTo>
                    <a:pt x="1612" y="1204"/>
                  </a:lnTo>
                  <a:lnTo>
                    <a:pt x="1614" y="1204"/>
                  </a:lnTo>
                  <a:lnTo>
                    <a:pt x="1616" y="1202"/>
                  </a:lnTo>
                  <a:lnTo>
                    <a:pt x="1616" y="1202"/>
                  </a:lnTo>
                  <a:lnTo>
                    <a:pt x="1616" y="1200"/>
                  </a:lnTo>
                  <a:lnTo>
                    <a:pt x="1622" y="1200"/>
                  </a:lnTo>
                  <a:lnTo>
                    <a:pt x="1620" y="1200"/>
                  </a:lnTo>
                  <a:lnTo>
                    <a:pt x="1620" y="1199"/>
                  </a:lnTo>
                  <a:lnTo>
                    <a:pt x="1620" y="1199"/>
                  </a:lnTo>
                  <a:lnTo>
                    <a:pt x="1620" y="1197"/>
                  </a:lnTo>
                  <a:lnTo>
                    <a:pt x="1620" y="1197"/>
                  </a:lnTo>
                  <a:lnTo>
                    <a:pt x="1620" y="1193"/>
                  </a:lnTo>
                  <a:lnTo>
                    <a:pt x="1622" y="1195"/>
                  </a:lnTo>
                  <a:lnTo>
                    <a:pt x="1624" y="1195"/>
                  </a:lnTo>
                  <a:lnTo>
                    <a:pt x="1626" y="1193"/>
                  </a:lnTo>
                  <a:lnTo>
                    <a:pt x="1626" y="1193"/>
                  </a:lnTo>
                  <a:lnTo>
                    <a:pt x="1626" y="1191"/>
                  </a:lnTo>
                  <a:lnTo>
                    <a:pt x="1626" y="1191"/>
                  </a:lnTo>
                  <a:lnTo>
                    <a:pt x="1626" y="1189"/>
                  </a:lnTo>
                  <a:lnTo>
                    <a:pt x="1626" y="1187"/>
                  </a:lnTo>
                  <a:lnTo>
                    <a:pt x="1628" y="1185"/>
                  </a:lnTo>
                  <a:lnTo>
                    <a:pt x="1628" y="1183"/>
                  </a:lnTo>
                  <a:lnTo>
                    <a:pt x="1626" y="1183"/>
                  </a:lnTo>
                  <a:lnTo>
                    <a:pt x="1626" y="1181"/>
                  </a:lnTo>
                  <a:lnTo>
                    <a:pt x="1626" y="1181"/>
                  </a:lnTo>
                  <a:lnTo>
                    <a:pt x="1626" y="1179"/>
                  </a:lnTo>
                  <a:lnTo>
                    <a:pt x="1626" y="1177"/>
                  </a:lnTo>
                  <a:lnTo>
                    <a:pt x="1626" y="1177"/>
                  </a:lnTo>
                  <a:lnTo>
                    <a:pt x="1626" y="1175"/>
                  </a:lnTo>
                  <a:lnTo>
                    <a:pt x="1626" y="1173"/>
                  </a:lnTo>
                  <a:lnTo>
                    <a:pt x="1626" y="1173"/>
                  </a:lnTo>
                  <a:lnTo>
                    <a:pt x="1624" y="1173"/>
                  </a:lnTo>
                  <a:lnTo>
                    <a:pt x="1624" y="1171"/>
                  </a:lnTo>
                  <a:lnTo>
                    <a:pt x="1622" y="1171"/>
                  </a:lnTo>
                  <a:lnTo>
                    <a:pt x="1622" y="1171"/>
                  </a:lnTo>
                  <a:lnTo>
                    <a:pt x="1622" y="1169"/>
                  </a:lnTo>
                  <a:lnTo>
                    <a:pt x="1622" y="1169"/>
                  </a:lnTo>
                  <a:lnTo>
                    <a:pt x="1620" y="1169"/>
                  </a:lnTo>
                  <a:lnTo>
                    <a:pt x="1620" y="1167"/>
                  </a:lnTo>
                  <a:lnTo>
                    <a:pt x="1620" y="1167"/>
                  </a:lnTo>
                  <a:lnTo>
                    <a:pt x="1618" y="1165"/>
                  </a:lnTo>
                  <a:lnTo>
                    <a:pt x="1618" y="1163"/>
                  </a:lnTo>
                  <a:lnTo>
                    <a:pt x="1618" y="1163"/>
                  </a:lnTo>
                  <a:lnTo>
                    <a:pt x="1618" y="1163"/>
                  </a:lnTo>
                  <a:lnTo>
                    <a:pt x="1616" y="1161"/>
                  </a:lnTo>
                  <a:lnTo>
                    <a:pt x="1616" y="1161"/>
                  </a:lnTo>
                  <a:lnTo>
                    <a:pt x="1616" y="1159"/>
                  </a:lnTo>
                  <a:lnTo>
                    <a:pt x="1614" y="1159"/>
                  </a:lnTo>
                  <a:lnTo>
                    <a:pt x="1614" y="1159"/>
                  </a:lnTo>
                  <a:lnTo>
                    <a:pt x="1614" y="1157"/>
                  </a:lnTo>
                  <a:lnTo>
                    <a:pt x="1612" y="1157"/>
                  </a:lnTo>
                  <a:lnTo>
                    <a:pt x="1612" y="1155"/>
                  </a:lnTo>
                  <a:lnTo>
                    <a:pt x="1612" y="1155"/>
                  </a:lnTo>
                  <a:lnTo>
                    <a:pt x="1612" y="1155"/>
                  </a:lnTo>
                  <a:lnTo>
                    <a:pt x="1612" y="1153"/>
                  </a:lnTo>
                  <a:lnTo>
                    <a:pt x="1614" y="1153"/>
                  </a:lnTo>
                  <a:lnTo>
                    <a:pt x="1614" y="1149"/>
                  </a:lnTo>
                  <a:lnTo>
                    <a:pt x="1612" y="1147"/>
                  </a:lnTo>
                  <a:lnTo>
                    <a:pt x="1610" y="1147"/>
                  </a:lnTo>
                  <a:lnTo>
                    <a:pt x="1610" y="1145"/>
                  </a:lnTo>
                  <a:lnTo>
                    <a:pt x="1612" y="1145"/>
                  </a:lnTo>
                  <a:lnTo>
                    <a:pt x="1612" y="1145"/>
                  </a:lnTo>
                  <a:lnTo>
                    <a:pt x="1612" y="1143"/>
                  </a:lnTo>
                  <a:lnTo>
                    <a:pt x="1612" y="1143"/>
                  </a:lnTo>
                  <a:lnTo>
                    <a:pt x="1612" y="1141"/>
                  </a:lnTo>
                  <a:lnTo>
                    <a:pt x="1610" y="1141"/>
                  </a:lnTo>
                  <a:lnTo>
                    <a:pt x="1610" y="1139"/>
                  </a:lnTo>
                  <a:lnTo>
                    <a:pt x="1612" y="1139"/>
                  </a:lnTo>
                  <a:lnTo>
                    <a:pt x="1612" y="1139"/>
                  </a:lnTo>
                  <a:lnTo>
                    <a:pt x="1610" y="1139"/>
                  </a:lnTo>
                  <a:lnTo>
                    <a:pt x="1610" y="1137"/>
                  </a:lnTo>
                  <a:lnTo>
                    <a:pt x="1612" y="1137"/>
                  </a:lnTo>
                  <a:lnTo>
                    <a:pt x="1612" y="1137"/>
                  </a:lnTo>
                  <a:lnTo>
                    <a:pt x="1612" y="1137"/>
                  </a:lnTo>
                  <a:lnTo>
                    <a:pt x="1614" y="1135"/>
                  </a:lnTo>
                  <a:lnTo>
                    <a:pt x="1614" y="1131"/>
                  </a:lnTo>
                  <a:lnTo>
                    <a:pt x="1612" y="1131"/>
                  </a:lnTo>
                  <a:lnTo>
                    <a:pt x="1612" y="1131"/>
                  </a:lnTo>
                  <a:lnTo>
                    <a:pt x="1610" y="1131"/>
                  </a:lnTo>
                  <a:lnTo>
                    <a:pt x="1610" y="1129"/>
                  </a:lnTo>
                  <a:lnTo>
                    <a:pt x="1610" y="1129"/>
                  </a:lnTo>
                  <a:lnTo>
                    <a:pt x="1610" y="1129"/>
                  </a:lnTo>
                  <a:lnTo>
                    <a:pt x="1608" y="1129"/>
                  </a:lnTo>
                  <a:lnTo>
                    <a:pt x="1608" y="1127"/>
                  </a:lnTo>
                  <a:lnTo>
                    <a:pt x="1608" y="1125"/>
                  </a:lnTo>
                  <a:lnTo>
                    <a:pt x="1608" y="1125"/>
                  </a:lnTo>
                  <a:lnTo>
                    <a:pt x="1608" y="1123"/>
                  </a:lnTo>
                  <a:lnTo>
                    <a:pt x="1608" y="1123"/>
                  </a:lnTo>
                  <a:lnTo>
                    <a:pt x="1608" y="1119"/>
                  </a:lnTo>
                  <a:lnTo>
                    <a:pt x="1606" y="1119"/>
                  </a:lnTo>
                  <a:lnTo>
                    <a:pt x="1608" y="1117"/>
                  </a:lnTo>
                  <a:lnTo>
                    <a:pt x="1608" y="1115"/>
                  </a:lnTo>
                  <a:lnTo>
                    <a:pt x="1608" y="1113"/>
                  </a:lnTo>
                  <a:lnTo>
                    <a:pt x="1608" y="1113"/>
                  </a:lnTo>
                  <a:lnTo>
                    <a:pt x="1610" y="1113"/>
                  </a:lnTo>
                  <a:lnTo>
                    <a:pt x="1610" y="1113"/>
                  </a:lnTo>
                  <a:lnTo>
                    <a:pt x="1610" y="1111"/>
                  </a:lnTo>
                  <a:lnTo>
                    <a:pt x="1614" y="1111"/>
                  </a:lnTo>
                  <a:lnTo>
                    <a:pt x="1614" y="1111"/>
                  </a:lnTo>
                  <a:lnTo>
                    <a:pt x="1616" y="1111"/>
                  </a:lnTo>
                  <a:lnTo>
                    <a:pt x="1616" y="1109"/>
                  </a:lnTo>
                  <a:lnTo>
                    <a:pt x="1616" y="1109"/>
                  </a:lnTo>
                  <a:lnTo>
                    <a:pt x="1616" y="1105"/>
                  </a:lnTo>
                  <a:lnTo>
                    <a:pt x="1618" y="1105"/>
                  </a:lnTo>
                  <a:lnTo>
                    <a:pt x="1618" y="1103"/>
                  </a:lnTo>
                  <a:lnTo>
                    <a:pt x="1618" y="1103"/>
                  </a:lnTo>
                  <a:lnTo>
                    <a:pt x="1618" y="1101"/>
                  </a:lnTo>
                  <a:lnTo>
                    <a:pt x="1620" y="1101"/>
                  </a:lnTo>
                  <a:lnTo>
                    <a:pt x="1620" y="1097"/>
                  </a:lnTo>
                  <a:lnTo>
                    <a:pt x="1622" y="1097"/>
                  </a:lnTo>
                  <a:lnTo>
                    <a:pt x="1622" y="1094"/>
                  </a:lnTo>
                  <a:lnTo>
                    <a:pt x="1622" y="1094"/>
                  </a:lnTo>
                  <a:lnTo>
                    <a:pt x="1622" y="1094"/>
                  </a:lnTo>
                  <a:lnTo>
                    <a:pt x="1624" y="1094"/>
                  </a:lnTo>
                  <a:lnTo>
                    <a:pt x="1626" y="1092"/>
                  </a:lnTo>
                  <a:lnTo>
                    <a:pt x="1626" y="1092"/>
                  </a:lnTo>
                  <a:lnTo>
                    <a:pt x="1624" y="1092"/>
                  </a:lnTo>
                  <a:lnTo>
                    <a:pt x="1624" y="1090"/>
                  </a:lnTo>
                  <a:lnTo>
                    <a:pt x="1624" y="1090"/>
                  </a:lnTo>
                  <a:lnTo>
                    <a:pt x="1624" y="1088"/>
                  </a:lnTo>
                  <a:lnTo>
                    <a:pt x="1622" y="1088"/>
                  </a:lnTo>
                  <a:lnTo>
                    <a:pt x="1622" y="1086"/>
                  </a:lnTo>
                  <a:lnTo>
                    <a:pt x="1624" y="1086"/>
                  </a:lnTo>
                  <a:lnTo>
                    <a:pt x="1624" y="1086"/>
                  </a:lnTo>
                  <a:lnTo>
                    <a:pt x="1622" y="1086"/>
                  </a:lnTo>
                  <a:lnTo>
                    <a:pt x="1622" y="1084"/>
                  </a:lnTo>
                  <a:lnTo>
                    <a:pt x="1622" y="1084"/>
                  </a:lnTo>
                  <a:lnTo>
                    <a:pt x="1622" y="1084"/>
                  </a:lnTo>
                  <a:lnTo>
                    <a:pt x="1622" y="1084"/>
                  </a:lnTo>
                  <a:lnTo>
                    <a:pt x="1622" y="1082"/>
                  </a:lnTo>
                  <a:lnTo>
                    <a:pt x="1624" y="1082"/>
                  </a:lnTo>
                  <a:lnTo>
                    <a:pt x="1624" y="1078"/>
                  </a:lnTo>
                  <a:lnTo>
                    <a:pt x="1624" y="1078"/>
                  </a:lnTo>
                  <a:lnTo>
                    <a:pt x="1624" y="1074"/>
                  </a:lnTo>
                  <a:lnTo>
                    <a:pt x="1624" y="1072"/>
                  </a:lnTo>
                  <a:lnTo>
                    <a:pt x="1624" y="1066"/>
                  </a:lnTo>
                  <a:lnTo>
                    <a:pt x="1624" y="1066"/>
                  </a:lnTo>
                  <a:lnTo>
                    <a:pt x="1624" y="1066"/>
                  </a:lnTo>
                  <a:lnTo>
                    <a:pt x="1624" y="1064"/>
                  </a:lnTo>
                  <a:lnTo>
                    <a:pt x="1624" y="1062"/>
                  </a:lnTo>
                  <a:lnTo>
                    <a:pt x="1622" y="1062"/>
                  </a:lnTo>
                  <a:lnTo>
                    <a:pt x="1622" y="1062"/>
                  </a:lnTo>
                  <a:lnTo>
                    <a:pt x="1622" y="1062"/>
                  </a:lnTo>
                  <a:lnTo>
                    <a:pt x="1622" y="1060"/>
                  </a:lnTo>
                  <a:lnTo>
                    <a:pt x="1620" y="1060"/>
                  </a:lnTo>
                  <a:lnTo>
                    <a:pt x="1620" y="1058"/>
                  </a:lnTo>
                  <a:lnTo>
                    <a:pt x="1620" y="1058"/>
                  </a:lnTo>
                  <a:lnTo>
                    <a:pt x="1620" y="1056"/>
                  </a:lnTo>
                  <a:lnTo>
                    <a:pt x="1618" y="1056"/>
                  </a:lnTo>
                  <a:lnTo>
                    <a:pt x="1618" y="1056"/>
                  </a:lnTo>
                  <a:lnTo>
                    <a:pt x="1618" y="1056"/>
                  </a:lnTo>
                  <a:lnTo>
                    <a:pt x="1618" y="1056"/>
                  </a:lnTo>
                  <a:lnTo>
                    <a:pt x="1616" y="1056"/>
                  </a:lnTo>
                  <a:lnTo>
                    <a:pt x="1616" y="1054"/>
                  </a:lnTo>
                  <a:lnTo>
                    <a:pt x="1616" y="1054"/>
                  </a:lnTo>
                  <a:lnTo>
                    <a:pt x="1616" y="1052"/>
                  </a:lnTo>
                  <a:lnTo>
                    <a:pt x="1616" y="1050"/>
                  </a:lnTo>
                  <a:lnTo>
                    <a:pt x="1616" y="1048"/>
                  </a:lnTo>
                  <a:lnTo>
                    <a:pt x="1618" y="1048"/>
                  </a:lnTo>
                  <a:lnTo>
                    <a:pt x="1618" y="1044"/>
                  </a:lnTo>
                  <a:lnTo>
                    <a:pt x="1618" y="1044"/>
                  </a:lnTo>
                  <a:lnTo>
                    <a:pt x="1620" y="1046"/>
                  </a:lnTo>
                  <a:lnTo>
                    <a:pt x="1620" y="1046"/>
                  </a:lnTo>
                  <a:lnTo>
                    <a:pt x="1620" y="1044"/>
                  </a:lnTo>
                  <a:lnTo>
                    <a:pt x="1622" y="1044"/>
                  </a:lnTo>
                  <a:lnTo>
                    <a:pt x="1622" y="1044"/>
                  </a:lnTo>
                  <a:lnTo>
                    <a:pt x="1622" y="1044"/>
                  </a:lnTo>
                  <a:lnTo>
                    <a:pt x="1622" y="1042"/>
                  </a:lnTo>
                  <a:lnTo>
                    <a:pt x="1622" y="1040"/>
                  </a:lnTo>
                  <a:lnTo>
                    <a:pt x="1622" y="1040"/>
                  </a:lnTo>
                  <a:lnTo>
                    <a:pt x="1620" y="1040"/>
                  </a:lnTo>
                  <a:lnTo>
                    <a:pt x="1620" y="1038"/>
                  </a:lnTo>
                  <a:lnTo>
                    <a:pt x="1622" y="1036"/>
                  </a:lnTo>
                  <a:lnTo>
                    <a:pt x="1622" y="1034"/>
                  </a:lnTo>
                  <a:lnTo>
                    <a:pt x="1622" y="1034"/>
                  </a:lnTo>
                  <a:lnTo>
                    <a:pt x="1622" y="1032"/>
                  </a:lnTo>
                  <a:lnTo>
                    <a:pt x="1624" y="1032"/>
                  </a:lnTo>
                  <a:lnTo>
                    <a:pt x="1624" y="1032"/>
                  </a:lnTo>
                  <a:lnTo>
                    <a:pt x="1622" y="1030"/>
                  </a:lnTo>
                  <a:lnTo>
                    <a:pt x="1622" y="1028"/>
                  </a:lnTo>
                  <a:lnTo>
                    <a:pt x="1624" y="1028"/>
                  </a:lnTo>
                  <a:lnTo>
                    <a:pt x="1622" y="1028"/>
                  </a:lnTo>
                  <a:lnTo>
                    <a:pt x="1622" y="1024"/>
                  </a:lnTo>
                  <a:lnTo>
                    <a:pt x="1622" y="1024"/>
                  </a:lnTo>
                  <a:lnTo>
                    <a:pt x="1622" y="1022"/>
                  </a:lnTo>
                  <a:lnTo>
                    <a:pt x="1622" y="1022"/>
                  </a:lnTo>
                  <a:lnTo>
                    <a:pt x="1622" y="1020"/>
                  </a:lnTo>
                  <a:lnTo>
                    <a:pt x="1622" y="1020"/>
                  </a:lnTo>
                  <a:lnTo>
                    <a:pt x="1622" y="1018"/>
                  </a:lnTo>
                  <a:lnTo>
                    <a:pt x="1620" y="1018"/>
                  </a:lnTo>
                  <a:lnTo>
                    <a:pt x="1622" y="1018"/>
                  </a:lnTo>
                  <a:lnTo>
                    <a:pt x="1622" y="1018"/>
                  </a:lnTo>
                  <a:lnTo>
                    <a:pt x="1620" y="1018"/>
                  </a:lnTo>
                  <a:lnTo>
                    <a:pt x="1620" y="1016"/>
                  </a:lnTo>
                  <a:lnTo>
                    <a:pt x="1620" y="1016"/>
                  </a:lnTo>
                  <a:lnTo>
                    <a:pt x="1620" y="1016"/>
                  </a:lnTo>
                  <a:lnTo>
                    <a:pt x="1616" y="1016"/>
                  </a:lnTo>
                  <a:lnTo>
                    <a:pt x="1616" y="1014"/>
                  </a:lnTo>
                  <a:lnTo>
                    <a:pt x="1614" y="1014"/>
                  </a:lnTo>
                  <a:lnTo>
                    <a:pt x="1614" y="1014"/>
                  </a:lnTo>
                  <a:lnTo>
                    <a:pt x="1614" y="1012"/>
                  </a:lnTo>
                  <a:lnTo>
                    <a:pt x="1614" y="1010"/>
                  </a:lnTo>
                  <a:lnTo>
                    <a:pt x="1612" y="1010"/>
                  </a:lnTo>
                  <a:lnTo>
                    <a:pt x="1612" y="1008"/>
                  </a:lnTo>
                  <a:lnTo>
                    <a:pt x="1612" y="1008"/>
                  </a:lnTo>
                  <a:lnTo>
                    <a:pt x="1612" y="1004"/>
                  </a:lnTo>
                  <a:lnTo>
                    <a:pt x="1610" y="1004"/>
                  </a:lnTo>
                  <a:lnTo>
                    <a:pt x="1610" y="1002"/>
                  </a:lnTo>
                  <a:lnTo>
                    <a:pt x="1608" y="1002"/>
                  </a:lnTo>
                  <a:lnTo>
                    <a:pt x="1608" y="1002"/>
                  </a:lnTo>
                  <a:lnTo>
                    <a:pt x="1604" y="1002"/>
                  </a:lnTo>
                  <a:lnTo>
                    <a:pt x="1604" y="1004"/>
                  </a:lnTo>
                  <a:lnTo>
                    <a:pt x="1604" y="1004"/>
                  </a:lnTo>
                  <a:lnTo>
                    <a:pt x="1604" y="1004"/>
                  </a:lnTo>
                  <a:lnTo>
                    <a:pt x="1602" y="1004"/>
                  </a:lnTo>
                  <a:lnTo>
                    <a:pt x="1602" y="1002"/>
                  </a:lnTo>
                  <a:lnTo>
                    <a:pt x="1602" y="1002"/>
                  </a:lnTo>
                  <a:lnTo>
                    <a:pt x="1602" y="998"/>
                  </a:lnTo>
                  <a:lnTo>
                    <a:pt x="1600" y="998"/>
                  </a:lnTo>
                  <a:lnTo>
                    <a:pt x="1600" y="996"/>
                  </a:lnTo>
                  <a:lnTo>
                    <a:pt x="1600" y="996"/>
                  </a:lnTo>
                  <a:lnTo>
                    <a:pt x="1600" y="994"/>
                  </a:lnTo>
                  <a:lnTo>
                    <a:pt x="1599" y="994"/>
                  </a:lnTo>
                  <a:lnTo>
                    <a:pt x="1599" y="992"/>
                  </a:lnTo>
                  <a:lnTo>
                    <a:pt x="1599" y="992"/>
                  </a:lnTo>
                  <a:lnTo>
                    <a:pt x="1599" y="992"/>
                  </a:lnTo>
                  <a:lnTo>
                    <a:pt x="1597" y="992"/>
                  </a:lnTo>
                  <a:lnTo>
                    <a:pt x="1597" y="989"/>
                  </a:lnTo>
                  <a:lnTo>
                    <a:pt x="1597" y="989"/>
                  </a:lnTo>
                  <a:lnTo>
                    <a:pt x="1597" y="987"/>
                  </a:lnTo>
                  <a:lnTo>
                    <a:pt x="1595" y="987"/>
                  </a:lnTo>
                  <a:lnTo>
                    <a:pt x="1593" y="987"/>
                  </a:lnTo>
                  <a:lnTo>
                    <a:pt x="1593" y="985"/>
                  </a:lnTo>
                  <a:lnTo>
                    <a:pt x="1595" y="985"/>
                  </a:lnTo>
                  <a:lnTo>
                    <a:pt x="1595" y="981"/>
                  </a:lnTo>
                  <a:lnTo>
                    <a:pt x="1593" y="981"/>
                  </a:lnTo>
                  <a:lnTo>
                    <a:pt x="1593" y="981"/>
                  </a:lnTo>
                  <a:lnTo>
                    <a:pt x="1591" y="981"/>
                  </a:lnTo>
                  <a:lnTo>
                    <a:pt x="1591" y="979"/>
                  </a:lnTo>
                  <a:lnTo>
                    <a:pt x="1591" y="979"/>
                  </a:lnTo>
                  <a:lnTo>
                    <a:pt x="1589" y="979"/>
                  </a:lnTo>
                  <a:lnTo>
                    <a:pt x="1589" y="977"/>
                  </a:lnTo>
                  <a:lnTo>
                    <a:pt x="1589" y="977"/>
                  </a:lnTo>
                  <a:lnTo>
                    <a:pt x="1589" y="977"/>
                  </a:lnTo>
                  <a:lnTo>
                    <a:pt x="1587" y="977"/>
                  </a:lnTo>
                  <a:lnTo>
                    <a:pt x="1587" y="979"/>
                  </a:lnTo>
                  <a:lnTo>
                    <a:pt x="1585" y="979"/>
                  </a:lnTo>
                  <a:lnTo>
                    <a:pt x="1585" y="977"/>
                  </a:lnTo>
                  <a:lnTo>
                    <a:pt x="1583" y="977"/>
                  </a:lnTo>
                  <a:lnTo>
                    <a:pt x="1583" y="975"/>
                  </a:lnTo>
                  <a:lnTo>
                    <a:pt x="1583" y="975"/>
                  </a:lnTo>
                  <a:lnTo>
                    <a:pt x="1583" y="971"/>
                  </a:lnTo>
                  <a:lnTo>
                    <a:pt x="1583" y="971"/>
                  </a:lnTo>
                  <a:lnTo>
                    <a:pt x="1583" y="967"/>
                  </a:lnTo>
                  <a:lnTo>
                    <a:pt x="1583" y="967"/>
                  </a:lnTo>
                  <a:lnTo>
                    <a:pt x="1583" y="965"/>
                  </a:lnTo>
                  <a:lnTo>
                    <a:pt x="1581" y="965"/>
                  </a:lnTo>
                  <a:lnTo>
                    <a:pt x="1581" y="963"/>
                  </a:lnTo>
                  <a:lnTo>
                    <a:pt x="1581" y="963"/>
                  </a:lnTo>
                  <a:lnTo>
                    <a:pt x="1581" y="963"/>
                  </a:lnTo>
                  <a:lnTo>
                    <a:pt x="1579" y="963"/>
                  </a:lnTo>
                  <a:lnTo>
                    <a:pt x="1579" y="961"/>
                  </a:lnTo>
                  <a:lnTo>
                    <a:pt x="1579" y="961"/>
                  </a:lnTo>
                  <a:lnTo>
                    <a:pt x="1579" y="961"/>
                  </a:lnTo>
                  <a:lnTo>
                    <a:pt x="1579" y="961"/>
                  </a:lnTo>
                  <a:lnTo>
                    <a:pt x="1581" y="959"/>
                  </a:lnTo>
                  <a:lnTo>
                    <a:pt x="1583" y="959"/>
                  </a:lnTo>
                  <a:lnTo>
                    <a:pt x="1583" y="959"/>
                  </a:lnTo>
                  <a:lnTo>
                    <a:pt x="1583" y="959"/>
                  </a:lnTo>
                  <a:lnTo>
                    <a:pt x="1585" y="957"/>
                  </a:lnTo>
                  <a:lnTo>
                    <a:pt x="1585" y="957"/>
                  </a:lnTo>
                  <a:lnTo>
                    <a:pt x="1583" y="957"/>
                  </a:lnTo>
                  <a:lnTo>
                    <a:pt x="1583" y="955"/>
                  </a:lnTo>
                  <a:lnTo>
                    <a:pt x="1583" y="955"/>
                  </a:lnTo>
                  <a:lnTo>
                    <a:pt x="1581" y="955"/>
                  </a:lnTo>
                  <a:lnTo>
                    <a:pt x="1581" y="953"/>
                  </a:lnTo>
                  <a:lnTo>
                    <a:pt x="1579" y="953"/>
                  </a:lnTo>
                  <a:lnTo>
                    <a:pt x="1579" y="951"/>
                  </a:lnTo>
                  <a:lnTo>
                    <a:pt x="1579" y="951"/>
                  </a:lnTo>
                  <a:lnTo>
                    <a:pt x="1579" y="949"/>
                  </a:lnTo>
                  <a:lnTo>
                    <a:pt x="1577" y="949"/>
                  </a:lnTo>
                  <a:lnTo>
                    <a:pt x="1577" y="947"/>
                  </a:lnTo>
                  <a:lnTo>
                    <a:pt x="1577" y="947"/>
                  </a:lnTo>
                  <a:lnTo>
                    <a:pt x="1575" y="947"/>
                  </a:lnTo>
                  <a:lnTo>
                    <a:pt x="1575" y="947"/>
                  </a:lnTo>
                  <a:lnTo>
                    <a:pt x="1575" y="947"/>
                  </a:lnTo>
                  <a:lnTo>
                    <a:pt x="1575" y="945"/>
                  </a:lnTo>
                  <a:lnTo>
                    <a:pt x="1569" y="945"/>
                  </a:lnTo>
                  <a:lnTo>
                    <a:pt x="1565" y="941"/>
                  </a:lnTo>
                  <a:lnTo>
                    <a:pt x="1565" y="941"/>
                  </a:lnTo>
                  <a:lnTo>
                    <a:pt x="1565" y="941"/>
                  </a:lnTo>
                  <a:lnTo>
                    <a:pt x="1565" y="939"/>
                  </a:lnTo>
                  <a:lnTo>
                    <a:pt x="1563" y="939"/>
                  </a:lnTo>
                  <a:lnTo>
                    <a:pt x="1563" y="939"/>
                  </a:lnTo>
                  <a:lnTo>
                    <a:pt x="1561" y="939"/>
                  </a:lnTo>
                  <a:lnTo>
                    <a:pt x="1559" y="937"/>
                  </a:lnTo>
                  <a:lnTo>
                    <a:pt x="1559" y="937"/>
                  </a:lnTo>
                  <a:lnTo>
                    <a:pt x="1559" y="935"/>
                  </a:lnTo>
                  <a:lnTo>
                    <a:pt x="1559" y="935"/>
                  </a:lnTo>
                  <a:lnTo>
                    <a:pt x="1557" y="933"/>
                  </a:lnTo>
                  <a:lnTo>
                    <a:pt x="1557" y="929"/>
                  </a:lnTo>
                  <a:lnTo>
                    <a:pt x="1557" y="929"/>
                  </a:lnTo>
                  <a:lnTo>
                    <a:pt x="1557" y="929"/>
                  </a:lnTo>
                  <a:lnTo>
                    <a:pt x="1555" y="929"/>
                  </a:lnTo>
                  <a:lnTo>
                    <a:pt x="1555" y="927"/>
                  </a:lnTo>
                  <a:lnTo>
                    <a:pt x="1553" y="927"/>
                  </a:lnTo>
                  <a:lnTo>
                    <a:pt x="1553" y="929"/>
                  </a:lnTo>
                  <a:lnTo>
                    <a:pt x="1553" y="929"/>
                  </a:lnTo>
                  <a:lnTo>
                    <a:pt x="1551" y="929"/>
                  </a:lnTo>
                  <a:lnTo>
                    <a:pt x="1551" y="931"/>
                  </a:lnTo>
                  <a:lnTo>
                    <a:pt x="1551" y="931"/>
                  </a:lnTo>
                  <a:lnTo>
                    <a:pt x="1551" y="931"/>
                  </a:lnTo>
                  <a:lnTo>
                    <a:pt x="1549" y="931"/>
                  </a:lnTo>
                  <a:lnTo>
                    <a:pt x="1549" y="931"/>
                  </a:lnTo>
                  <a:lnTo>
                    <a:pt x="1547" y="931"/>
                  </a:lnTo>
                  <a:lnTo>
                    <a:pt x="1547" y="929"/>
                  </a:lnTo>
                  <a:lnTo>
                    <a:pt x="1545" y="929"/>
                  </a:lnTo>
                  <a:lnTo>
                    <a:pt x="1545" y="927"/>
                  </a:lnTo>
                  <a:lnTo>
                    <a:pt x="1545" y="927"/>
                  </a:lnTo>
                  <a:lnTo>
                    <a:pt x="1545" y="927"/>
                  </a:lnTo>
                  <a:lnTo>
                    <a:pt x="1537" y="927"/>
                  </a:lnTo>
                  <a:lnTo>
                    <a:pt x="1537" y="927"/>
                  </a:lnTo>
                  <a:lnTo>
                    <a:pt x="1533" y="927"/>
                  </a:lnTo>
                  <a:lnTo>
                    <a:pt x="1533" y="927"/>
                  </a:lnTo>
                  <a:lnTo>
                    <a:pt x="1531" y="927"/>
                  </a:lnTo>
                  <a:lnTo>
                    <a:pt x="1531" y="925"/>
                  </a:lnTo>
                  <a:lnTo>
                    <a:pt x="1531" y="925"/>
                  </a:lnTo>
                  <a:lnTo>
                    <a:pt x="1529" y="925"/>
                  </a:lnTo>
                  <a:lnTo>
                    <a:pt x="1527" y="925"/>
                  </a:lnTo>
                  <a:lnTo>
                    <a:pt x="1527" y="925"/>
                  </a:lnTo>
                  <a:lnTo>
                    <a:pt x="1527" y="925"/>
                  </a:lnTo>
                  <a:lnTo>
                    <a:pt x="1525" y="925"/>
                  </a:lnTo>
                  <a:lnTo>
                    <a:pt x="1525" y="923"/>
                  </a:lnTo>
                  <a:lnTo>
                    <a:pt x="1525" y="923"/>
                  </a:lnTo>
                  <a:lnTo>
                    <a:pt x="1525" y="923"/>
                  </a:lnTo>
                  <a:lnTo>
                    <a:pt x="1523" y="923"/>
                  </a:lnTo>
                  <a:lnTo>
                    <a:pt x="1523" y="921"/>
                  </a:lnTo>
                  <a:lnTo>
                    <a:pt x="1521" y="921"/>
                  </a:lnTo>
                  <a:lnTo>
                    <a:pt x="1521" y="923"/>
                  </a:lnTo>
                  <a:lnTo>
                    <a:pt x="1521" y="923"/>
                  </a:lnTo>
                  <a:lnTo>
                    <a:pt x="1521" y="923"/>
                  </a:lnTo>
                  <a:lnTo>
                    <a:pt x="1519" y="923"/>
                  </a:lnTo>
                  <a:lnTo>
                    <a:pt x="1519" y="923"/>
                  </a:lnTo>
                  <a:lnTo>
                    <a:pt x="1517" y="923"/>
                  </a:lnTo>
                  <a:lnTo>
                    <a:pt x="1517" y="923"/>
                  </a:lnTo>
                  <a:lnTo>
                    <a:pt x="1515" y="923"/>
                  </a:lnTo>
                  <a:lnTo>
                    <a:pt x="1515" y="921"/>
                  </a:lnTo>
                  <a:lnTo>
                    <a:pt x="1515" y="921"/>
                  </a:lnTo>
                  <a:lnTo>
                    <a:pt x="1511" y="921"/>
                  </a:lnTo>
                  <a:lnTo>
                    <a:pt x="1511" y="921"/>
                  </a:lnTo>
                  <a:lnTo>
                    <a:pt x="1507" y="921"/>
                  </a:lnTo>
                  <a:lnTo>
                    <a:pt x="1507" y="919"/>
                  </a:lnTo>
                  <a:lnTo>
                    <a:pt x="1505" y="919"/>
                  </a:lnTo>
                  <a:lnTo>
                    <a:pt x="1507" y="919"/>
                  </a:lnTo>
                  <a:lnTo>
                    <a:pt x="1507" y="915"/>
                  </a:lnTo>
                  <a:lnTo>
                    <a:pt x="1507" y="915"/>
                  </a:lnTo>
                  <a:lnTo>
                    <a:pt x="1507" y="913"/>
                  </a:lnTo>
                  <a:lnTo>
                    <a:pt x="1507" y="913"/>
                  </a:lnTo>
                  <a:lnTo>
                    <a:pt x="1505" y="913"/>
                  </a:lnTo>
                  <a:lnTo>
                    <a:pt x="1505" y="911"/>
                  </a:lnTo>
                  <a:lnTo>
                    <a:pt x="1503" y="911"/>
                  </a:lnTo>
                  <a:lnTo>
                    <a:pt x="1503" y="911"/>
                  </a:lnTo>
                  <a:lnTo>
                    <a:pt x="1503" y="909"/>
                  </a:lnTo>
                  <a:lnTo>
                    <a:pt x="1501" y="909"/>
                  </a:lnTo>
                  <a:lnTo>
                    <a:pt x="1501" y="907"/>
                  </a:lnTo>
                  <a:lnTo>
                    <a:pt x="1503" y="907"/>
                  </a:lnTo>
                  <a:lnTo>
                    <a:pt x="1503" y="907"/>
                  </a:lnTo>
                  <a:lnTo>
                    <a:pt x="1503" y="905"/>
                  </a:lnTo>
                  <a:lnTo>
                    <a:pt x="1501" y="905"/>
                  </a:lnTo>
                  <a:lnTo>
                    <a:pt x="1501" y="903"/>
                  </a:lnTo>
                  <a:lnTo>
                    <a:pt x="1497" y="903"/>
                  </a:lnTo>
                  <a:lnTo>
                    <a:pt x="1497" y="901"/>
                  </a:lnTo>
                  <a:lnTo>
                    <a:pt x="1494" y="901"/>
                  </a:lnTo>
                  <a:lnTo>
                    <a:pt x="1494" y="901"/>
                  </a:lnTo>
                  <a:lnTo>
                    <a:pt x="1494" y="901"/>
                  </a:lnTo>
                  <a:lnTo>
                    <a:pt x="1494" y="899"/>
                  </a:lnTo>
                  <a:lnTo>
                    <a:pt x="1492" y="899"/>
                  </a:lnTo>
                  <a:lnTo>
                    <a:pt x="1492" y="899"/>
                  </a:lnTo>
                  <a:lnTo>
                    <a:pt x="1492" y="897"/>
                  </a:lnTo>
                  <a:lnTo>
                    <a:pt x="1492" y="895"/>
                  </a:lnTo>
                  <a:lnTo>
                    <a:pt x="1490" y="895"/>
                  </a:lnTo>
                  <a:lnTo>
                    <a:pt x="1490" y="893"/>
                  </a:lnTo>
                  <a:lnTo>
                    <a:pt x="1490" y="893"/>
                  </a:lnTo>
                  <a:lnTo>
                    <a:pt x="1490" y="889"/>
                  </a:lnTo>
                  <a:lnTo>
                    <a:pt x="1488" y="889"/>
                  </a:lnTo>
                  <a:lnTo>
                    <a:pt x="1488" y="889"/>
                  </a:lnTo>
                  <a:lnTo>
                    <a:pt x="1488" y="887"/>
                  </a:lnTo>
                  <a:lnTo>
                    <a:pt x="1486" y="887"/>
                  </a:lnTo>
                  <a:lnTo>
                    <a:pt x="1484" y="887"/>
                  </a:lnTo>
                  <a:lnTo>
                    <a:pt x="1484" y="889"/>
                  </a:lnTo>
                  <a:lnTo>
                    <a:pt x="1482" y="889"/>
                  </a:lnTo>
                  <a:lnTo>
                    <a:pt x="1482" y="887"/>
                  </a:lnTo>
                  <a:lnTo>
                    <a:pt x="1480" y="887"/>
                  </a:lnTo>
                  <a:lnTo>
                    <a:pt x="1480" y="887"/>
                  </a:lnTo>
                  <a:lnTo>
                    <a:pt x="1478" y="886"/>
                  </a:lnTo>
                  <a:lnTo>
                    <a:pt x="1478" y="886"/>
                  </a:lnTo>
                  <a:lnTo>
                    <a:pt x="1476" y="886"/>
                  </a:lnTo>
                  <a:lnTo>
                    <a:pt x="1474" y="886"/>
                  </a:lnTo>
                  <a:lnTo>
                    <a:pt x="1474" y="882"/>
                  </a:lnTo>
                  <a:lnTo>
                    <a:pt x="1474" y="882"/>
                  </a:lnTo>
                  <a:lnTo>
                    <a:pt x="1474" y="880"/>
                  </a:lnTo>
                  <a:lnTo>
                    <a:pt x="1474" y="880"/>
                  </a:lnTo>
                  <a:lnTo>
                    <a:pt x="1474" y="878"/>
                  </a:lnTo>
                  <a:lnTo>
                    <a:pt x="1474" y="878"/>
                  </a:lnTo>
                  <a:lnTo>
                    <a:pt x="1474" y="876"/>
                  </a:lnTo>
                  <a:lnTo>
                    <a:pt x="1472" y="874"/>
                  </a:lnTo>
                  <a:lnTo>
                    <a:pt x="1472" y="872"/>
                  </a:lnTo>
                  <a:lnTo>
                    <a:pt x="1470" y="872"/>
                  </a:lnTo>
                  <a:lnTo>
                    <a:pt x="1470" y="872"/>
                  </a:lnTo>
                  <a:lnTo>
                    <a:pt x="1468" y="870"/>
                  </a:lnTo>
                  <a:lnTo>
                    <a:pt x="1468" y="870"/>
                  </a:lnTo>
                  <a:lnTo>
                    <a:pt x="1468" y="870"/>
                  </a:lnTo>
                  <a:lnTo>
                    <a:pt x="1468" y="870"/>
                  </a:lnTo>
                  <a:lnTo>
                    <a:pt x="1466" y="870"/>
                  </a:lnTo>
                  <a:lnTo>
                    <a:pt x="1466" y="868"/>
                  </a:lnTo>
                  <a:lnTo>
                    <a:pt x="1466" y="868"/>
                  </a:lnTo>
                  <a:lnTo>
                    <a:pt x="1466" y="868"/>
                  </a:lnTo>
                  <a:lnTo>
                    <a:pt x="1464" y="868"/>
                  </a:lnTo>
                  <a:lnTo>
                    <a:pt x="1464" y="868"/>
                  </a:lnTo>
                  <a:lnTo>
                    <a:pt x="1462" y="868"/>
                  </a:lnTo>
                  <a:lnTo>
                    <a:pt x="1462" y="870"/>
                  </a:lnTo>
                  <a:lnTo>
                    <a:pt x="1460" y="868"/>
                  </a:lnTo>
                  <a:lnTo>
                    <a:pt x="1460" y="868"/>
                  </a:lnTo>
                  <a:lnTo>
                    <a:pt x="1460" y="868"/>
                  </a:lnTo>
                  <a:lnTo>
                    <a:pt x="1460" y="868"/>
                  </a:lnTo>
                  <a:lnTo>
                    <a:pt x="1458" y="866"/>
                  </a:lnTo>
                  <a:lnTo>
                    <a:pt x="1458" y="866"/>
                  </a:lnTo>
                  <a:lnTo>
                    <a:pt x="1458" y="866"/>
                  </a:lnTo>
                  <a:lnTo>
                    <a:pt x="1458" y="864"/>
                  </a:lnTo>
                  <a:lnTo>
                    <a:pt x="1456" y="864"/>
                  </a:lnTo>
                  <a:lnTo>
                    <a:pt x="1454" y="862"/>
                  </a:lnTo>
                  <a:lnTo>
                    <a:pt x="1454" y="862"/>
                  </a:lnTo>
                  <a:lnTo>
                    <a:pt x="1452" y="862"/>
                  </a:lnTo>
                  <a:lnTo>
                    <a:pt x="1450" y="862"/>
                  </a:lnTo>
                  <a:lnTo>
                    <a:pt x="1450" y="862"/>
                  </a:lnTo>
                  <a:lnTo>
                    <a:pt x="1448" y="862"/>
                  </a:lnTo>
                  <a:lnTo>
                    <a:pt x="1448" y="862"/>
                  </a:lnTo>
                  <a:lnTo>
                    <a:pt x="1446" y="862"/>
                  </a:lnTo>
                  <a:lnTo>
                    <a:pt x="1446" y="860"/>
                  </a:lnTo>
                  <a:lnTo>
                    <a:pt x="1442" y="856"/>
                  </a:lnTo>
                  <a:lnTo>
                    <a:pt x="1440" y="856"/>
                  </a:lnTo>
                  <a:lnTo>
                    <a:pt x="1440" y="854"/>
                  </a:lnTo>
                  <a:lnTo>
                    <a:pt x="1440" y="852"/>
                  </a:lnTo>
                  <a:lnTo>
                    <a:pt x="1436" y="850"/>
                  </a:lnTo>
                  <a:lnTo>
                    <a:pt x="1436" y="850"/>
                  </a:lnTo>
                  <a:lnTo>
                    <a:pt x="1436" y="850"/>
                  </a:lnTo>
                  <a:lnTo>
                    <a:pt x="1436" y="848"/>
                  </a:lnTo>
                  <a:lnTo>
                    <a:pt x="1434" y="848"/>
                  </a:lnTo>
                  <a:lnTo>
                    <a:pt x="1434" y="846"/>
                  </a:lnTo>
                  <a:lnTo>
                    <a:pt x="1434" y="848"/>
                  </a:lnTo>
                  <a:lnTo>
                    <a:pt x="1432" y="848"/>
                  </a:lnTo>
                  <a:lnTo>
                    <a:pt x="1430" y="846"/>
                  </a:lnTo>
                  <a:lnTo>
                    <a:pt x="1430" y="846"/>
                  </a:lnTo>
                  <a:lnTo>
                    <a:pt x="1430" y="846"/>
                  </a:lnTo>
                  <a:lnTo>
                    <a:pt x="1430" y="846"/>
                  </a:lnTo>
                  <a:lnTo>
                    <a:pt x="1428" y="846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6" y="850"/>
                  </a:lnTo>
                  <a:lnTo>
                    <a:pt x="1420" y="850"/>
                  </a:lnTo>
                  <a:lnTo>
                    <a:pt x="1418" y="848"/>
                  </a:lnTo>
                  <a:lnTo>
                    <a:pt x="1418" y="846"/>
                  </a:lnTo>
                  <a:lnTo>
                    <a:pt x="1418" y="846"/>
                  </a:lnTo>
                  <a:lnTo>
                    <a:pt x="1416" y="846"/>
                  </a:lnTo>
                  <a:lnTo>
                    <a:pt x="1416" y="844"/>
                  </a:lnTo>
                  <a:lnTo>
                    <a:pt x="1412" y="844"/>
                  </a:lnTo>
                  <a:lnTo>
                    <a:pt x="1412" y="844"/>
                  </a:lnTo>
                  <a:lnTo>
                    <a:pt x="1412" y="844"/>
                  </a:lnTo>
                  <a:lnTo>
                    <a:pt x="1410" y="842"/>
                  </a:lnTo>
                  <a:lnTo>
                    <a:pt x="1410" y="842"/>
                  </a:lnTo>
                  <a:lnTo>
                    <a:pt x="1408" y="842"/>
                  </a:lnTo>
                  <a:lnTo>
                    <a:pt x="1408" y="840"/>
                  </a:lnTo>
                  <a:lnTo>
                    <a:pt x="1408" y="840"/>
                  </a:lnTo>
                  <a:lnTo>
                    <a:pt x="1408" y="838"/>
                  </a:lnTo>
                  <a:lnTo>
                    <a:pt x="1406" y="838"/>
                  </a:lnTo>
                  <a:lnTo>
                    <a:pt x="1404" y="838"/>
                  </a:lnTo>
                  <a:lnTo>
                    <a:pt x="1404" y="836"/>
                  </a:lnTo>
                  <a:lnTo>
                    <a:pt x="1400" y="836"/>
                  </a:lnTo>
                  <a:lnTo>
                    <a:pt x="1398" y="834"/>
                  </a:lnTo>
                  <a:lnTo>
                    <a:pt x="1398" y="836"/>
                  </a:lnTo>
                  <a:lnTo>
                    <a:pt x="1393" y="836"/>
                  </a:lnTo>
                  <a:lnTo>
                    <a:pt x="1393" y="836"/>
                  </a:lnTo>
                  <a:lnTo>
                    <a:pt x="1393" y="838"/>
                  </a:lnTo>
                  <a:lnTo>
                    <a:pt x="1393" y="838"/>
                  </a:lnTo>
                  <a:lnTo>
                    <a:pt x="1391" y="840"/>
                  </a:lnTo>
                  <a:lnTo>
                    <a:pt x="1391" y="840"/>
                  </a:lnTo>
                  <a:lnTo>
                    <a:pt x="1391" y="840"/>
                  </a:lnTo>
                  <a:lnTo>
                    <a:pt x="1389" y="842"/>
                  </a:lnTo>
                  <a:lnTo>
                    <a:pt x="1389" y="842"/>
                  </a:lnTo>
                  <a:lnTo>
                    <a:pt x="1389" y="842"/>
                  </a:lnTo>
                  <a:lnTo>
                    <a:pt x="1389" y="840"/>
                  </a:lnTo>
                  <a:lnTo>
                    <a:pt x="1387" y="840"/>
                  </a:lnTo>
                  <a:lnTo>
                    <a:pt x="1387" y="840"/>
                  </a:lnTo>
                  <a:lnTo>
                    <a:pt x="1387" y="840"/>
                  </a:lnTo>
                  <a:lnTo>
                    <a:pt x="1385" y="838"/>
                  </a:lnTo>
                  <a:lnTo>
                    <a:pt x="1385" y="838"/>
                  </a:lnTo>
                  <a:lnTo>
                    <a:pt x="1383" y="838"/>
                  </a:lnTo>
                  <a:lnTo>
                    <a:pt x="1383" y="836"/>
                  </a:lnTo>
                  <a:lnTo>
                    <a:pt x="1383" y="836"/>
                  </a:lnTo>
                  <a:lnTo>
                    <a:pt x="1383" y="836"/>
                  </a:lnTo>
                  <a:lnTo>
                    <a:pt x="1379" y="832"/>
                  </a:lnTo>
                  <a:lnTo>
                    <a:pt x="1373" y="832"/>
                  </a:lnTo>
                  <a:lnTo>
                    <a:pt x="1371" y="832"/>
                  </a:lnTo>
                  <a:lnTo>
                    <a:pt x="1371" y="832"/>
                  </a:lnTo>
                  <a:lnTo>
                    <a:pt x="1371" y="832"/>
                  </a:lnTo>
                  <a:lnTo>
                    <a:pt x="1369" y="834"/>
                  </a:lnTo>
                  <a:lnTo>
                    <a:pt x="1369" y="836"/>
                  </a:lnTo>
                  <a:lnTo>
                    <a:pt x="1367" y="836"/>
                  </a:lnTo>
                  <a:lnTo>
                    <a:pt x="1367" y="836"/>
                  </a:lnTo>
                  <a:lnTo>
                    <a:pt x="1367" y="836"/>
                  </a:lnTo>
                  <a:lnTo>
                    <a:pt x="1365" y="838"/>
                  </a:lnTo>
                  <a:lnTo>
                    <a:pt x="1365" y="838"/>
                  </a:lnTo>
                  <a:lnTo>
                    <a:pt x="1365" y="838"/>
                  </a:lnTo>
                  <a:lnTo>
                    <a:pt x="1365" y="842"/>
                  </a:lnTo>
                  <a:lnTo>
                    <a:pt x="1363" y="842"/>
                  </a:lnTo>
                  <a:lnTo>
                    <a:pt x="1363" y="844"/>
                  </a:lnTo>
                  <a:lnTo>
                    <a:pt x="1363" y="844"/>
                  </a:lnTo>
                  <a:lnTo>
                    <a:pt x="1361" y="844"/>
                  </a:lnTo>
                  <a:lnTo>
                    <a:pt x="1361" y="844"/>
                  </a:lnTo>
                  <a:lnTo>
                    <a:pt x="1361" y="846"/>
                  </a:lnTo>
                  <a:lnTo>
                    <a:pt x="1359" y="848"/>
                  </a:lnTo>
                  <a:lnTo>
                    <a:pt x="1359" y="850"/>
                  </a:lnTo>
                  <a:lnTo>
                    <a:pt x="1357" y="850"/>
                  </a:lnTo>
                  <a:lnTo>
                    <a:pt x="1357" y="852"/>
                  </a:lnTo>
                  <a:lnTo>
                    <a:pt x="1355" y="852"/>
                  </a:lnTo>
                  <a:lnTo>
                    <a:pt x="1353" y="852"/>
                  </a:lnTo>
                  <a:lnTo>
                    <a:pt x="1347" y="852"/>
                  </a:lnTo>
                  <a:lnTo>
                    <a:pt x="1347" y="852"/>
                  </a:lnTo>
                  <a:lnTo>
                    <a:pt x="1345" y="852"/>
                  </a:lnTo>
                  <a:lnTo>
                    <a:pt x="1343" y="850"/>
                  </a:lnTo>
                  <a:lnTo>
                    <a:pt x="1343" y="848"/>
                  </a:lnTo>
                  <a:lnTo>
                    <a:pt x="1341" y="848"/>
                  </a:lnTo>
                  <a:lnTo>
                    <a:pt x="1341" y="848"/>
                  </a:lnTo>
                  <a:lnTo>
                    <a:pt x="1341" y="846"/>
                  </a:lnTo>
                  <a:lnTo>
                    <a:pt x="1341" y="846"/>
                  </a:lnTo>
                  <a:lnTo>
                    <a:pt x="1341" y="844"/>
                  </a:lnTo>
                  <a:lnTo>
                    <a:pt x="1339" y="844"/>
                  </a:lnTo>
                  <a:lnTo>
                    <a:pt x="1339" y="844"/>
                  </a:lnTo>
                  <a:lnTo>
                    <a:pt x="1339" y="842"/>
                  </a:lnTo>
                  <a:lnTo>
                    <a:pt x="1339" y="836"/>
                  </a:lnTo>
                  <a:lnTo>
                    <a:pt x="1337" y="836"/>
                  </a:lnTo>
                  <a:lnTo>
                    <a:pt x="1337" y="836"/>
                  </a:lnTo>
                  <a:lnTo>
                    <a:pt x="1335" y="834"/>
                  </a:lnTo>
                  <a:lnTo>
                    <a:pt x="1335" y="834"/>
                  </a:lnTo>
                  <a:lnTo>
                    <a:pt x="1333" y="830"/>
                  </a:lnTo>
                  <a:lnTo>
                    <a:pt x="1331" y="830"/>
                  </a:lnTo>
                  <a:lnTo>
                    <a:pt x="1331" y="830"/>
                  </a:lnTo>
                  <a:lnTo>
                    <a:pt x="1331" y="828"/>
                  </a:lnTo>
                  <a:lnTo>
                    <a:pt x="1329" y="828"/>
                  </a:lnTo>
                  <a:lnTo>
                    <a:pt x="1329" y="828"/>
                  </a:lnTo>
                  <a:lnTo>
                    <a:pt x="1327" y="826"/>
                  </a:lnTo>
                  <a:lnTo>
                    <a:pt x="1327" y="824"/>
                  </a:lnTo>
                  <a:lnTo>
                    <a:pt x="1329" y="822"/>
                  </a:lnTo>
                  <a:lnTo>
                    <a:pt x="1329" y="816"/>
                  </a:lnTo>
                  <a:lnTo>
                    <a:pt x="1329" y="814"/>
                  </a:lnTo>
                  <a:lnTo>
                    <a:pt x="1329" y="808"/>
                  </a:lnTo>
                  <a:lnTo>
                    <a:pt x="1329" y="806"/>
                  </a:lnTo>
                  <a:lnTo>
                    <a:pt x="1327" y="806"/>
                  </a:lnTo>
                  <a:lnTo>
                    <a:pt x="1327" y="806"/>
                  </a:lnTo>
                  <a:lnTo>
                    <a:pt x="1325" y="806"/>
                  </a:lnTo>
                  <a:lnTo>
                    <a:pt x="1325" y="804"/>
                  </a:lnTo>
                  <a:lnTo>
                    <a:pt x="1325" y="804"/>
                  </a:lnTo>
                  <a:lnTo>
                    <a:pt x="1325" y="804"/>
                  </a:lnTo>
                  <a:lnTo>
                    <a:pt x="1323" y="804"/>
                  </a:lnTo>
                  <a:lnTo>
                    <a:pt x="1323" y="804"/>
                  </a:lnTo>
                  <a:lnTo>
                    <a:pt x="1321" y="802"/>
                  </a:lnTo>
                  <a:lnTo>
                    <a:pt x="1319" y="802"/>
                  </a:lnTo>
                  <a:lnTo>
                    <a:pt x="1317" y="802"/>
                  </a:lnTo>
                  <a:lnTo>
                    <a:pt x="1317" y="802"/>
                  </a:lnTo>
                  <a:lnTo>
                    <a:pt x="1317" y="800"/>
                  </a:lnTo>
                  <a:lnTo>
                    <a:pt x="1311" y="800"/>
                  </a:lnTo>
                  <a:lnTo>
                    <a:pt x="1309" y="798"/>
                  </a:lnTo>
                  <a:lnTo>
                    <a:pt x="1309" y="798"/>
                  </a:lnTo>
                  <a:lnTo>
                    <a:pt x="1307" y="796"/>
                  </a:lnTo>
                  <a:lnTo>
                    <a:pt x="1307" y="796"/>
                  </a:lnTo>
                  <a:lnTo>
                    <a:pt x="1305" y="796"/>
                  </a:lnTo>
                  <a:lnTo>
                    <a:pt x="1303" y="794"/>
                  </a:lnTo>
                  <a:lnTo>
                    <a:pt x="1303" y="794"/>
                  </a:lnTo>
                  <a:lnTo>
                    <a:pt x="1303" y="792"/>
                  </a:lnTo>
                  <a:lnTo>
                    <a:pt x="1301" y="792"/>
                  </a:lnTo>
                  <a:lnTo>
                    <a:pt x="1301" y="792"/>
                  </a:lnTo>
                  <a:lnTo>
                    <a:pt x="1299" y="790"/>
                  </a:lnTo>
                  <a:lnTo>
                    <a:pt x="1299" y="790"/>
                  </a:lnTo>
                  <a:lnTo>
                    <a:pt x="1297" y="792"/>
                  </a:lnTo>
                  <a:lnTo>
                    <a:pt x="1295" y="792"/>
                  </a:lnTo>
                  <a:lnTo>
                    <a:pt x="1295" y="790"/>
                  </a:lnTo>
                  <a:lnTo>
                    <a:pt x="1293" y="790"/>
                  </a:lnTo>
                  <a:lnTo>
                    <a:pt x="1293" y="790"/>
                  </a:lnTo>
                  <a:lnTo>
                    <a:pt x="1293" y="790"/>
                  </a:lnTo>
                  <a:lnTo>
                    <a:pt x="1291" y="786"/>
                  </a:lnTo>
                  <a:lnTo>
                    <a:pt x="1289" y="786"/>
                  </a:lnTo>
                  <a:lnTo>
                    <a:pt x="1289" y="786"/>
                  </a:lnTo>
                  <a:lnTo>
                    <a:pt x="1288" y="786"/>
                  </a:lnTo>
                  <a:lnTo>
                    <a:pt x="1288" y="784"/>
                  </a:lnTo>
                  <a:lnTo>
                    <a:pt x="1284" y="784"/>
                  </a:lnTo>
                  <a:lnTo>
                    <a:pt x="1284" y="784"/>
                  </a:lnTo>
                  <a:lnTo>
                    <a:pt x="1282" y="784"/>
                  </a:lnTo>
                  <a:lnTo>
                    <a:pt x="1282" y="782"/>
                  </a:lnTo>
                  <a:lnTo>
                    <a:pt x="1282" y="782"/>
                  </a:lnTo>
                  <a:lnTo>
                    <a:pt x="1280" y="782"/>
                  </a:lnTo>
                  <a:lnTo>
                    <a:pt x="1280" y="781"/>
                  </a:lnTo>
                  <a:lnTo>
                    <a:pt x="1280" y="781"/>
                  </a:lnTo>
                  <a:lnTo>
                    <a:pt x="1280" y="781"/>
                  </a:lnTo>
                  <a:lnTo>
                    <a:pt x="1278" y="781"/>
                  </a:lnTo>
                  <a:lnTo>
                    <a:pt x="1278" y="781"/>
                  </a:lnTo>
                  <a:lnTo>
                    <a:pt x="1278" y="781"/>
                  </a:lnTo>
                  <a:lnTo>
                    <a:pt x="1276" y="779"/>
                  </a:lnTo>
                  <a:lnTo>
                    <a:pt x="1276" y="779"/>
                  </a:lnTo>
                  <a:lnTo>
                    <a:pt x="1276" y="779"/>
                  </a:lnTo>
                  <a:lnTo>
                    <a:pt x="1274" y="779"/>
                  </a:lnTo>
                  <a:lnTo>
                    <a:pt x="1274" y="777"/>
                  </a:lnTo>
                  <a:lnTo>
                    <a:pt x="1272" y="777"/>
                  </a:lnTo>
                  <a:lnTo>
                    <a:pt x="1272" y="777"/>
                  </a:lnTo>
                  <a:lnTo>
                    <a:pt x="1270" y="777"/>
                  </a:lnTo>
                  <a:lnTo>
                    <a:pt x="1270" y="773"/>
                  </a:lnTo>
                  <a:lnTo>
                    <a:pt x="1270" y="771"/>
                  </a:lnTo>
                  <a:lnTo>
                    <a:pt x="1268" y="771"/>
                  </a:lnTo>
                  <a:lnTo>
                    <a:pt x="1268" y="771"/>
                  </a:lnTo>
                  <a:lnTo>
                    <a:pt x="1266" y="771"/>
                  </a:lnTo>
                  <a:lnTo>
                    <a:pt x="1266" y="769"/>
                  </a:lnTo>
                  <a:lnTo>
                    <a:pt x="1264" y="767"/>
                  </a:lnTo>
                  <a:lnTo>
                    <a:pt x="1264" y="767"/>
                  </a:lnTo>
                  <a:lnTo>
                    <a:pt x="1262" y="767"/>
                  </a:lnTo>
                  <a:lnTo>
                    <a:pt x="1262" y="765"/>
                  </a:lnTo>
                  <a:lnTo>
                    <a:pt x="1258" y="765"/>
                  </a:lnTo>
                  <a:lnTo>
                    <a:pt x="1258" y="765"/>
                  </a:lnTo>
                  <a:lnTo>
                    <a:pt x="1258" y="763"/>
                  </a:lnTo>
                  <a:lnTo>
                    <a:pt x="1258" y="761"/>
                  </a:lnTo>
                  <a:lnTo>
                    <a:pt x="1258" y="759"/>
                  </a:lnTo>
                  <a:lnTo>
                    <a:pt x="1258" y="757"/>
                  </a:lnTo>
                  <a:lnTo>
                    <a:pt x="1258" y="757"/>
                  </a:lnTo>
                  <a:lnTo>
                    <a:pt x="1256" y="755"/>
                  </a:lnTo>
                  <a:lnTo>
                    <a:pt x="1250" y="755"/>
                  </a:lnTo>
                  <a:lnTo>
                    <a:pt x="1248" y="755"/>
                  </a:lnTo>
                  <a:lnTo>
                    <a:pt x="1244" y="755"/>
                  </a:lnTo>
                  <a:lnTo>
                    <a:pt x="1244" y="755"/>
                  </a:lnTo>
                  <a:lnTo>
                    <a:pt x="1242" y="755"/>
                  </a:lnTo>
                  <a:lnTo>
                    <a:pt x="1240" y="757"/>
                  </a:lnTo>
                  <a:lnTo>
                    <a:pt x="1240" y="757"/>
                  </a:lnTo>
                  <a:lnTo>
                    <a:pt x="1238" y="757"/>
                  </a:lnTo>
                  <a:lnTo>
                    <a:pt x="1236" y="757"/>
                  </a:lnTo>
                  <a:lnTo>
                    <a:pt x="1234" y="759"/>
                  </a:lnTo>
                  <a:lnTo>
                    <a:pt x="1230" y="759"/>
                  </a:lnTo>
                  <a:lnTo>
                    <a:pt x="1230" y="757"/>
                  </a:lnTo>
                  <a:lnTo>
                    <a:pt x="1228" y="757"/>
                  </a:lnTo>
                  <a:lnTo>
                    <a:pt x="1228" y="755"/>
                  </a:lnTo>
                  <a:lnTo>
                    <a:pt x="1226" y="755"/>
                  </a:lnTo>
                  <a:lnTo>
                    <a:pt x="1226" y="755"/>
                  </a:lnTo>
                  <a:lnTo>
                    <a:pt x="1226" y="753"/>
                  </a:lnTo>
                  <a:lnTo>
                    <a:pt x="1226" y="755"/>
                  </a:lnTo>
                  <a:lnTo>
                    <a:pt x="1224" y="755"/>
                  </a:lnTo>
                  <a:lnTo>
                    <a:pt x="1224" y="755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222" y="757"/>
                  </a:lnTo>
                  <a:lnTo>
                    <a:pt x="1222" y="759"/>
                  </a:lnTo>
                  <a:lnTo>
                    <a:pt x="1222" y="759"/>
                  </a:lnTo>
                  <a:lnTo>
                    <a:pt x="1222" y="759"/>
                  </a:lnTo>
                  <a:lnTo>
                    <a:pt x="1220" y="759"/>
                  </a:lnTo>
                  <a:lnTo>
                    <a:pt x="1220" y="761"/>
                  </a:lnTo>
                  <a:lnTo>
                    <a:pt x="1218" y="761"/>
                  </a:lnTo>
                  <a:lnTo>
                    <a:pt x="1218" y="759"/>
                  </a:lnTo>
                  <a:lnTo>
                    <a:pt x="1216" y="759"/>
                  </a:lnTo>
                  <a:lnTo>
                    <a:pt x="1216" y="761"/>
                  </a:lnTo>
                  <a:lnTo>
                    <a:pt x="1216" y="761"/>
                  </a:lnTo>
                  <a:lnTo>
                    <a:pt x="1216" y="761"/>
                  </a:lnTo>
                  <a:lnTo>
                    <a:pt x="1210" y="761"/>
                  </a:lnTo>
                  <a:lnTo>
                    <a:pt x="1210" y="761"/>
                  </a:lnTo>
                  <a:lnTo>
                    <a:pt x="1210" y="761"/>
                  </a:lnTo>
                  <a:lnTo>
                    <a:pt x="1210" y="759"/>
                  </a:lnTo>
                  <a:lnTo>
                    <a:pt x="1208" y="759"/>
                  </a:lnTo>
                  <a:lnTo>
                    <a:pt x="1206" y="759"/>
                  </a:lnTo>
                  <a:lnTo>
                    <a:pt x="1206" y="757"/>
                  </a:lnTo>
                  <a:lnTo>
                    <a:pt x="1206" y="757"/>
                  </a:lnTo>
                  <a:lnTo>
                    <a:pt x="1204" y="757"/>
                  </a:lnTo>
                  <a:lnTo>
                    <a:pt x="1204" y="757"/>
                  </a:lnTo>
                  <a:lnTo>
                    <a:pt x="1204" y="757"/>
                  </a:lnTo>
                  <a:lnTo>
                    <a:pt x="1204" y="755"/>
                  </a:lnTo>
                  <a:lnTo>
                    <a:pt x="1204" y="753"/>
                  </a:lnTo>
                  <a:lnTo>
                    <a:pt x="1200" y="753"/>
                  </a:lnTo>
                  <a:lnTo>
                    <a:pt x="1200" y="753"/>
                  </a:lnTo>
                  <a:lnTo>
                    <a:pt x="1200" y="753"/>
                  </a:lnTo>
                  <a:lnTo>
                    <a:pt x="1198" y="753"/>
                  </a:lnTo>
                  <a:lnTo>
                    <a:pt x="1196" y="753"/>
                  </a:lnTo>
                  <a:lnTo>
                    <a:pt x="1196" y="753"/>
                  </a:lnTo>
                  <a:lnTo>
                    <a:pt x="1196" y="753"/>
                  </a:lnTo>
                  <a:lnTo>
                    <a:pt x="1196" y="751"/>
                  </a:lnTo>
                  <a:lnTo>
                    <a:pt x="1194" y="749"/>
                  </a:lnTo>
                  <a:lnTo>
                    <a:pt x="1192" y="749"/>
                  </a:lnTo>
                  <a:lnTo>
                    <a:pt x="1192" y="751"/>
                  </a:lnTo>
                  <a:lnTo>
                    <a:pt x="1192" y="749"/>
                  </a:lnTo>
                  <a:lnTo>
                    <a:pt x="1192" y="751"/>
                  </a:lnTo>
                  <a:lnTo>
                    <a:pt x="1185" y="751"/>
                  </a:lnTo>
                  <a:lnTo>
                    <a:pt x="1185" y="745"/>
                  </a:lnTo>
                  <a:lnTo>
                    <a:pt x="1183" y="745"/>
                  </a:lnTo>
                  <a:lnTo>
                    <a:pt x="1183" y="743"/>
                  </a:lnTo>
                  <a:lnTo>
                    <a:pt x="1183" y="741"/>
                  </a:lnTo>
                  <a:lnTo>
                    <a:pt x="1183" y="739"/>
                  </a:lnTo>
                  <a:lnTo>
                    <a:pt x="1185" y="737"/>
                  </a:lnTo>
                  <a:lnTo>
                    <a:pt x="1185" y="735"/>
                  </a:lnTo>
                  <a:lnTo>
                    <a:pt x="1185" y="735"/>
                  </a:lnTo>
                  <a:lnTo>
                    <a:pt x="1185" y="733"/>
                  </a:lnTo>
                  <a:lnTo>
                    <a:pt x="1186" y="733"/>
                  </a:lnTo>
                  <a:lnTo>
                    <a:pt x="1185" y="733"/>
                  </a:lnTo>
                  <a:lnTo>
                    <a:pt x="1185" y="731"/>
                  </a:lnTo>
                  <a:lnTo>
                    <a:pt x="1186" y="731"/>
                  </a:lnTo>
                  <a:lnTo>
                    <a:pt x="1186" y="731"/>
                  </a:lnTo>
                  <a:lnTo>
                    <a:pt x="1188" y="729"/>
                  </a:lnTo>
                  <a:lnTo>
                    <a:pt x="1188" y="729"/>
                  </a:lnTo>
                  <a:lnTo>
                    <a:pt x="1188" y="727"/>
                  </a:lnTo>
                  <a:lnTo>
                    <a:pt x="1190" y="727"/>
                  </a:lnTo>
                  <a:lnTo>
                    <a:pt x="1190" y="727"/>
                  </a:lnTo>
                  <a:lnTo>
                    <a:pt x="1190" y="725"/>
                  </a:lnTo>
                  <a:lnTo>
                    <a:pt x="1190" y="725"/>
                  </a:lnTo>
                  <a:lnTo>
                    <a:pt x="1190" y="721"/>
                  </a:lnTo>
                  <a:lnTo>
                    <a:pt x="1188" y="721"/>
                  </a:lnTo>
                  <a:lnTo>
                    <a:pt x="1188" y="719"/>
                  </a:lnTo>
                  <a:lnTo>
                    <a:pt x="1190" y="717"/>
                  </a:lnTo>
                  <a:lnTo>
                    <a:pt x="1190" y="717"/>
                  </a:lnTo>
                  <a:lnTo>
                    <a:pt x="1190" y="717"/>
                  </a:lnTo>
                  <a:lnTo>
                    <a:pt x="1190" y="715"/>
                  </a:lnTo>
                  <a:lnTo>
                    <a:pt x="1192" y="713"/>
                  </a:lnTo>
                  <a:lnTo>
                    <a:pt x="1194" y="713"/>
                  </a:lnTo>
                  <a:lnTo>
                    <a:pt x="1194" y="713"/>
                  </a:lnTo>
                  <a:lnTo>
                    <a:pt x="1194" y="711"/>
                  </a:lnTo>
                  <a:lnTo>
                    <a:pt x="1198" y="711"/>
                  </a:lnTo>
                  <a:lnTo>
                    <a:pt x="1198" y="713"/>
                  </a:lnTo>
                  <a:lnTo>
                    <a:pt x="1198" y="713"/>
                  </a:lnTo>
                  <a:lnTo>
                    <a:pt x="1198" y="713"/>
                  </a:lnTo>
                  <a:lnTo>
                    <a:pt x="1200" y="713"/>
                  </a:lnTo>
                  <a:lnTo>
                    <a:pt x="1200" y="715"/>
                  </a:lnTo>
                  <a:lnTo>
                    <a:pt x="1200" y="715"/>
                  </a:lnTo>
                  <a:lnTo>
                    <a:pt x="1202" y="715"/>
                  </a:lnTo>
                  <a:lnTo>
                    <a:pt x="1206" y="715"/>
                  </a:lnTo>
                  <a:lnTo>
                    <a:pt x="1208" y="713"/>
                  </a:lnTo>
                  <a:lnTo>
                    <a:pt x="1210" y="713"/>
                  </a:lnTo>
                  <a:lnTo>
                    <a:pt x="1210" y="713"/>
                  </a:lnTo>
                  <a:lnTo>
                    <a:pt x="1212" y="713"/>
                  </a:lnTo>
                  <a:lnTo>
                    <a:pt x="1212" y="715"/>
                  </a:lnTo>
                  <a:lnTo>
                    <a:pt x="1214" y="715"/>
                  </a:lnTo>
                  <a:lnTo>
                    <a:pt x="1216" y="713"/>
                  </a:lnTo>
                  <a:lnTo>
                    <a:pt x="1216" y="713"/>
                  </a:lnTo>
                  <a:lnTo>
                    <a:pt x="1216" y="711"/>
                  </a:lnTo>
                  <a:lnTo>
                    <a:pt x="1216" y="711"/>
                  </a:lnTo>
                  <a:lnTo>
                    <a:pt x="1216" y="711"/>
                  </a:lnTo>
                  <a:lnTo>
                    <a:pt x="1218" y="711"/>
                  </a:lnTo>
                  <a:lnTo>
                    <a:pt x="1218" y="709"/>
                  </a:lnTo>
                  <a:lnTo>
                    <a:pt x="1220" y="709"/>
                  </a:lnTo>
                  <a:lnTo>
                    <a:pt x="1220" y="709"/>
                  </a:lnTo>
                  <a:lnTo>
                    <a:pt x="1220" y="709"/>
                  </a:lnTo>
                  <a:lnTo>
                    <a:pt x="1220" y="705"/>
                  </a:lnTo>
                  <a:lnTo>
                    <a:pt x="1220" y="705"/>
                  </a:lnTo>
                  <a:lnTo>
                    <a:pt x="1220" y="701"/>
                  </a:lnTo>
                  <a:lnTo>
                    <a:pt x="1222" y="701"/>
                  </a:lnTo>
                  <a:lnTo>
                    <a:pt x="1222" y="701"/>
                  </a:lnTo>
                  <a:lnTo>
                    <a:pt x="1224" y="699"/>
                  </a:lnTo>
                  <a:lnTo>
                    <a:pt x="1230" y="699"/>
                  </a:lnTo>
                  <a:lnTo>
                    <a:pt x="1232" y="699"/>
                  </a:lnTo>
                  <a:lnTo>
                    <a:pt x="1232" y="699"/>
                  </a:lnTo>
                  <a:lnTo>
                    <a:pt x="1232" y="697"/>
                  </a:lnTo>
                  <a:lnTo>
                    <a:pt x="1234" y="695"/>
                  </a:lnTo>
                  <a:lnTo>
                    <a:pt x="1234" y="695"/>
                  </a:lnTo>
                  <a:lnTo>
                    <a:pt x="1238" y="695"/>
                  </a:lnTo>
                  <a:lnTo>
                    <a:pt x="1238" y="693"/>
                  </a:lnTo>
                  <a:lnTo>
                    <a:pt x="1240" y="693"/>
                  </a:lnTo>
                  <a:lnTo>
                    <a:pt x="1246" y="693"/>
                  </a:lnTo>
                  <a:lnTo>
                    <a:pt x="1246" y="691"/>
                  </a:lnTo>
                  <a:lnTo>
                    <a:pt x="1248" y="691"/>
                  </a:lnTo>
                  <a:lnTo>
                    <a:pt x="1250" y="689"/>
                  </a:lnTo>
                  <a:lnTo>
                    <a:pt x="1252" y="689"/>
                  </a:lnTo>
                  <a:lnTo>
                    <a:pt x="1252" y="687"/>
                  </a:lnTo>
                  <a:lnTo>
                    <a:pt x="1254" y="687"/>
                  </a:lnTo>
                  <a:lnTo>
                    <a:pt x="1254" y="687"/>
                  </a:lnTo>
                  <a:lnTo>
                    <a:pt x="1256" y="687"/>
                  </a:lnTo>
                  <a:lnTo>
                    <a:pt x="1256" y="685"/>
                  </a:lnTo>
                  <a:lnTo>
                    <a:pt x="1262" y="685"/>
                  </a:lnTo>
                  <a:lnTo>
                    <a:pt x="1262" y="687"/>
                  </a:lnTo>
                  <a:lnTo>
                    <a:pt x="1264" y="685"/>
                  </a:lnTo>
                  <a:lnTo>
                    <a:pt x="1264" y="683"/>
                  </a:lnTo>
                  <a:lnTo>
                    <a:pt x="1264" y="683"/>
                  </a:lnTo>
                  <a:lnTo>
                    <a:pt x="1264" y="683"/>
                  </a:lnTo>
                  <a:lnTo>
                    <a:pt x="1264" y="681"/>
                  </a:lnTo>
                  <a:lnTo>
                    <a:pt x="1262" y="681"/>
                  </a:lnTo>
                  <a:lnTo>
                    <a:pt x="1262" y="681"/>
                  </a:lnTo>
                  <a:lnTo>
                    <a:pt x="1260" y="681"/>
                  </a:lnTo>
                  <a:lnTo>
                    <a:pt x="1260" y="679"/>
                  </a:lnTo>
                  <a:lnTo>
                    <a:pt x="1258" y="681"/>
                  </a:lnTo>
                  <a:lnTo>
                    <a:pt x="1256" y="681"/>
                  </a:lnTo>
                  <a:lnTo>
                    <a:pt x="1254" y="681"/>
                  </a:lnTo>
                  <a:lnTo>
                    <a:pt x="1254" y="683"/>
                  </a:lnTo>
                  <a:lnTo>
                    <a:pt x="1252" y="681"/>
                  </a:lnTo>
                  <a:lnTo>
                    <a:pt x="1252" y="681"/>
                  </a:lnTo>
                  <a:lnTo>
                    <a:pt x="1252" y="681"/>
                  </a:lnTo>
                  <a:lnTo>
                    <a:pt x="1248" y="681"/>
                  </a:lnTo>
                  <a:lnTo>
                    <a:pt x="1244" y="676"/>
                  </a:lnTo>
                  <a:lnTo>
                    <a:pt x="1242" y="676"/>
                  </a:lnTo>
                  <a:lnTo>
                    <a:pt x="1242" y="674"/>
                  </a:lnTo>
                  <a:lnTo>
                    <a:pt x="1242" y="672"/>
                  </a:lnTo>
                  <a:lnTo>
                    <a:pt x="1242" y="670"/>
                  </a:lnTo>
                  <a:lnTo>
                    <a:pt x="1242" y="668"/>
                  </a:lnTo>
                  <a:lnTo>
                    <a:pt x="1242" y="666"/>
                  </a:lnTo>
                  <a:lnTo>
                    <a:pt x="1242" y="662"/>
                  </a:lnTo>
                  <a:lnTo>
                    <a:pt x="1240" y="662"/>
                  </a:lnTo>
                  <a:lnTo>
                    <a:pt x="1240" y="662"/>
                  </a:lnTo>
                  <a:lnTo>
                    <a:pt x="1238" y="662"/>
                  </a:lnTo>
                  <a:lnTo>
                    <a:pt x="1238" y="662"/>
                  </a:lnTo>
                  <a:lnTo>
                    <a:pt x="1238" y="658"/>
                  </a:lnTo>
                  <a:lnTo>
                    <a:pt x="1236" y="656"/>
                  </a:lnTo>
                  <a:lnTo>
                    <a:pt x="1236" y="656"/>
                  </a:lnTo>
                  <a:lnTo>
                    <a:pt x="1234" y="654"/>
                  </a:lnTo>
                  <a:lnTo>
                    <a:pt x="1230" y="652"/>
                  </a:lnTo>
                  <a:lnTo>
                    <a:pt x="1230" y="650"/>
                  </a:lnTo>
                  <a:lnTo>
                    <a:pt x="1230" y="644"/>
                  </a:lnTo>
                  <a:lnTo>
                    <a:pt x="1230" y="644"/>
                  </a:lnTo>
                  <a:lnTo>
                    <a:pt x="1230" y="642"/>
                  </a:lnTo>
                  <a:lnTo>
                    <a:pt x="1232" y="640"/>
                  </a:lnTo>
                  <a:lnTo>
                    <a:pt x="1232" y="638"/>
                  </a:lnTo>
                  <a:lnTo>
                    <a:pt x="1232" y="638"/>
                  </a:lnTo>
                  <a:lnTo>
                    <a:pt x="1234" y="638"/>
                  </a:lnTo>
                  <a:lnTo>
                    <a:pt x="1234" y="636"/>
                  </a:lnTo>
                  <a:lnTo>
                    <a:pt x="1234" y="636"/>
                  </a:lnTo>
                  <a:lnTo>
                    <a:pt x="1234" y="632"/>
                  </a:lnTo>
                  <a:lnTo>
                    <a:pt x="1234" y="630"/>
                  </a:lnTo>
                  <a:lnTo>
                    <a:pt x="1234" y="630"/>
                  </a:lnTo>
                  <a:lnTo>
                    <a:pt x="1232" y="630"/>
                  </a:lnTo>
                  <a:lnTo>
                    <a:pt x="1232" y="628"/>
                  </a:lnTo>
                  <a:lnTo>
                    <a:pt x="1232" y="628"/>
                  </a:lnTo>
                  <a:lnTo>
                    <a:pt x="1232" y="626"/>
                  </a:lnTo>
                  <a:lnTo>
                    <a:pt x="1230" y="626"/>
                  </a:lnTo>
                  <a:lnTo>
                    <a:pt x="1230" y="624"/>
                  </a:lnTo>
                  <a:lnTo>
                    <a:pt x="1230" y="624"/>
                  </a:lnTo>
                  <a:lnTo>
                    <a:pt x="1230" y="624"/>
                  </a:lnTo>
                  <a:lnTo>
                    <a:pt x="1234" y="624"/>
                  </a:lnTo>
                  <a:lnTo>
                    <a:pt x="1234" y="624"/>
                  </a:lnTo>
                  <a:lnTo>
                    <a:pt x="1234" y="624"/>
                  </a:lnTo>
                  <a:lnTo>
                    <a:pt x="1236" y="626"/>
                  </a:lnTo>
                  <a:lnTo>
                    <a:pt x="1236" y="626"/>
                  </a:lnTo>
                  <a:lnTo>
                    <a:pt x="1238" y="626"/>
                  </a:lnTo>
                  <a:lnTo>
                    <a:pt x="1238" y="626"/>
                  </a:lnTo>
                  <a:lnTo>
                    <a:pt x="1238" y="628"/>
                  </a:lnTo>
                  <a:lnTo>
                    <a:pt x="1240" y="628"/>
                  </a:lnTo>
                  <a:lnTo>
                    <a:pt x="1240" y="628"/>
                  </a:lnTo>
                  <a:lnTo>
                    <a:pt x="1252" y="628"/>
                  </a:lnTo>
                  <a:lnTo>
                    <a:pt x="1252" y="628"/>
                  </a:lnTo>
                  <a:lnTo>
                    <a:pt x="1256" y="628"/>
                  </a:lnTo>
                  <a:lnTo>
                    <a:pt x="1256" y="628"/>
                  </a:lnTo>
                  <a:lnTo>
                    <a:pt x="1270" y="628"/>
                  </a:lnTo>
                  <a:lnTo>
                    <a:pt x="1270" y="628"/>
                  </a:lnTo>
                  <a:lnTo>
                    <a:pt x="1276" y="628"/>
                  </a:lnTo>
                  <a:lnTo>
                    <a:pt x="1276" y="628"/>
                  </a:lnTo>
                  <a:lnTo>
                    <a:pt x="1278" y="628"/>
                  </a:lnTo>
                  <a:lnTo>
                    <a:pt x="1278" y="630"/>
                  </a:lnTo>
                  <a:lnTo>
                    <a:pt x="1282" y="630"/>
                  </a:lnTo>
                  <a:lnTo>
                    <a:pt x="1284" y="628"/>
                  </a:lnTo>
                  <a:lnTo>
                    <a:pt x="1284" y="630"/>
                  </a:lnTo>
                  <a:lnTo>
                    <a:pt x="1286" y="630"/>
                  </a:lnTo>
                  <a:lnTo>
                    <a:pt x="1286" y="628"/>
                  </a:lnTo>
                  <a:lnTo>
                    <a:pt x="1288" y="628"/>
                  </a:lnTo>
                  <a:lnTo>
                    <a:pt x="1289" y="628"/>
                  </a:lnTo>
                  <a:lnTo>
                    <a:pt x="1289" y="626"/>
                  </a:lnTo>
                  <a:lnTo>
                    <a:pt x="1289" y="626"/>
                  </a:lnTo>
                  <a:lnTo>
                    <a:pt x="1291" y="624"/>
                  </a:lnTo>
                  <a:lnTo>
                    <a:pt x="1291" y="624"/>
                  </a:lnTo>
                  <a:lnTo>
                    <a:pt x="1291" y="624"/>
                  </a:lnTo>
                  <a:lnTo>
                    <a:pt x="1291" y="622"/>
                  </a:lnTo>
                  <a:lnTo>
                    <a:pt x="1293" y="622"/>
                  </a:lnTo>
                  <a:lnTo>
                    <a:pt x="1293" y="622"/>
                  </a:lnTo>
                  <a:lnTo>
                    <a:pt x="1295" y="620"/>
                  </a:lnTo>
                  <a:lnTo>
                    <a:pt x="1295" y="620"/>
                  </a:lnTo>
                  <a:lnTo>
                    <a:pt x="1295" y="620"/>
                  </a:lnTo>
                  <a:lnTo>
                    <a:pt x="1297" y="618"/>
                  </a:lnTo>
                  <a:lnTo>
                    <a:pt x="1297" y="618"/>
                  </a:lnTo>
                  <a:lnTo>
                    <a:pt x="1297" y="618"/>
                  </a:lnTo>
                  <a:lnTo>
                    <a:pt x="1299" y="618"/>
                  </a:lnTo>
                  <a:lnTo>
                    <a:pt x="1301" y="616"/>
                  </a:lnTo>
                  <a:lnTo>
                    <a:pt x="1301" y="614"/>
                  </a:lnTo>
                  <a:lnTo>
                    <a:pt x="1301" y="614"/>
                  </a:lnTo>
                  <a:lnTo>
                    <a:pt x="1301" y="612"/>
                  </a:lnTo>
                  <a:lnTo>
                    <a:pt x="1301" y="610"/>
                  </a:lnTo>
                  <a:lnTo>
                    <a:pt x="1303" y="610"/>
                  </a:lnTo>
                  <a:lnTo>
                    <a:pt x="1303" y="610"/>
                  </a:lnTo>
                  <a:lnTo>
                    <a:pt x="1303" y="610"/>
                  </a:lnTo>
                  <a:lnTo>
                    <a:pt x="1303" y="608"/>
                  </a:lnTo>
                  <a:lnTo>
                    <a:pt x="1305" y="606"/>
                  </a:lnTo>
                  <a:lnTo>
                    <a:pt x="1305" y="604"/>
                  </a:lnTo>
                  <a:lnTo>
                    <a:pt x="1307" y="602"/>
                  </a:lnTo>
                  <a:lnTo>
                    <a:pt x="1307" y="600"/>
                  </a:lnTo>
                  <a:lnTo>
                    <a:pt x="1307" y="600"/>
                  </a:lnTo>
                  <a:lnTo>
                    <a:pt x="1309" y="600"/>
                  </a:lnTo>
                  <a:lnTo>
                    <a:pt x="1309" y="598"/>
                  </a:lnTo>
                  <a:lnTo>
                    <a:pt x="1311" y="598"/>
                  </a:lnTo>
                  <a:lnTo>
                    <a:pt x="1311" y="598"/>
                  </a:lnTo>
                  <a:lnTo>
                    <a:pt x="1313" y="598"/>
                  </a:lnTo>
                  <a:lnTo>
                    <a:pt x="1313" y="600"/>
                  </a:lnTo>
                  <a:lnTo>
                    <a:pt x="1313" y="600"/>
                  </a:lnTo>
                  <a:lnTo>
                    <a:pt x="1315" y="600"/>
                  </a:lnTo>
                  <a:lnTo>
                    <a:pt x="1315" y="600"/>
                  </a:lnTo>
                  <a:lnTo>
                    <a:pt x="1317" y="600"/>
                  </a:lnTo>
                  <a:lnTo>
                    <a:pt x="1317" y="596"/>
                  </a:lnTo>
                  <a:lnTo>
                    <a:pt x="1317" y="596"/>
                  </a:lnTo>
                  <a:lnTo>
                    <a:pt x="1317" y="594"/>
                  </a:lnTo>
                  <a:lnTo>
                    <a:pt x="1315" y="594"/>
                  </a:lnTo>
                  <a:lnTo>
                    <a:pt x="1315" y="594"/>
                  </a:lnTo>
                  <a:lnTo>
                    <a:pt x="1315" y="594"/>
                  </a:lnTo>
                  <a:lnTo>
                    <a:pt x="1317" y="592"/>
                  </a:lnTo>
                  <a:lnTo>
                    <a:pt x="1317" y="590"/>
                  </a:lnTo>
                  <a:lnTo>
                    <a:pt x="1317" y="590"/>
                  </a:lnTo>
                  <a:lnTo>
                    <a:pt x="1317" y="590"/>
                  </a:lnTo>
                  <a:lnTo>
                    <a:pt x="1317" y="590"/>
                  </a:lnTo>
                  <a:lnTo>
                    <a:pt x="1319" y="590"/>
                  </a:lnTo>
                  <a:lnTo>
                    <a:pt x="1321" y="590"/>
                  </a:lnTo>
                  <a:lnTo>
                    <a:pt x="1323" y="588"/>
                  </a:lnTo>
                  <a:lnTo>
                    <a:pt x="1323" y="588"/>
                  </a:lnTo>
                  <a:lnTo>
                    <a:pt x="1323" y="588"/>
                  </a:lnTo>
                  <a:lnTo>
                    <a:pt x="1325" y="588"/>
                  </a:lnTo>
                  <a:lnTo>
                    <a:pt x="1325" y="586"/>
                  </a:lnTo>
                  <a:lnTo>
                    <a:pt x="1327" y="586"/>
                  </a:lnTo>
                  <a:lnTo>
                    <a:pt x="1327" y="584"/>
                  </a:lnTo>
                  <a:lnTo>
                    <a:pt x="1327" y="582"/>
                  </a:lnTo>
                  <a:lnTo>
                    <a:pt x="1329" y="582"/>
                  </a:lnTo>
                  <a:lnTo>
                    <a:pt x="1329" y="582"/>
                  </a:lnTo>
                  <a:lnTo>
                    <a:pt x="1329" y="582"/>
                  </a:lnTo>
                  <a:lnTo>
                    <a:pt x="1331" y="580"/>
                  </a:lnTo>
                  <a:lnTo>
                    <a:pt x="1333" y="578"/>
                  </a:lnTo>
                  <a:lnTo>
                    <a:pt x="1333" y="578"/>
                  </a:lnTo>
                  <a:lnTo>
                    <a:pt x="1335" y="578"/>
                  </a:lnTo>
                  <a:lnTo>
                    <a:pt x="1335" y="576"/>
                  </a:lnTo>
                  <a:lnTo>
                    <a:pt x="1335" y="576"/>
                  </a:lnTo>
                  <a:lnTo>
                    <a:pt x="1335" y="576"/>
                  </a:lnTo>
                  <a:lnTo>
                    <a:pt x="1335" y="576"/>
                  </a:lnTo>
                  <a:lnTo>
                    <a:pt x="1335" y="574"/>
                  </a:lnTo>
                  <a:lnTo>
                    <a:pt x="1333" y="574"/>
                  </a:lnTo>
                  <a:lnTo>
                    <a:pt x="1333" y="572"/>
                  </a:lnTo>
                  <a:lnTo>
                    <a:pt x="1333" y="571"/>
                  </a:lnTo>
                  <a:lnTo>
                    <a:pt x="1333" y="569"/>
                  </a:lnTo>
                  <a:lnTo>
                    <a:pt x="1331" y="569"/>
                  </a:lnTo>
                  <a:lnTo>
                    <a:pt x="1331" y="567"/>
                  </a:lnTo>
                  <a:lnTo>
                    <a:pt x="1331" y="565"/>
                  </a:lnTo>
                  <a:lnTo>
                    <a:pt x="1331" y="563"/>
                  </a:lnTo>
                  <a:lnTo>
                    <a:pt x="1329" y="563"/>
                  </a:lnTo>
                  <a:lnTo>
                    <a:pt x="1329" y="561"/>
                  </a:lnTo>
                  <a:lnTo>
                    <a:pt x="1329" y="561"/>
                  </a:lnTo>
                  <a:lnTo>
                    <a:pt x="1329" y="559"/>
                  </a:lnTo>
                  <a:lnTo>
                    <a:pt x="1331" y="559"/>
                  </a:lnTo>
                  <a:lnTo>
                    <a:pt x="1331" y="559"/>
                  </a:lnTo>
                  <a:lnTo>
                    <a:pt x="1333" y="557"/>
                  </a:lnTo>
                  <a:lnTo>
                    <a:pt x="1333" y="557"/>
                  </a:lnTo>
                  <a:lnTo>
                    <a:pt x="1333" y="555"/>
                  </a:lnTo>
                  <a:lnTo>
                    <a:pt x="1333" y="555"/>
                  </a:lnTo>
                  <a:lnTo>
                    <a:pt x="1339" y="555"/>
                  </a:lnTo>
                  <a:lnTo>
                    <a:pt x="1339" y="553"/>
                  </a:lnTo>
                  <a:lnTo>
                    <a:pt x="1337" y="551"/>
                  </a:lnTo>
                  <a:lnTo>
                    <a:pt x="1337" y="549"/>
                  </a:lnTo>
                  <a:lnTo>
                    <a:pt x="1337" y="549"/>
                  </a:lnTo>
                  <a:lnTo>
                    <a:pt x="1337" y="547"/>
                  </a:lnTo>
                  <a:lnTo>
                    <a:pt x="1335" y="545"/>
                  </a:lnTo>
                  <a:lnTo>
                    <a:pt x="1335" y="545"/>
                  </a:lnTo>
                  <a:lnTo>
                    <a:pt x="1333" y="545"/>
                  </a:lnTo>
                  <a:lnTo>
                    <a:pt x="1333" y="543"/>
                  </a:lnTo>
                  <a:lnTo>
                    <a:pt x="1333" y="543"/>
                  </a:lnTo>
                  <a:lnTo>
                    <a:pt x="1333" y="543"/>
                  </a:lnTo>
                  <a:lnTo>
                    <a:pt x="1333" y="543"/>
                  </a:lnTo>
                  <a:lnTo>
                    <a:pt x="1335" y="543"/>
                  </a:lnTo>
                  <a:lnTo>
                    <a:pt x="1335" y="541"/>
                  </a:lnTo>
                  <a:lnTo>
                    <a:pt x="1335" y="541"/>
                  </a:lnTo>
                  <a:lnTo>
                    <a:pt x="1335" y="539"/>
                  </a:lnTo>
                  <a:lnTo>
                    <a:pt x="1337" y="539"/>
                  </a:lnTo>
                  <a:lnTo>
                    <a:pt x="1337" y="537"/>
                  </a:lnTo>
                  <a:lnTo>
                    <a:pt x="1337" y="537"/>
                  </a:lnTo>
                  <a:lnTo>
                    <a:pt x="1337" y="535"/>
                  </a:lnTo>
                  <a:lnTo>
                    <a:pt x="1339" y="535"/>
                  </a:lnTo>
                  <a:lnTo>
                    <a:pt x="1341" y="533"/>
                  </a:lnTo>
                  <a:lnTo>
                    <a:pt x="1341" y="533"/>
                  </a:lnTo>
                  <a:lnTo>
                    <a:pt x="1341" y="533"/>
                  </a:lnTo>
                  <a:lnTo>
                    <a:pt x="1341" y="531"/>
                  </a:lnTo>
                  <a:lnTo>
                    <a:pt x="1341" y="529"/>
                  </a:lnTo>
                  <a:lnTo>
                    <a:pt x="1341" y="527"/>
                  </a:lnTo>
                  <a:lnTo>
                    <a:pt x="1341" y="527"/>
                  </a:lnTo>
                  <a:lnTo>
                    <a:pt x="1339" y="525"/>
                  </a:lnTo>
                  <a:lnTo>
                    <a:pt x="1339" y="525"/>
                  </a:lnTo>
                  <a:lnTo>
                    <a:pt x="1341" y="525"/>
                  </a:lnTo>
                  <a:lnTo>
                    <a:pt x="1343" y="523"/>
                  </a:lnTo>
                  <a:lnTo>
                    <a:pt x="1345" y="523"/>
                  </a:lnTo>
                  <a:lnTo>
                    <a:pt x="1345" y="523"/>
                  </a:lnTo>
                  <a:lnTo>
                    <a:pt x="1345" y="523"/>
                  </a:lnTo>
                  <a:lnTo>
                    <a:pt x="1347" y="521"/>
                  </a:lnTo>
                  <a:lnTo>
                    <a:pt x="1349" y="521"/>
                  </a:lnTo>
                  <a:lnTo>
                    <a:pt x="1349" y="519"/>
                  </a:lnTo>
                  <a:lnTo>
                    <a:pt x="1353" y="519"/>
                  </a:lnTo>
                  <a:lnTo>
                    <a:pt x="1353" y="521"/>
                  </a:lnTo>
                  <a:lnTo>
                    <a:pt x="1357" y="521"/>
                  </a:lnTo>
                  <a:lnTo>
                    <a:pt x="1359" y="519"/>
                  </a:lnTo>
                  <a:lnTo>
                    <a:pt x="1359" y="519"/>
                  </a:lnTo>
                  <a:lnTo>
                    <a:pt x="1361" y="519"/>
                  </a:lnTo>
                  <a:lnTo>
                    <a:pt x="1361" y="517"/>
                  </a:lnTo>
                  <a:lnTo>
                    <a:pt x="1363" y="517"/>
                  </a:lnTo>
                  <a:lnTo>
                    <a:pt x="1363" y="519"/>
                  </a:lnTo>
                  <a:lnTo>
                    <a:pt x="1365" y="519"/>
                  </a:lnTo>
                  <a:lnTo>
                    <a:pt x="1365" y="519"/>
                  </a:lnTo>
                  <a:lnTo>
                    <a:pt x="1365" y="519"/>
                  </a:lnTo>
                  <a:lnTo>
                    <a:pt x="1365" y="519"/>
                  </a:lnTo>
                  <a:lnTo>
                    <a:pt x="1365" y="521"/>
                  </a:lnTo>
                  <a:lnTo>
                    <a:pt x="1367" y="521"/>
                  </a:lnTo>
                  <a:lnTo>
                    <a:pt x="1367" y="519"/>
                  </a:lnTo>
                  <a:lnTo>
                    <a:pt x="1369" y="519"/>
                  </a:lnTo>
                  <a:lnTo>
                    <a:pt x="1369" y="519"/>
                  </a:lnTo>
                  <a:lnTo>
                    <a:pt x="1369" y="519"/>
                  </a:lnTo>
                  <a:lnTo>
                    <a:pt x="1369" y="517"/>
                  </a:lnTo>
                  <a:lnTo>
                    <a:pt x="1371" y="517"/>
                  </a:lnTo>
                  <a:lnTo>
                    <a:pt x="1371" y="517"/>
                  </a:lnTo>
                  <a:lnTo>
                    <a:pt x="1371" y="517"/>
                  </a:lnTo>
                  <a:lnTo>
                    <a:pt x="1371" y="509"/>
                  </a:lnTo>
                  <a:lnTo>
                    <a:pt x="1373" y="509"/>
                  </a:lnTo>
                  <a:lnTo>
                    <a:pt x="1373" y="509"/>
                  </a:lnTo>
                  <a:lnTo>
                    <a:pt x="1375" y="509"/>
                  </a:lnTo>
                  <a:lnTo>
                    <a:pt x="1375" y="511"/>
                  </a:lnTo>
                  <a:lnTo>
                    <a:pt x="1375" y="511"/>
                  </a:lnTo>
                  <a:lnTo>
                    <a:pt x="1377" y="511"/>
                  </a:lnTo>
                  <a:lnTo>
                    <a:pt x="1377" y="513"/>
                  </a:lnTo>
                  <a:lnTo>
                    <a:pt x="1377" y="513"/>
                  </a:lnTo>
                  <a:lnTo>
                    <a:pt x="1379" y="513"/>
                  </a:lnTo>
                  <a:lnTo>
                    <a:pt x="1379" y="513"/>
                  </a:lnTo>
                  <a:lnTo>
                    <a:pt x="1379" y="515"/>
                  </a:lnTo>
                  <a:lnTo>
                    <a:pt x="1381" y="515"/>
                  </a:lnTo>
                  <a:lnTo>
                    <a:pt x="1381" y="517"/>
                  </a:lnTo>
                  <a:lnTo>
                    <a:pt x="1381" y="519"/>
                  </a:lnTo>
                  <a:lnTo>
                    <a:pt x="1381" y="519"/>
                  </a:lnTo>
                  <a:lnTo>
                    <a:pt x="1383" y="519"/>
                  </a:lnTo>
                  <a:lnTo>
                    <a:pt x="1383" y="519"/>
                  </a:lnTo>
                  <a:lnTo>
                    <a:pt x="1383" y="519"/>
                  </a:lnTo>
                  <a:lnTo>
                    <a:pt x="1383" y="521"/>
                  </a:lnTo>
                  <a:lnTo>
                    <a:pt x="1389" y="521"/>
                  </a:lnTo>
                  <a:lnTo>
                    <a:pt x="1389" y="519"/>
                  </a:lnTo>
                  <a:lnTo>
                    <a:pt x="1389" y="519"/>
                  </a:lnTo>
                  <a:lnTo>
                    <a:pt x="1391" y="519"/>
                  </a:lnTo>
                  <a:lnTo>
                    <a:pt x="1398" y="519"/>
                  </a:lnTo>
                  <a:lnTo>
                    <a:pt x="1398" y="519"/>
                  </a:lnTo>
                  <a:lnTo>
                    <a:pt x="1400" y="517"/>
                  </a:lnTo>
                  <a:lnTo>
                    <a:pt x="1400" y="517"/>
                  </a:lnTo>
                  <a:lnTo>
                    <a:pt x="1400" y="517"/>
                  </a:lnTo>
                  <a:lnTo>
                    <a:pt x="1402" y="515"/>
                  </a:lnTo>
                  <a:lnTo>
                    <a:pt x="1402" y="515"/>
                  </a:lnTo>
                  <a:lnTo>
                    <a:pt x="1402" y="513"/>
                  </a:lnTo>
                  <a:lnTo>
                    <a:pt x="1404" y="511"/>
                  </a:lnTo>
                  <a:lnTo>
                    <a:pt x="1406" y="511"/>
                  </a:lnTo>
                  <a:lnTo>
                    <a:pt x="1406" y="509"/>
                  </a:lnTo>
                  <a:lnTo>
                    <a:pt x="1406" y="509"/>
                  </a:lnTo>
                  <a:lnTo>
                    <a:pt x="1406" y="509"/>
                  </a:lnTo>
                  <a:lnTo>
                    <a:pt x="1408" y="507"/>
                  </a:lnTo>
                  <a:lnTo>
                    <a:pt x="1408" y="507"/>
                  </a:lnTo>
                  <a:lnTo>
                    <a:pt x="1410" y="505"/>
                  </a:lnTo>
                  <a:lnTo>
                    <a:pt x="1410" y="505"/>
                  </a:lnTo>
                  <a:lnTo>
                    <a:pt x="1410" y="505"/>
                  </a:lnTo>
                  <a:lnTo>
                    <a:pt x="1414" y="505"/>
                  </a:lnTo>
                  <a:lnTo>
                    <a:pt x="1414" y="503"/>
                  </a:lnTo>
                  <a:lnTo>
                    <a:pt x="1414" y="503"/>
                  </a:lnTo>
                  <a:lnTo>
                    <a:pt x="1416" y="503"/>
                  </a:lnTo>
                  <a:lnTo>
                    <a:pt x="1416" y="503"/>
                  </a:lnTo>
                  <a:lnTo>
                    <a:pt x="1416" y="501"/>
                  </a:lnTo>
                  <a:lnTo>
                    <a:pt x="1418" y="501"/>
                  </a:lnTo>
                  <a:lnTo>
                    <a:pt x="1418" y="501"/>
                  </a:lnTo>
                  <a:lnTo>
                    <a:pt x="1420" y="499"/>
                  </a:lnTo>
                  <a:lnTo>
                    <a:pt x="1420" y="499"/>
                  </a:lnTo>
                  <a:lnTo>
                    <a:pt x="1422" y="499"/>
                  </a:lnTo>
                  <a:lnTo>
                    <a:pt x="1422" y="497"/>
                  </a:lnTo>
                  <a:lnTo>
                    <a:pt x="1422" y="497"/>
                  </a:lnTo>
                  <a:lnTo>
                    <a:pt x="1424" y="497"/>
                  </a:lnTo>
                  <a:lnTo>
                    <a:pt x="1426" y="497"/>
                  </a:lnTo>
                  <a:lnTo>
                    <a:pt x="1426" y="495"/>
                  </a:lnTo>
                  <a:lnTo>
                    <a:pt x="1428" y="495"/>
                  </a:lnTo>
                  <a:lnTo>
                    <a:pt x="1428" y="495"/>
                  </a:lnTo>
                  <a:lnTo>
                    <a:pt x="1426" y="495"/>
                  </a:lnTo>
                  <a:lnTo>
                    <a:pt x="1426" y="495"/>
                  </a:lnTo>
                  <a:lnTo>
                    <a:pt x="1426" y="493"/>
                  </a:lnTo>
                  <a:lnTo>
                    <a:pt x="1426" y="493"/>
                  </a:lnTo>
                  <a:lnTo>
                    <a:pt x="1424" y="493"/>
                  </a:lnTo>
                  <a:lnTo>
                    <a:pt x="1424" y="491"/>
                  </a:lnTo>
                  <a:lnTo>
                    <a:pt x="1426" y="491"/>
                  </a:lnTo>
                  <a:lnTo>
                    <a:pt x="1426" y="483"/>
                  </a:lnTo>
                  <a:lnTo>
                    <a:pt x="1424" y="483"/>
                  </a:lnTo>
                  <a:lnTo>
                    <a:pt x="1424" y="483"/>
                  </a:lnTo>
                  <a:lnTo>
                    <a:pt x="1424" y="481"/>
                  </a:lnTo>
                  <a:lnTo>
                    <a:pt x="1424" y="481"/>
                  </a:lnTo>
                  <a:lnTo>
                    <a:pt x="1422" y="481"/>
                  </a:lnTo>
                  <a:lnTo>
                    <a:pt x="1422" y="479"/>
                  </a:lnTo>
                  <a:lnTo>
                    <a:pt x="1424" y="479"/>
                  </a:lnTo>
                  <a:lnTo>
                    <a:pt x="1426" y="477"/>
                  </a:lnTo>
                  <a:lnTo>
                    <a:pt x="1426" y="477"/>
                  </a:lnTo>
                  <a:lnTo>
                    <a:pt x="1426" y="475"/>
                  </a:lnTo>
                  <a:lnTo>
                    <a:pt x="1428" y="475"/>
                  </a:lnTo>
                  <a:lnTo>
                    <a:pt x="1428" y="473"/>
                  </a:lnTo>
                  <a:lnTo>
                    <a:pt x="1428" y="467"/>
                  </a:lnTo>
                  <a:lnTo>
                    <a:pt x="1428" y="466"/>
                  </a:lnTo>
                  <a:lnTo>
                    <a:pt x="1428" y="462"/>
                  </a:lnTo>
                  <a:lnTo>
                    <a:pt x="1428" y="462"/>
                  </a:lnTo>
                  <a:lnTo>
                    <a:pt x="1428" y="460"/>
                  </a:lnTo>
                  <a:lnTo>
                    <a:pt x="1430" y="460"/>
                  </a:lnTo>
                  <a:lnTo>
                    <a:pt x="1430" y="460"/>
                  </a:lnTo>
                  <a:lnTo>
                    <a:pt x="1430" y="458"/>
                  </a:lnTo>
                  <a:lnTo>
                    <a:pt x="1432" y="458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8" y="456"/>
                  </a:lnTo>
                  <a:lnTo>
                    <a:pt x="1440" y="456"/>
                  </a:lnTo>
                  <a:lnTo>
                    <a:pt x="1440" y="458"/>
                  </a:lnTo>
                  <a:lnTo>
                    <a:pt x="1442" y="458"/>
                  </a:lnTo>
                  <a:lnTo>
                    <a:pt x="1442" y="458"/>
                  </a:lnTo>
                  <a:lnTo>
                    <a:pt x="1444" y="458"/>
                  </a:lnTo>
                  <a:lnTo>
                    <a:pt x="1444" y="460"/>
                  </a:lnTo>
                  <a:lnTo>
                    <a:pt x="1444" y="460"/>
                  </a:lnTo>
                  <a:lnTo>
                    <a:pt x="1444" y="458"/>
                  </a:lnTo>
                  <a:lnTo>
                    <a:pt x="1446" y="458"/>
                  </a:lnTo>
                  <a:lnTo>
                    <a:pt x="1446" y="458"/>
                  </a:lnTo>
                  <a:lnTo>
                    <a:pt x="1446" y="458"/>
                  </a:lnTo>
                  <a:lnTo>
                    <a:pt x="1446" y="456"/>
                  </a:lnTo>
                  <a:lnTo>
                    <a:pt x="1448" y="456"/>
                  </a:lnTo>
                  <a:lnTo>
                    <a:pt x="1448" y="456"/>
                  </a:lnTo>
                  <a:lnTo>
                    <a:pt x="1450" y="456"/>
                  </a:lnTo>
                  <a:lnTo>
                    <a:pt x="1450" y="454"/>
                  </a:lnTo>
                  <a:lnTo>
                    <a:pt x="1450" y="454"/>
                  </a:lnTo>
                  <a:lnTo>
                    <a:pt x="1450" y="454"/>
                  </a:lnTo>
                  <a:lnTo>
                    <a:pt x="1452" y="454"/>
                  </a:lnTo>
                  <a:lnTo>
                    <a:pt x="1452" y="452"/>
                  </a:lnTo>
                  <a:lnTo>
                    <a:pt x="1454" y="452"/>
                  </a:lnTo>
                  <a:lnTo>
                    <a:pt x="1456" y="452"/>
                  </a:lnTo>
                  <a:lnTo>
                    <a:pt x="1460" y="452"/>
                  </a:lnTo>
                  <a:lnTo>
                    <a:pt x="1460" y="450"/>
                  </a:lnTo>
                  <a:lnTo>
                    <a:pt x="1462" y="450"/>
                  </a:lnTo>
                  <a:lnTo>
                    <a:pt x="1462" y="450"/>
                  </a:lnTo>
                  <a:lnTo>
                    <a:pt x="1468" y="450"/>
                  </a:lnTo>
                  <a:lnTo>
                    <a:pt x="1468" y="450"/>
                  </a:lnTo>
                  <a:lnTo>
                    <a:pt x="1468" y="452"/>
                  </a:lnTo>
                  <a:lnTo>
                    <a:pt x="1470" y="452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2"/>
                  </a:lnTo>
                  <a:lnTo>
                    <a:pt x="1472" y="452"/>
                  </a:lnTo>
                  <a:lnTo>
                    <a:pt x="1472" y="448"/>
                  </a:lnTo>
                  <a:lnTo>
                    <a:pt x="1474" y="448"/>
                  </a:lnTo>
                  <a:lnTo>
                    <a:pt x="1474" y="448"/>
                  </a:lnTo>
                  <a:lnTo>
                    <a:pt x="1476" y="448"/>
                  </a:lnTo>
                  <a:lnTo>
                    <a:pt x="1476" y="446"/>
                  </a:lnTo>
                  <a:lnTo>
                    <a:pt x="1476" y="450"/>
                  </a:lnTo>
                  <a:lnTo>
                    <a:pt x="1476" y="450"/>
                  </a:lnTo>
                  <a:lnTo>
                    <a:pt x="1476" y="452"/>
                  </a:lnTo>
                  <a:lnTo>
                    <a:pt x="1478" y="452"/>
                  </a:lnTo>
                  <a:lnTo>
                    <a:pt x="1478" y="454"/>
                  </a:lnTo>
                  <a:lnTo>
                    <a:pt x="1480" y="454"/>
                  </a:lnTo>
                  <a:lnTo>
                    <a:pt x="1480" y="454"/>
                  </a:lnTo>
                  <a:lnTo>
                    <a:pt x="1480" y="454"/>
                  </a:lnTo>
                  <a:lnTo>
                    <a:pt x="1482" y="456"/>
                  </a:lnTo>
                  <a:lnTo>
                    <a:pt x="1482" y="456"/>
                  </a:lnTo>
                  <a:lnTo>
                    <a:pt x="1480" y="456"/>
                  </a:lnTo>
                  <a:lnTo>
                    <a:pt x="1480" y="458"/>
                  </a:lnTo>
                  <a:lnTo>
                    <a:pt x="1480" y="460"/>
                  </a:lnTo>
                  <a:lnTo>
                    <a:pt x="1480" y="460"/>
                  </a:lnTo>
                  <a:lnTo>
                    <a:pt x="1480" y="460"/>
                  </a:lnTo>
                  <a:lnTo>
                    <a:pt x="1482" y="462"/>
                  </a:lnTo>
                  <a:lnTo>
                    <a:pt x="1482" y="462"/>
                  </a:lnTo>
                  <a:lnTo>
                    <a:pt x="1484" y="462"/>
                  </a:lnTo>
                  <a:lnTo>
                    <a:pt x="1484" y="462"/>
                  </a:lnTo>
                  <a:lnTo>
                    <a:pt x="1486" y="464"/>
                  </a:lnTo>
                  <a:lnTo>
                    <a:pt x="1488" y="464"/>
                  </a:lnTo>
                  <a:lnTo>
                    <a:pt x="1488" y="466"/>
                  </a:lnTo>
                  <a:lnTo>
                    <a:pt x="1488" y="466"/>
                  </a:lnTo>
                  <a:lnTo>
                    <a:pt x="1488" y="466"/>
                  </a:lnTo>
                  <a:lnTo>
                    <a:pt x="1490" y="467"/>
                  </a:lnTo>
                  <a:lnTo>
                    <a:pt x="1492" y="467"/>
                  </a:lnTo>
                  <a:lnTo>
                    <a:pt x="1492" y="467"/>
                  </a:lnTo>
                  <a:lnTo>
                    <a:pt x="1494" y="467"/>
                  </a:lnTo>
                  <a:lnTo>
                    <a:pt x="1494" y="469"/>
                  </a:lnTo>
                  <a:lnTo>
                    <a:pt x="1496" y="469"/>
                  </a:lnTo>
                  <a:lnTo>
                    <a:pt x="1496" y="471"/>
                  </a:lnTo>
                  <a:lnTo>
                    <a:pt x="1496" y="471"/>
                  </a:lnTo>
                  <a:lnTo>
                    <a:pt x="1496" y="473"/>
                  </a:lnTo>
                  <a:lnTo>
                    <a:pt x="1496" y="473"/>
                  </a:lnTo>
                  <a:lnTo>
                    <a:pt x="1496" y="473"/>
                  </a:lnTo>
                  <a:lnTo>
                    <a:pt x="1494" y="475"/>
                  </a:lnTo>
                  <a:lnTo>
                    <a:pt x="1494" y="475"/>
                  </a:lnTo>
                  <a:lnTo>
                    <a:pt x="1496" y="475"/>
                  </a:lnTo>
                  <a:lnTo>
                    <a:pt x="1496" y="477"/>
                  </a:lnTo>
                  <a:lnTo>
                    <a:pt x="1496" y="477"/>
                  </a:lnTo>
                  <a:lnTo>
                    <a:pt x="1496" y="479"/>
                  </a:lnTo>
                  <a:lnTo>
                    <a:pt x="1497" y="479"/>
                  </a:lnTo>
                  <a:lnTo>
                    <a:pt x="1497" y="481"/>
                  </a:lnTo>
                  <a:lnTo>
                    <a:pt x="1497" y="481"/>
                  </a:lnTo>
                  <a:lnTo>
                    <a:pt x="1497" y="481"/>
                  </a:lnTo>
                  <a:lnTo>
                    <a:pt x="1499" y="481"/>
                  </a:lnTo>
                  <a:lnTo>
                    <a:pt x="1499" y="483"/>
                  </a:lnTo>
                  <a:lnTo>
                    <a:pt x="1499" y="483"/>
                  </a:lnTo>
                  <a:lnTo>
                    <a:pt x="1499" y="483"/>
                  </a:lnTo>
                  <a:lnTo>
                    <a:pt x="1501" y="485"/>
                  </a:lnTo>
                  <a:lnTo>
                    <a:pt x="1501" y="487"/>
                  </a:lnTo>
                  <a:lnTo>
                    <a:pt x="1501" y="487"/>
                  </a:lnTo>
                  <a:lnTo>
                    <a:pt x="1501" y="487"/>
                  </a:lnTo>
                  <a:lnTo>
                    <a:pt x="1503" y="487"/>
                  </a:lnTo>
                  <a:lnTo>
                    <a:pt x="1503" y="487"/>
                  </a:lnTo>
                  <a:lnTo>
                    <a:pt x="1507" y="487"/>
                  </a:lnTo>
                  <a:lnTo>
                    <a:pt x="1507" y="485"/>
                  </a:lnTo>
                  <a:lnTo>
                    <a:pt x="1509" y="485"/>
                  </a:lnTo>
                  <a:lnTo>
                    <a:pt x="1509" y="485"/>
                  </a:lnTo>
                  <a:lnTo>
                    <a:pt x="1509" y="485"/>
                  </a:lnTo>
                  <a:lnTo>
                    <a:pt x="1509" y="483"/>
                  </a:lnTo>
                  <a:lnTo>
                    <a:pt x="1511" y="483"/>
                  </a:lnTo>
                  <a:lnTo>
                    <a:pt x="1511" y="481"/>
                  </a:lnTo>
                  <a:lnTo>
                    <a:pt x="1513" y="481"/>
                  </a:lnTo>
                  <a:lnTo>
                    <a:pt x="1513" y="481"/>
                  </a:lnTo>
                  <a:lnTo>
                    <a:pt x="1515" y="479"/>
                  </a:lnTo>
                  <a:lnTo>
                    <a:pt x="1517" y="479"/>
                  </a:lnTo>
                  <a:lnTo>
                    <a:pt x="1519" y="479"/>
                  </a:lnTo>
                  <a:lnTo>
                    <a:pt x="1519" y="477"/>
                  </a:lnTo>
                  <a:lnTo>
                    <a:pt x="1519" y="477"/>
                  </a:lnTo>
                  <a:lnTo>
                    <a:pt x="1521" y="477"/>
                  </a:lnTo>
                  <a:lnTo>
                    <a:pt x="1521" y="475"/>
                  </a:lnTo>
                  <a:lnTo>
                    <a:pt x="1523" y="473"/>
                  </a:lnTo>
                  <a:lnTo>
                    <a:pt x="1523" y="473"/>
                  </a:lnTo>
                  <a:lnTo>
                    <a:pt x="1525" y="473"/>
                  </a:lnTo>
                  <a:lnTo>
                    <a:pt x="1525" y="471"/>
                  </a:lnTo>
                  <a:lnTo>
                    <a:pt x="1525" y="471"/>
                  </a:lnTo>
                  <a:lnTo>
                    <a:pt x="1527" y="471"/>
                  </a:lnTo>
                  <a:lnTo>
                    <a:pt x="1527" y="471"/>
                  </a:lnTo>
                  <a:lnTo>
                    <a:pt x="1529" y="471"/>
                  </a:lnTo>
                  <a:lnTo>
                    <a:pt x="1529" y="471"/>
                  </a:lnTo>
                  <a:lnTo>
                    <a:pt x="1531" y="471"/>
                  </a:lnTo>
                  <a:lnTo>
                    <a:pt x="1531" y="469"/>
                  </a:lnTo>
                  <a:lnTo>
                    <a:pt x="1533" y="469"/>
                  </a:lnTo>
                  <a:lnTo>
                    <a:pt x="1533" y="469"/>
                  </a:lnTo>
                  <a:lnTo>
                    <a:pt x="1533" y="471"/>
                  </a:lnTo>
                  <a:lnTo>
                    <a:pt x="1533" y="471"/>
                  </a:lnTo>
                  <a:lnTo>
                    <a:pt x="1535" y="471"/>
                  </a:lnTo>
                  <a:lnTo>
                    <a:pt x="1535" y="471"/>
                  </a:lnTo>
                  <a:lnTo>
                    <a:pt x="1535" y="471"/>
                  </a:lnTo>
                  <a:lnTo>
                    <a:pt x="1535" y="473"/>
                  </a:lnTo>
                  <a:lnTo>
                    <a:pt x="1537" y="473"/>
                  </a:lnTo>
                  <a:lnTo>
                    <a:pt x="1537" y="473"/>
                  </a:lnTo>
                  <a:lnTo>
                    <a:pt x="1539" y="475"/>
                  </a:lnTo>
                  <a:lnTo>
                    <a:pt x="1539" y="475"/>
                  </a:lnTo>
                  <a:lnTo>
                    <a:pt x="1539" y="475"/>
                  </a:lnTo>
                  <a:lnTo>
                    <a:pt x="1541" y="475"/>
                  </a:lnTo>
                  <a:lnTo>
                    <a:pt x="1541" y="477"/>
                  </a:lnTo>
                  <a:lnTo>
                    <a:pt x="1543" y="477"/>
                  </a:lnTo>
                  <a:lnTo>
                    <a:pt x="1543" y="477"/>
                  </a:lnTo>
                  <a:lnTo>
                    <a:pt x="1545" y="477"/>
                  </a:lnTo>
                  <a:lnTo>
                    <a:pt x="1545" y="479"/>
                  </a:lnTo>
                  <a:lnTo>
                    <a:pt x="1547" y="479"/>
                  </a:lnTo>
                  <a:lnTo>
                    <a:pt x="1547" y="479"/>
                  </a:lnTo>
                  <a:lnTo>
                    <a:pt x="1557" y="479"/>
                  </a:lnTo>
                  <a:lnTo>
                    <a:pt x="1559" y="477"/>
                  </a:lnTo>
                  <a:lnTo>
                    <a:pt x="1561" y="477"/>
                  </a:lnTo>
                  <a:lnTo>
                    <a:pt x="1561" y="479"/>
                  </a:lnTo>
                  <a:lnTo>
                    <a:pt x="1561" y="479"/>
                  </a:lnTo>
                  <a:lnTo>
                    <a:pt x="1561" y="479"/>
                  </a:lnTo>
                  <a:lnTo>
                    <a:pt x="1563" y="479"/>
                  </a:lnTo>
                  <a:lnTo>
                    <a:pt x="1563" y="479"/>
                  </a:lnTo>
                  <a:lnTo>
                    <a:pt x="1565" y="479"/>
                  </a:lnTo>
                  <a:lnTo>
                    <a:pt x="1567" y="479"/>
                  </a:lnTo>
                  <a:lnTo>
                    <a:pt x="1567" y="479"/>
                  </a:lnTo>
                  <a:lnTo>
                    <a:pt x="1567" y="477"/>
                  </a:lnTo>
                  <a:lnTo>
                    <a:pt x="1569" y="477"/>
                  </a:lnTo>
                  <a:lnTo>
                    <a:pt x="1567" y="475"/>
                  </a:lnTo>
                  <a:lnTo>
                    <a:pt x="1565" y="475"/>
                  </a:lnTo>
                  <a:lnTo>
                    <a:pt x="1565" y="473"/>
                  </a:lnTo>
                  <a:lnTo>
                    <a:pt x="1565" y="473"/>
                  </a:lnTo>
                  <a:lnTo>
                    <a:pt x="1565" y="471"/>
                  </a:lnTo>
                  <a:lnTo>
                    <a:pt x="1563" y="471"/>
                  </a:lnTo>
                  <a:lnTo>
                    <a:pt x="1561" y="471"/>
                  </a:lnTo>
                  <a:lnTo>
                    <a:pt x="1561" y="471"/>
                  </a:lnTo>
                  <a:lnTo>
                    <a:pt x="1559" y="471"/>
                  </a:lnTo>
                  <a:lnTo>
                    <a:pt x="1559" y="469"/>
                  </a:lnTo>
                  <a:lnTo>
                    <a:pt x="1559" y="469"/>
                  </a:lnTo>
                  <a:lnTo>
                    <a:pt x="1559" y="469"/>
                  </a:lnTo>
                  <a:lnTo>
                    <a:pt x="1557" y="469"/>
                  </a:lnTo>
                  <a:lnTo>
                    <a:pt x="1557" y="467"/>
                  </a:lnTo>
                  <a:lnTo>
                    <a:pt x="1555" y="467"/>
                  </a:lnTo>
                  <a:lnTo>
                    <a:pt x="1555" y="467"/>
                  </a:lnTo>
                  <a:lnTo>
                    <a:pt x="1555" y="466"/>
                  </a:lnTo>
                  <a:lnTo>
                    <a:pt x="1555" y="466"/>
                  </a:lnTo>
                  <a:lnTo>
                    <a:pt x="1557" y="466"/>
                  </a:lnTo>
                  <a:lnTo>
                    <a:pt x="1557" y="464"/>
                  </a:lnTo>
                  <a:lnTo>
                    <a:pt x="1557" y="462"/>
                  </a:lnTo>
                  <a:lnTo>
                    <a:pt x="1559" y="462"/>
                  </a:lnTo>
                  <a:lnTo>
                    <a:pt x="1559" y="462"/>
                  </a:lnTo>
                  <a:lnTo>
                    <a:pt x="1561" y="462"/>
                  </a:lnTo>
                  <a:lnTo>
                    <a:pt x="1561" y="460"/>
                  </a:lnTo>
                  <a:lnTo>
                    <a:pt x="1563" y="460"/>
                  </a:lnTo>
                  <a:lnTo>
                    <a:pt x="1563" y="460"/>
                  </a:lnTo>
                  <a:lnTo>
                    <a:pt x="1563" y="460"/>
                  </a:lnTo>
                  <a:lnTo>
                    <a:pt x="1563" y="456"/>
                  </a:lnTo>
                  <a:lnTo>
                    <a:pt x="1565" y="456"/>
                  </a:lnTo>
                  <a:lnTo>
                    <a:pt x="1565" y="456"/>
                  </a:lnTo>
                  <a:lnTo>
                    <a:pt x="1565" y="456"/>
                  </a:lnTo>
                  <a:lnTo>
                    <a:pt x="1565" y="454"/>
                  </a:lnTo>
                  <a:lnTo>
                    <a:pt x="1567" y="454"/>
                  </a:lnTo>
                  <a:lnTo>
                    <a:pt x="1567" y="454"/>
                  </a:lnTo>
                  <a:lnTo>
                    <a:pt x="1567" y="454"/>
                  </a:lnTo>
                  <a:lnTo>
                    <a:pt x="1567" y="452"/>
                  </a:lnTo>
                  <a:lnTo>
                    <a:pt x="1571" y="452"/>
                  </a:lnTo>
                  <a:lnTo>
                    <a:pt x="1571" y="448"/>
                  </a:lnTo>
                  <a:lnTo>
                    <a:pt x="1573" y="448"/>
                  </a:lnTo>
                  <a:lnTo>
                    <a:pt x="1575" y="448"/>
                  </a:lnTo>
                  <a:lnTo>
                    <a:pt x="1575" y="446"/>
                  </a:lnTo>
                  <a:lnTo>
                    <a:pt x="1575" y="446"/>
                  </a:lnTo>
                  <a:lnTo>
                    <a:pt x="1575" y="442"/>
                  </a:lnTo>
                  <a:lnTo>
                    <a:pt x="1577" y="442"/>
                  </a:lnTo>
                  <a:lnTo>
                    <a:pt x="1577" y="436"/>
                  </a:lnTo>
                  <a:lnTo>
                    <a:pt x="1577" y="436"/>
                  </a:lnTo>
                  <a:lnTo>
                    <a:pt x="1577" y="434"/>
                  </a:lnTo>
                  <a:lnTo>
                    <a:pt x="1579" y="434"/>
                  </a:lnTo>
                  <a:lnTo>
                    <a:pt x="1579" y="430"/>
                  </a:lnTo>
                  <a:lnTo>
                    <a:pt x="1579" y="428"/>
                  </a:lnTo>
                  <a:lnTo>
                    <a:pt x="1579" y="428"/>
                  </a:lnTo>
                  <a:lnTo>
                    <a:pt x="1579" y="428"/>
                  </a:lnTo>
                  <a:lnTo>
                    <a:pt x="1577" y="428"/>
                  </a:lnTo>
                  <a:lnTo>
                    <a:pt x="1577" y="426"/>
                  </a:lnTo>
                  <a:lnTo>
                    <a:pt x="1575" y="426"/>
                  </a:lnTo>
                  <a:lnTo>
                    <a:pt x="1575" y="426"/>
                  </a:lnTo>
                  <a:lnTo>
                    <a:pt x="1573" y="426"/>
                  </a:lnTo>
                  <a:lnTo>
                    <a:pt x="1573" y="424"/>
                  </a:lnTo>
                  <a:lnTo>
                    <a:pt x="1577" y="424"/>
                  </a:lnTo>
                  <a:lnTo>
                    <a:pt x="1577" y="424"/>
                  </a:lnTo>
                  <a:lnTo>
                    <a:pt x="1579" y="424"/>
                  </a:lnTo>
                  <a:lnTo>
                    <a:pt x="1579" y="422"/>
                  </a:lnTo>
                  <a:lnTo>
                    <a:pt x="1579" y="422"/>
                  </a:lnTo>
                  <a:lnTo>
                    <a:pt x="1579" y="422"/>
                  </a:lnTo>
                  <a:lnTo>
                    <a:pt x="1581" y="422"/>
                  </a:lnTo>
                  <a:lnTo>
                    <a:pt x="1581" y="418"/>
                  </a:lnTo>
                  <a:lnTo>
                    <a:pt x="1581" y="418"/>
                  </a:lnTo>
                  <a:lnTo>
                    <a:pt x="1585" y="418"/>
                  </a:lnTo>
                  <a:lnTo>
                    <a:pt x="1585" y="412"/>
                  </a:lnTo>
                  <a:lnTo>
                    <a:pt x="1587" y="412"/>
                  </a:lnTo>
                  <a:lnTo>
                    <a:pt x="1587" y="408"/>
                  </a:lnTo>
                  <a:lnTo>
                    <a:pt x="1587" y="408"/>
                  </a:lnTo>
                  <a:lnTo>
                    <a:pt x="1587" y="404"/>
                  </a:lnTo>
                  <a:lnTo>
                    <a:pt x="1589" y="404"/>
                  </a:lnTo>
                  <a:lnTo>
                    <a:pt x="1589" y="400"/>
                  </a:lnTo>
                  <a:lnTo>
                    <a:pt x="1589" y="400"/>
                  </a:lnTo>
                  <a:lnTo>
                    <a:pt x="1589" y="398"/>
                  </a:lnTo>
                  <a:lnTo>
                    <a:pt x="1591" y="396"/>
                  </a:lnTo>
                  <a:lnTo>
                    <a:pt x="1591" y="396"/>
                  </a:lnTo>
                  <a:lnTo>
                    <a:pt x="1591" y="392"/>
                  </a:lnTo>
                  <a:lnTo>
                    <a:pt x="1591" y="390"/>
                  </a:lnTo>
                  <a:lnTo>
                    <a:pt x="1591" y="386"/>
                  </a:lnTo>
                  <a:lnTo>
                    <a:pt x="1589" y="386"/>
                  </a:lnTo>
                  <a:lnTo>
                    <a:pt x="1589" y="384"/>
                  </a:lnTo>
                  <a:lnTo>
                    <a:pt x="1589" y="384"/>
                  </a:lnTo>
                  <a:lnTo>
                    <a:pt x="1589" y="382"/>
                  </a:lnTo>
                  <a:lnTo>
                    <a:pt x="1587" y="380"/>
                  </a:lnTo>
                  <a:lnTo>
                    <a:pt x="1587" y="378"/>
                  </a:lnTo>
                  <a:lnTo>
                    <a:pt x="1587" y="378"/>
                  </a:lnTo>
                  <a:lnTo>
                    <a:pt x="1585" y="376"/>
                  </a:lnTo>
                  <a:lnTo>
                    <a:pt x="1585" y="376"/>
                  </a:lnTo>
                  <a:lnTo>
                    <a:pt x="1585" y="376"/>
                  </a:lnTo>
                  <a:lnTo>
                    <a:pt x="1581" y="376"/>
                  </a:lnTo>
                  <a:lnTo>
                    <a:pt x="1581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77" y="376"/>
                  </a:lnTo>
                  <a:lnTo>
                    <a:pt x="1577" y="376"/>
                  </a:lnTo>
                  <a:lnTo>
                    <a:pt x="1577" y="374"/>
                  </a:lnTo>
                  <a:lnTo>
                    <a:pt x="1575" y="374"/>
                  </a:lnTo>
                  <a:lnTo>
                    <a:pt x="1577" y="374"/>
                  </a:lnTo>
                  <a:lnTo>
                    <a:pt x="1577" y="372"/>
                  </a:lnTo>
                  <a:lnTo>
                    <a:pt x="1575" y="372"/>
                  </a:lnTo>
                  <a:lnTo>
                    <a:pt x="1575" y="370"/>
                  </a:lnTo>
                  <a:lnTo>
                    <a:pt x="1575" y="370"/>
                  </a:lnTo>
                  <a:lnTo>
                    <a:pt x="1575" y="372"/>
                  </a:lnTo>
                  <a:lnTo>
                    <a:pt x="1573" y="372"/>
                  </a:lnTo>
                  <a:lnTo>
                    <a:pt x="1573" y="370"/>
                  </a:lnTo>
                  <a:lnTo>
                    <a:pt x="1573" y="370"/>
                  </a:lnTo>
                  <a:lnTo>
                    <a:pt x="1573" y="368"/>
                  </a:lnTo>
                  <a:lnTo>
                    <a:pt x="1571" y="368"/>
                  </a:lnTo>
                  <a:lnTo>
                    <a:pt x="1571" y="366"/>
                  </a:lnTo>
                  <a:lnTo>
                    <a:pt x="1571" y="366"/>
                  </a:lnTo>
                  <a:lnTo>
                    <a:pt x="1571" y="364"/>
                  </a:lnTo>
                  <a:lnTo>
                    <a:pt x="1571" y="364"/>
                  </a:lnTo>
                  <a:lnTo>
                    <a:pt x="1571" y="363"/>
                  </a:lnTo>
                  <a:lnTo>
                    <a:pt x="1571" y="363"/>
                  </a:lnTo>
                  <a:lnTo>
                    <a:pt x="1571" y="363"/>
                  </a:lnTo>
                  <a:lnTo>
                    <a:pt x="1571" y="361"/>
                  </a:lnTo>
                  <a:lnTo>
                    <a:pt x="1571" y="359"/>
                  </a:lnTo>
                  <a:lnTo>
                    <a:pt x="1569" y="359"/>
                  </a:lnTo>
                  <a:lnTo>
                    <a:pt x="1569" y="357"/>
                  </a:lnTo>
                  <a:lnTo>
                    <a:pt x="1569" y="357"/>
                  </a:lnTo>
                  <a:lnTo>
                    <a:pt x="1567" y="357"/>
                  </a:lnTo>
                  <a:lnTo>
                    <a:pt x="1567" y="355"/>
                  </a:lnTo>
                  <a:lnTo>
                    <a:pt x="1567" y="355"/>
                  </a:lnTo>
                  <a:lnTo>
                    <a:pt x="1563" y="353"/>
                  </a:lnTo>
                  <a:lnTo>
                    <a:pt x="1565" y="353"/>
                  </a:lnTo>
                  <a:lnTo>
                    <a:pt x="1563" y="353"/>
                  </a:lnTo>
                  <a:lnTo>
                    <a:pt x="1563" y="347"/>
                  </a:lnTo>
                  <a:lnTo>
                    <a:pt x="1563" y="345"/>
                  </a:lnTo>
                  <a:lnTo>
                    <a:pt x="1563" y="343"/>
                  </a:lnTo>
                  <a:lnTo>
                    <a:pt x="1563" y="343"/>
                  </a:lnTo>
                  <a:lnTo>
                    <a:pt x="1563" y="343"/>
                  </a:lnTo>
                  <a:lnTo>
                    <a:pt x="1565" y="343"/>
                  </a:lnTo>
                  <a:lnTo>
                    <a:pt x="1565" y="339"/>
                  </a:lnTo>
                  <a:lnTo>
                    <a:pt x="1563" y="339"/>
                  </a:lnTo>
                  <a:lnTo>
                    <a:pt x="1563" y="333"/>
                  </a:lnTo>
                  <a:lnTo>
                    <a:pt x="1565" y="333"/>
                  </a:lnTo>
                  <a:lnTo>
                    <a:pt x="1563" y="333"/>
                  </a:lnTo>
                  <a:lnTo>
                    <a:pt x="1563" y="331"/>
                  </a:lnTo>
                  <a:lnTo>
                    <a:pt x="1563" y="331"/>
                  </a:lnTo>
                  <a:lnTo>
                    <a:pt x="1563" y="329"/>
                  </a:lnTo>
                  <a:lnTo>
                    <a:pt x="1563" y="329"/>
                  </a:lnTo>
                  <a:lnTo>
                    <a:pt x="1565" y="329"/>
                  </a:lnTo>
                  <a:lnTo>
                    <a:pt x="1565" y="325"/>
                  </a:lnTo>
                  <a:lnTo>
                    <a:pt x="1563" y="325"/>
                  </a:lnTo>
                  <a:lnTo>
                    <a:pt x="1563" y="323"/>
                  </a:lnTo>
                  <a:lnTo>
                    <a:pt x="1563" y="323"/>
                  </a:lnTo>
                  <a:lnTo>
                    <a:pt x="1561" y="323"/>
                  </a:lnTo>
                  <a:lnTo>
                    <a:pt x="1561" y="321"/>
                  </a:lnTo>
                  <a:lnTo>
                    <a:pt x="1559" y="321"/>
                  </a:lnTo>
                  <a:lnTo>
                    <a:pt x="1559" y="321"/>
                  </a:lnTo>
                  <a:lnTo>
                    <a:pt x="1557" y="321"/>
                  </a:lnTo>
                  <a:lnTo>
                    <a:pt x="1557" y="321"/>
                  </a:lnTo>
                  <a:lnTo>
                    <a:pt x="1557" y="313"/>
                  </a:lnTo>
                  <a:lnTo>
                    <a:pt x="1557" y="313"/>
                  </a:lnTo>
                  <a:lnTo>
                    <a:pt x="1557" y="307"/>
                  </a:lnTo>
                  <a:lnTo>
                    <a:pt x="1557" y="307"/>
                  </a:lnTo>
                  <a:lnTo>
                    <a:pt x="1557" y="307"/>
                  </a:lnTo>
                  <a:lnTo>
                    <a:pt x="1557" y="307"/>
                  </a:lnTo>
                  <a:lnTo>
                    <a:pt x="1557" y="305"/>
                  </a:lnTo>
                  <a:lnTo>
                    <a:pt x="1555" y="305"/>
                  </a:lnTo>
                  <a:lnTo>
                    <a:pt x="1555" y="305"/>
                  </a:lnTo>
                  <a:lnTo>
                    <a:pt x="1553" y="305"/>
                  </a:lnTo>
                  <a:lnTo>
                    <a:pt x="1553" y="305"/>
                  </a:lnTo>
                  <a:lnTo>
                    <a:pt x="1555" y="303"/>
                  </a:lnTo>
                  <a:lnTo>
                    <a:pt x="1555" y="303"/>
                  </a:lnTo>
                  <a:lnTo>
                    <a:pt x="1553" y="303"/>
                  </a:lnTo>
                  <a:lnTo>
                    <a:pt x="1553" y="301"/>
                  </a:lnTo>
                  <a:lnTo>
                    <a:pt x="1553" y="301"/>
                  </a:lnTo>
                  <a:lnTo>
                    <a:pt x="1553" y="299"/>
                  </a:lnTo>
                  <a:lnTo>
                    <a:pt x="1551" y="299"/>
                  </a:lnTo>
                  <a:lnTo>
                    <a:pt x="1553" y="299"/>
                  </a:lnTo>
                  <a:lnTo>
                    <a:pt x="1553" y="297"/>
                  </a:lnTo>
                  <a:lnTo>
                    <a:pt x="1553" y="297"/>
                  </a:lnTo>
                  <a:lnTo>
                    <a:pt x="1553" y="287"/>
                  </a:lnTo>
                  <a:lnTo>
                    <a:pt x="1555" y="287"/>
                  </a:lnTo>
                  <a:lnTo>
                    <a:pt x="1555" y="287"/>
                  </a:lnTo>
                  <a:lnTo>
                    <a:pt x="1555" y="285"/>
                  </a:lnTo>
                  <a:lnTo>
                    <a:pt x="1555" y="285"/>
                  </a:lnTo>
                  <a:lnTo>
                    <a:pt x="1555" y="285"/>
                  </a:lnTo>
                  <a:lnTo>
                    <a:pt x="1553" y="283"/>
                  </a:lnTo>
                  <a:lnTo>
                    <a:pt x="1553" y="283"/>
                  </a:lnTo>
                  <a:lnTo>
                    <a:pt x="1553" y="281"/>
                  </a:lnTo>
                  <a:lnTo>
                    <a:pt x="1553" y="277"/>
                  </a:lnTo>
                  <a:lnTo>
                    <a:pt x="1551" y="277"/>
                  </a:lnTo>
                  <a:lnTo>
                    <a:pt x="1551" y="277"/>
                  </a:lnTo>
                  <a:lnTo>
                    <a:pt x="1549" y="277"/>
                  </a:lnTo>
                  <a:lnTo>
                    <a:pt x="1549" y="275"/>
                  </a:lnTo>
                  <a:lnTo>
                    <a:pt x="1549" y="275"/>
                  </a:lnTo>
                  <a:lnTo>
                    <a:pt x="1547" y="273"/>
                  </a:lnTo>
                  <a:lnTo>
                    <a:pt x="1545" y="273"/>
                  </a:lnTo>
                  <a:lnTo>
                    <a:pt x="1545" y="271"/>
                  </a:lnTo>
                  <a:lnTo>
                    <a:pt x="1547" y="269"/>
                  </a:lnTo>
                  <a:lnTo>
                    <a:pt x="1547" y="263"/>
                  </a:lnTo>
                  <a:lnTo>
                    <a:pt x="1545" y="263"/>
                  </a:lnTo>
                  <a:lnTo>
                    <a:pt x="1545" y="261"/>
                  </a:lnTo>
                  <a:lnTo>
                    <a:pt x="1545" y="261"/>
                  </a:lnTo>
                  <a:lnTo>
                    <a:pt x="1545" y="259"/>
                  </a:lnTo>
                  <a:lnTo>
                    <a:pt x="1543" y="259"/>
                  </a:lnTo>
                  <a:lnTo>
                    <a:pt x="1543" y="259"/>
                  </a:lnTo>
                  <a:lnTo>
                    <a:pt x="1543" y="259"/>
                  </a:lnTo>
                  <a:lnTo>
                    <a:pt x="1543" y="258"/>
                  </a:lnTo>
                  <a:lnTo>
                    <a:pt x="1541" y="258"/>
                  </a:lnTo>
                  <a:lnTo>
                    <a:pt x="1539" y="256"/>
                  </a:lnTo>
                  <a:lnTo>
                    <a:pt x="1539" y="252"/>
                  </a:lnTo>
                  <a:lnTo>
                    <a:pt x="1539" y="252"/>
                  </a:lnTo>
                  <a:lnTo>
                    <a:pt x="1539" y="250"/>
                  </a:lnTo>
                  <a:lnTo>
                    <a:pt x="1537" y="250"/>
                  </a:lnTo>
                  <a:lnTo>
                    <a:pt x="1537" y="248"/>
                  </a:lnTo>
                  <a:lnTo>
                    <a:pt x="1537" y="248"/>
                  </a:lnTo>
                  <a:lnTo>
                    <a:pt x="1535" y="248"/>
                  </a:lnTo>
                  <a:lnTo>
                    <a:pt x="1535" y="246"/>
                  </a:lnTo>
                  <a:lnTo>
                    <a:pt x="1535" y="246"/>
                  </a:lnTo>
                  <a:lnTo>
                    <a:pt x="1535" y="244"/>
                  </a:lnTo>
                  <a:lnTo>
                    <a:pt x="1533" y="244"/>
                  </a:lnTo>
                  <a:lnTo>
                    <a:pt x="1533" y="244"/>
                  </a:lnTo>
                  <a:lnTo>
                    <a:pt x="1533" y="244"/>
                  </a:lnTo>
                  <a:lnTo>
                    <a:pt x="1533" y="242"/>
                  </a:lnTo>
                  <a:lnTo>
                    <a:pt x="1531" y="242"/>
                  </a:lnTo>
                  <a:lnTo>
                    <a:pt x="1531" y="242"/>
                  </a:lnTo>
                  <a:lnTo>
                    <a:pt x="1529" y="240"/>
                  </a:lnTo>
                  <a:lnTo>
                    <a:pt x="1527" y="240"/>
                  </a:lnTo>
                  <a:lnTo>
                    <a:pt x="1527" y="240"/>
                  </a:lnTo>
                  <a:lnTo>
                    <a:pt x="1525" y="240"/>
                  </a:lnTo>
                  <a:lnTo>
                    <a:pt x="1525" y="238"/>
                  </a:lnTo>
                  <a:lnTo>
                    <a:pt x="1525" y="238"/>
                  </a:lnTo>
                  <a:lnTo>
                    <a:pt x="1525" y="236"/>
                  </a:lnTo>
                  <a:lnTo>
                    <a:pt x="1527" y="236"/>
                  </a:lnTo>
                  <a:lnTo>
                    <a:pt x="1527" y="234"/>
                  </a:lnTo>
                  <a:lnTo>
                    <a:pt x="1527" y="234"/>
                  </a:lnTo>
                  <a:lnTo>
                    <a:pt x="1527" y="232"/>
                  </a:lnTo>
                  <a:lnTo>
                    <a:pt x="1527" y="232"/>
                  </a:lnTo>
                  <a:lnTo>
                    <a:pt x="1527" y="232"/>
                  </a:lnTo>
                  <a:lnTo>
                    <a:pt x="1529" y="232"/>
                  </a:lnTo>
                  <a:lnTo>
                    <a:pt x="1529" y="230"/>
                  </a:lnTo>
                  <a:lnTo>
                    <a:pt x="1531" y="230"/>
                  </a:lnTo>
                  <a:lnTo>
                    <a:pt x="1531" y="230"/>
                  </a:lnTo>
                  <a:lnTo>
                    <a:pt x="1531" y="230"/>
                  </a:lnTo>
                  <a:lnTo>
                    <a:pt x="1531" y="228"/>
                  </a:lnTo>
                  <a:lnTo>
                    <a:pt x="1531" y="228"/>
                  </a:lnTo>
                  <a:lnTo>
                    <a:pt x="1531" y="224"/>
                  </a:lnTo>
                  <a:lnTo>
                    <a:pt x="1531" y="224"/>
                  </a:lnTo>
                  <a:lnTo>
                    <a:pt x="1531" y="222"/>
                  </a:lnTo>
                  <a:lnTo>
                    <a:pt x="1531" y="222"/>
                  </a:lnTo>
                  <a:lnTo>
                    <a:pt x="1531" y="220"/>
                  </a:lnTo>
                  <a:lnTo>
                    <a:pt x="1533" y="220"/>
                  </a:lnTo>
                  <a:lnTo>
                    <a:pt x="1533" y="218"/>
                  </a:lnTo>
                  <a:lnTo>
                    <a:pt x="1533" y="218"/>
                  </a:lnTo>
                  <a:lnTo>
                    <a:pt x="1533" y="216"/>
                  </a:lnTo>
                  <a:lnTo>
                    <a:pt x="1535" y="214"/>
                  </a:lnTo>
                  <a:lnTo>
                    <a:pt x="1535" y="214"/>
                  </a:lnTo>
                  <a:lnTo>
                    <a:pt x="1537" y="214"/>
                  </a:lnTo>
                  <a:lnTo>
                    <a:pt x="1537" y="212"/>
                  </a:lnTo>
                  <a:lnTo>
                    <a:pt x="1537" y="212"/>
                  </a:lnTo>
                  <a:lnTo>
                    <a:pt x="1537" y="210"/>
                  </a:lnTo>
                  <a:lnTo>
                    <a:pt x="1537" y="210"/>
                  </a:lnTo>
                  <a:lnTo>
                    <a:pt x="1537" y="208"/>
                  </a:lnTo>
                  <a:lnTo>
                    <a:pt x="1535" y="208"/>
                  </a:lnTo>
                  <a:lnTo>
                    <a:pt x="1535" y="206"/>
                  </a:lnTo>
                  <a:lnTo>
                    <a:pt x="1535" y="206"/>
                  </a:lnTo>
                  <a:lnTo>
                    <a:pt x="1533" y="206"/>
                  </a:lnTo>
                  <a:lnTo>
                    <a:pt x="1533" y="204"/>
                  </a:lnTo>
                  <a:lnTo>
                    <a:pt x="1531" y="204"/>
                  </a:lnTo>
                  <a:lnTo>
                    <a:pt x="1533" y="204"/>
                  </a:lnTo>
                  <a:lnTo>
                    <a:pt x="1533" y="202"/>
                  </a:lnTo>
                  <a:lnTo>
                    <a:pt x="1533" y="202"/>
                  </a:lnTo>
                  <a:lnTo>
                    <a:pt x="1533" y="202"/>
                  </a:lnTo>
                  <a:lnTo>
                    <a:pt x="1535" y="202"/>
                  </a:lnTo>
                  <a:lnTo>
                    <a:pt x="1535" y="200"/>
                  </a:lnTo>
                  <a:lnTo>
                    <a:pt x="1533" y="198"/>
                  </a:lnTo>
                  <a:lnTo>
                    <a:pt x="1533" y="194"/>
                  </a:lnTo>
                  <a:lnTo>
                    <a:pt x="1533" y="194"/>
                  </a:lnTo>
                  <a:lnTo>
                    <a:pt x="1533" y="192"/>
                  </a:lnTo>
                  <a:lnTo>
                    <a:pt x="1531" y="192"/>
                  </a:lnTo>
                  <a:lnTo>
                    <a:pt x="1531" y="190"/>
                  </a:lnTo>
                  <a:lnTo>
                    <a:pt x="1531" y="190"/>
                  </a:lnTo>
                  <a:lnTo>
                    <a:pt x="1531" y="190"/>
                  </a:lnTo>
                  <a:lnTo>
                    <a:pt x="1531" y="190"/>
                  </a:lnTo>
                  <a:lnTo>
                    <a:pt x="1531" y="188"/>
                  </a:lnTo>
                  <a:lnTo>
                    <a:pt x="1531" y="188"/>
                  </a:lnTo>
                  <a:lnTo>
                    <a:pt x="1531" y="184"/>
                  </a:lnTo>
                  <a:lnTo>
                    <a:pt x="1529" y="184"/>
                  </a:lnTo>
                  <a:lnTo>
                    <a:pt x="1527" y="184"/>
                  </a:lnTo>
                  <a:lnTo>
                    <a:pt x="1527" y="182"/>
                  </a:lnTo>
                  <a:lnTo>
                    <a:pt x="1527" y="182"/>
                  </a:lnTo>
                  <a:lnTo>
                    <a:pt x="1527" y="182"/>
                  </a:lnTo>
                  <a:lnTo>
                    <a:pt x="1527" y="178"/>
                  </a:lnTo>
                  <a:lnTo>
                    <a:pt x="1525" y="176"/>
                  </a:lnTo>
                  <a:lnTo>
                    <a:pt x="1525" y="176"/>
                  </a:lnTo>
                  <a:lnTo>
                    <a:pt x="1525" y="176"/>
                  </a:lnTo>
                  <a:lnTo>
                    <a:pt x="1525" y="168"/>
                  </a:lnTo>
                  <a:lnTo>
                    <a:pt x="1523" y="166"/>
                  </a:lnTo>
                  <a:lnTo>
                    <a:pt x="1523" y="164"/>
                  </a:lnTo>
                  <a:lnTo>
                    <a:pt x="1523" y="164"/>
                  </a:lnTo>
                  <a:lnTo>
                    <a:pt x="1523" y="162"/>
                  </a:lnTo>
                  <a:lnTo>
                    <a:pt x="1525" y="162"/>
                  </a:lnTo>
                  <a:lnTo>
                    <a:pt x="1527" y="162"/>
                  </a:lnTo>
                  <a:lnTo>
                    <a:pt x="1527" y="160"/>
                  </a:lnTo>
                  <a:lnTo>
                    <a:pt x="1527" y="160"/>
                  </a:lnTo>
                  <a:lnTo>
                    <a:pt x="1527" y="160"/>
                  </a:lnTo>
                  <a:lnTo>
                    <a:pt x="1529" y="160"/>
                  </a:lnTo>
                  <a:lnTo>
                    <a:pt x="1529" y="158"/>
                  </a:lnTo>
                  <a:lnTo>
                    <a:pt x="1529" y="158"/>
                  </a:lnTo>
                  <a:lnTo>
                    <a:pt x="1531" y="158"/>
                  </a:lnTo>
                  <a:lnTo>
                    <a:pt x="1531" y="158"/>
                  </a:lnTo>
                  <a:lnTo>
                    <a:pt x="1531" y="156"/>
                  </a:lnTo>
                  <a:lnTo>
                    <a:pt x="1533" y="156"/>
                  </a:lnTo>
                  <a:lnTo>
                    <a:pt x="1533" y="154"/>
                  </a:lnTo>
                  <a:lnTo>
                    <a:pt x="1535" y="154"/>
                  </a:lnTo>
                  <a:lnTo>
                    <a:pt x="1535" y="154"/>
                  </a:lnTo>
                  <a:lnTo>
                    <a:pt x="1537" y="154"/>
                  </a:lnTo>
                  <a:lnTo>
                    <a:pt x="1537" y="153"/>
                  </a:lnTo>
                  <a:lnTo>
                    <a:pt x="1537" y="153"/>
                  </a:lnTo>
                  <a:lnTo>
                    <a:pt x="1537" y="153"/>
                  </a:lnTo>
                  <a:lnTo>
                    <a:pt x="1537" y="149"/>
                  </a:lnTo>
                  <a:lnTo>
                    <a:pt x="1535" y="149"/>
                  </a:lnTo>
                  <a:lnTo>
                    <a:pt x="1537" y="149"/>
                  </a:lnTo>
                  <a:lnTo>
                    <a:pt x="1537" y="147"/>
                  </a:lnTo>
                  <a:lnTo>
                    <a:pt x="1537" y="143"/>
                  </a:lnTo>
                  <a:lnTo>
                    <a:pt x="1533" y="143"/>
                  </a:lnTo>
                  <a:lnTo>
                    <a:pt x="1531" y="145"/>
                  </a:lnTo>
                  <a:lnTo>
                    <a:pt x="1531" y="145"/>
                  </a:lnTo>
                  <a:lnTo>
                    <a:pt x="1529" y="143"/>
                  </a:lnTo>
                  <a:lnTo>
                    <a:pt x="1529" y="143"/>
                  </a:lnTo>
                  <a:lnTo>
                    <a:pt x="1529" y="141"/>
                  </a:lnTo>
                  <a:lnTo>
                    <a:pt x="1529" y="141"/>
                  </a:lnTo>
                  <a:lnTo>
                    <a:pt x="1529" y="141"/>
                  </a:lnTo>
                  <a:lnTo>
                    <a:pt x="1529" y="139"/>
                  </a:lnTo>
                  <a:lnTo>
                    <a:pt x="1531" y="139"/>
                  </a:lnTo>
                  <a:lnTo>
                    <a:pt x="1533" y="139"/>
                  </a:lnTo>
                  <a:lnTo>
                    <a:pt x="1533" y="139"/>
                  </a:lnTo>
                  <a:lnTo>
                    <a:pt x="1535" y="139"/>
                  </a:lnTo>
                  <a:lnTo>
                    <a:pt x="1537" y="137"/>
                  </a:lnTo>
                  <a:lnTo>
                    <a:pt x="1537" y="137"/>
                  </a:lnTo>
                  <a:lnTo>
                    <a:pt x="1537" y="135"/>
                  </a:lnTo>
                  <a:lnTo>
                    <a:pt x="1537" y="133"/>
                  </a:lnTo>
                  <a:lnTo>
                    <a:pt x="1537" y="135"/>
                  </a:lnTo>
                  <a:lnTo>
                    <a:pt x="1539" y="135"/>
                  </a:lnTo>
                  <a:lnTo>
                    <a:pt x="1539" y="133"/>
                  </a:lnTo>
                  <a:lnTo>
                    <a:pt x="1541" y="133"/>
                  </a:lnTo>
                  <a:lnTo>
                    <a:pt x="1541" y="133"/>
                  </a:lnTo>
                  <a:lnTo>
                    <a:pt x="1543" y="131"/>
                  </a:lnTo>
                  <a:lnTo>
                    <a:pt x="1543" y="131"/>
                  </a:lnTo>
                  <a:lnTo>
                    <a:pt x="1543" y="129"/>
                  </a:lnTo>
                  <a:lnTo>
                    <a:pt x="1545" y="129"/>
                  </a:lnTo>
                  <a:lnTo>
                    <a:pt x="1545" y="125"/>
                  </a:lnTo>
                  <a:lnTo>
                    <a:pt x="1543" y="125"/>
                  </a:lnTo>
                  <a:lnTo>
                    <a:pt x="1543" y="121"/>
                  </a:lnTo>
                  <a:lnTo>
                    <a:pt x="1547" y="121"/>
                  </a:lnTo>
                  <a:lnTo>
                    <a:pt x="1547" y="121"/>
                  </a:lnTo>
                  <a:lnTo>
                    <a:pt x="1551" y="121"/>
                  </a:lnTo>
                  <a:lnTo>
                    <a:pt x="1551" y="115"/>
                  </a:lnTo>
                  <a:lnTo>
                    <a:pt x="1551" y="115"/>
                  </a:lnTo>
                  <a:lnTo>
                    <a:pt x="1551" y="113"/>
                  </a:lnTo>
                  <a:lnTo>
                    <a:pt x="1551" y="113"/>
                  </a:lnTo>
                  <a:lnTo>
                    <a:pt x="1551" y="109"/>
                  </a:lnTo>
                  <a:lnTo>
                    <a:pt x="1551" y="109"/>
                  </a:lnTo>
                  <a:lnTo>
                    <a:pt x="1551" y="107"/>
                  </a:lnTo>
                  <a:lnTo>
                    <a:pt x="1553" y="107"/>
                  </a:lnTo>
                  <a:lnTo>
                    <a:pt x="1553" y="103"/>
                  </a:lnTo>
                  <a:lnTo>
                    <a:pt x="1553" y="101"/>
                  </a:lnTo>
                  <a:lnTo>
                    <a:pt x="1553" y="99"/>
                  </a:lnTo>
                  <a:lnTo>
                    <a:pt x="1555" y="99"/>
                  </a:lnTo>
                  <a:lnTo>
                    <a:pt x="1555" y="97"/>
                  </a:lnTo>
                  <a:lnTo>
                    <a:pt x="1553" y="95"/>
                  </a:lnTo>
                  <a:lnTo>
                    <a:pt x="1553" y="91"/>
                  </a:lnTo>
                  <a:lnTo>
                    <a:pt x="1553" y="91"/>
                  </a:lnTo>
                  <a:lnTo>
                    <a:pt x="1553" y="91"/>
                  </a:lnTo>
                  <a:lnTo>
                    <a:pt x="1553" y="91"/>
                  </a:lnTo>
                  <a:lnTo>
                    <a:pt x="1553" y="89"/>
                  </a:lnTo>
                  <a:lnTo>
                    <a:pt x="1555" y="89"/>
                  </a:lnTo>
                  <a:lnTo>
                    <a:pt x="1553" y="87"/>
                  </a:lnTo>
                  <a:lnTo>
                    <a:pt x="1553" y="87"/>
                  </a:lnTo>
                  <a:lnTo>
                    <a:pt x="1553" y="85"/>
                  </a:lnTo>
                  <a:lnTo>
                    <a:pt x="1553" y="83"/>
                  </a:lnTo>
                  <a:lnTo>
                    <a:pt x="1551" y="83"/>
                  </a:lnTo>
                  <a:lnTo>
                    <a:pt x="1553" y="83"/>
                  </a:lnTo>
                  <a:lnTo>
                    <a:pt x="1553" y="81"/>
                  </a:lnTo>
                  <a:lnTo>
                    <a:pt x="1551" y="81"/>
                  </a:lnTo>
                  <a:lnTo>
                    <a:pt x="1551" y="77"/>
                  </a:lnTo>
                  <a:lnTo>
                    <a:pt x="1551" y="77"/>
                  </a:lnTo>
                  <a:lnTo>
                    <a:pt x="1549" y="75"/>
                  </a:lnTo>
                  <a:lnTo>
                    <a:pt x="1549" y="73"/>
                  </a:lnTo>
                  <a:lnTo>
                    <a:pt x="1549" y="73"/>
                  </a:lnTo>
                  <a:lnTo>
                    <a:pt x="1549" y="73"/>
                  </a:lnTo>
                  <a:lnTo>
                    <a:pt x="1545" y="69"/>
                  </a:lnTo>
                  <a:lnTo>
                    <a:pt x="1545" y="69"/>
                  </a:lnTo>
                  <a:lnTo>
                    <a:pt x="1545" y="69"/>
                  </a:lnTo>
                  <a:lnTo>
                    <a:pt x="1543" y="69"/>
                  </a:lnTo>
                  <a:lnTo>
                    <a:pt x="1541" y="67"/>
                  </a:lnTo>
                  <a:lnTo>
                    <a:pt x="1541" y="67"/>
                  </a:lnTo>
                  <a:lnTo>
                    <a:pt x="1541" y="67"/>
                  </a:lnTo>
                  <a:lnTo>
                    <a:pt x="1539" y="67"/>
                  </a:lnTo>
                  <a:lnTo>
                    <a:pt x="1539" y="65"/>
                  </a:lnTo>
                  <a:lnTo>
                    <a:pt x="1539" y="65"/>
                  </a:lnTo>
                  <a:lnTo>
                    <a:pt x="1539" y="63"/>
                  </a:lnTo>
                  <a:lnTo>
                    <a:pt x="1537" y="63"/>
                  </a:lnTo>
                  <a:lnTo>
                    <a:pt x="1539" y="63"/>
                  </a:lnTo>
                  <a:lnTo>
                    <a:pt x="1539" y="61"/>
                  </a:lnTo>
                  <a:lnTo>
                    <a:pt x="1539" y="61"/>
                  </a:lnTo>
                  <a:lnTo>
                    <a:pt x="1539" y="59"/>
                  </a:lnTo>
                  <a:lnTo>
                    <a:pt x="1539" y="57"/>
                  </a:lnTo>
                  <a:lnTo>
                    <a:pt x="1539" y="57"/>
                  </a:lnTo>
                  <a:lnTo>
                    <a:pt x="1537" y="57"/>
                  </a:lnTo>
                  <a:lnTo>
                    <a:pt x="1537" y="55"/>
                  </a:lnTo>
                  <a:lnTo>
                    <a:pt x="1537" y="55"/>
                  </a:lnTo>
                  <a:lnTo>
                    <a:pt x="1537" y="55"/>
                  </a:lnTo>
                  <a:lnTo>
                    <a:pt x="1535" y="55"/>
                  </a:lnTo>
                  <a:lnTo>
                    <a:pt x="1535" y="49"/>
                  </a:lnTo>
                  <a:lnTo>
                    <a:pt x="1535" y="49"/>
                  </a:lnTo>
                  <a:lnTo>
                    <a:pt x="1533" y="49"/>
                  </a:lnTo>
                  <a:lnTo>
                    <a:pt x="1533" y="46"/>
                  </a:lnTo>
                  <a:lnTo>
                    <a:pt x="1533" y="46"/>
                  </a:lnTo>
                  <a:lnTo>
                    <a:pt x="1531" y="46"/>
                  </a:lnTo>
                  <a:lnTo>
                    <a:pt x="1531" y="44"/>
                  </a:lnTo>
                  <a:lnTo>
                    <a:pt x="1533" y="44"/>
                  </a:lnTo>
                  <a:lnTo>
                    <a:pt x="1533" y="44"/>
                  </a:lnTo>
                  <a:lnTo>
                    <a:pt x="1533" y="44"/>
                  </a:lnTo>
                  <a:lnTo>
                    <a:pt x="1533" y="36"/>
                  </a:lnTo>
                  <a:lnTo>
                    <a:pt x="1535" y="36"/>
                  </a:lnTo>
                  <a:lnTo>
                    <a:pt x="1535" y="36"/>
                  </a:lnTo>
                  <a:lnTo>
                    <a:pt x="1535" y="34"/>
                  </a:lnTo>
                  <a:lnTo>
                    <a:pt x="1537" y="34"/>
                  </a:lnTo>
                  <a:lnTo>
                    <a:pt x="1537" y="34"/>
                  </a:lnTo>
                  <a:lnTo>
                    <a:pt x="1545" y="34"/>
                  </a:lnTo>
                  <a:lnTo>
                    <a:pt x="1545" y="32"/>
                  </a:lnTo>
                  <a:lnTo>
                    <a:pt x="1543" y="32"/>
                  </a:lnTo>
                  <a:lnTo>
                    <a:pt x="1543" y="28"/>
                  </a:lnTo>
                  <a:lnTo>
                    <a:pt x="1543" y="28"/>
                  </a:lnTo>
                  <a:lnTo>
                    <a:pt x="1543" y="26"/>
                  </a:lnTo>
                  <a:lnTo>
                    <a:pt x="1543" y="26"/>
                  </a:lnTo>
                  <a:lnTo>
                    <a:pt x="1543" y="26"/>
                  </a:lnTo>
                  <a:lnTo>
                    <a:pt x="1545" y="26"/>
                  </a:lnTo>
                  <a:lnTo>
                    <a:pt x="1545" y="24"/>
                  </a:lnTo>
                  <a:lnTo>
                    <a:pt x="1547" y="24"/>
                  </a:lnTo>
                  <a:lnTo>
                    <a:pt x="1547" y="24"/>
                  </a:lnTo>
                  <a:lnTo>
                    <a:pt x="1549" y="24"/>
                  </a:lnTo>
                  <a:lnTo>
                    <a:pt x="1549" y="22"/>
                  </a:lnTo>
                  <a:lnTo>
                    <a:pt x="1549" y="22"/>
                  </a:lnTo>
                  <a:lnTo>
                    <a:pt x="1551" y="20"/>
                  </a:lnTo>
                  <a:lnTo>
                    <a:pt x="1551" y="20"/>
                  </a:lnTo>
                  <a:lnTo>
                    <a:pt x="1551" y="20"/>
                  </a:lnTo>
                  <a:lnTo>
                    <a:pt x="1551" y="18"/>
                  </a:lnTo>
                  <a:lnTo>
                    <a:pt x="1553" y="20"/>
                  </a:lnTo>
                  <a:lnTo>
                    <a:pt x="1553" y="20"/>
                  </a:lnTo>
                  <a:lnTo>
                    <a:pt x="1555" y="20"/>
                  </a:lnTo>
                  <a:lnTo>
                    <a:pt x="1555" y="20"/>
                  </a:lnTo>
                  <a:lnTo>
                    <a:pt x="1555" y="20"/>
                  </a:lnTo>
                  <a:lnTo>
                    <a:pt x="1555" y="18"/>
                  </a:lnTo>
                  <a:lnTo>
                    <a:pt x="1557" y="16"/>
                  </a:lnTo>
                  <a:lnTo>
                    <a:pt x="1557" y="14"/>
                  </a:lnTo>
                  <a:lnTo>
                    <a:pt x="1557" y="14"/>
                  </a:lnTo>
                  <a:lnTo>
                    <a:pt x="1557" y="12"/>
                  </a:lnTo>
                  <a:lnTo>
                    <a:pt x="1557" y="12"/>
                  </a:lnTo>
                  <a:lnTo>
                    <a:pt x="1555" y="12"/>
                  </a:lnTo>
                  <a:lnTo>
                    <a:pt x="1555" y="10"/>
                  </a:lnTo>
                  <a:lnTo>
                    <a:pt x="1555" y="10"/>
                  </a:lnTo>
                  <a:lnTo>
                    <a:pt x="1555" y="8"/>
                  </a:lnTo>
                  <a:lnTo>
                    <a:pt x="1555" y="8"/>
                  </a:lnTo>
                  <a:lnTo>
                    <a:pt x="1555" y="8"/>
                  </a:lnTo>
                  <a:lnTo>
                    <a:pt x="1555" y="6"/>
                  </a:lnTo>
                  <a:lnTo>
                    <a:pt x="1553" y="6"/>
                  </a:lnTo>
                  <a:lnTo>
                    <a:pt x="1553" y="6"/>
                  </a:lnTo>
                  <a:lnTo>
                    <a:pt x="1551" y="6"/>
                  </a:lnTo>
                  <a:lnTo>
                    <a:pt x="1551" y="4"/>
                  </a:lnTo>
                  <a:close/>
                  <a:moveTo>
                    <a:pt x="2528" y="4026"/>
                  </a:moveTo>
                  <a:lnTo>
                    <a:pt x="2528" y="4024"/>
                  </a:lnTo>
                  <a:lnTo>
                    <a:pt x="2526" y="4024"/>
                  </a:lnTo>
                  <a:lnTo>
                    <a:pt x="2526" y="4024"/>
                  </a:lnTo>
                  <a:lnTo>
                    <a:pt x="2524" y="4024"/>
                  </a:lnTo>
                  <a:lnTo>
                    <a:pt x="2524" y="4022"/>
                  </a:lnTo>
                  <a:lnTo>
                    <a:pt x="2524" y="4022"/>
                  </a:lnTo>
                  <a:lnTo>
                    <a:pt x="2522" y="4022"/>
                  </a:lnTo>
                  <a:lnTo>
                    <a:pt x="2522" y="4022"/>
                  </a:lnTo>
                  <a:lnTo>
                    <a:pt x="2522" y="4020"/>
                  </a:lnTo>
                  <a:lnTo>
                    <a:pt x="2520" y="4020"/>
                  </a:lnTo>
                  <a:lnTo>
                    <a:pt x="2520" y="4020"/>
                  </a:lnTo>
                  <a:lnTo>
                    <a:pt x="2518" y="4020"/>
                  </a:lnTo>
                  <a:lnTo>
                    <a:pt x="2516" y="4018"/>
                  </a:lnTo>
                  <a:lnTo>
                    <a:pt x="2514" y="4018"/>
                  </a:lnTo>
                  <a:lnTo>
                    <a:pt x="2514" y="4018"/>
                  </a:lnTo>
                  <a:lnTo>
                    <a:pt x="2510" y="4018"/>
                  </a:lnTo>
                  <a:lnTo>
                    <a:pt x="2510" y="4016"/>
                  </a:lnTo>
                  <a:lnTo>
                    <a:pt x="2504" y="4016"/>
                  </a:lnTo>
                  <a:lnTo>
                    <a:pt x="2504" y="4016"/>
                  </a:lnTo>
                  <a:lnTo>
                    <a:pt x="2500" y="4016"/>
                  </a:lnTo>
                  <a:lnTo>
                    <a:pt x="2500" y="4016"/>
                  </a:lnTo>
                  <a:lnTo>
                    <a:pt x="2498" y="4016"/>
                  </a:lnTo>
                  <a:lnTo>
                    <a:pt x="2498" y="4018"/>
                  </a:lnTo>
                  <a:lnTo>
                    <a:pt x="2498" y="4018"/>
                  </a:lnTo>
                  <a:lnTo>
                    <a:pt x="2496" y="4018"/>
                  </a:lnTo>
                  <a:lnTo>
                    <a:pt x="2496" y="4018"/>
                  </a:lnTo>
                  <a:lnTo>
                    <a:pt x="2496" y="4018"/>
                  </a:lnTo>
                  <a:lnTo>
                    <a:pt x="2496" y="4018"/>
                  </a:lnTo>
                  <a:lnTo>
                    <a:pt x="2496" y="4016"/>
                  </a:lnTo>
                  <a:lnTo>
                    <a:pt x="2496" y="4016"/>
                  </a:lnTo>
                  <a:lnTo>
                    <a:pt x="2496" y="4018"/>
                  </a:lnTo>
                  <a:lnTo>
                    <a:pt x="2496" y="4016"/>
                  </a:lnTo>
                  <a:lnTo>
                    <a:pt x="2494" y="4016"/>
                  </a:lnTo>
                  <a:lnTo>
                    <a:pt x="2494" y="4018"/>
                  </a:lnTo>
                  <a:lnTo>
                    <a:pt x="2494" y="4018"/>
                  </a:lnTo>
                  <a:lnTo>
                    <a:pt x="2496" y="4018"/>
                  </a:lnTo>
                  <a:lnTo>
                    <a:pt x="2496" y="4018"/>
                  </a:lnTo>
                  <a:lnTo>
                    <a:pt x="2494" y="4018"/>
                  </a:lnTo>
                  <a:lnTo>
                    <a:pt x="2494" y="4018"/>
                  </a:lnTo>
                  <a:lnTo>
                    <a:pt x="2492" y="4018"/>
                  </a:lnTo>
                  <a:lnTo>
                    <a:pt x="2492" y="4016"/>
                  </a:lnTo>
                  <a:lnTo>
                    <a:pt x="2492" y="4018"/>
                  </a:lnTo>
                  <a:lnTo>
                    <a:pt x="2492" y="4016"/>
                  </a:lnTo>
                  <a:lnTo>
                    <a:pt x="2490" y="4016"/>
                  </a:lnTo>
                  <a:lnTo>
                    <a:pt x="2490" y="4016"/>
                  </a:lnTo>
                  <a:lnTo>
                    <a:pt x="2490" y="4004"/>
                  </a:lnTo>
                  <a:lnTo>
                    <a:pt x="2490" y="4016"/>
                  </a:lnTo>
                  <a:lnTo>
                    <a:pt x="2490" y="4018"/>
                  </a:lnTo>
                  <a:lnTo>
                    <a:pt x="2490" y="4018"/>
                  </a:lnTo>
                  <a:lnTo>
                    <a:pt x="2492" y="4018"/>
                  </a:lnTo>
                  <a:lnTo>
                    <a:pt x="2494" y="4020"/>
                  </a:lnTo>
                  <a:lnTo>
                    <a:pt x="2494" y="4020"/>
                  </a:lnTo>
                  <a:lnTo>
                    <a:pt x="2496" y="4020"/>
                  </a:lnTo>
                  <a:lnTo>
                    <a:pt x="2496" y="4022"/>
                  </a:lnTo>
                  <a:lnTo>
                    <a:pt x="2496" y="4022"/>
                  </a:lnTo>
                  <a:lnTo>
                    <a:pt x="2498" y="4022"/>
                  </a:lnTo>
                  <a:lnTo>
                    <a:pt x="2498" y="4022"/>
                  </a:lnTo>
                  <a:lnTo>
                    <a:pt x="2498" y="4024"/>
                  </a:lnTo>
                  <a:lnTo>
                    <a:pt x="2500" y="4028"/>
                  </a:lnTo>
                  <a:lnTo>
                    <a:pt x="2492" y="4029"/>
                  </a:lnTo>
                  <a:lnTo>
                    <a:pt x="2490" y="4029"/>
                  </a:lnTo>
                  <a:lnTo>
                    <a:pt x="2492" y="4028"/>
                  </a:lnTo>
                  <a:lnTo>
                    <a:pt x="2494" y="4028"/>
                  </a:lnTo>
                  <a:lnTo>
                    <a:pt x="2496" y="4026"/>
                  </a:lnTo>
                  <a:lnTo>
                    <a:pt x="2496" y="4026"/>
                  </a:lnTo>
                  <a:lnTo>
                    <a:pt x="2494" y="4026"/>
                  </a:lnTo>
                  <a:lnTo>
                    <a:pt x="2494" y="4022"/>
                  </a:lnTo>
                  <a:lnTo>
                    <a:pt x="2494" y="4026"/>
                  </a:lnTo>
                  <a:lnTo>
                    <a:pt x="2490" y="4026"/>
                  </a:lnTo>
                  <a:lnTo>
                    <a:pt x="2490" y="4024"/>
                  </a:lnTo>
                  <a:lnTo>
                    <a:pt x="2488" y="4024"/>
                  </a:lnTo>
                  <a:lnTo>
                    <a:pt x="2488" y="4026"/>
                  </a:lnTo>
                  <a:lnTo>
                    <a:pt x="2490" y="4028"/>
                  </a:lnTo>
                  <a:lnTo>
                    <a:pt x="2486" y="4026"/>
                  </a:lnTo>
                  <a:lnTo>
                    <a:pt x="2486" y="4024"/>
                  </a:lnTo>
                  <a:lnTo>
                    <a:pt x="2490" y="4020"/>
                  </a:lnTo>
                  <a:lnTo>
                    <a:pt x="2490" y="4016"/>
                  </a:lnTo>
                  <a:lnTo>
                    <a:pt x="2488" y="4016"/>
                  </a:lnTo>
                  <a:lnTo>
                    <a:pt x="2488" y="4020"/>
                  </a:lnTo>
                  <a:lnTo>
                    <a:pt x="2488" y="4020"/>
                  </a:lnTo>
                  <a:lnTo>
                    <a:pt x="2488" y="4016"/>
                  </a:lnTo>
                  <a:lnTo>
                    <a:pt x="2488" y="4018"/>
                  </a:lnTo>
                  <a:lnTo>
                    <a:pt x="2488" y="4016"/>
                  </a:lnTo>
                  <a:lnTo>
                    <a:pt x="2488" y="4020"/>
                  </a:lnTo>
                  <a:lnTo>
                    <a:pt x="2486" y="4020"/>
                  </a:lnTo>
                  <a:lnTo>
                    <a:pt x="2486" y="4018"/>
                  </a:lnTo>
                  <a:lnTo>
                    <a:pt x="2486" y="4018"/>
                  </a:lnTo>
                  <a:lnTo>
                    <a:pt x="2486" y="4020"/>
                  </a:lnTo>
                  <a:lnTo>
                    <a:pt x="2486" y="4020"/>
                  </a:lnTo>
                  <a:lnTo>
                    <a:pt x="2484" y="4018"/>
                  </a:lnTo>
                  <a:lnTo>
                    <a:pt x="2484" y="4016"/>
                  </a:lnTo>
                  <a:lnTo>
                    <a:pt x="2484" y="4014"/>
                  </a:lnTo>
                  <a:lnTo>
                    <a:pt x="2486" y="4014"/>
                  </a:lnTo>
                  <a:lnTo>
                    <a:pt x="2484" y="4014"/>
                  </a:lnTo>
                  <a:lnTo>
                    <a:pt x="2486" y="4014"/>
                  </a:lnTo>
                  <a:lnTo>
                    <a:pt x="2486" y="4014"/>
                  </a:lnTo>
                  <a:lnTo>
                    <a:pt x="2488" y="4014"/>
                  </a:lnTo>
                  <a:lnTo>
                    <a:pt x="2486" y="4014"/>
                  </a:lnTo>
                  <a:lnTo>
                    <a:pt x="2488" y="4014"/>
                  </a:lnTo>
                  <a:lnTo>
                    <a:pt x="2488" y="4014"/>
                  </a:lnTo>
                  <a:lnTo>
                    <a:pt x="2488" y="4014"/>
                  </a:lnTo>
                  <a:lnTo>
                    <a:pt x="2488" y="4014"/>
                  </a:lnTo>
                  <a:lnTo>
                    <a:pt x="2488" y="4014"/>
                  </a:lnTo>
                  <a:lnTo>
                    <a:pt x="2488" y="4012"/>
                  </a:lnTo>
                  <a:lnTo>
                    <a:pt x="2488" y="4014"/>
                  </a:lnTo>
                  <a:lnTo>
                    <a:pt x="2486" y="4014"/>
                  </a:lnTo>
                  <a:lnTo>
                    <a:pt x="2486" y="4014"/>
                  </a:lnTo>
                  <a:lnTo>
                    <a:pt x="2484" y="4014"/>
                  </a:lnTo>
                  <a:lnTo>
                    <a:pt x="2484" y="4014"/>
                  </a:lnTo>
                  <a:lnTo>
                    <a:pt x="2484" y="4014"/>
                  </a:lnTo>
                  <a:lnTo>
                    <a:pt x="2484" y="4012"/>
                  </a:lnTo>
                  <a:lnTo>
                    <a:pt x="2486" y="4012"/>
                  </a:lnTo>
                  <a:lnTo>
                    <a:pt x="2486" y="4012"/>
                  </a:lnTo>
                  <a:lnTo>
                    <a:pt x="2486" y="4012"/>
                  </a:lnTo>
                  <a:lnTo>
                    <a:pt x="2486" y="4012"/>
                  </a:lnTo>
                  <a:lnTo>
                    <a:pt x="2488" y="4012"/>
                  </a:lnTo>
                  <a:lnTo>
                    <a:pt x="2488" y="4010"/>
                  </a:lnTo>
                  <a:lnTo>
                    <a:pt x="2486" y="4012"/>
                  </a:lnTo>
                  <a:lnTo>
                    <a:pt x="2486" y="4012"/>
                  </a:lnTo>
                  <a:lnTo>
                    <a:pt x="2484" y="4012"/>
                  </a:lnTo>
                  <a:lnTo>
                    <a:pt x="2484" y="4012"/>
                  </a:lnTo>
                  <a:lnTo>
                    <a:pt x="2484" y="4012"/>
                  </a:lnTo>
                  <a:lnTo>
                    <a:pt x="2484" y="4012"/>
                  </a:lnTo>
                  <a:lnTo>
                    <a:pt x="2482" y="4014"/>
                  </a:lnTo>
                  <a:lnTo>
                    <a:pt x="2480" y="4014"/>
                  </a:lnTo>
                  <a:lnTo>
                    <a:pt x="2480" y="4014"/>
                  </a:lnTo>
                  <a:lnTo>
                    <a:pt x="2476" y="4014"/>
                  </a:lnTo>
                  <a:lnTo>
                    <a:pt x="2476" y="4016"/>
                  </a:lnTo>
                  <a:lnTo>
                    <a:pt x="2474" y="4016"/>
                  </a:lnTo>
                  <a:lnTo>
                    <a:pt x="2474" y="4016"/>
                  </a:lnTo>
                  <a:lnTo>
                    <a:pt x="2472" y="4016"/>
                  </a:lnTo>
                  <a:lnTo>
                    <a:pt x="2472" y="4016"/>
                  </a:lnTo>
                  <a:lnTo>
                    <a:pt x="2472" y="4016"/>
                  </a:lnTo>
                  <a:lnTo>
                    <a:pt x="2472" y="4016"/>
                  </a:lnTo>
                  <a:lnTo>
                    <a:pt x="2472" y="4014"/>
                  </a:lnTo>
                  <a:lnTo>
                    <a:pt x="2472" y="4014"/>
                  </a:lnTo>
                  <a:lnTo>
                    <a:pt x="2472" y="4014"/>
                  </a:lnTo>
                  <a:lnTo>
                    <a:pt x="2472" y="4014"/>
                  </a:lnTo>
                  <a:lnTo>
                    <a:pt x="2472" y="4014"/>
                  </a:lnTo>
                  <a:lnTo>
                    <a:pt x="2472" y="4014"/>
                  </a:lnTo>
                  <a:lnTo>
                    <a:pt x="2474" y="4012"/>
                  </a:lnTo>
                  <a:lnTo>
                    <a:pt x="2476" y="4012"/>
                  </a:lnTo>
                  <a:lnTo>
                    <a:pt x="2474" y="4012"/>
                  </a:lnTo>
                  <a:lnTo>
                    <a:pt x="2474" y="4012"/>
                  </a:lnTo>
                  <a:lnTo>
                    <a:pt x="2472" y="4012"/>
                  </a:lnTo>
                  <a:lnTo>
                    <a:pt x="2472" y="4014"/>
                  </a:lnTo>
                  <a:lnTo>
                    <a:pt x="2472" y="4014"/>
                  </a:lnTo>
                  <a:lnTo>
                    <a:pt x="2470" y="4014"/>
                  </a:lnTo>
                  <a:lnTo>
                    <a:pt x="2470" y="4016"/>
                  </a:lnTo>
                  <a:lnTo>
                    <a:pt x="2468" y="4018"/>
                  </a:lnTo>
                  <a:lnTo>
                    <a:pt x="2468" y="4018"/>
                  </a:lnTo>
                  <a:lnTo>
                    <a:pt x="2468" y="4018"/>
                  </a:lnTo>
                  <a:lnTo>
                    <a:pt x="2468" y="4016"/>
                  </a:lnTo>
                  <a:lnTo>
                    <a:pt x="2466" y="4016"/>
                  </a:lnTo>
                  <a:lnTo>
                    <a:pt x="2466" y="4018"/>
                  </a:lnTo>
                  <a:lnTo>
                    <a:pt x="2466" y="4018"/>
                  </a:lnTo>
                  <a:lnTo>
                    <a:pt x="2468" y="4020"/>
                  </a:lnTo>
                  <a:lnTo>
                    <a:pt x="2466" y="4020"/>
                  </a:lnTo>
                  <a:lnTo>
                    <a:pt x="2466" y="4022"/>
                  </a:lnTo>
                  <a:lnTo>
                    <a:pt x="2464" y="4022"/>
                  </a:lnTo>
                  <a:lnTo>
                    <a:pt x="2464" y="4024"/>
                  </a:lnTo>
                  <a:lnTo>
                    <a:pt x="2464" y="4018"/>
                  </a:lnTo>
                  <a:lnTo>
                    <a:pt x="2466" y="4018"/>
                  </a:lnTo>
                  <a:lnTo>
                    <a:pt x="2466" y="4018"/>
                  </a:lnTo>
                  <a:lnTo>
                    <a:pt x="2464" y="4018"/>
                  </a:lnTo>
                  <a:lnTo>
                    <a:pt x="2464" y="4018"/>
                  </a:lnTo>
                  <a:lnTo>
                    <a:pt x="2464" y="4020"/>
                  </a:lnTo>
                  <a:lnTo>
                    <a:pt x="2464" y="4022"/>
                  </a:lnTo>
                  <a:lnTo>
                    <a:pt x="2462" y="4022"/>
                  </a:lnTo>
                  <a:lnTo>
                    <a:pt x="2462" y="4022"/>
                  </a:lnTo>
                  <a:lnTo>
                    <a:pt x="2462" y="4020"/>
                  </a:lnTo>
                  <a:lnTo>
                    <a:pt x="2462" y="4018"/>
                  </a:lnTo>
                  <a:lnTo>
                    <a:pt x="2462" y="4016"/>
                  </a:lnTo>
                  <a:lnTo>
                    <a:pt x="2462" y="4016"/>
                  </a:lnTo>
                  <a:lnTo>
                    <a:pt x="2460" y="4016"/>
                  </a:lnTo>
                  <a:lnTo>
                    <a:pt x="2460" y="4016"/>
                  </a:lnTo>
                  <a:lnTo>
                    <a:pt x="2460" y="4014"/>
                  </a:lnTo>
                  <a:lnTo>
                    <a:pt x="2460" y="4016"/>
                  </a:lnTo>
                  <a:lnTo>
                    <a:pt x="2458" y="4016"/>
                  </a:lnTo>
                  <a:lnTo>
                    <a:pt x="2460" y="4016"/>
                  </a:lnTo>
                  <a:lnTo>
                    <a:pt x="2460" y="4018"/>
                  </a:lnTo>
                  <a:lnTo>
                    <a:pt x="2460" y="4018"/>
                  </a:lnTo>
                  <a:lnTo>
                    <a:pt x="2460" y="4020"/>
                  </a:lnTo>
                  <a:lnTo>
                    <a:pt x="2460" y="4022"/>
                  </a:lnTo>
                  <a:lnTo>
                    <a:pt x="2458" y="4022"/>
                  </a:lnTo>
                  <a:lnTo>
                    <a:pt x="2458" y="4022"/>
                  </a:lnTo>
                  <a:lnTo>
                    <a:pt x="2456" y="4022"/>
                  </a:lnTo>
                  <a:lnTo>
                    <a:pt x="2456" y="4024"/>
                  </a:lnTo>
                  <a:lnTo>
                    <a:pt x="2458" y="4024"/>
                  </a:lnTo>
                  <a:lnTo>
                    <a:pt x="2458" y="4022"/>
                  </a:lnTo>
                  <a:lnTo>
                    <a:pt x="2458" y="4022"/>
                  </a:lnTo>
                  <a:lnTo>
                    <a:pt x="2458" y="4024"/>
                  </a:lnTo>
                  <a:lnTo>
                    <a:pt x="2460" y="4024"/>
                  </a:lnTo>
                  <a:lnTo>
                    <a:pt x="2460" y="4022"/>
                  </a:lnTo>
                  <a:lnTo>
                    <a:pt x="2460" y="4022"/>
                  </a:lnTo>
                  <a:lnTo>
                    <a:pt x="2462" y="4024"/>
                  </a:lnTo>
                  <a:lnTo>
                    <a:pt x="2462" y="4026"/>
                  </a:lnTo>
                  <a:lnTo>
                    <a:pt x="2460" y="4026"/>
                  </a:lnTo>
                  <a:lnTo>
                    <a:pt x="2462" y="4026"/>
                  </a:lnTo>
                  <a:lnTo>
                    <a:pt x="2460" y="4028"/>
                  </a:lnTo>
                  <a:lnTo>
                    <a:pt x="2460" y="4031"/>
                  </a:lnTo>
                  <a:lnTo>
                    <a:pt x="2460" y="4029"/>
                  </a:lnTo>
                  <a:lnTo>
                    <a:pt x="2460" y="4033"/>
                  </a:lnTo>
                  <a:lnTo>
                    <a:pt x="2462" y="4033"/>
                  </a:lnTo>
                  <a:lnTo>
                    <a:pt x="2462" y="4035"/>
                  </a:lnTo>
                  <a:lnTo>
                    <a:pt x="2462" y="4035"/>
                  </a:lnTo>
                  <a:lnTo>
                    <a:pt x="2460" y="4033"/>
                  </a:lnTo>
                  <a:lnTo>
                    <a:pt x="2460" y="4035"/>
                  </a:lnTo>
                  <a:lnTo>
                    <a:pt x="2462" y="4035"/>
                  </a:lnTo>
                  <a:lnTo>
                    <a:pt x="2462" y="4037"/>
                  </a:lnTo>
                  <a:lnTo>
                    <a:pt x="2464" y="4037"/>
                  </a:lnTo>
                  <a:lnTo>
                    <a:pt x="2464" y="4039"/>
                  </a:lnTo>
                  <a:lnTo>
                    <a:pt x="2462" y="4039"/>
                  </a:lnTo>
                  <a:lnTo>
                    <a:pt x="2462" y="4037"/>
                  </a:lnTo>
                  <a:lnTo>
                    <a:pt x="2462" y="4039"/>
                  </a:lnTo>
                  <a:lnTo>
                    <a:pt x="2464" y="4041"/>
                  </a:lnTo>
                  <a:lnTo>
                    <a:pt x="2462" y="4041"/>
                  </a:lnTo>
                  <a:lnTo>
                    <a:pt x="2464" y="4041"/>
                  </a:lnTo>
                  <a:lnTo>
                    <a:pt x="2462" y="4041"/>
                  </a:lnTo>
                  <a:lnTo>
                    <a:pt x="2462" y="4041"/>
                  </a:lnTo>
                  <a:lnTo>
                    <a:pt x="2462" y="4037"/>
                  </a:lnTo>
                  <a:lnTo>
                    <a:pt x="2460" y="4039"/>
                  </a:lnTo>
                  <a:lnTo>
                    <a:pt x="2460" y="4037"/>
                  </a:lnTo>
                  <a:lnTo>
                    <a:pt x="2458" y="4037"/>
                  </a:lnTo>
                  <a:lnTo>
                    <a:pt x="2460" y="4039"/>
                  </a:lnTo>
                  <a:lnTo>
                    <a:pt x="2460" y="4039"/>
                  </a:lnTo>
                  <a:lnTo>
                    <a:pt x="2458" y="4041"/>
                  </a:lnTo>
                  <a:lnTo>
                    <a:pt x="2458" y="4039"/>
                  </a:lnTo>
                  <a:lnTo>
                    <a:pt x="2458" y="4043"/>
                  </a:lnTo>
                  <a:lnTo>
                    <a:pt x="2460" y="4043"/>
                  </a:lnTo>
                  <a:lnTo>
                    <a:pt x="2460" y="4045"/>
                  </a:lnTo>
                  <a:lnTo>
                    <a:pt x="2462" y="4045"/>
                  </a:lnTo>
                  <a:lnTo>
                    <a:pt x="2458" y="4045"/>
                  </a:lnTo>
                  <a:lnTo>
                    <a:pt x="2458" y="4045"/>
                  </a:lnTo>
                  <a:lnTo>
                    <a:pt x="2458" y="4047"/>
                  </a:lnTo>
                  <a:lnTo>
                    <a:pt x="2454" y="4047"/>
                  </a:lnTo>
                  <a:lnTo>
                    <a:pt x="2454" y="4045"/>
                  </a:lnTo>
                  <a:lnTo>
                    <a:pt x="2452" y="4045"/>
                  </a:lnTo>
                  <a:lnTo>
                    <a:pt x="2452" y="4043"/>
                  </a:lnTo>
                  <a:lnTo>
                    <a:pt x="2450" y="4043"/>
                  </a:lnTo>
                  <a:lnTo>
                    <a:pt x="2448" y="4043"/>
                  </a:lnTo>
                  <a:lnTo>
                    <a:pt x="2446" y="4043"/>
                  </a:lnTo>
                  <a:lnTo>
                    <a:pt x="2446" y="4041"/>
                  </a:lnTo>
                  <a:lnTo>
                    <a:pt x="2446" y="4041"/>
                  </a:lnTo>
                  <a:lnTo>
                    <a:pt x="2446" y="4043"/>
                  </a:lnTo>
                  <a:lnTo>
                    <a:pt x="2444" y="4043"/>
                  </a:lnTo>
                  <a:lnTo>
                    <a:pt x="2444" y="4041"/>
                  </a:lnTo>
                  <a:lnTo>
                    <a:pt x="2444" y="4041"/>
                  </a:lnTo>
                  <a:lnTo>
                    <a:pt x="2444" y="4041"/>
                  </a:lnTo>
                  <a:lnTo>
                    <a:pt x="2442" y="4041"/>
                  </a:lnTo>
                  <a:lnTo>
                    <a:pt x="2442" y="4039"/>
                  </a:lnTo>
                  <a:lnTo>
                    <a:pt x="2442" y="4041"/>
                  </a:lnTo>
                  <a:lnTo>
                    <a:pt x="2442" y="4039"/>
                  </a:lnTo>
                  <a:lnTo>
                    <a:pt x="2440" y="4039"/>
                  </a:lnTo>
                  <a:lnTo>
                    <a:pt x="2438" y="4039"/>
                  </a:lnTo>
                  <a:lnTo>
                    <a:pt x="2436" y="4039"/>
                  </a:lnTo>
                  <a:lnTo>
                    <a:pt x="2436" y="4037"/>
                  </a:lnTo>
                  <a:lnTo>
                    <a:pt x="2434" y="4037"/>
                  </a:lnTo>
                  <a:lnTo>
                    <a:pt x="2434" y="4037"/>
                  </a:lnTo>
                  <a:lnTo>
                    <a:pt x="2431" y="4037"/>
                  </a:lnTo>
                  <a:lnTo>
                    <a:pt x="2431" y="4035"/>
                  </a:lnTo>
                  <a:lnTo>
                    <a:pt x="2431" y="4035"/>
                  </a:lnTo>
                  <a:lnTo>
                    <a:pt x="2431" y="4035"/>
                  </a:lnTo>
                  <a:lnTo>
                    <a:pt x="2429" y="4033"/>
                  </a:lnTo>
                  <a:lnTo>
                    <a:pt x="2429" y="4033"/>
                  </a:lnTo>
                  <a:lnTo>
                    <a:pt x="2429" y="4033"/>
                  </a:lnTo>
                  <a:lnTo>
                    <a:pt x="2427" y="4033"/>
                  </a:lnTo>
                  <a:lnTo>
                    <a:pt x="2427" y="4031"/>
                  </a:lnTo>
                  <a:lnTo>
                    <a:pt x="2425" y="4031"/>
                  </a:lnTo>
                  <a:lnTo>
                    <a:pt x="2425" y="4033"/>
                  </a:lnTo>
                  <a:lnTo>
                    <a:pt x="2423" y="4033"/>
                  </a:lnTo>
                  <a:lnTo>
                    <a:pt x="2423" y="4031"/>
                  </a:lnTo>
                  <a:lnTo>
                    <a:pt x="2423" y="4031"/>
                  </a:lnTo>
                  <a:lnTo>
                    <a:pt x="2423" y="4033"/>
                  </a:lnTo>
                  <a:lnTo>
                    <a:pt x="2421" y="4033"/>
                  </a:lnTo>
                  <a:lnTo>
                    <a:pt x="2421" y="4031"/>
                  </a:lnTo>
                  <a:lnTo>
                    <a:pt x="2419" y="4031"/>
                  </a:lnTo>
                  <a:lnTo>
                    <a:pt x="2419" y="4029"/>
                  </a:lnTo>
                  <a:lnTo>
                    <a:pt x="2417" y="4031"/>
                  </a:lnTo>
                  <a:lnTo>
                    <a:pt x="2417" y="4031"/>
                  </a:lnTo>
                  <a:lnTo>
                    <a:pt x="2415" y="4031"/>
                  </a:lnTo>
                  <a:lnTo>
                    <a:pt x="2413" y="4031"/>
                  </a:lnTo>
                  <a:lnTo>
                    <a:pt x="2413" y="4033"/>
                  </a:lnTo>
                  <a:lnTo>
                    <a:pt x="2413" y="4033"/>
                  </a:lnTo>
                  <a:lnTo>
                    <a:pt x="2413" y="4033"/>
                  </a:lnTo>
                  <a:lnTo>
                    <a:pt x="2411" y="4033"/>
                  </a:lnTo>
                  <a:lnTo>
                    <a:pt x="2411" y="4033"/>
                  </a:lnTo>
                  <a:lnTo>
                    <a:pt x="2411" y="4033"/>
                  </a:lnTo>
                  <a:lnTo>
                    <a:pt x="2411" y="4031"/>
                  </a:lnTo>
                  <a:lnTo>
                    <a:pt x="2409" y="4031"/>
                  </a:lnTo>
                  <a:lnTo>
                    <a:pt x="2409" y="4031"/>
                  </a:lnTo>
                  <a:lnTo>
                    <a:pt x="2409" y="4031"/>
                  </a:lnTo>
                  <a:lnTo>
                    <a:pt x="2409" y="4031"/>
                  </a:lnTo>
                  <a:lnTo>
                    <a:pt x="2407" y="4031"/>
                  </a:lnTo>
                  <a:lnTo>
                    <a:pt x="2407" y="4029"/>
                  </a:lnTo>
                  <a:lnTo>
                    <a:pt x="2405" y="4029"/>
                  </a:lnTo>
                  <a:lnTo>
                    <a:pt x="2405" y="4026"/>
                  </a:lnTo>
                  <a:lnTo>
                    <a:pt x="2405" y="4026"/>
                  </a:lnTo>
                  <a:lnTo>
                    <a:pt x="2405" y="4024"/>
                  </a:lnTo>
                  <a:lnTo>
                    <a:pt x="2403" y="4024"/>
                  </a:lnTo>
                  <a:lnTo>
                    <a:pt x="2403" y="4022"/>
                  </a:lnTo>
                  <a:lnTo>
                    <a:pt x="2403" y="4022"/>
                  </a:lnTo>
                  <a:lnTo>
                    <a:pt x="2401" y="4020"/>
                  </a:lnTo>
                  <a:lnTo>
                    <a:pt x="2401" y="4020"/>
                  </a:lnTo>
                  <a:lnTo>
                    <a:pt x="2401" y="4020"/>
                  </a:lnTo>
                  <a:lnTo>
                    <a:pt x="2401" y="4018"/>
                  </a:lnTo>
                  <a:lnTo>
                    <a:pt x="2401" y="4018"/>
                  </a:lnTo>
                  <a:lnTo>
                    <a:pt x="2401" y="4016"/>
                  </a:lnTo>
                  <a:lnTo>
                    <a:pt x="2399" y="4016"/>
                  </a:lnTo>
                  <a:lnTo>
                    <a:pt x="2399" y="4016"/>
                  </a:lnTo>
                  <a:lnTo>
                    <a:pt x="2399" y="4016"/>
                  </a:lnTo>
                  <a:lnTo>
                    <a:pt x="2399" y="4014"/>
                  </a:lnTo>
                  <a:lnTo>
                    <a:pt x="2399" y="4014"/>
                  </a:lnTo>
                  <a:lnTo>
                    <a:pt x="2399" y="4014"/>
                  </a:lnTo>
                  <a:lnTo>
                    <a:pt x="2401" y="4014"/>
                  </a:lnTo>
                  <a:lnTo>
                    <a:pt x="2401" y="4012"/>
                  </a:lnTo>
                  <a:lnTo>
                    <a:pt x="2401" y="4012"/>
                  </a:lnTo>
                  <a:lnTo>
                    <a:pt x="2401" y="4010"/>
                  </a:lnTo>
                  <a:lnTo>
                    <a:pt x="2403" y="4010"/>
                  </a:lnTo>
                  <a:lnTo>
                    <a:pt x="2403" y="4010"/>
                  </a:lnTo>
                  <a:lnTo>
                    <a:pt x="2403" y="4010"/>
                  </a:lnTo>
                  <a:lnTo>
                    <a:pt x="2403" y="4008"/>
                  </a:lnTo>
                  <a:lnTo>
                    <a:pt x="2405" y="4008"/>
                  </a:lnTo>
                  <a:lnTo>
                    <a:pt x="2405" y="4008"/>
                  </a:lnTo>
                  <a:lnTo>
                    <a:pt x="2407" y="4008"/>
                  </a:lnTo>
                  <a:lnTo>
                    <a:pt x="2407" y="4004"/>
                  </a:lnTo>
                  <a:lnTo>
                    <a:pt x="2407" y="4004"/>
                  </a:lnTo>
                  <a:lnTo>
                    <a:pt x="2407" y="4004"/>
                  </a:lnTo>
                  <a:lnTo>
                    <a:pt x="2407" y="4002"/>
                  </a:lnTo>
                  <a:lnTo>
                    <a:pt x="2409" y="4002"/>
                  </a:lnTo>
                  <a:lnTo>
                    <a:pt x="2409" y="4002"/>
                  </a:lnTo>
                  <a:lnTo>
                    <a:pt x="2411" y="4002"/>
                  </a:lnTo>
                  <a:lnTo>
                    <a:pt x="2411" y="4000"/>
                  </a:lnTo>
                  <a:lnTo>
                    <a:pt x="2411" y="4000"/>
                  </a:lnTo>
                  <a:lnTo>
                    <a:pt x="2411" y="4000"/>
                  </a:lnTo>
                  <a:lnTo>
                    <a:pt x="2413" y="4000"/>
                  </a:lnTo>
                  <a:lnTo>
                    <a:pt x="2413" y="3984"/>
                  </a:lnTo>
                  <a:lnTo>
                    <a:pt x="2411" y="3984"/>
                  </a:lnTo>
                  <a:lnTo>
                    <a:pt x="2413" y="3984"/>
                  </a:lnTo>
                  <a:lnTo>
                    <a:pt x="2411" y="3984"/>
                  </a:lnTo>
                  <a:lnTo>
                    <a:pt x="2411" y="3982"/>
                  </a:lnTo>
                  <a:lnTo>
                    <a:pt x="2411" y="3982"/>
                  </a:lnTo>
                  <a:lnTo>
                    <a:pt x="2411" y="3982"/>
                  </a:lnTo>
                  <a:lnTo>
                    <a:pt x="2413" y="3982"/>
                  </a:lnTo>
                  <a:lnTo>
                    <a:pt x="2411" y="3982"/>
                  </a:lnTo>
                  <a:lnTo>
                    <a:pt x="2411" y="3980"/>
                  </a:lnTo>
                  <a:lnTo>
                    <a:pt x="2411" y="3980"/>
                  </a:lnTo>
                  <a:lnTo>
                    <a:pt x="2411" y="3980"/>
                  </a:lnTo>
                  <a:lnTo>
                    <a:pt x="2411" y="3980"/>
                  </a:lnTo>
                  <a:lnTo>
                    <a:pt x="2411" y="3980"/>
                  </a:lnTo>
                  <a:lnTo>
                    <a:pt x="2411" y="3978"/>
                  </a:lnTo>
                  <a:lnTo>
                    <a:pt x="2409" y="3978"/>
                  </a:lnTo>
                  <a:lnTo>
                    <a:pt x="2409" y="3980"/>
                  </a:lnTo>
                  <a:lnTo>
                    <a:pt x="2409" y="3978"/>
                  </a:lnTo>
                  <a:lnTo>
                    <a:pt x="2411" y="3978"/>
                  </a:lnTo>
                  <a:lnTo>
                    <a:pt x="2411" y="3978"/>
                  </a:lnTo>
                  <a:lnTo>
                    <a:pt x="2409" y="3978"/>
                  </a:lnTo>
                  <a:lnTo>
                    <a:pt x="2409" y="3978"/>
                  </a:lnTo>
                  <a:lnTo>
                    <a:pt x="2409" y="3978"/>
                  </a:lnTo>
                  <a:lnTo>
                    <a:pt x="2409" y="3980"/>
                  </a:lnTo>
                  <a:lnTo>
                    <a:pt x="2409" y="3980"/>
                  </a:lnTo>
                  <a:lnTo>
                    <a:pt x="2409" y="3982"/>
                  </a:lnTo>
                  <a:lnTo>
                    <a:pt x="2411" y="3982"/>
                  </a:lnTo>
                  <a:lnTo>
                    <a:pt x="2411" y="3982"/>
                  </a:lnTo>
                  <a:lnTo>
                    <a:pt x="2409" y="3982"/>
                  </a:lnTo>
                  <a:lnTo>
                    <a:pt x="2409" y="3978"/>
                  </a:lnTo>
                  <a:lnTo>
                    <a:pt x="2409" y="3978"/>
                  </a:lnTo>
                  <a:lnTo>
                    <a:pt x="2409" y="3978"/>
                  </a:lnTo>
                  <a:lnTo>
                    <a:pt x="2409" y="3976"/>
                  </a:lnTo>
                  <a:lnTo>
                    <a:pt x="2409" y="3974"/>
                  </a:lnTo>
                  <a:lnTo>
                    <a:pt x="2409" y="3972"/>
                  </a:lnTo>
                  <a:lnTo>
                    <a:pt x="2407" y="3972"/>
                  </a:lnTo>
                  <a:lnTo>
                    <a:pt x="2407" y="3970"/>
                  </a:lnTo>
                  <a:lnTo>
                    <a:pt x="2407" y="3968"/>
                  </a:lnTo>
                  <a:lnTo>
                    <a:pt x="2407" y="3966"/>
                  </a:lnTo>
                  <a:lnTo>
                    <a:pt x="2405" y="3966"/>
                  </a:lnTo>
                  <a:lnTo>
                    <a:pt x="2405" y="3966"/>
                  </a:lnTo>
                  <a:lnTo>
                    <a:pt x="2405" y="3966"/>
                  </a:lnTo>
                  <a:lnTo>
                    <a:pt x="2405" y="3964"/>
                  </a:lnTo>
                  <a:lnTo>
                    <a:pt x="2403" y="3964"/>
                  </a:lnTo>
                  <a:lnTo>
                    <a:pt x="2403" y="3962"/>
                  </a:lnTo>
                  <a:lnTo>
                    <a:pt x="2403" y="3962"/>
                  </a:lnTo>
                  <a:lnTo>
                    <a:pt x="2403" y="3960"/>
                  </a:lnTo>
                  <a:lnTo>
                    <a:pt x="2401" y="3960"/>
                  </a:lnTo>
                  <a:lnTo>
                    <a:pt x="2401" y="3958"/>
                  </a:lnTo>
                  <a:lnTo>
                    <a:pt x="2401" y="3958"/>
                  </a:lnTo>
                  <a:lnTo>
                    <a:pt x="2401" y="3956"/>
                  </a:lnTo>
                  <a:lnTo>
                    <a:pt x="2399" y="3954"/>
                  </a:lnTo>
                  <a:lnTo>
                    <a:pt x="2399" y="3954"/>
                  </a:lnTo>
                  <a:lnTo>
                    <a:pt x="2399" y="3954"/>
                  </a:lnTo>
                  <a:lnTo>
                    <a:pt x="2399" y="3952"/>
                  </a:lnTo>
                  <a:lnTo>
                    <a:pt x="2397" y="3952"/>
                  </a:lnTo>
                  <a:lnTo>
                    <a:pt x="2397" y="3950"/>
                  </a:lnTo>
                  <a:lnTo>
                    <a:pt x="2397" y="3948"/>
                  </a:lnTo>
                  <a:lnTo>
                    <a:pt x="2397" y="3948"/>
                  </a:lnTo>
                  <a:lnTo>
                    <a:pt x="2395" y="3948"/>
                  </a:lnTo>
                  <a:lnTo>
                    <a:pt x="2395" y="3946"/>
                  </a:lnTo>
                  <a:lnTo>
                    <a:pt x="2395" y="3946"/>
                  </a:lnTo>
                  <a:lnTo>
                    <a:pt x="2395" y="3944"/>
                  </a:lnTo>
                  <a:lnTo>
                    <a:pt x="2393" y="3944"/>
                  </a:lnTo>
                  <a:lnTo>
                    <a:pt x="2393" y="3942"/>
                  </a:lnTo>
                  <a:lnTo>
                    <a:pt x="2393" y="3942"/>
                  </a:lnTo>
                  <a:lnTo>
                    <a:pt x="2393" y="3940"/>
                  </a:lnTo>
                  <a:lnTo>
                    <a:pt x="2391" y="3940"/>
                  </a:lnTo>
                  <a:lnTo>
                    <a:pt x="2391" y="3938"/>
                  </a:lnTo>
                  <a:lnTo>
                    <a:pt x="2391" y="3938"/>
                  </a:lnTo>
                  <a:lnTo>
                    <a:pt x="2391" y="3936"/>
                  </a:lnTo>
                  <a:lnTo>
                    <a:pt x="2389" y="3936"/>
                  </a:lnTo>
                  <a:lnTo>
                    <a:pt x="2389" y="3934"/>
                  </a:lnTo>
                  <a:lnTo>
                    <a:pt x="2389" y="3934"/>
                  </a:lnTo>
                  <a:lnTo>
                    <a:pt x="2389" y="3932"/>
                  </a:lnTo>
                  <a:lnTo>
                    <a:pt x="2387" y="3932"/>
                  </a:lnTo>
                  <a:lnTo>
                    <a:pt x="2387" y="3932"/>
                  </a:lnTo>
                  <a:lnTo>
                    <a:pt x="2387" y="3930"/>
                  </a:lnTo>
                  <a:lnTo>
                    <a:pt x="2387" y="3930"/>
                  </a:lnTo>
                  <a:lnTo>
                    <a:pt x="2387" y="3928"/>
                  </a:lnTo>
                  <a:lnTo>
                    <a:pt x="2387" y="3928"/>
                  </a:lnTo>
                  <a:lnTo>
                    <a:pt x="2385" y="3926"/>
                  </a:lnTo>
                  <a:lnTo>
                    <a:pt x="2385" y="3926"/>
                  </a:lnTo>
                  <a:lnTo>
                    <a:pt x="2385" y="3926"/>
                  </a:lnTo>
                  <a:lnTo>
                    <a:pt x="2385" y="3924"/>
                  </a:lnTo>
                  <a:lnTo>
                    <a:pt x="2383" y="3924"/>
                  </a:lnTo>
                  <a:lnTo>
                    <a:pt x="2383" y="3924"/>
                  </a:lnTo>
                  <a:lnTo>
                    <a:pt x="2383" y="3924"/>
                  </a:lnTo>
                  <a:lnTo>
                    <a:pt x="2385" y="3923"/>
                  </a:lnTo>
                  <a:lnTo>
                    <a:pt x="2385" y="3923"/>
                  </a:lnTo>
                  <a:lnTo>
                    <a:pt x="2385" y="3923"/>
                  </a:lnTo>
                  <a:lnTo>
                    <a:pt x="2387" y="3921"/>
                  </a:lnTo>
                  <a:lnTo>
                    <a:pt x="2389" y="3921"/>
                  </a:lnTo>
                  <a:lnTo>
                    <a:pt x="2393" y="3919"/>
                  </a:lnTo>
                  <a:lnTo>
                    <a:pt x="2393" y="3917"/>
                  </a:lnTo>
                  <a:lnTo>
                    <a:pt x="2389" y="3919"/>
                  </a:lnTo>
                  <a:lnTo>
                    <a:pt x="2387" y="3921"/>
                  </a:lnTo>
                  <a:lnTo>
                    <a:pt x="2385" y="3923"/>
                  </a:lnTo>
                  <a:lnTo>
                    <a:pt x="2381" y="3924"/>
                  </a:lnTo>
                  <a:lnTo>
                    <a:pt x="2383" y="3924"/>
                  </a:lnTo>
                  <a:lnTo>
                    <a:pt x="2385" y="3923"/>
                  </a:lnTo>
                  <a:lnTo>
                    <a:pt x="2387" y="3921"/>
                  </a:lnTo>
                  <a:lnTo>
                    <a:pt x="2387" y="3921"/>
                  </a:lnTo>
                  <a:lnTo>
                    <a:pt x="2387" y="3919"/>
                  </a:lnTo>
                  <a:lnTo>
                    <a:pt x="2389" y="3917"/>
                  </a:lnTo>
                  <a:lnTo>
                    <a:pt x="2387" y="3917"/>
                  </a:lnTo>
                  <a:lnTo>
                    <a:pt x="2387" y="3917"/>
                  </a:lnTo>
                  <a:lnTo>
                    <a:pt x="2389" y="3915"/>
                  </a:lnTo>
                  <a:lnTo>
                    <a:pt x="2389" y="3915"/>
                  </a:lnTo>
                  <a:lnTo>
                    <a:pt x="2387" y="3915"/>
                  </a:lnTo>
                  <a:lnTo>
                    <a:pt x="2387" y="3915"/>
                  </a:lnTo>
                  <a:lnTo>
                    <a:pt x="2387" y="3915"/>
                  </a:lnTo>
                  <a:lnTo>
                    <a:pt x="2387" y="3913"/>
                  </a:lnTo>
                  <a:lnTo>
                    <a:pt x="2383" y="3913"/>
                  </a:lnTo>
                  <a:lnTo>
                    <a:pt x="2383" y="3915"/>
                  </a:lnTo>
                  <a:lnTo>
                    <a:pt x="2385" y="3915"/>
                  </a:lnTo>
                  <a:lnTo>
                    <a:pt x="2383" y="3915"/>
                  </a:lnTo>
                  <a:lnTo>
                    <a:pt x="2383" y="3915"/>
                  </a:lnTo>
                  <a:lnTo>
                    <a:pt x="2383" y="3915"/>
                  </a:lnTo>
                  <a:lnTo>
                    <a:pt x="2383" y="3917"/>
                  </a:lnTo>
                  <a:lnTo>
                    <a:pt x="2385" y="3915"/>
                  </a:lnTo>
                  <a:lnTo>
                    <a:pt x="2385" y="3917"/>
                  </a:lnTo>
                  <a:lnTo>
                    <a:pt x="2383" y="3917"/>
                  </a:lnTo>
                  <a:lnTo>
                    <a:pt x="2383" y="3917"/>
                  </a:lnTo>
                  <a:lnTo>
                    <a:pt x="2385" y="3917"/>
                  </a:lnTo>
                  <a:lnTo>
                    <a:pt x="2383" y="3917"/>
                  </a:lnTo>
                  <a:lnTo>
                    <a:pt x="2383" y="3919"/>
                  </a:lnTo>
                  <a:lnTo>
                    <a:pt x="2385" y="3919"/>
                  </a:lnTo>
                  <a:lnTo>
                    <a:pt x="2385" y="3919"/>
                  </a:lnTo>
                  <a:lnTo>
                    <a:pt x="2383" y="3919"/>
                  </a:lnTo>
                  <a:lnTo>
                    <a:pt x="2385" y="3919"/>
                  </a:lnTo>
                  <a:lnTo>
                    <a:pt x="2387" y="3919"/>
                  </a:lnTo>
                  <a:lnTo>
                    <a:pt x="2385" y="3919"/>
                  </a:lnTo>
                  <a:lnTo>
                    <a:pt x="2385" y="3921"/>
                  </a:lnTo>
                  <a:lnTo>
                    <a:pt x="2383" y="3923"/>
                  </a:lnTo>
                  <a:lnTo>
                    <a:pt x="2383" y="3923"/>
                  </a:lnTo>
                  <a:lnTo>
                    <a:pt x="2381" y="3923"/>
                  </a:lnTo>
                  <a:lnTo>
                    <a:pt x="2381" y="3923"/>
                  </a:lnTo>
                  <a:lnTo>
                    <a:pt x="2381" y="3923"/>
                  </a:lnTo>
                  <a:lnTo>
                    <a:pt x="2381" y="3919"/>
                  </a:lnTo>
                  <a:lnTo>
                    <a:pt x="2381" y="3919"/>
                  </a:lnTo>
                  <a:lnTo>
                    <a:pt x="2379" y="3919"/>
                  </a:lnTo>
                  <a:lnTo>
                    <a:pt x="2379" y="3919"/>
                  </a:lnTo>
                  <a:lnTo>
                    <a:pt x="2379" y="3919"/>
                  </a:lnTo>
                  <a:lnTo>
                    <a:pt x="2379" y="3917"/>
                  </a:lnTo>
                  <a:lnTo>
                    <a:pt x="2377" y="3917"/>
                  </a:lnTo>
                  <a:lnTo>
                    <a:pt x="2377" y="3915"/>
                  </a:lnTo>
                  <a:lnTo>
                    <a:pt x="2377" y="3915"/>
                  </a:lnTo>
                  <a:lnTo>
                    <a:pt x="2377" y="3915"/>
                  </a:lnTo>
                  <a:lnTo>
                    <a:pt x="2375" y="3915"/>
                  </a:lnTo>
                  <a:lnTo>
                    <a:pt x="2375" y="3913"/>
                  </a:lnTo>
                  <a:lnTo>
                    <a:pt x="2375" y="3913"/>
                  </a:lnTo>
                  <a:lnTo>
                    <a:pt x="2375" y="3913"/>
                  </a:lnTo>
                  <a:lnTo>
                    <a:pt x="2373" y="3913"/>
                  </a:lnTo>
                  <a:lnTo>
                    <a:pt x="2373" y="3911"/>
                  </a:lnTo>
                  <a:lnTo>
                    <a:pt x="2373" y="3911"/>
                  </a:lnTo>
                  <a:lnTo>
                    <a:pt x="2373" y="3909"/>
                  </a:lnTo>
                  <a:lnTo>
                    <a:pt x="2371" y="3909"/>
                  </a:lnTo>
                  <a:lnTo>
                    <a:pt x="2371" y="3909"/>
                  </a:lnTo>
                  <a:lnTo>
                    <a:pt x="2371" y="3907"/>
                  </a:lnTo>
                  <a:lnTo>
                    <a:pt x="2369" y="3905"/>
                  </a:lnTo>
                  <a:lnTo>
                    <a:pt x="2369" y="3905"/>
                  </a:lnTo>
                  <a:lnTo>
                    <a:pt x="2367" y="3903"/>
                  </a:lnTo>
                  <a:lnTo>
                    <a:pt x="2367" y="3903"/>
                  </a:lnTo>
                  <a:lnTo>
                    <a:pt x="2367" y="3903"/>
                  </a:lnTo>
                  <a:lnTo>
                    <a:pt x="2365" y="3903"/>
                  </a:lnTo>
                  <a:lnTo>
                    <a:pt x="2365" y="3901"/>
                  </a:lnTo>
                  <a:lnTo>
                    <a:pt x="2365" y="3901"/>
                  </a:lnTo>
                  <a:lnTo>
                    <a:pt x="2365" y="3903"/>
                  </a:lnTo>
                  <a:lnTo>
                    <a:pt x="2365" y="3901"/>
                  </a:lnTo>
                  <a:lnTo>
                    <a:pt x="2363" y="3903"/>
                  </a:lnTo>
                  <a:lnTo>
                    <a:pt x="2365" y="3901"/>
                  </a:lnTo>
                  <a:lnTo>
                    <a:pt x="2363" y="3901"/>
                  </a:lnTo>
                  <a:lnTo>
                    <a:pt x="2363" y="3901"/>
                  </a:lnTo>
                  <a:lnTo>
                    <a:pt x="2363" y="3901"/>
                  </a:lnTo>
                  <a:lnTo>
                    <a:pt x="2363" y="3899"/>
                  </a:lnTo>
                  <a:lnTo>
                    <a:pt x="2363" y="3899"/>
                  </a:lnTo>
                  <a:lnTo>
                    <a:pt x="2359" y="3895"/>
                  </a:lnTo>
                  <a:lnTo>
                    <a:pt x="2359" y="3895"/>
                  </a:lnTo>
                  <a:lnTo>
                    <a:pt x="2357" y="3895"/>
                  </a:lnTo>
                  <a:lnTo>
                    <a:pt x="2357" y="3895"/>
                  </a:lnTo>
                  <a:lnTo>
                    <a:pt x="2357" y="3895"/>
                  </a:lnTo>
                  <a:lnTo>
                    <a:pt x="2355" y="3893"/>
                  </a:lnTo>
                  <a:lnTo>
                    <a:pt x="2355" y="3893"/>
                  </a:lnTo>
                  <a:lnTo>
                    <a:pt x="2355" y="3893"/>
                  </a:lnTo>
                  <a:lnTo>
                    <a:pt x="2353" y="3891"/>
                  </a:lnTo>
                  <a:lnTo>
                    <a:pt x="2351" y="3891"/>
                  </a:lnTo>
                  <a:lnTo>
                    <a:pt x="2351" y="3891"/>
                  </a:lnTo>
                  <a:lnTo>
                    <a:pt x="2351" y="3891"/>
                  </a:lnTo>
                  <a:lnTo>
                    <a:pt x="2351" y="3891"/>
                  </a:lnTo>
                  <a:lnTo>
                    <a:pt x="2349" y="3891"/>
                  </a:lnTo>
                  <a:lnTo>
                    <a:pt x="2349" y="3889"/>
                  </a:lnTo>
                  <a:lnTo>
                    <a:pt x="2347" y="3889"/>
                  </a:lnTo>
                  <a:lnTo>
                    <a:pt x="2345" y="3889"/>
                  </a:lnTo>
                  <a:lnTo>
                    <a:pt x="2343" y="3889"/>
                  </a:lnTo>
                  <a:lnTo>
                    <a:pt x="2343" y="3887"/>
                  </a:lnTo>
                  <a:lnTo>
                    <a:pt x="2341" y="3889"/>
                  </a:lnTo>
                  <a:lnTo>
                    <a:pt x="2339" y="3889"/>
                  </a:lnTo>
                  <a:lnTo>
                    <a:pt x="2339" y="3887"/>
                  </a:lnTo>
                  <a:lnTo>
                    <a:pt x="2333" y="3887"/>
                  </a:lnTo>
                  <a:lnTo>
                    <a:pt x="2333" y="3889"/>
                  </a:lnTo>
                  <a:lnTo>
                    <a:pt x="2329" y="3889"/>
                  </a:lnTo>
                  <a:lnTo>
                    <a:pt x="2329" y="3889"/>
                  </a:lnTo>
                  <a:lnTo>
                    <a:pt x="2328" y="3889"/>
                  </a:lnTo>
                  <a:lnTo>
                    <a:pt x="2328" y="3889"/>
                  </a:lnTo>
                  <a:lnTo>
                    <a:pt x="2322" y="3889"/>
                  </a:lnTo>
                  <a:lnTo>
                    <a:pt x="2322" y="3889"/>
                  </a:lnTo>
                  <a:lnTo>
                    <a:pt x="2320" y="3889"/>
                  </a:lnTo>
                  <a:lnTo>
                    <a:pt x="2320" y="3891"/>
                  </a:lnTo>
                  <a:lnTo>
                    <a:pt x="2314" y="3891"/>
                  </a:lnTo>
                  <a:lnTo>
                    <a:pt x="2314" y="3889"/>
                  </a:lnTo>
                  <a:lnTo>
                    <a:pt x="2314" y="3889"/>
                  </a:lnTo>
                  <a:lnTo>
                    <a:pt x="2314" y="3891"/>
                  </a:lnTo>
                  <a:lnTo>
                    <a:pt x="2308" y="3891"/>
                  </a:lnTo>
                  <a:lnTo>
                    <a:pt x="2308" y="3891"/>
                  </a:lnTo>
                  <a:lnTo>
                    <a:pt x="2308" y="3891"/>
                  </a:lnTo>
                  <a:lnTo>
                    <a:pt x="2292" y="3891"/>
                  </a:lnTo>
                  <a:lnTo>
                    <a:pt x="2292" y="3891"/>
                  </a:lnTo>
                  <a:lnTo>
                    <a:pt x="2292" y="3891"/>
                  </a:lnTo>
                  <a:lnTo>
                    <a:pt x="2292" y="3893"/>
                  </a:lnTo>
                  <a:lnTo>
                    <a:pt x="2290" y="3893"/>
                  </a:lnTo>
                  <a:lnTo>
                    <a:pt x="2290" y="3895"/>
                  </a:lnTo>
                  <a:lnTo>
                    <a:pt x="2286" y="3895"/>
                  </a:lnTo>
                  <a:lnTo>
                    <a:pt x="2286" y="3893"/>
                  </a:lnTo>
                  <a:lnTo>
                    <a:pt x="2284" y="3895"/>
                  </a:lnTo>
                  <a:lnTo>
                    <a:pt x="2282" y="3895"/>
                  </a:lnTo>
                  <a:lnTo>
                    <a:pt x="2282" y="3895"/>
                  </a:lnTo>
                  <a:lnTo>
                    <a:pt x="2276" y="3895"/>
                  </a:lnTo>
                  <a:lnTo>
                    <a:pt x="2276" y="3895"/>
                  </a:lnTo>
                  <a:lnTo>
                    <a:pt x="2274" y="3895"/>
                  </a:lnTo>
                  <a:lnTo>
                    <a:pt x="2272" y="3895"/>
                  </a:lnTo>
                  <a:lnTo>
                    <a:pt x="2272" y="3895"/>
                  </a:lnTo>
                  <a:lnTo>
                    <a:pt x="2264" y="3895"/>
                  </a:lnTo>
                  <a:lnTo>
                    <a:pt x="2264" y="3895"/>
                  </a:lnTo>
                  <a:lnTo>
                    <a:pt x="2262" y="3895"/>
                  </a:lnTo>
                  <a:lnTo>
                    <a:pt x="2262" y="3895"/>
                  </a:lnTo>
                  <a:lnTo>
                    <a:pt x="2260" y="3895"/>
                  </a:lnTo>
                  <a:lnTo>
                    <a:pt x="2260" y="3897"/>
                  </a:lnTo>
                  <a:lnTo>
                    <a:pt x="2260" y="3897"/>
                  </a:lnTo>
                  <a:lnTo>
                    <a:pt x="2260" y="3897"/>
                  </a:lnTo>
                  <a:lnTo>
                    <a:pt x="2256" y="3897"/>
                  </a:lnTo>
                  <a:lnTo>
                    <a:pt x="2256" y="3899"/>
                  </a:lnTo>
                  <a:lnTo>
                    <a:pt x="2252" y="3899"/>
                  </a:lnTo>
                  <a:lnTo>
                    <a:pt x="2252" y="3899"/>
                  </a:lnTo>
                  <a:lnTo>
                    <a:pt x="2248" y="3899"/>
                  </a:lnTo>
                  <a:lnTo>
                    <a:pt x="2248" y="3901"/>
                  </a:lnTo>
                  <a:lnTo>
                    <a:pt x="2246" y="3901"/>
                  </a:lnTo>
                  <a:lnTo>
                    <a:pt x="2246" y="3901"/>
                  </a:lnTo>
                  <a:lnTo>
                    <a:pt x="2246" y="3901"/>
                  </a:lnTo>
                  <a:lnTo>
                    <a:pt x="2246" y="3903"/>
                  </a:lnTo>
                  <a:lnTo>
                    <a:pt x="2244" y="3903"/>
                  </a:lnTo>
                  <a:lnTo>
                    <a:pt x="2244" y="3905"/>
                  </a:lnTo>
                  <a:lnTo>
                    <a:pt x="2244" y="3905"/>
                  </a:lnTo>
                  <a:lnTo>
                    <a:pt x="2244" y="3907"/>
                  </a:lnTo>
                  <a:lnTo>
                    <a:pt x="2244" y="3907"/>
                  </a:lnTo>
                  <a:lnTo>
                    <a:pt x="2244" y="3909"/>
                  </a:lnTo>
                  <a:lnTo>
                    <a:pt x="2240" y="3909"/>
                  </a:lnTo>
                  <a:lnTo>
                    <a:pt x="2240" y="3909"/>
                  </a:lnTo>
                  <a:lnTo>
                    <a:pt x="2240" y="3909"/>
                  </a:lnTo>
                  <a:lnTo>
                    <a:pt x="2240" y="3911"/>
                  </a:lnTo>
                  <a:lnTo>
                    <a:pt x="2238" y="3911"/>
                  </a:lnTo>
                  <a:lnTo>
                    <a:pt x="2236" y="3909"/>
                  </a:lnTo>
                  <a:lnTo>
                    <a:pt x="2236" y="3909"/>
                  </a:lnTo>
                  <a:lnTo>
                    <a:pt x="2236" y="3909"/>
                  </a:lnTo>
                  <a:lnTo>
                    <a:pt x="2234" y="3907"/>
                  </a:lnTo>
                  <a:lnTo>
                    <a:pt x="2234" y="3907"/>
                  </a:lnTo>
                  <a:lnTo>
                    <a:pt x="2234" y="3905"/>
                  </a:lnTo>
                  <a:lnTo>
                    <a:pt x="2232" y="3905"/>
                  </a:lnTo>
                  <a:lnTo>
                    <a:pt x="2228" y="3901"/>
                  </a:lnTo>
                  <a:lnTo>
                    <a:pt x="2228" y="3901"/>
                  </a:lnTo>
                  <a:lnTo>
                    <a:pt x="2228" y="3901"/>
                  </a:lnTo>
                  <a:lnTo>
                    <a:pt x="2226" y="3901"/>
                  </a:lnTo>
                  <a:lnTo>
                    <a:pt x="2224" y="3897"/>
                  </a:lnTo>
                  <a:lnTo>
                    <a:pt x="2223" y="3897"/>
                  </a:lnTo>
                  <a:lnTo>
                    <a:pt x="2223" y="3897"/>
                  </a:lnTo>
                  <a:lnTo>
                    <a:pt x="2221" y="3895"/>
                  </a:lnTo>
                  <a:lnTo>
                    <a:pt x="2221" y="3895"/>
                  </a:lnTo>
                  <a:lnTo>
                    <a:pt x="2219" y="3895"/>
                  </a:lnTo>
                  <a:lnTo>
                    <a:pt x="2217" y="3895"/>
                  </a:lnTo>
                  <a:lnTo>
                    <a:pt x="2217" y="3895"/>
                  </a:lnTo>
                  <a:lnTo>
                    <a:pt x="2217" y="3895"/>
                  </a:lnTo>
                  <a:lnTo>
                    <a:pt x="2213" y="3895"/>
                  </a:lnTo>
                  <a:lnTo>
                    <a:pt x="2213" y="3895"/>
                  </a:lnTo>
                  <a:lnTo>
                    <a:pt x="2201" y="3895"/>
                  </a:lnTo>
                  <a:lnTo>
                    <a:pt x="2201" y="3893"/>
                  </a:lnTo>
                  <a:lnTo>
                    <a:pt x="2197" y="3893"/>
                  </a:lnTo>
                  <a:lnTo>
                    <a:pt x="2197" y="3893"/>
                  </a:lnTo>
                  <a:lnTo>
                    <a:pt x="2197" y="3893"/>
                  </a:lnTo>
                  <a:lnTo>
                    <a:pt x="2195" y="3893"/>
                  </a:lnTo>
                  <a:lnTo>
                    <a:pt x="2195" y="3893"/>
                  </a:lnTo>
                  <a:lnTo>
                    <a:pt x="2193" y="3893"/>
                  </a:lnTo>
                  <a:lnTo>
                    <a:pt x="2193" y="3893"/>
                  </a:lnTo>
                  <a:lnTo>
                    <a:pt x="2191" y="3891"/>
                  </a:lnTo>
                  <a:lnTo>
                    <a:pt x="2187" y="3891"/>
                  </a:lnTo>
                  <a:lnTo>
                    <a:pt x="2187" y="3893"/>
                  </a:lnTo>
                  <a:lnTo>
                    <a:pt x="2183" y="3893"/>
                  </a:lnTo>
                  <a:lnTo>
                    <a:pt x="2183" y="3891"/>
                  </a:lnTo>
                  <a:lnTo>
                    <a:pt x="2179" y="3891"/>
                  </a:lnTo>
                  <a:lnTo>
                    <a:pt x="2177" y="3891"/>
                  </a:lnTo>
                  <a:lnTo>
                    <a:pt x="2177" y="3891"/>
                  </a:lnTo>
                  <a:lnTo>
                    <a:pt x="2177" y="3889"/>
                  </a:lnTo>
                  <a:lnTo>
                    <a:pt x="2175" y="3889"/>
                  </a:lnTo>
                  <a:lnTo>
                    <a:pt x="2175" y="3889"/>
                  </a:lnTo>
                  <a:lnTo>
                    <a:pt x="2173" y="3889"/>
                  </a:lnTo>
                  <a:lnTo>
                    <a:pt x="2173" y="3887"/>
                  </a:lnTo>
                  <a:lnTo>
                    <a:pt x="2173" y="3887"/>
                  </a:lnTo>
                  <a:lnTo>
                    <a:pt x="2173" y="3887"/>
                  </a:lnTo>
                  <a:lnTo>
                    <a:pt x="2171" y="3887"/>
                  </a:lnTo>
                  <a:lnTo>
                    <a:pt x="2169" y="3885"/>
                  </a:lnTo>
                  <a:lnTo>
                    <a:pt x="2169" y="3885"/>
                  </a:lnTo>
                  <a:lnTo>
                    <a:pt x="2169" y="3885"/>
                  </a:lnTo>
                  <a:lnTo>
                    <a:pt x="2165" y="3885"/>
                  </a:lnTo>
                  <a:lnTo>
                    <a:pt x="2165" y="3883"/>
                  </a:lnTo>
                  <a:lnTo>
                    <a:pt x="2163" y="3883"/>
                  </a:lnTo>
                  <a:lnTo>
                    <a:pt x="2163" y="3883"/>
                  </a:lnTo>
                  <a:lnTo>
                    <a:pt x="2159" y="3883"/>
                  </a:lnTo>
                  <a:lnTo>
                    <a:pt x="2159" y="3881"/>
                  </a:lnTo>
                  <a:lnTo>
                    <a:pt x="2157" y="3881"/>
                  </a:lnTo>
                  <a:lnTo>
                    <a:pt x="2157" y="3883"/>
                  </a:lnTo>
                  <a:lnTo>
                    <a:pt x="2155" y="3883"/>
                  </a:lnTo>
                  <a:lnTo>
                    <a:pt x="2155" y="3881"/>
                  </a:lnTo>
                  <a:lnTo>
                    <a:pt x="2153" y="3881"/>
                  </a:lnTo>
                  <a:lnTo>
                    <a:pt x="2153" y="3881"/>
                  </a:lnTo>
                  <a:lnTo>
                    <a:pt x="2153" y="3881"/>
                  </a:lnTo>
                  <a:lnTo>
                    <a:pt x="2153" y="3879"/>
                  </a:lnTo>
                  <a:lnTo>
                    <a:pt x="2151" y="3879"/>
                  </a:lnTo>
                  <a:lnTo>
                    <a:pt x="2151" y="3879"/>
                  </a:lnTo>
                  <a:lnTo>
                    <a:pt x="2149" y="3879"/>
                  </a:lnTo>
                  <a:lnTo>
                    <a:pt x="2149" y="3877"/>
                  </a:lnTo>
                  <a:lnTo>
                    <a:pt x="2149" y="3877"/>
                  </a:lnTo>
                  <a:lnTo>
                    <a:pt x="2149" y="3877"/>
                  </a:lnTo>
                  <a:lnTo>
                    <a:pt x="2147" y="3877"/>
                  </a:lnTo>
                  <a:lnTo>
                    <a:pt x="2147" y="3875"/>
                  </a:lnTo>
                  <a:lnTo>
                    <a:pt x="2145" y="3875"/>
                  </a:lnTo>
                  <a:lnTo>
                    <a:pt x="2145" y="3875"/>
                  </a:lnTo>
                  <a:lnTo>
                    <a:pt x="2145" y="3875"/>
                  </a:lnTo>
                  <a:lnTo>
                    <a:pt x="2143" y="3875"/>
                  </a:lnTo>
                  <a:lnTo>
                    <a:pt x="2143" y="3873"/>
                  </a:lnTo>
                  <a:lnTo>
                    <a:pt x="2139" y="3873"/>
                  </a:lnTo>
                  <a:lnTo>
                    <a:pt x="2139" y="3873"/>
                  </a:lnTo>
                  <a:lnTo>
                    <a:pt x="2139" y="3873"/>
                  </a:lnTo>
                  <a:lnTo>
                    <a:pt x="2135" y="3873"/>
                  </a:lnTo>
                  <a:lnTo>
                    <a:pt x="2135" y="3873"/>
                  </a:lnTo>
                  <a:lnTo>
                    <a:pt x="2133" y="3873"/>
                  </a:lnTo>
                  <a:lnTo>
                    <a:pt x="2133" y="3873"/>
                  </a:lnTo>
                  <a:lnTo>
                    <a:pt x="2133" y="3873"/>
                  </a:lnTo>
                  <a:lnTo>
                    <a:pt x="2133" y="3873"/>
                  </a:lnTo>
                  <a:lnTo>
                    <a:pt x="2131" y="3873"/>
                  </a:lnTo>
                  <a:lnTo>
                    <a:pt x="2131" y="3871"/>
                  </a:lnTo>
                  <a:lnTo>
                    <a:pt x="2129" y="3871"/>
                  </a:lnTo>
                  <a:lnTo>
                    <a:pt x="2129" y="3871"/>
                  </a:lnTo>
                  <a:lnTo>
                    <a:pt x="2127" y="3871"/>
                  </a:lnTo>
                  <a:lnTo>
                    <a:pt x="2127" y="3871"/>
                  </a:lnTo>
                  <a:lnTo>
                    <a:pt x="2125" y="3871"/>
                  </a:lnTo>
                  <a:lnTo>
                    <a:pt x="2125" y="3869"/>
                  </a:lnTo>
                  <a:lnTo>
                    <a:pt x="2125" y="3869"/>
                  </a:lnTo>
                  <a:lnTo>
                    <a:pt x="2125" y="3869"/>
                  </a:lnTo>
                  <a:lnTo>
                    <a:pt x="2123" y="3869"/>
                  </a:lnTo>
                  <a:lnTo>
                    <a:pt x="2123" y="3867"/>
                  </a:lnTo>
                  <a:lnTo>
                    <a:pt x="2121" y="3867"/>
                  </a:lnTo>
                  <a:lnTo>
                    <a:pt x="2123" y="3867"/>
                  </a:lnTo>
                  <a:lnTo>
                    <a:pt x="2125" y="3869"/>
                  </a:lnTo>
                  <a:lnTo>
                    <a:pt x="2125" y="3869"/>
                  </a:lnTo>
                  <a:lnTo>
                    <a:pt x="2125" y="3869"/>
                  </a:lnTo>
                  <a:lnTo>
                    <a:pt x="2127" y="3869"/>
                  </a:lnTo>
                  <a:lnTo>
                    <a:pt x="2127" y="3871"/>
                  </a:lnTo>
                  <a:lnTo>
                    <a:pt x="2129" y="3871"/>
                  </a:lnTo>
                  <a:lnTo>
                    <a:pt x="2127" y="3869"/>
                  </a:lnTo>
                  <a:lnTo>
                    <a:pt x="2127" y="3869"/>
                  </a:lnTo>
                  <a:lnTo>
                    <a:pt x="2127" y="3869"/>
                  </a:lnTo>
                  <a:lnTo>
                    <a:pt x="2125" y="3869"/>
                  </a:lnTo>
                  <a:lnTo>
                    <a:pt x="2125" y="3867"/>
                  </a:lnTo>
                  <a:lnTo>
                    <a:pt x="2121" y="3867"/>
                  </a:lnTo>
                  <a:lnTo>
                    <a:pt x="2121" y="3867"/>
                  </a:lnTo>
                  <a:lnTo>
                    <a:pt x="2123" y="3867"/>
                  </a:lnTo>
                  <a:lnTo>
                    <a:pt x="2123" y="3865"/>
                  </a:lnTo>
                  <a:lnTo>
                    <a:pt x="2121" y="3865"/>
                  </a:lnTo>
                  <a:lnTo>
                    <a:pt x="2121" y="3865"/>
                  </a:lnTo>
                  <a:lnTo>
                    <a:pt x="2120" y="3865"/>
                  </a:lnTo>
                  <a:lnTo>
                    <a:pt x="2121" y="3865"/>
                  </a:lnTo>
                  <a:lnTo>
                    <a:pt x="2121" y="3863"/>
                  </a:lnTo>
                  <a:lnTo>
                    <a:pt x="2121" y="3863"/>
                  </a:lnTo>
                  <a:lnTo>
                    <a:pt x="2121" y="3861"/>
                  </a:lnTo>
                  <a:lnTo>
                    <a:pt x="2120" y="3861"/>
                  </a:lnTo>
                  <a:lnTo>
                    <a:pt x="2120" y="3861"/>
                  </a:lnTo>
                  <a:lnTo>
                    <a:pt x="2121" y="3861"/>
                  </a:lnTo>
                  <a:lnTo>
                    <a:pt x="2121" y="3859"/>
                  </a:lnTo>
                  <a:lnTo>
                    <a:pt x="2125" y="3859"/>
                  </a:lnTo>
                  <a:lnTo>
                    <a:pt x="2121" y="3859"/>
                  </a:lnTo>
                  <a:lnTo>
                    <a:pt x="2120" y="3861"/>
                  </a:lnTo>
                  <a:lnTo>
                    <a:pt x="2120" y="3861"/>
                  </a:lnTo>
                  <a:lnTo>
                    <a:pt x="2120" y="3861"/>
                  </a:lnTo>
                  <a:lnTo>
                    <a:pt x="2120" y="3863"/>
                  </a:lnTo>
                  <a:lnTo>
                    <a:pt x="2118" y="3863"/>
                  </a:lnTo>
                  <a:lnTo>
                    <a:pt x="2120" y="3865"/>
                  </a:lnTo>
                  <a:lnTo>
                    <a:pt x="2118" y="3865"/>
                  </a:lnTo>
                  <a:lnTo>
                    <a:pt x="2120" y="3865"/>
                  </a:lnTo>
                  <a:lnTo>
                    <a:pt x="2118" y="3865"/>
                  </a:lnTo>
                  <a:lnTo>
                    <a:pt x="2118" y="3867"/>
                  </a:lnTo>
                  <a:lnTo>
                    <a:pt x="2118" y="3865"/>
                  </a:lnTo>
                  <a:lnTo>
                    <a:pt x="2118" y="3867"/>
                  </a:lnTo>
                  <a:lnTo>
                    <a:pt x="2118" y="3865"/>
                  </a:lnTo>
                  <a:lnTo>
                    <a:pt x="2116" y="3865"/>
                  </a:lnTo>
                  <a:lnTo>
                    <a:pt x="2116" y="3867"/>
                  </a:lnTo>
                  <a:lnTo>
                    <a:pt x="2118" y="3867"/>
                  </a:lnTo>
                  <a:lnTo>
                    <a:pt x="2118" y="3867"/>
                  </a:lnTo>
                  <a:lnTo>
                    <a:pt x="2118" y="3867"/>
                  </a:lnTo>
                  <a:lnTo>
                    <a:pt x="2118" y="3867"/>
                  </a:lnTo>
                  <a:lnTo>
                    <a:pt x="2118" y="3867"/>
                  </a:lnTo>
                  <a:lnTo>
                    <a:pt x="2120" y="3867"/>
                  </a:lnTo>
                  <a:lnTo>
                    <a:pt x="2120" y="3867"/>
                  </a:lnTo>
                  <a:lnTo>
                    <a:pt x="2121" y="3867"/>
                  </a:lnTo>
                  <a:lnTo>
                    <a:pt x="2121" y="3867"/>
                  </a:lnTo>
                  <a:lnTo>
                    <a:pt x="2121" y="3867"/>
                  </a:lnTo>
                  <a:lnTo>
                    <a:pt x="2121" y="3867"/>
                  </a:lnTo>
                  <a:lnTo>
                    <a:pt x="2121" y="3867"/>
                  </a:lnTo>
                  <a:lnTo>
                    <a:pt x="2121" y="3869"/>
                  </a:lnTo>
                  <a:lnTo>
                    <a:pt x="2121" y="3867"/>
                  </a:lnTo>
                  <a:lnTo>
                    <a:pt x="2118" y="3867"/>
                  </a:lnTo>
                  <a:lnTo>
                    <a:pt x="2118" y="3869"/>
                  </a:lnTo>
                  <a:lnTo>
                    <a:pt x="2116" y="3869"/>
                  </a:lnTo>
                  <a:lnTo>
                    <a:pt x="2116" y="3869"/>
                  </a:lnTo>
                  <a:lnTo>
                    <a:pt x="2116" y="3869"/>
                  </a:lnTo>
                  <a:lnTo>
                    <a:pt x="2114" y="3871"/>
                  </a:lnTo>
                  <a:lnTo>
                    <a:pt x="2112" y="3871"/>
                  </a:lnTo>
                  <a:lnTo>
                    <a:pt x="2110" y="3869"/>
                  </a:lnTo>
                  <a:lnTo>
                    <a:pt x="2110" y="3869"/>
                  </a:lnTo>
                  <a:lnTo>
                    <a:pt x="2108" y="3869"/>
                  </a:lnTo>
                  <a:lnTo>
                    <a:pt x="2106" y="3869"/>
                  </a:lnTo>
                  <a:lnTo>
                    <a:pt x="2106" y="3867"/>
                  </a:lnTo>
                  <a:lnTo>
                    <a:pt x="2104" y="3867"/>
                  </a:lnTo>
                  <a:lnTo>
                    <a:pt x="2104" y="3867"/>
                  </a:lnTo>
                  <a:lnTo>
                    <a:pt x="2102" y="3867"/>
                  </a:lnTo>
                  <a:lnTo>
                    <a:pt x="2102" y="3865"/>
                  </a:lnTo>
                  <a:lnTo>
                    <a:pt x="2102" y="3865"/>
                  </a:lnTo>
                  <a:lnTo>
                    <a:pt x="2102" y="3865"/>
                  </a:lnTo>
                  <a:lnTo>
                    <a:pt x="2100" y="3865"/>
                  </a:lnTo>
                  <a:lnTo>
                    <a:pt x="2100" y="3863"/>
                  </a:lnTo>
                  <a:lnTo>
                    <a:pt x="2100" y="3863"/>
                  </a:lnTo>
                  <a:lnTo>
                    <a:pt x="2100" y="3861"/>
                  </a:lnTo>
                  <a:lnTo>
                    <a:pt x="2098" y="3861"/>
                  </a:lnTo>
                  <a:lnTo>
                    <a:pt x="2098" y="3861"/>
                  </a:lnTo>
                  <a:lnTo>
                    <a:pt x="2096" y="3861"/>
                  </a:lnTo>
                  <a:lnTo>
                    <a:pt x="2094" y="3859"/>
                  </a:lnTo>
                  <a:lnTo>
                    <a:pt x="2094" y="3859"/>
                  </a:lnTo>
                  <a:lnTo>
                    <a:pt x="2092" y="3857"/>
                  </a:lnTo>
                  <a:lnTo>
                    <a:pt x="2092" y="3857"/>
                  </a:lnTo>
                  <a:lnTo>
                    <a:pt x="2090" y="3857"/>
                  </a:lnTo>
                  <a:lnTo>
                    <a:pt x="2090" y="3855"/>
                  </a:lnTo>
                  <a:lnTo>
                    <a:pt x="2090" y="3855"/>
                  </a:lnTo>
                  <a:lnTo>
                    <a:pt x="2090" y="3855"/>
                  </a:lnTo>
                  <a:lnTo>
                    <a:pt x="2088" y="3855"/>
                  </a:lnTo>
                  <a:lnTo>
                    <a:pt x="2088" y="3853"/>
                  </a:lnTo>
                  <a:lnTo>
                    <a:pt x="2088" y="3853"/>
                  </a:lnTo>
                  <a:lnTo>
                    <a:pt x="2084" y="3851"/>
                  </a:lnTo>
                  <a:lnTo>
                    <a:pt x="2084" y="3851"/>
                  </a:lnTo>
                  <a:lnTo>
                    <a:pt x="2084" y="3849"/>
                  </a:lnTo>
                  <a:lnTo>
                    <a:pt x="2082" y="3849"/>
                  </a:lnTo>
                  <a:lnTo>
                    <a:pt x="2082" y="3849"/>
                  </a:lnTo>
                  <a:lnTo>
                    <a:pt x="2080" y="3847"/>
                  </a:lnTo>
                  <a:lnTo>
                    <a:pt x="2080" y="3847"/>
                  </a:lnTo>
                  <a:lnTo>
                    <a:pt x="2078" y="3847"/>
                  </a:lnTo>
                  <a:lnTo>
                    <a:pt x="2078" y="3847"/>
                  </a:lnTo>
                  <a:lnTo>
                    <a:pt x="2076" y="3847"/>
                  </a:lnTo>
                  <a:lnTo>
                    <a:pt x="2076" y="3845"/>
                  </a:lnTo>
                  <a:lnTo>
                    <a:pt x="2072" y="3845"/>
                  </a:lnTo>
                  <a:lnTo>
                    <a:pt x="2072" y="3847"/>
                  </a:lnTo>
                  <a:lnTo>
                    <a:pt x="2072" y="3845"/>
                  </a:lnTo>
                  <a:lnTo>
                    <a:pt x="2072" y="3845"/>
                  </a:lnTo>
                  <a:lnTo>
                    <a:pt x="2074" y="3845"/>
                  </a:lnTo>
                  <a:lnTo>
                    <a:pt x="2074" y="3843"/>
                  </a:lnTo>
                  <a:lnTo>
                    <a:pt x="2074" y="3843"/>
                  </a:lnTo>
                  <a:lnTo>
                    <a:pt x="2074" y="3843"/>
                  </a:lnTo>
                  <a:lnTo>
                    <a:pt x="2072" y="3843"/>
                  </a:lnTo>
                  <a:lnTo>
                    <a:pt x="2072" y="3841"/>
                  </a:lnTo>
                  <a:lnTo>
                    <a:pt x="2072" y="3841"/>
                  </a:lnTo>
                  <a:lnTo>
                    <a:pt x="2072" y="3845"/>
                  </a:lnTo>
                  <a:lnTo>
                    <a:pt x="2070" y="3845"/>
                  </a:lnTo>
                  <a:lnTo>
                    <a:pt x="2068" y="3845"/>
                  </a:lnTo>
                  <a:lnTo>
                    <a:pt x="2068" y="3843"/>
                  </a:lnTo>
                  <a:lnTo>
                    <a:pt x="2068" y="3843"/>
                  </a:lnTo>
                  <a:lnTo>
                    <a:pt x="2066" y="3843"/>
                  </a:lnTo>
                  <a:lnTo>
                    <a:pt x="2066" y="3841"/>
                  </a:lnTo>
                  <a:lnTo>
                    <a:pt x="2066" y="3841"/>
                  </a:lnTo>
                  <a:lnTo>
                    <a:pt x="2066" y="3841"/>
                  </a:lnTo>
                  <a:lnTo>
                    <a:pt x="2064" y="3839"/>
                  </a:lnTo>
                  <a:lnTo>
                    <a:pt x="2064" y="3841"/>
                  </a:lnTo>
                  <a:lnTo>
                    <a:pt x="2066" y="3839"/>
                  </a:lnTo>
                  <a:lnTo>
                    <a:pt x="2064" y="3839"/>
                  </a:lnTo>
                  <a:lnTo>
                    <a:pt x="2064" y="3839"/>
                  </a:lnTo>
                  <a:lnTo>
                    <a:pt x="2064" y="3837"/>
                  </a:lnTo>
                  <a:lnTo>
                    <a:pt x="2062" y="3837"/>
                  </a:lnTo>
                  <a:lnTo>
                    <a:pt x="2062" y="3835"/>
                  </a:lnTo>
                  <a:lnTo>
                    <a:pt x="2062" y="3835"/>
                  </a:lnTo>
                  <a:lnTo>
                    <a:pt x="2062" y="3833"/>
                  </a:lnTo>
                  <a:lnTo>
                    <a:pt x="2060" y="3833"/>
                  </a:lnTo>
                  <a:lnTo>
                    <a:pt x="2060" y="3831"/>
                  </a:lnTo>
                  <a:lnTo>
                    <a:pt x="2060" y="3831"/>
                  </a:lnTo>
                  <a:lnTo>
                    <a:pt x="2060" y="3829"/>
                  </a:lnTo>
                  <a:lnTo>
                    <a:pt x="2058" y="3829"/>
                  </a:lnTo>
                  <a:lnTo>
                    <a:pt x="2058" y="3827"/>
                  </a:lnTo>
                  <a:lnTo>
                    <a:pt x="2058" y="3827"/>
                  </a:lnTo>
                  <a:lnTo>
                    <a:pt x="2058" y="3825"/>
                  </a:lnTo>
                  <a:lnTo>
                    <a:pt x="2056" y="3823"/>
                  </a:lnTo>
                  <a:lnTo>
                    <a:pt x="2056" y="3823"/>
                  </a:lnTo>
                  <a:lnTo>
                    <a:pt x="2056" y="3821"/>
                  </a:lnTo>
                  <a:lnTo>
                    <a:pt x="2054" y="3821"/>
                  </a:lnTo>
                  <a:lnTo>
                    <a:pt x="2054" y="3819"/>
                  </a:lnTo>
                  <a:lnTo>
                    <a:pt x="2054" y="3819"/>
                  </a:lnTo>
                  <a:lnTo>
                    <a:pt x="2054" y="3818"/>
                  </a:lnTo>
                  <a:lnTo>
                    <a:pt x="2054" y="3818"/>
                  </a:lnTo>
                  <a:lnTo>
                    <a:pt x="2054" y="3816"/>
                  </a:lnTo>
                  <a:lnTo>
                    <a:pt x="2052" y="3816"/>
                  </a:lnTo>
                  <a:lnTo>
                    <a:pt x="2052" y="3814"/>
                  </a:lnTo>
                  <a:lnTo>
                    <a:pt x="2052" y="3814"/>
                  </a:lnTo>
                  <a:lnTo>
                    <a:pt x="2052" y="3812"/>
                  </a:lnTo>
                  <a:lnTo>
                    <a:pt x="2050" y="3812"/>
                  </a:lnTo>
                  <a:lnTo>
                    <a:pt x="2050" y="3810"/>
                  </a:lnTo>
                  <a:lnTo>
                    <a:pt x="2050" y="3810"/>
                  </a:lnTo>
                  <a:lnTo>
                    <a:pt x="2050" y="3808"/>
                  </a:lnTo>
                  <a:lnTo>
                    <a:pt x="2048" y="3806"/>
                  </a:lnTo>
                  <a:lnTo>
                    <a:pt x="2048" y="3804"/>
                  </a:lnTo>
                  <a:lnTo>
                    <a:pt x="2048" y="3804"/>
                  </a:lnTo>
                  <a:lnTo>
                    <a:pt x="2048" y="3802"/>
                  </a:lnTo>
                  <a:lnTo>
                    <a:pt x="2046" y="3800"/>
                  </a:lnTo>
                  <a:lnTo>
                    <a:pt x="2046" y="3798"/>
                  </a:lnTo>
                  <a:lnTo>
                    <a:pt x="2046" y="3798"/>
                  </a:lnTo>
                  <a:lnTo>
                    <a:pt x="2046" y="3794"/>
                  </a:lnTo>
                  <a:lnTo>
                    <a:pt x="2044" y="3794"/>
                  </a:lnTo>
                  <a:lnTo>
                    <a:pt x="2044" y="3792"/>
                  </a:lnTo>
                  <a:lnTo>
                    <a:pt x="2044" y="3792"/>
                  </a:lnTo>
                  <a:lnTo>
                    <a:pt x="2044" y="3790"/>
                  </a:lnTo>
                  <a:lnTo>
                    <a:pt x="2042" y="3790"/>
                  </a:lnTo>
                  <a:lnTo>
                    <a:pt x="2042" y="3788"/>
                  </a:lnTo>
                  <a:lnTo>
                    <a:pt x="2040" y="3786"/>
                  </a:lnTo>
                  <a:lnTo>
                    <a:pt x="2038" y="3784"/>
                  </a:lnTo>
                  <a:lnTo>
                    <a:pt x="2038" y="3784"/>
                  </a:lnTo>
                  <a:lnTo>
                    <a:pt x="2036" y="3784"/>
                  </a:lnTo>
                  <a:lnTo>
                    <a:pt x="2036" y="3782"/>
                  </a:lnTo>
                  <a:lnTo>
                    <a:pt x="2034" y="3782"/>
                  </a:lnTo>
                  <a:lnTo>
                    <a:pt x="2034" y="3784"/>
                  </a:lnTo>
                  <a:lnTo>
                    <a:pt x="2032" y="3784"/>
                  </a:lnTo>
                  <a:lnTo>
                    <a:pt x="2030" y="3784"/>
                  </a:lnTo>
                  <a:lnTo>
                    <a:pt x="2030" y="3784"/>
                  </a:lnTo>
                  <a:lnTo>
                    <a:pt x="2030" y="3784"/>
                  </a:lnTo>
                  <a:lnTo>
                    <a:pt x="2030" y="3784"/>
                  </a:lnTo>
                  <a:lnTo>
                    <a:pt x="2028" y="3784"/>
                  </a:lnTo>
                  <a:lnTo>
                    <a:pt x="2026" y="3782"/>
                  </a:lnTo>
                  <a:lnTo>
                    <a:pt x="2026" y="3782"/>
                  </a:lnTo>
                  <a:lnTo>
                    <a:pt x="2026" y="3782"/>
                  </a:lnTo>
                  <a:lnTo>
                    <a:pt x="2026" y="3780"/>
                  </a:lnTo>
                  <a:lnTo>
                    <a:pt x="2024" y="3780"/>
                  </a:lnTo>
                  <a:lnTo>
                    <a:pt x="2024" y="3780"/>
                  </a:lnTo>
                  <a:lnTo>
                    <a:pt x="2024" y="3780"/>
                  </a:lnTo>
                  <a:lnTo>
                    <a:pt x="2022" y="3778"/>
                  </a:lnTo>
                  <a:lnTo>
                    <a:pt x="2022" y="3778"/>
                  </a:lnTo>
                  <a:lnTo>
                    <a:pt x="2020" y="3778"/>
                  </a:lnTo>
                  <a:lnTo>
                    <a:pt x="2020" y="3778"/>
                  </a:lnTo>
                  <a:lnTo>
                    <a:pt x="2018" y="3776"/>
                  </a:lnTo>
                  <a:lnTo>
                    <a:pt x="2018" y="3776"/>
                  </a:lnTo>
                  <a:lnTo>
                    <a:pt x="2016" y="3776"/>
                  </a:lnTo>
                  <a:lnTo>
                    <a:pt x="2016" y="3776"/>
                  </a:lnTo>
                  <a:lnTo>
                    <a:pt x="2016" y="3776"/>
                  </a:lnTo>
                  <a:lnTo>
                    <a:pt x="2016" y="3774"/>
                  </a:lnTo>
                  <a:lnTo>
                    <a:pt x="2013" y="3770"/>
                  </a:lnTo>
                  <a:lnTo>
                    <a:pt x="2013" y="3770"/>
                  </a:lnTo>
                  <a:lnTo>
                    <a:pt x="2011" y="3770"/>
                  </a:lnTo>
                  <a:lnTo>
                    <a:pt x="2011" y="3768"/>
                  </a:lnTo>
                  <a:lnTo>
                    <a:pt x="2011" y="3768"/>
                  </a:lnTo>
                  <a:lnTo>
                    <a:pt x="2011" y="3768"/>
                  </a:lnTo>
                  <a:lnTo>
                    <a:pt x="2009" y="3768"/>
                  </a:lnTo>
                  <a:lnTo>
                    <a:pt x="2009" y="3766"/>
                  </a:lnTo>
                  <a:lnTo>
                    <a:pt x="2007" y="3766"/>
                  </a:lnTo>
                  <a:lnTo>
                    <a:pt x="2007" y="3766"/>
                  </a:lnTo>
                  <a:lnTo>
                    <a:pt x="2007" y="3766"/>
                  </a:lnTo>
                  <a:lnTo>
                    <a:pt x="2005" y="3762"/>
                  </a:lnTo>
                  <a:lnTo>
                    <a:pt x="2003" y="3762"/>
                  </a:lnTo>
                  <a:lnTo>
                    <a:pt x="2003" y="3762"/>
                  </a:lnTo>
                  <a:lnTo>
                    <a:pt x="2001" y="3762"/>
                  </a:lnTo>
                  <a:lnTo>
                    <a:pt x="2001" y="3762"/>
                  </a:lnTo>
                  <a:lnTo>
                    <a:pt x="1997" y="3762"/>
                  </a:lnTo>
                  <a:lnTo>
                    <a:pt x="1997" y="3764"/>
                  </a:lnTo>
                  <a:lnTo>
                    <a:pt x="1995" y="3764"/>
                  </a:lnTo>
                  <a:lnTo>
                    <a:pt x="1995" y="3762"/>
                  </a:lnTo>
                  <a:lnTo>
                    <a:pt x="1995" y="3762"/>
                  </a:lnTo>
                  <a:lnTo>
                    <a:pt x="1993" y="3762"/>
                  </a:lnTo>
                  <a:lnTo>
                    <a:pt x="1993" y="3760"/>
                  </a:lnTo>
                  <a:lnTo>
                    <a:pt x="1993" y="3758"/>
                  </a:lnTo>
                  <a:lnTo>
                    <a:pt x="1991" y="3756"/>
                  </a:lnTo>
                  <a:lnTo>
                    <a:pt x="1989" y="3756"/>
                  </a:lnTo>
                  <a:lnTo>
                    <a:pt x="1989" y="3756"/>
                  </a:lnTo>
                  <a:lnTo>
                    <a:pt x="1989" y="3756"/>
                  </a:lnTo>
                  <a:lnTo>
                    <a:pt x="1987" y="3754"/>
                  </a:lnTo>
                  <a:lnTo>
                    <a:pt x="1987" y="3754"/>
                  </a:lnTo>
                  <a:lnTo>
                    <a:pt x="1987" y="3754"/>
                  </a:lnTo>
                  <a:lnTo>
                    <a:pt x="1985" y="3754"/>
                  </a:lnTo>
                  <a:lnTo>
                    <a:pt x="1985" y="3752"/>
                  </a:lnTo>
                  <a:lnTo>
                    <a:pt x="1985" y="3752"/>
                  </a:lnTo>
                  <a:lnTo>
                    <a:pt x="1983" y="3752"/>
                  </a:lnTo>
                  <a:lnTo>
                    <a:pt x="1983" y="3750"/>
                  </a:lnTo>
                  <a:lnTo>
                    <a:pt x="1983" y="3750"/>
                  </a:lnTo>
                  <a:lnTo>
                    <a:pt x="1983" y="3750"/>
                  </a:lnTo>
                  <a:lnTo>
                    <a:pt x="1979" y="3746"/>
                  </a:lnTo>
                  <a:lnTo>
                    <a:pt x="1973" y="3746"/>
                  </a:lnTo>
                  <a:lnTo>
                    <a:pt x="1973" y="3744"/>
                  </a:lnTo>
                  <a:lnTo>
                    <a:pt x="1973" y="3744"/>
                  </a:lnTo>
                  <a:lnTo>
                    <a:pt x="1973" y="3742"/>
                  </a:lnTo>
                  <a:lnTo>
                    <a:pt x="1969" y="3740"/>
                  </a:lnTo>
                  <a:lnTo>
                    <a:pt x="1969" y="3738"/>
                  </a:lnTo>
                  <a:lnTo>
                    <a:pt x="1969" y="3738"/>
                  </a:lnTo>
                  <a:lnTo>
                    <a:pt x="1967" y="3736"/>
                  </a:lnTo>
                  <a:lnTo>
                    <a:pt x="1965" y="3736"/>
                  </a:lnTo>
                  <a:lnTo>
                    <a:pt x="1965" y="3736"/>
                  </a:lnTo>
                  <a:lnTo>
                    <a:pt x="1961" y="3736"/>
                  </a:lnTo>
                  <a:lnTo>
                    <a:pt x="1959" y="3738"/>
                  </a:lnTo>
                  <a:lnTo>
                    <a:pt x="1959" y="3734"/>
                  </a:lnTo>
                  <a:lnTo>
                    <a:pt x="1961" y="3734"/>
                  </a:lnTo>
                  <a:lnTo>
                    <a:pt x="1961" y="3734"/>
                  </a:lnTo>
                  <a:lnTo>
                    <a:pt x="1963" y="3734"/>
                  </a:lnTo>
                  <a:lnTo>
                    <a:pt x="1963" y="3734"/>
                  </a:lnTo>
                  <a:lnTo>
                    <a:pt x="1965" y="3734"/>
                  </a:lnTo>
                  <a:lnTo>
                    <a:pt x="1967" y="3734"/>
                  </a:lnTo>
                  <a:lnTo>
                    <a:pt x="1969" y="3734"/>
                  </a:lnTo>
                  <a:lnTo>
                    <a:pt x="1969" y="3734"/>
                  </a:lnTo>
                  <a:lnTo>
                    <a:pt x="1973" y="3734"/>
                  </a:lnTo>
                  <a:lnTo>
                    <a:pt x="1973" y="3732"/>
                  </a:lnTo>
                  <a:lnTo>
                    <a:pt x="1977" y="3732"/>
                  </a:lnTo>
                  <a:lnTo>
                    <a:pt x="1977" y="3734"/>
                  </a:lnTo>
                  <a:lnTo>
                    <a:pt x="1979" y="3734"/>
                  </a:lnTo>
                  <a:lnTo>
                    <a:pt x="1983" y="3734"/>
                  </a:lnTo>
                  <a:lnTo>
                    <a:pt x="1983" y="3734"/>
                  </a:lnTo>
                  <a:lnTo>
                    <a:pt x="1983" y="3734"/>
                  </a:lnTo>
                  <a:lnTo>
                    <a:pt x="1983" y="3732"/>
                  </a:lnTo>
                  <a:lnTo>
                    <a:pt x="1983" y="3732"/>
                  </a:lnTo>
                  <a:lnTo>
                    <a:pt x="1983" y="3732"/>
                  </a:lnTo>
                  <a:lnTo>
                    <a:pt x="1983" y="3730"/>
                  </a:lnTo>
                  <a:lnTo>
                    <a:pt x="1983" y="3730"/>
                  </a:lnTo>
                  <a:lnTo>
                    <a:pt x="1983" y="3728"/>
                  </a:lnTo>
                  <a:lnTo>
                    <a:pt x="1985" y="3728"/>
                  </a:lnTo>
                  <a:lnTo>
                    <a:pt x="1985" y="3726"/>
                  </a:lnTo>
                  <a:lnTo>
                    <a:pt x="1983" y="3726"/>
                  </a:lnTo>
                  <a:lnTo>
                    <a:pt x="1985" y="3724"/>
                  </a:lnTo>
                  <a:lnTo>
                    <a:pt x="1987" y="3724"/>
                  </a:lnTo>
                  <a:lnTo>
                    <a:pt x="1987" y="3724"/>
                  </a:lnTo>
                  <a:lnTo>
                    <a:pt x="1985" y="3722"/>
                  </a:lnTo>
                  <a:lnTo>
                    <a:pt x="1987" y="3722"/>
                  </a:lnTo>
                  <a:lnTo>
                    <a:pt x="1987" y="3720"/>
                  </a:lnTo>
                  <a:lnTo>
                    <a:pt x="1983" y="3720"/>
                  </a:lnTo>
                  <a:lnTo>
                    <a:pt x="1981" y="3720"/>
                  </a:lnTo>
                  <a:lnTo>
                    <a:pt x="1981" y="3720"/>
                  </a:lnTo>
                  <a:lnTo>
                    <a:pt x="1981" y="3718"/>
                  </a:lnTo>
                  <a:lnTo>
                    <a:pt x="1979" y="3718"/>
                  </a:lnTo>
                  <a:lnTo>
                    <a:pt x="1979" y="3716"/>
                  </a:lnTo>
                  <a:lnTo>
                    <a:pt x="1981" y="3716"/>
                  </a:lnTo>
                  <a:lnTo>
                    <a:pt x="1981" y="3714"/>
                  </a:lnTo>
                  <a:lnTo>
                    <a:pt x="1981" y="3714"/>
                  </a:lnTo>
                  <a:lnTo>
                    <a:pt x="1981" y="3713"/>
                  </a:lnTo>
                  <a:lnTo>
                    <a:pt x="1983" y="3711"/>
                  </a:lnTo>
                  <a:lnTo>
                    <a:pt x="1983" y="3711"/>
                  </a:lnTo>
                  <a:lnTo>
                    <a:pt x="1983" y="3709"/>
                  </a:lnTo>
                  <a:lnTo>
                    <a:pt x="1983" y="3709"/>
                  </a:lnTo>
                  <a:lnTo>
                    <a:pt x="1983" y="3709"/>
                  </a:lnTo>
                  <a:lnTo>
                    <a:pt x="1983" y="3707"/>
                  </a:lnTo>
                  <a:lnTo>
                    <a:pt x="1983" y="3707"/>
                  </a:lnTo>
                  <a:lnTo>
                    <a:pt x="1983" y="3703"/>
                  </a:lnTo>
                  <a:lnTo>
                    <a:pt x="1981" y="3703"/>
                  </a:lnTo>
                  <a:lnTo>
                    <a:pt x="1981" y="3703"/>
                  </a:lnTo>
                  <a:lnTo>
                    <a:pt x="1981" y="3703"/>
                  </a:lnTo>
                  <a:lnTo>
                    <a:pt x="1981" y="3701"/>
                  </a:lnTo>
                  <a:lnTo>
                    <a:pt x="1981" y="3701"/>
                  </a:lnTo>
                  <a:lnTo>
                    <a:pt x="1981" y="3699"/>
                  </a:lnTo>
                  <a:lnTo>
                    <a:pt x="1979" y="3699"/>
                  </a:lnTo>
                  <a:lnTo>
                    <a:pt x="1979" y="3699"/>
                  </a:lnTo>
                  <a:lnTo>
                    <a:pt x="1977" y="3699"/>
                  </a:lnTo>
                  <a:lnTo>
                    <a:pt x="1977" y="3687"/>
                  </a:lnTo>
                  <a:lnTo>
                    <a:pt x="1977" y="3687"/>
                  </a:lnTo>
                  <a:lnTo>
                    <a:pt x="1977" y="3685"/>
                  </a:lnTo>
                  <a:lnTo>
                    <a:pt x="1975" y="3685"/>
                  </a:lnTo>
                  <a:lnTo>
                    <a:pt x="1975" y="3679"/>
                  </a:lnTo>
                  <a:lnTo>
                    <a:pt x="1975" y="3679"/>
                  </a:lnTo>
                  <a:lnTo>
                    <a:pt x="1975" y="3677"/>
                  </a:lnTo>
                  <a:lnTo>
                    <a:pt x="1977" y="3677"/>
                  </a:lnTo>
                  <a:lnTo>
                    <a:pt x="1977" y="3675"/>
                  </a:lnTo>
                  <a:lnTo>
                    <a:pt x="1977" y="3675"/>
                  </a:lnTo>
                  <a:lnTo>
                    <a:pt x="1977" y="3673"/>
                  </a:lnTo>
                  <a:lnTo>
                    <a:pt x="1973" y="3673"/>
                  </a:lnTo>
                  <a:lnTo>
                    <a:pt x="1973" y="3673"/>
                  </a:lnTo>
                  <a:lnTo>
                    <a:pt x="1973" y="3673"/>
                  </a:lnTo>
                  <a:lnTo>
                    <a:pt x="1973" y="3671"/>
                  </a:lnTo>
                  <a:lnTo>
                    <a:pt x="1971" y="3671"/>
                  </a:lnTo>
                  <a:lnTo>
                    <a:pt x="1971" y="3669"/>
                  </a:lnTo>
                  <a:lnTo>
                    <a:pt x="1971" y="3669"/>
                  </a:lnTo>
                  <a:lnTo>
                    <a:pt x="1971" y="3669"/>
                  </a:lnTo>
                  <a:lnTo>
                    <a:pt x="1969" y="3669"/>
                  </a:lnTo>
                  <a:lnTo>
                    <a:pt x="1969" y="3667"/>
                  </a:lnTo>
                  <a:lnTo>
                    <a:pt x="1967" y="3667"/>
                  </a:lnTo>
                  <a:lnTo>
                    <a:pt x="1967" y="3667"/>
                  </a:lnTo>
                  <a:lnTo>
                    <a:pt x="1965" y="3667"/>
                  </a:lnTo>
                  <a:lnTo>
                    <a:pt x="1965" y="3657"/>
                  </a:lnTo>
                  <a:lnTo>
                    <a:pt x="1965" y="3657"/>
                  </a:lnTo>
                  <a:lnTo>
                    <a:pt x="1965" y="3657"/>
                  </a:lnTo>
                  <a:lnTo>
                    <a:pt x="1963" y="3657"/>
                  </a:lnTo>
                  <a:lnTo>
                    <a:pt x="1963" y="3657"/>
                  </a:lnTo>
                  <a:lnTo>
                    <a:pt x="1961" y="3657"/>
                  </a:lnTo>
                  <a:lnTo>
                    <a:pt x="1961" y="3653"/>
                  </a:lnTo>
                  <a:lnTo>
                    <a:pt x="1959" y="3653"/>
                  </a:lnTo>
                  <a:lnTo>
                    <a:pt x="1959" y="3653"/>
                  </a:lnTo>
                  <a:lnTo>
                    <a:pt x="1959" y="3653"/>
                  </a:lnTo>
                  <a:lnTo>
                    <a:pt x="1959" y="3651"/>
                  </a:lnTo>
                  <a:lnTo>
                    <a:pt x="1959" y="3649"/>
                  </a:lnTo>
                  <a:lnTo>
                    <a:pt x="1959" y="3649"/>
                  </a:lnTo>
                  <a:lnTo>
                    <a:pt x="1959" y="3649"/>
                  </a:lnTo>
                  <a:lnTo>
                    <a:pt x="1959" y="3643"/>
                  </a:lnTo>
                  <a:lnTo>
                    <a:pt x="1959" y="3643"/>
                  </a:lnTo>
                  <a:lnTo>
                    <a:pt x="1961" y="3643"/>
                  </a:lnTo>
                  <a:lnTo>
                    <a:pt x="1963" y="3643"/>
                  </a:lnTo>
                  <a:lnTo>
                    <a:pt x="1963" y="3641"/>
                  </a:lnTo>
                  <a:lnTo>
                    <a:pt x="1961" y="3641"/>
                  </a:lnTo>
                  <a:lnTo>
                    <a:pt x="1961" y="3637"/>
                  </a:lnTo>
                  <a:lnTo>
                    <a:pt x="1961" y="3637"/>
                  </a:lnTo>
                  <a:lnTo>
                    <a:pt x="1961" y="3637"/>
                  </a:lnTo>
                  <a:lnTo>
                    <a:pt x="1961" y="3637"/>
                  </a:lnTo>
                  <a:lnTo>
                    <a:pt x="1963" y="3637"/>
                  </a:lnTo>
                  <a:lnTo>
                    <a:pt x="1963" y="3635"/>
                  </a:lnTo>
                  <a:lnTo>
                    <a:pt x="1963" y="3633"/>
                  </a:lnTo>
                  <a:lnTo>
                    <a:pt x="1965" y="3633"/>
                  </a:lnTo>
                  <a:lnTo>
                    <a:pt x="1967" y="3633"/>
                  </a:lnTo>
                  <a:lnTo>
                    <a:pt x="1967" y="3633"/>
                  </a:lnTo>
                  <a:lnTo>
                    <a:pt x="1965" y="3631"/>
                  </a:lnTo>
                  <a:lnTo>
                    <a:pt x="1965" y="3631"/>
                  </a:lnTo>
                  <a:lnTo>
                    <a:pt x="1965" y="3629"/>
                  </a:lnTo>
                  <a:lnTo>
                    <a:pt x="1963" y="3629"/>
                  </a:lnTo>
                  <a:lnTo>
                    <a:pt x="1963" y="3629"/>
                  </a:lnTo>
                  <a:lnTo>
                    <a:pt x="1963" y="3629"/>
                  </a:lnTo>
                  <a:lnTo>
                    <a:pt x="1963" y="3629"/>
                  </a:lnTo>
                  <a:lnTo>
                    <a:pt x="1963" y="3627"/>
                  </a:lnTo>
                  <a:lnTo>
                    <a:pt x="1961" y="3627"/>
                  </a:lnTo>
                  <a:lnTo>
                    <a:pt x="1961" y="3621"/>
                  </a:lnTo>
                  <a:lnTo>
                    <a:pt x="1963" y="3621"/>
                  </a:lnTo>
                  <a:lnTo>
                    <a:pt x="1963" y="3619"/>
                  </a:lnTo>
                  <a:lnTo>
                    <a:pt x="1961" y="3619"/>
                  </a:lnTo>
                  <a:lnTo>
                    <a:pt x="1961" y="3617"/>
                  </a:lnTo>
                  <a:lnTo>
                    <a:pt x="1963" y="3617"/>
                  </a:lnTo>
                  <a:lnTo>
                    <a:pt x="1963" y="3615"/>
                  </a:lnTo>
                  <a:lnTo>
                    <a:pt x="1961" y="3615"/>
                  </a:lnTo>
                  <a:lnTo>
                    <a:pt x="1967" y="3615"/>
                  </a:lnTo>
                  <a:lnTo>
                    <a:pt x="1967" y="3613"/>
                  </a:lnTo>
                  <a:lnTo>
                    <a:pt x="1969" y="3613"/>
                  </a:lnTo>
                  <a:lnTo>
                    <a:pt x="1969" y="3613"/>
                  </a:lnTo>
                  <a:lnTo>
                    <a:pt x="1969" y="3613"/>
                  </a:lnTo>
                  <a:lnTo>
                    <a:pt x="1969" y="3611"/>
                  </a:lnTo>
                  <a:lnTo>
                    <a:pt x="1969" y="3611"/>
                  </a:lnTo>
                  <a:lnTo>
                    <a:pt x="1969" y="3609"/>
                  </a:lnTo>
                  <a:lnTo>
                    <a:pt x="1971" y="3609"/>
                  </a:lnTo>
                  <a:lnTo>
                    <a:pt x="1971" y="3609"/>
                  </a:lnTo>
                  <a:lnTo>
                    <a:pt x="1971" y="3608"/>
                  </a:lnTo>
                  <a:lnTo>
                    <a:pt x="1973" y="3608"/>
                  </a:lnTo>
                  <a:lnTo>
                    <a:pt x="1973" y="3609"/>
                  </a:lnTo>
                  <a:lnTo>
                    <a:pt x="1973" y="3608"/>
                  </a:lnTo>
                  <a:lnTo>
                    <a:pt x="1975" y="3608"/>
                  </a:lnTo>
                  <a:lnTo>
                    <a:pt x="1975" y="3608"/>
                  </a:lnTo>
                  <a:lnTo>
                    <a:pt x="1977" y="3608"/>
                  </a:lnTo>
                  <a:lnTo>
                    <a:pt x="1977" y="3606"/>
                  </a:lnTo>
                  <a:lnTo>
                    <a:pt x="1977" y="3606"/>
                  </a:lnTo>
                  <a:lnTo>
                    <a:pt x="1977" y="3604"/>
                  </a:lnTo>
                  <a:lnTo>
                    <a:pt x="1979" y="3604"/>
                  </a:lnTo>
                  <a:lnTo>
                    <a:pt x="1979" y="3606"/>
                  </a:lnTo>
                  <a:lnTo>
                    <a:pt x="1979" y="3606"/>
                  </a:lnTo>
                  <a:lnTo>
                    <a:pt x="1979" y="3606"/>
                  </a:lnTo>
                  <a:lnTo>
                    <a:pt x="1981" y="3606"/>
                  </a:lnTo>
                  <a:lnTo>
                    <a:pt x="1981" y="3608"/>
                  </a:lnTo>
                  <a:lnTo>
                    <a:pt x="1985" y="3608"/>
                  </a:lnTo>
                  <a:lnTo>
                    <a:pt x="1985" y="3606"/>
                  </a:lnTo>
                  <a:lnTo>
                    <a:pt x="1987" y="3606"/>
                  </a:lnTo>
                  <a:lnTo>
                    <a:pt x="1989" y="3606"/>
                  </a:lnTo>
                  <a:lnTo>
                    <a:pt x="1991" y="3606"/>
                  </a:lnTo>
                  <a:lnTo>
                    <a:pt x="1991" y="3602"/>
                  </a:lnTo>
                  <a:lnTo>
                    <a:pt x="1991" y="3602"/>
                  </a:lnTo>
                  <a:lnTo>
                    <a:pt x="1991" y="3600"/>
                  </a:lnTo>
                  <a:lnTo>
                    <a:pt x="1995" y="3600"/>
                  </a:lnTo>
                  <a:lnTo>
                    <a:pt x="1995" y="3598"/>
                  </a:lnTo>
                  <a:lnTo>
                    <a:pt x="1995" y="3598"/>
                  </a:lnTo>
                  <a:lnTo>
                    <a:pt x="1995" y="3600"/>
                  </a:lnTo>
                  <a:lnTo>
                    <a:pt x="2001" y="3600"/>
                  </a:lnTo>
                  <a:lnTo>
                    <a:pt x="2001" y="3600"/>
                  </a:lnTo>
                  <a:lnTo>
                    <a:pt x="2003" y="3600"/>
                  </a:lnTo>
                  <a:lnTo>
                    <a:pt x="2003" y="3602"/>
                  </a:lnTo>
                  <a:lnTo>
                    <a:pt x="2005" y="3602"/>
                  </a:lnTo>
                  <a:lnTo>
                    <a:pt x="2005" y="3602"/>
                  </a:lnTo>
                  <a:lnTo>
                    <a:pt x="2005" y="3602"/>
                  </a:lnTo>
                  <a:lnTo>
                    <a:pt x="2005" y="3604"/>
                  </a:lnTo>
                  <a:lnTo>
                    <a:pt x="2007" y="3604"/>
                  </a:lnTo>
                  <a:lnTo>
                    <a:pt x="2007" y="3604"/>
                  </a:lnTo>
                  <a:lnTo>
                    <a:pt x="2011" y="3604"/>
                  </a:lnTo>
                  <a:lnTo>
                    <a:pt x="2011" y="3606"/>
                  </a:lnTo>
                  <a:lnTo>
                    <a:pt x="2020" y="3606"/>
                  </a:lnTo>
                  <a:lnTo>
                    <a:pt x="2020" y="3606"/>
                  </a:lnTo>
                  <a:lnTo>
                    <a:pt x="2024" y="3606"/>
                  </a:lnTo>
                  <a:lnTo>
                    <a:pt x="2024" y="3608"/>
                  </a:lnTo>
                  <a:lnTo>
                    <a:pt x="2026" y="3606"/>
                  </a:lnTo>
                  <a:lnTo>
                    <a:pt x="2026" y="3608"/>
                  </a:lnTo>
                  <a:lnTo>
                    <a:pt x="2026" y="3608"/>
                  </a:lnTo>
                  <a:lnTo>
                    <a:pt x="2028" y="3608"/>
                  </a:lnTo>
                  <a:lnTo>
                    <a:pt x="2028" y="3608"/>
                  </a:lnTo>
                  <a:lnTo>
                    <a:pt x="2028" y="3608"/>
                  </a:lnTo>
                  <a:lnTo>
                    <a:pt x="2030" y="3608"/>
                  </a:lnTo>
                  <a:lnTo>
                    <a:pt x="2030" y="3606"/>
                  </a:lnTo>
                  <a:lnTo>
                    <a:pt x="2030" y="3608"/>
                  </a:lnTo>
                  <a:lnTo>
                    <a:pt x="2032" y="3608"/>
                  </a:lnTo>
                  <a:lnTo>
                    <a:pt x="2032" y="3608"/>
                  </a:lnTo>
                  <a:lnTo>
                    <a:pt x="2034" y="3608"/>
                  </a:lnTo>
                  <a:lnTo>
                    <a:pt x="2034" y="3609"/>
                  </a:lnTo>
                  <a:lnTo>
                    <a:pt x="2034" y="3608"/>
                  </a:lnTo>
                  <a:lnTo>
                    <a:pt x="2042" y="3608"/>
                  </a:lnTo>
                  <a:lnTo>
                    <a:pt x="2042" y="3609"/>
                  </a:lnTo>
                  <a:lnTo>
                    <a:pt x="2044" y="3609"/>
                  </a:lnTo>
                  <a:lnTo>
                    <a:pt x="2044" y="3608"/>
                  </a:lnTo>
                  <a:lnTo>
                    <a:pt x="2044" y="3609"/>
                  </a:lnTo>
                  <a:lnTo>
                    <a:pt x="2046" y="3609"/>
                  </a:lnTo>
                  <a:lnTo>
                    <a:pt x="2046" y="3609"/>
                  </a:lnTo>
                  <a:lnTo>
                    <a:pt x="2048" y="3609"/>
                  </a:lnTo>
                  <a:lnTo>
                    <a:pt x="2048" y="3609"/>
                  </a:lnTo>
                  <a:lnTo>
                    <a:pt x="2048" y="3609"/>
                  </a:lnTo>
                  <a:lnTo>
                    <a:pt x="2050" y="3611"/>
                  </a:lnTo>
                  <a:lnTo>
                    <a:pt x="2052" y="3611"/>
                  </a:lnTo>
                  <a:lnTo>
                    <a:pt x="2054" y="3609"/>
                  </a:lnTo>
                  <a:lnTo>
                    <a:pt x="2054" y="3608"/>
                  </a:lnTo>
                  <a:lnTo>
                    <a:pt x="2052" y="3608"/>
                  </a:lnTo>
                  <a:lnTo>
                    <a:pt x="2054" y="3608"/>
                  </a:lnTo>
                  <a:lnTo>
                    <a:pt x="2054" y="3606"/>
                  </a:lnTo>
                  <a:lnTo>
                    <a:pt x="2054" y="3606"/>
                  </a:lnTo>
                  <a:lnTo>
                    <a:pt x="2054" y="3604"/>
                  </a:lnTo>
                  <a:lnTo>
                    <a:pt x="2054" y="3604"/>
                  </a:lnTo>
                  <a:lnTo>
                    <a:pt x="2054" y="3602"/>
                  </a:lnTo>
                  <a:lnTo>
                    <a:pt x="2056" y="3602"/>
                  </a:lnTo>
                  <a:lnTo>
                    <a:pt x="2056" y="3604"/>
                  </a:lnTo>
                  <a:lnTo>
                    <a:pt x="2058" y="3604"/>
                  </a:lnTo>
                  <a:lnTo>
                    <a:pt x="2058" y="3604"/>
                  </a:lnTo>
                  <a:lnTo>
                    <a:pt x="2058" y="3604"/>
                  </a:lnTo>
                  <a:lnTo>
                    <a:pt x="2060" y="3604"/>
                  </a:lnTo>
                  <a:lnTo>
                    <a:pt x="2060" y="3602"/>
                  </a:lnTo>
                  <a:lnTo>
                    <a:pt x="2062" y="3604"/>
                  </a:lnTo>
                  <a:lnTo>
                    <a:pt x="2062" y="3604"/>
                  </a:lnTo>
                  <a:lnTo>
                    <a:pt x="2062" y="3602"/>
                  </a:lnTo>
                  <a:lnTo>
                    <a:pt x="2064" y="3602"/>
                  </a:lnTo>
                  <a:lnTo>
                    <a:pt x="2064" y="3600"/>
                  </a:lnTo>
                  <a:lnTo>
                    <a:pt x="2062" y="3598"/>
                  </a:lnTo>
                  <a:lnTo>
                    <a:pt x="2062" y="3596"/>
                  </a:lnTo>
                  <a:lnTo>
                    <a:pt x="2064" y="3596"/>
                  </a:lnTo>
                  <a:lnTo>
                    <a:pt x="2064" y="3594"/>
                  </a:lnTo>
                  <a:lnTo>
                    <a:pt x="2068" y="3594"/>
                  </a:lnTo>
                  <a:lnTo>
                    <a:pt x="2068" y="3594"/>
                  </a:lnTo>
                  <a:lnTo>
                    <a:pt x="2070" y="3594"/>
                  </a:lnTo>
                  <a:lnTo>
                    <a:pt x="2070" y="3592"/>
                  </a:lnTo>
                  <a:lnTo>
                    <a:pt x="2072" y="3592"/>
                  </a:lnTo>
                  <a:lnTo>
                    <a:pt x="2072" y="3592"/>
                  </a:lnTo>
                  <a:lnTo>
                    <a:pt x="2076" y="3592"/>
                  </a:lnTo>
                  <a:lnTo>
                    <a:pt x="2076" y="3590"/>
                  </a:lnTo>
                  <a:lnTo>
                    <a:pt x="2078" y="3590"/>
                  </a:lnTo>
                  <a:lnTo>
                    <a:pt x="2078" y="3590"/>
                  </a:lnTo>
                  <a:lnTo>
                    <a:pt x="2078" y="3590"/>
                  </a:lnTo>
                  <a:lnTo>
                    <a:pt x="2078" y="3588"/>
                  </a:lnTo>
                  <a:lnTo>
                    <a:pt x="2078" y="3588"/>
                  </a:lnTo>
                  <a:lnTo>
                    <a:pt x="2078" y="3586"/>
                  </a:lnTo>
                  <a:lnTo>
                    <a:pt x="2078" y="3586"/>
                  </a:lnTo>
                  <a:lnTo>
                    <a:pt x="2080" y="3586"/>
                  </a:lnTo>
                  <a:lnTo>
                    <a:pt x="2080" y="3582"/>
                  </a:lnTo>
                  <a:lnTo>
                    <a:pt x="2082" y="3582"/>
                  </a:lnTo>
                  <a:lnTo>
                    <a:pt x="2082" y="3582"/>
                  </a:lnTo>
                  <a:lnTo>
                    <a:pt x="2084" y="3582"/>
                  </a:lnTo>
                  <a:lnTo>
                    <a:pt x="2084" y="3580"/>
                  </a:lnTo>
                  <a:lnTo>
                    <a:pt x="2086" y="3580"/>
                  </a:lnTo>
                  <a:lnTo>
                    <a:pt x="2086" y="3580"/>
                  </a:lnTo>
                  <a:lnTo>
                    <a:pt x="2086" y="3580"/>
                  </a:lnTo>
                  <a:lnTo>
                    <a:pt x="2086" y="3578"/>
                  </a:lnTo>
                  <a:lnTo>
                    <a:pt x="2088" y="3578"/>
                  </a:lnTo>
                  <a:lnTo>
                    <a:pt x="2088" y="3576"/>
                  </a:lnTo>
                  <a:lnTo>
                    <a:pt x="2086" y="3576"/>
                  </a:lnTo>
                  <a:lnTo>
                    <a:pt x="2086" y="3574"/>
                  </a:lnTo>
                  <a:lnTo>
                    <a:pt x="2088" y="3574"/>
                  </a:lnTo>
                  <a:lnTo>
                    <a:pt x="2088" y="3574"/>
                  </a:lnTo>
                  <a:lnTo>
                    <a:pt x="2088" y="3572"/>
                  </a:lnTo>
                  <a:lnTo>
                    <a:pt x="2088" y="3568"/>
                  </a:lnTo>
                  <a:lnTo>
                    <a:pt x="2090" y="3568"/>
                  </a:lnTo>
                  <a:lnTo>
                    <a:pt x="2090" y="3568"/>
                  </a:lnTo>
                  <a:lnTo>
                    <a:pt x="2092" y="3568"/>
                  </a:lnTo>
                  <a:lnTo>
                    <a:pt x="2092" y="3566"/>
                  </a:lnTo>
                  <a:lnTo>
                    <a:pt x="2092" y="3566"/>
                  </a:lnTo>
                  <a:lnTo>
                    <a:pt x="2092" y="3566"/>
                  </a:lnTo>
                  <a:lnTo>
                    <a:pt x="2094" y="3564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2"/>
                  </a:lnTo>
                  <a:lnTo>
                    <a:pt x="2094" y="3560"/>
                  </a:lnTo>
                  <a:lnTo>
                    <a:pt x="2092" y="3560"/>
                  </a:lnTo>
                  <a:lnTo>
                    <a:pt x="2092" y="3560"/>
                  </a:lnTo>
                  <a:lnTo>
                    <a:pt x="2090" y="3560"/>
                  </a:lnTo>
                  <a:lnTo>
                    <a:pt x="2090" y="3558"/>
                  </a:lnTo>
                  <a:lnTo>
                    <a:pt x="2090" y="3558"/>
                  </a:lnTo>
                  <a:lnTo>
                    <a:pt x="2090" y="3558"/>
                  </a:lnTo>
                  <a:lnTo>
                    <a:pt x="2090" y="3556"/>
                  </a:lnTo>
                  <a:lnTo>
                    <a:pt x="2090" y="3556"/>
                  </a:lnTo>
                  <a:lnTo>
                    <a:pt x="2090" y="3552"/>
                  </a:lnTo>
                  <a:lnTo>
                    <a:pt x="2088" y="3552"/>
                  </a:lnTo>
                  <a:lnTo>
                    <a:pt x="2086" y="3552"/>
                  </a:lnTo>
                  <a:lnTo>
                    <a:pt x="2086" y="3550"/>
                  </a:lnTo>
                  <a:lnTo>
                    <a:pt x="2084" y="3550"/>
                  </a:lnTo>
                  <a:lnTo>
                    <a:pt x="2084" y="3550"/>
                  </a:lnTo>
                  <a:lnTo>
                    <a:pt x="2082" y="3550"/>
                  </a:lnTo>
                  <a:lnTo>
                    <a:pt x="2082" y="3548"/>
                  </a:lnTo>
                  <a:lnTo>
                    <a:pt x="2082" y="3548"/>
                  </a:lnTo>
                  <a:lnTo>
                    <a:pt x="2082" y="3548"/>
                  </a:lnTo>
                  <a:lnTo>
                    <a:pt x="2078" y="3548"/>
                  </a:lnTo>
                  <a:lnTo>
                    <a:pt x="2078" y="3544"/>
                  </a:lnTo>
                  <a:lnTo>
                    <a:pt x="2078" y="3544"/>
                  </a:lnTo>
                  <a:lnTo>
                    <a:pt x="2078" y="3542"/>
                  </a:lnTo>
                  <a:lnTo>
                    <a:pt x="2076" y="3544"/>
                  </a:lnTo>
                  <a:lnTo>
                    <a:pt x="2076" y="3542"/>
                  </a:lnTo>
                  <a:lnTo>
                    <a:pt x="2072" y="3542"/>
                  </a:lnTo>
                  <a:lnTo>
                    <a:pt x="2072" y="3542"/>
                  </a:lnTo>
                  <a:lnTo>
                    <a:pt x="2072" y="3542"/>
                  </a:lnTo>
                  <a:lnTo>
                    <a:pt x="2074" y="3540"/>
                  </a:lnTo>
                  <a:lnTo>
                    <a:pt x="2074" y="3540"/>
                  </a:lnTo>
                  <a:lnTo>
                    <a:pt x="2074" y="3540"/>
                  </a:lnTo>
                  <a:lnTo>
                    <a:pt x="2074" y="3540"/>
                  </a:lnTo>
                  <a:lnTo>
                    <a:pt x="2074" y="3536"/>
                  </a:lnTo>
                  <a:lnTo>
                    <a:pt x="2074" y="3536"/>
                  </a:lnTo>
                  <a:lnTo>
                    <a:pt x="2074" y="3536"/>
                  </a:lnTo>
                  <a:lnTo>
                    <a:pt x="2074" y="3536"/>
                  </a:lnTo>
                  <a:lnTo>
                    <a:pt x="2074" y="3534"/>
                  </a:lnTo>
                  <a:lnTo>
                    <a:pt x="2072" y="3534"/>
                  </a:lnTo>
                  <a:lnTo>
                    <a:pt x="2072" y="3532"/>
                  </a:lnTo>
                  <a:lnTo>
                    <a:pt x="2074" y="3532"/>
                  </a:lnTo>
                  <a:lnTo>
                    <a:pt x="2072" y="3530"/>
                  </a:lnTo>
                  <a:lnTo>
                    <a:pt x="2072" y="3528"/>
                  </a:lnTo>
                  <a:lnTo>
                    <a:pt x="2074" y="3528"/>
                  </a:lnTo>
                  <a:lnTo>
                    <a:pt x="2074" y="3526"/>
                  </a:lnTo>
                  <a:lnTo>
                    <a:pt x="2074" y="3526"/>
                  </a:lnTo>
                  <a:lnTo>
                    <a:pt x="2074" y="3524"/>
                  </a:lnTo>
                  <a:lnTo>
                    <a:pt x="2076" y="3524"/>
                  </a:lnTo>
                  <a:lnTo>
                    <a:pt x="2076" y="3520"/>
                  </a:lnTo>
                  <a:lnTo>
                    <a:pt x="2074" y="3520"/>
                  </a:lnTo>
                  <a:lnTo>
                    <a:pt x="2074" y="3520"/>
                  </a:lnTo>
                  <a:lnTo>
                    <a:pt x="2074" y="3518"/>
                  </a:lnTo>
                  <a:lnTo>
                    <a:pt x="2074" y="3518"/>
                  </a:lnTo>
                  <a:lnTo>
                    <a:pt x="2076" y="3518"/>
                  </a:lnTo>
                  <a:lnTo>
                    <a:pt x="2076" y="3516"/>
                  </a:lnTo>
                  <a:lnTo>
                    <a:pt x="2076" y="3516"/>
                  </a:lnTo>
                  <a:lnTo>
                    <a:pt x="2076" y="3518"/>
                  </a:lnTo>
                  <a:lnTo>
                    <a:pt x="2078" y="3516"/>
                  </a:lnTo>
                  <a:lnTo>
                    <a:pt x="2080" y="3516"/>
                  </a:lnTo>
                  <a:lnTo>
                    <a:pt x="2080" y="3518"/>
                  </a:lnTo>
                  <a:lnTo>
                    <a:pt x="2080" y="3518"/>
                  </a:lnTo>
                  <a:lnTo>
                    <a:pt x="2082" y="3516"/>
                  </a:lnTo>
                  <a:lnTo>
                    <a:pt x="2086" y="3516"/>
                  </a:lnTo>
                  <a:lnTo>
                    <a:pt x="2088" y="3516"/>
                  </a:lnTo>
                  <a:lnTo>
                    <a:pt x="2088" y="3516"/>
                  </a:lnTo>
                  <a:lnTo>
                    <a:pt x="2088" y="3514"/>
                  </a:lnTo>
                  <a:lnTo>
                    <a:pt x="2090" y="3514"/>
                  </a:lnTo>
                  <a:lnTo>
                    <a:pt x="2090" y="3516"/>
                  </a:lnTo>
                  <a:lnTo>
                    <a:pt x="2092" y="3516"/>
                  </a:lnTo>
                  <a:lnTo>
                    <a:pt x="2092" y="3514"/>
                  </a:lnTo>
                  <a:lnTo>
                    <a:pt x="2092" y="3514"/>
                  </a:lnTo>
                  <a:lnTo>
                    <a:pt x="2092" y="3514"/>
                  </a:lnTo>
                  <a:lnTo>
                    <a:pt x="2096" y="3514"/>
                  </a:lnTo>
                  <a:lnTo>
                    <a:pt x="2096" y="3514"/>
                  </a:lnTo>
                  <a:lnTo>
                    <a:pt x="2096" y="3514"/>
                  </a:lnTo>
                  <a:lnTo>
                    <a:pt x="2096" y="3512"/>
                  </a:lnTo>
                  <a:lnTo>
                    <a:pt x="2102" y="3512"/>
                  </a:lnTo>
                  <a:lnTo>
                    <a:pt x="2102" y="3514"/>
                  </a:lnTo>
                  <a:lnTo>
                    <a:pt x="2102" y="3514"/>
                  </a:lnTo>
                  <a:lnTo>
                    <a:pt x="2102" y="3514"/>
                  </a:lnTo>
                  <a:lnTo>
                    <a:pt x="2104" y="3514"/>
                  </a:lnTo>
                  <a:lnTo>
                    <a:pt x="2104" y="3516"/>
                  </a:lnTo>
                  <a:lnTo>
                    <a:pt x="2104" y="3516"/>
                  </a:lnTo>
                  <a:lnTo>
                    <a:pt x="2104" y="3516"/>
                  </a:lnTo>
                  <a:lnTo>
                    <a:pt x="2106" y="3516"/>
                  </a:lnTo>
                  <a:lnTo>
                    <a:pt x="2106" y="3518"/>
                  </a:lnTo>
                  <a:lnTo>
                    <a:pt x="2108" y="3518"/>
                  </a:lnTo>
                  <a:lnTo>
                    <a:pt x="2108" y="3518"/>
                  </a:lnTo>
                  <a:lnTo>
                    <a:pt x="2108" y="3520"/>
                  </a:lnTo>
                  <a:lnTo>
                    <a:pt x="2110" y="3520"/>
                  </a:lnTo>
                  <a:lnTo>
                    <a:pt x="2110" y="3520"/>
                  </a:lnTo>
                  <a:lnTo>
                    <a:pt x="2110" y="3520"/>
                  </a:lnTo>
                  <a:lnTo>
                    <a:pt x="2110" y="3522"/>
                  </a:lnTo>
                  <a:lnTo>
                    <a:pt x="2114" y="3522"/>
                  </a:lnTo>
                  <a:lnTo>
                    <a:pt x="2114" y="3524"/>
                  </a:lnTo>
                  <a:lnTo>
                    <a:pt x="2114" y="3524"/>
                  </a:lnTo>
                  <a:lnTo>
                    <a:pt x="2114" y="3524"/>
                  </a:lnTo>
                  <a:lnTo>
                    <a:pt x="2116" y="3524"/>
                  </a:lnTo>
                  <a:lnTo>
                    <a:pt x="2116" y="3524"/>
                  </a:lnTo>
                  <a:lnTo>
                    <a:pt x="2118" y="3524"/>
                  </a:lnTo>
                  <a:lnTo>
                    <a:pt x="2118" y="3526"/>
                  </a:lnTo>
                  <a:lnTo>
                    <a:pt x="2118" y="3526"/>
                  </a:lnTo>
                  <a:lnTo>
                    <a:pt x="2118" y="3528"/>
                  </a:lnTo>
                  <a:lnTo>
                    <a:pt x="2120" y="3528"/>
                  </a:lnTo>
                  <a:lnTo>
                    <a:pt x="2120" y="3526"/>
                  </a:lnTo>
                  <a:lnTo>
                    <a:pt x="2121" y="3526"/>
                  </a:lnTo>
                  <a:lnTo>
                    <a:pt x="2121" y="3526"/>
                  </a:lnTo>
                  <a:lnTo>
                    <a:pt x="2125" y="3526"/>
                  </a:lnTo>
                  <a:lnTo>
                    <a:pt x="2125" y="3526"/>
                  </a:lnTo>
                  <a:lnTo>
                    <a:pt x="2129" y="3526"/>
                  </a:lnTo>
                  <a:lnTo>
                    <a:pt x="2129" y="3528"/>
                  </a:lnTo>
                  <a:lnTo>
                    <a:pt x="2129" y="3528"/>
                  </a:lnTo>
                  <a:lnTo>
                    <a:pt x="2129" y="3528"/>
                  </a:lnTo>
                  <a:lnTo>
                    <a:pt x="2131" y="3528"/>
                  </a:lnTo>
                  <a:lnTo>
                    <a:pt x="2131" y="3530"/>
                  </a:lnTo>
                  <a:lnTo>
                    <a:pt x="2135" y="3530"/>
                  </a:lnTo>
                  <a:lnTo>
                    <a:pt x="2135" y="3530"/>
                  </a:lnTo>
                  <a:lnTo>
                    <a:pt x="2137" y="3530"/>
                  </a:lnTo>
                  <a:lnTo>
                    <a:pt x="2137" y="3532"/>
                  </a:lnTo>
                  <a:lnTo>
                    <a:pt x="2139" y="3532"/>
                  </a:lnTo>
                  <a:lnTo>
                    <a:pt x="2141" y="3532"/>
                  </a:lnTo>
                  <a:lnTo>
                    <a:pt x="2143" y="3532"/>
                  </a:lnTo>
                  <a:lnTo>
                    <a:pt x="2143" y="3532"/>
                  </a:lnTo>
                  <a:lnTo>
                    <a:pt x="2147" y="3532"/>
                  </a:lnTo>
                  <a:lnTo>
                    <a:pt x="2147" y="3530"/>
                  </a:lnTo>
                  <a:lnTo>
                    <a:pt x="2151" y="3530"/>
                  </a:lnTo>
                  <a:lnTo>
                    <a:pt x="2151" y="3530"/>
                  </a:lnTo>
                  <a:lnTo>
                    <a:pt x="2153" y="3530"/>
                  </a:lnTo>
                  <a:lnTo>
                    <a:pt x="2153" y="3530"/>
                  </a:lnTo>
                  <a:lnTo>
                    <a:pt x="2155" y="3530"/>
                  </a:lnTo>
                  <a:lnTo>
                    <a:pt x="2155" y="3532"/>
                  </a:lnTo>
                  <a:lnTo>
                    <a:pt x="2155" y="3532"/>
                  </a:lnTo>
                  <a:lnTo>
                    <a:pt x="2157" y="3532"/>
                  </a:lnTo>
                  <a:lnTo>
                    <a:pt x="2157" y="3532"/>
                  </a:lnTo>
                  <a:lnTo>
                    <a:pt x="2159" y="3532"/>
                  </a:lnTo>
                  <a:lnTo>
                    <a:pt x="2161" y="3532"/>
                  </a:lnTo>
                  <a:lnTo>
                    <a:pt x="2161" y="3530"/>
                  </a:lnTo>
                  <a:lnTo>
                    <a:pt x="2161" y="3530"/>
                  </a:lnTo>
                  <a:lnTo>
                    <a:pt x="2161" y="3530"/>
                  </a:lnTo>
                  <a:lnTo>
                    <a:pt x="2161" y="3530"/>
                  </a:lnTo>
                  <a:lnTo>
                    <a:pt x="2161" y="3528"/>
                  </a:lnTo>
                  <a:lnTo>
                    <a:pt x="2159" y="3528"/>
                  </a:lnTo>
                  <a:lnTo>
                    <a:pt x="2159" y="3524"/>
                  </a:lnTo>
                  <a:lnTo>
                    <a:pt x="2161" y="3524"/>
                  </a:lnTo>
                  <a:lnTo>
                    <a:pt x="2161" y="3522"/>
                  </a:lnTo>
                  <a:lnTo>
                    <a:pt x="2163" y="3522"/>
                  </a:lnTo>
                  <a:lnTo>
                    <a:pt x="2165" y="3524"/>
                  </a:lnTo>
                  <a:lnTo>
                    <a:pt x="2169" y="3524"/>
                  </a:lnTo>
                  <a:lnTo>
                    <a:pt x="2169" y="3524"/>
                  </a:lnTo>
                  <a:lnTo>
                    <a:pt x="2171" y="3524"/>
                  </a:lnTo>
                  <a:lnTo>
                    <a:pt x="2173" y="3526"/>
                  </a:lnTo>
                  <a:lnTo>
                    <a:pt x="2173" y="3526"/>
                  </a:lnTo>
                  <a:lnTo>
                    <a:pt x="2173" y="3528"/>
                  </a:lnTo>
                  <a:lnTo>
                    <a:pt x="2173" y="3528"/>
                  </a:lnTo>
                  <a:lnTo>
                    <a:pt x="2175" y="3526"/>
                  </a:lnTo>
                  <a:lnTo>
                    <a:pt x="2175" y="3526"/>
                  </a:lnTo>
                  <a:lnTo>
                    <a:pt x="2177" y="3526"/>
                  </a:lnTo>
                  <a:lnTo>
                    <a:pt x="2177" y="3526"/>
                  </a:lnTo>
                  <a:lnTo>
                    <a:pt x="2179" y="3524"/>
                  </a:lnTo>
                  <a:lnTo>
                    <a:pt x="2179" y="3524"/>
                  </a:lnTo>
                  <a:lnTo>
                    <a:pt x="2179" y="3524"/>
                  </a:lnTo>
                  <a:lnTo>
                    <a:pt x="2183" y="3524"/>
                  </a:lnTo>
                  <a:lnTo>
                    <a:pt x="2183" y="3522"/>
                  </a:lnTo>
                  <a:lnTo>
                    <a:pt x="2185" y="3522"/>
                  </a:lnTo>
                  <a:lnTo>
                    <a:pt x="2185" y="3522"/>
                  </a:lnTo>
                  <a:lnTo>
                    <a:pt x="2185" y="3522"/>
                  </a:lnTo>
                  <a:lnTo>
                    <a:pt x="2185" y="3522"/>
                  </a:lnTo>
                  <a:lnTo>
                    <a:pt x="2187" y="3522"/>
                  </a:lnTo>
                  <a:lnTo>
                    <a:pt x="2187" y="3522"/>
                  </a:lnTo>
                  <a:lnTo>
                    <a:pt x="2189" y="3522"/>
                  </a:lnTo>
                  <a:lnTo>
                    <a:pt x="2189" y="3520"/>
                  </a:lnTo>
                  <a:lnTo>
                    <a:pt x="2189" y="3520"/>
                  </a:lnTo>
                  <a:lnTo>
                    <a:pt x="2191" y="3520"/>
                  </a:lnTo>
                  <a:lnTo>
                    <a:pt x="2191" y="3518"/>
                  </a:lnTo>
                  <a:lnTo>
                    <a:pt x="2193" y="3518"/>
                  </a:lnTo>
                  <a:lnTo>
                    <a:pt x="2195" y="3518"/>
                  </a:lnTo>
                  <a:lnTo>
                    <a:pt x="2195" y="3516"/>
                  </a:lnTo>
                  <a:lnTo>
                    <a:pt x="2197" y="3516"/>
                  </a:lnTo>
                  <a:lnTo>
                    <a:pt x="2197" y="3516"/>
                  </a:lnTo>
                  <a:lnTo>
                    <a:pt x="2201" y="3516"/>
                  </a:lnTo>
                  <a:lnTo>
                    <a:pt x="2201" y="3516"/>
                  </a:lnTo>
                  <a:lnTo>
                    <a:pt x="2201" y="3516"/>
                  </a:lnTo>
                  <a:lnTo>
                    <a:pt x="2201" y="3516"/>
                  </a:lnTo>
                  <a:lnTo>
                    <a:pt x="2205" y="3516"/>
                  </a:lnTo>
                  <a:lnTo>
                    <a:pt x="2207" y="3516"/>
                  </a:lnTo>
                  <a:lnTo>
                    <a:pt x="2211" y="3516"/>
                  </a:lnTo>
                  <a:lnTo>
                    <a:pt x="2211" y="3518"/>
                  </a:lnTo>
                  <a:lnTo>
                    <a:pt x="2217" y="3518"/>
                  </a:lnTo>
                  <a:lnTo>
                    <a:pt x="2217" y="3516"/>
                  </a:lnTo>
                  <a:lnTo>
                    <a:pt x="2219" y="3516"/>
                  </a:lnTo>
                  <a:lnTo>
                    <a:pt x="2221" y="3516"/>
                  </a:lnTo>
                  <a:lnTo>
                    <a:pt x="2221" y="3516"/>
                  </a:lnTo>
                  <a:lnTo>
                    <a:pt x="2221" y="3516"/>
                  </a:lnTo>
                  <a:lnTo>
                    <a:pt x="2221" y="3518"/>
                  </a:lnTo>
                  <a:lnTo>
                    <a:pt x="2223" y="3518"/>
                  </a:lnTo>
                  <a:lnTo>
                    <a:pt x="2224" y="3518"/>
                  </a:lnTo>
                  <a:lnTo>
                    <a:pt x="2224" y="3518"/>
                  </a:lnTo>
                  <a:lnTo>
                    <a:pt x="2226" y="3520"/>
                  </a:lnTo>
                  <a:lnTo>
                    <a:pt x="2226" y="3520"/>
                  </a:lnTo>
                  <a:lnTo>
                    <a:pt x="2228" y="3520"/>
                  </a:lnTo>
                  <a:lnTo>
                    <a:pt x="2228" y="3522"/>
                  </a:lnTo>
                  <a:lnTo>
                    <a:pt x="2228" y="3522"/>
                  </a:lnTo>
                  <a:lnTo>
                    <a:pt x="2230" y="3522"/>
                  </a:lnTo>
                  <a:lnTo>
                    <a:pt x="2236" y="3522"/>
                  </a:lnTo>
                  <a:lnTo>
                    <a:pt x="2236" y="3524"/>
                  </a:lnTo>
                  <a:lnTo>
                    <a:pt x="2236" y="3524"/>
                  </a:lnTo>
                  <a:lnTo>
                    <a:pt x="2236" y="3524"/>
                  </a:lnTo>
                  <a:lnTo>
                    <a:pt x="2238" y="3526"/>
                  </a:lnTo>
                  <a:lnTo>
                    <a:pt x="2240" y="3526"/>
                  </a:lnTo>
                  <a:lnTo>
                    <a:pt x="2240" y="3524"/>
                  </a:lnTo>
                  <a:lnTo>
                    <a:pt x="2240" y="3526"/>
                  </a:lnTo>
                  <a:lnTo>
                    <a:pt x="2240" y="3528"/>
                  </a:lnTo>
                  <a:lnTo>
                    <a:pt x="2242" y="3530"/>
                  </a:lnTo>
                  <a:lnTo>
                    <a:pt x="2242" y="3536"/>
                  </a:lnTo>
                  <a:lnTo>
                    <a:pt x="2242" y="3536"/>
                  </a:lnTo>
                  <a:lnTo>
                    <a:pt x="2242" y="3538"/>
                  </a:lnTo>
                  <a:lnTo>
                    <a:pt x="2244" y="3538"/>
                  </a:lnTo>
                  <a:lnTo>
                    <a:pt x="2244" y="3538"/>
                  </a:lnTo>
                  <a:lnTo>
                    <a:pt x="2244" y="3538"/>
                  </a:lnTo>
                  <a:lnTo>
                    <a:pt x="2244" y="3540"/>
                  </a:lnTo>
                  <a:lnTo>
                    <a:pt x="2246" y="3540"/>
                  </a:lnTo>
                  <a:lnTo>
                    <a:pt x="2246" y="3540"/>
                  </a:lnTo>
                  <a:lnTo>
                    <a:pt x="2246" y="3540"/>
                  </a:lnTo>
                  <a:lnTo>
                    <a:pt x="2248" y="3540"/>
                  </a:lnTo>
                  <a:lnTo>
                    <a:pt x="2248" y="3540"/>
                  </a:lnTo>
                  <a:lnTo>
                    <a:pt x="2250" y="3540"/>
                  </a:lnTo>
                  <a:lnTo>
                    <a:pt x="2250" y="3542"/>
                  </a:lnTo>
                  <a:lnTo>
                    <a:pt x="2254" y="3542"/>
                  </a:lnTo>
                  <a:lnTo>
                    <a:pt x="2254" y="3542"/>
                  </a:lnTo>
                  <a:lnTo>
                    <a:pt x="2254" y="3542"/>
                  </a:lnTo>
                  <a:lnTo>
                    <a:pt x="2256" y="3544"/>
                  </a:lnTo>
                  <a:lnTo>
                    <a:pt x="2256" y="3544"/>
                  </a:lnTo>
                  <a:lnTo>
                    <a:pt x="2258" y="3542"/>
                  </a:lnTo>
                  <a:lnTo>
                    <a:pt x="2258" y="3542"/>
                  </a:lnTo>
                  <a:lnTo>
                    <a:pt x="2260" y="3542"/>
                  </a:lnTo>
                  <a:lnTo>
                    <a:pt x="2260" y="3542"/>
                  </a:lnTo>
                  <a:lnTo>
                    <a:pt x="2262" y="3542"/>
                  </a:lnTo>
                  <a:lnTo>
                    <a:pt x="2262" y="3544"/>
                  </a:lnTo>
                  <a:lnTo>
                    <a:pt x="2262" y="3544"/>
                  </a:lnTo>
                  <a:lnTo>
                    <a:pt x="2262" y="3546"/>
                  </a:lnTo>
                  <a:lnTo>
                    <a:pt x="2266" y="3546"/>
                  </a:lnTo>
                  <a:lnTo>
                    <a:pt x="2266" y="3546"/>
                  </a:lnTo>
                  <a:lnTo>
                    <a:pt x="2266" y="3548"/>
                  </a:lnTo>
                  <a:lnTo>
                    <a:pt x="2266" y="3548"/>
                  </a:lnTo>
                  <a:lnTo>
                    <a:pt x="2268" y="3548"/>
                  </a:lnTo>
                  <a:lnTo>
                    <a:pt x="2268" y="3550"/>
                  </a:lnTo>
                  <a:lnTo>
                    <a:pt x="2268" y="3550"/>
                  </a:lnTo>
                  <a:lnTo>
                    <a:pt x="2268" y="3550"/>
                  </a:lnTo>
                  <a:lnTo>
                    <a:pt x="2270" y="3550"/>
                  </a:lnTo>
                  <a:lnTo>
                    <a:pt x="2270" y="3552"/>
                  </a:lnTo>
                  <a:lnTo>
                    <a:pt x="2270" y="3552"/>
                  </a:lnTo>
                  <a:lnTo>
                    <a:pt x="2272" y="3552"/>
                  </a:lnTo>
                  <a:lnTo>
                    <a:pt x="2272" y="3552"/>
                  </a:lnTo>
                  <a:lnTo>
                    <a:pt x="2272" y="3552"/>
                  </a:lnTo>
                  <a:lnTo>
                    <a:pt x="2278" y="3552"/>
                  </a:lnTo>
                  <a:lnTo>
                    <a:pt x="2278" y="3554"/>
                  </a:lnTo>
                  <a:lnTo>
                    <a:pt x="2278" y="3554"/>
                  </a:lnTo>
                  <a:lnTo>
                    <a:pt x="2278" y="3554"/>
                  </a:lnTo>
                  <a:lnTo>
                    <a:pt x="2280" y="3554"/>
                  </a:lnTo>
                  <a:lnTo>
                    <a:pt x="2282" y="3556"/>
                  </a:lnTo>
                  <a:lnTo>
                    <a:pt x="2284" y="3556"/>
                  </a:lnTo>
                  <a:lnTo>
                    <a:pt x="2286" y="3558"/>
                  </a:lnTo>
                  <a:lnTo>
                    <a:pt x="2292" y="3558"/>
                  </a:lnTo>
                  <a:lnTo>
                    <a:pt x="2292" y="3558"/>
                  </a:lnTo>
                  <a:lnTo>
                    <a:pt x="2296" y="3558"/>
                  </a:lnTo>
                  <a:lnTo>
                    <a:pt x="2296" y="3558"/>
                  </a:lnTo>
                  <a:lnTo>
                    <a:pt x="2298" y="3558"/>
                  </a:lnTo>
                  <a:lnTo>
                    <a:pt x="2300" y="3560"/>
                  </a:lnTo>
                  <a:lnTo>
                    <a:pt x="2300" y="3560"/>
                  </a:lnTo>
                  <a:lnTo>
                    <a:pt x="2300" y="3562"/>
                  </a:lnTo>
                  <a:lnTo>
                    <a:pt x="2302" y="3562"/>
                  </a:lnTo>
                  <a:lnTo>
                    <a:pt x="2302" y="3562"/>
                  </a:lnTo>
                  <a:lnTo>
                    <a:pt x="2304" y="3562"/>
                  </a:lnTo>
                  <a:lnTo>
                    <a:pt x="2304" y="3562"/>
                  </a:lnTo>
                  <a:lnTo>
                    <a:pt x="2306" y="3560"/>
                  </a:lnTo>
                  <a:lnTo>
                    <a:pt x="2306" y="3560"/>
                  </a:lnTo>
                  <a:lnTo>
                    <a:pt x="2308" y="3560"/>
                  </a:lnTo>
                  <a:lnTo>
                    <a:pt x="2310" y="3560"/>
                  </a:lnTo>
                  <a:lnTo>
                    <a:pt x="2310" y="3558"/>
                  </a:lnTo>
                  <a:lnTo>
                    <a:pt x="2312" y="3558"/>
                  </a:lnTo>
                  <a:lnTo>
                    <a:pt x="2312" y="3560"/>
                  </a:lnTo>
                  <a:lnTo>
                    <a:pt x="2314" y="3560"/>
                  </a:lnTo>
                  <a:lnTo>
                    <a:pt x="2314" y="3560"/>
                  </a:lnTo>
                  <a:lnTo>
                    <a:pt x="2316" y="3560"/>
                  </a:lnTo>
                  <a:lnTo>
                    <a:pt x="2316" y="3562"/>
                  </a:lnTo>
                  <a:lnTo>
                    <a:pt x="2318" y="3562"/>
                  </a:lnTo>
                  <a:lnTo>
                    <a:pt x="2318" y="3562"/>
                  </a:lnTo>
                  <a:lnTo>
                    <a:pt x="2320" y="3562"/>
                  </a:lnTo>
                  <a:lnTo>
                    <a:pt x="2320" y="3564"/>
                  </a:lnTo>
                  <a:lnTo>
                    <a:pt x="2322" y="3564"/>
                  </a:lnTo>
                  <a:lnTo>
                    <a:pt x="2322" y="3564"/>
                  </a:lnTo>
                  <a:lnTo>
                    <a:pt x="2324" y="3564"/>
                  </a:lnTo>
                  <a:lnTo>
                    <a:pt x="2324" y="3566"/>
                  </a:lnTo>
                  <a:lnTo>
                    <a:pt x="2326" y="3566"/>
                  </a:lnTo>
                  <a:lnTo>
                    <a:pt x="2326" y="3566"/>
                  </a:lnTo>
                  <a:lnTo>
                    <a:pt x="2329" y="3566"/>
                  </a:lnTo>
                  <a:lnTo>
                    <a:pt x="2329" y="3568"/>
                  </a:lnTo>
                  <a:lnTo>
                    <a:pt x="2329" y="3566"/>
                  </a:lnTo>
                  <a:lnTo>
                    <a:pt x="2331" y="3566"/>
                  </a:lnTo>
                  <a:lnTo>
                    <a:pt x="2331" y="3564"/>
                  </a:lnTo>
                  <a:lnTo>
                    <a:pt x="2331" y="3564"/>
                  </a:lnTo>
                  <a:lnTo>
                    <a:pt x="2331" y="3564"/>
                  </a:lnTo>
                  <a:lnTo>
                    <a:pt x="2333" y="3564"/>
                  </a:lnTo>
                  <a:lnTo>
                    <a:pt x="2333" y="3562"/>
                  </a:lnTo>
                  <a:lnTo>
                    <a:pt x="2333" y="3562"/>
                  </a:lnTo>
                  <a:lnTo>
                    <a:pt x="2333" y="3564"/>
                  </a:lnTo>
                  <a:lnTo>
                    <a:pt x="2335" y="3562"/>
                  </a:lnTo>
                  <a:lnTo>
                    <a:pt x="2335" y="3562"/>
                  </a:lnTo>
                  <a:lnTo>
                    <a:pt x="2337" y="3562"/>
                  </a:lnTo>
                  <a:lnTo>
                    <a:pt x="2337" y="3560"/>
                  </a:lnTo>
                  <a:lnTo>
                    <a:pt x="2339" y="3560"/>
                  </a:lnTo>
                  <a:lnTo>
                    <a:pt x="2339" y="3560"/>
                  </a:lnTo>
                  <a:lnTo>
                    <a:pt x="2343" y="3560"/>
                  </a:lnTo>
                  <a:lnTo>
                    <a:pt x="2343" y="3560"/>
                  </a:lnTo>
                  <a:lnTo>
                    <a:pt x="2349" y="3560"/>
                  </a:lnTo>
                  <a:lnTo>
                    <a:pt x="2351" y="3562"/>
                  </a:lnTo>
                  <a:lnTo>
                    <a:pt x="2351" y="3562"/>
                  </a:lnTo>
                  <a:lnTo>
                    <a:pt x="2351" y="3562"/>
                  </a:lnTo>
                  <a:lnTo>
                    <a:pt x="2353" y="3562"/>
                  </a:lnTo>
                  <a:lnTo>
                    <a:pt x="2353" y="3562"/>
                  </a:lnTo>
                  <a:lnTo>
                    <a:pt x="2355" y="3562"/>
                  </a:lnTo>
                  <a:lnTo>
                    <a:pt x="2355" y="3562"/>
                  </a:lnTo>
                  <a:lnTo>
                    <a:pt x="2355" y="3562"/>
                  </a:lnTo>
                  <a:lnTo>
                    <a:pt x="2355" y="3562"/>
                  </a:lnTo>
                  <a:lnTo>
                    <a:pt x="2359" y="3562"/>
                  </a:lnTo>
                  <a:lnTo>
                    <a:pt x="2359" y="3564"/>
                  </a:lnTo>
                  <a:lnTo>
                    <a:pt x="2359" y="3562"/>
                  </a:lnTo>
                  <a:lnTo>
                    <a:pt x="2361" y="3562"/>
                  </a:lnTo>
                  <a:lnTo>
                    <a:pt x="2361" y="3562"/>
                  </a:lnTo>
                  <a:lnTo>
                    <a:pt x="2361" y="3562"/>
                  </a:lnTo>
                  <a:lnTo>
                    <a:pt x="2363" y="3562"/>
                  </a:lnTo>
                  <a:lnTo>
                    <a:pt x="2363" y="3564"/>
                  </a:lnTo>
                  <a:lnTo>
                    <a:pt x="2363" y="3564"/>
                  </a:lnTo>
                  <a:lnTo>
                    <a:pt x="2363" y="3566"/>
                  </a:lnTo>
                  <a:lnTo>
                    <a:pt x="2365" y="3566"/>
                  </a:lnTo>
                  <a:lnTo>
                    <a:pt x="2365" y="3566"/>
                  </a:lnTo>
                  <a:lnTo>
                    <a:pt x="2365" y="3568"/>
                  </a:lnTo>
                  <a:lnTo>
                    <a:pt x="2367" y="3568"/>
                  </a:lnTo>
                  <a:lnTo>
                    <a:pt x="2367" y="3566"/>
                  </a:lnTo>
                  <a:lnTo>
                    <a:pt x="2367" y="3566"/>
                  </a:lnTo>
                  <a:lnTo>
                    <a:pt x="2367" y="3568"/>
                  </a:lnTo>
                  <a:lnTo>
                    <a:pt x="2371" y="3568"/>
                  </a:lnTo>
                  <a:lnTo>
                    <a:pt x="2371" y="3568"/>
                  </a:lnTo>
                  <a:lnTo>
                    <a:pt x="2371" y="3570"/>
                  </a:lnTo>
                  <a:lnTo>
                    <a:pt x="2373" y="3570"/>
                  </a:lnTo>
                  <a:lnTo>
                    <a:pt x="2373" y="3568"/>
                  </a:lnTo>
                  <a:lnTo>
                    <a:pt x="2377" y="3568"/>
                  </a:lnTo>
                  <a:lnTo>
                    <a:pt x="2377" y="3570"/>
                  </a:lnTo>
                  <a:lnTo>
                    <a:pt x="2379" y="3570"/>
                  </a:lnTo>
                  <a:lnTo>
                    <a:pt x="2379" y="3570"/>
                  </a:lnTo>
                  <a:lnTo>
                    <a:pt x="2383" y="3570"/>
                  </a:lnTo>
                  <a:lnTo>
                    <a:pt x="2383" y="3572"/>
                  </a:lnTo>
                  <a:lnTo>
                    <a:pt x="2385" y="3572"/>
                  </a:lnTo>
                  <a:lnTo>
                    <a:pt x="2385" y="3572"/>
                  </a:lnTo>
                  <a:lnTo>
                    <a:pt x="2389" y="3572"/>
                  </a:lnTo>
                  <a:lnTo>
                    <a:pt x="2391" y="3574"/>
                  </a:lnTo>
                  <a:lnTo>
                    <a:pt x="2395" y="3574"/>
                  </a:lnTo>
                  <a:lnTo>
                    <a:pt x="2395" y="3572"/>
                  </a:lnTo>
                  <a:lnTo>
                    <a:pt x="2395" y="3572"/>
                  </a:lnTo>
                  <a:lnTo>
                    <a:pt x="2395" y="3574"/>
                  </a:lnTo>
                  <a:lnTo>
                    <a:pt x="2397" y="3574"/>
                  </a:lnTo>
                  <a:lnTo>
                    <a:pt x="2397" y="3574"/>
                  </a:lnTo>
                  <a:lnTo>
                    <a:pt x="2401" y="3574"/>
                  </a:lnTo>
                  <a:lnTo>
                    <a:pt x="2401" y="3576"/>
                  </a:lnTo>
                  <a:lnTo>
                    <a:pt x="2403" y="3576"/>
                  </a:lnTo>
                  <a:lnTo>
                    <a:pt x="2403" y="3576"/>
                  </a:lnTo>
                  <a:lnTo>
                    <a:pt x="2405" y="3576"/>
                  </a:lnTo>
                  <a:lnTo>
                    <a:pt x="2405" y="3576"/>
                  </a:lnTo>
                  <a:lnTo>
                    <a:pt x="2407" y="3576"/>
                  </a:lnTo>
                  <a:lnTo>
                    <a:pt x="2407" y="3578"/>
                  </a:lnTo>
                  <a:lnTo>
                    <a:pt x="2409" y="3578"/>
                  </a:lnTo>
                  <a:lnTo>
                    <a:pt x="2409" y="3578"/>
                  </a:lnTo>
                  <a:lnTo>
                    <a:pt x="2409" y="3580"/>
                  </a:lnTo>
                  <a:lnTo>
                    <a:pt x="2409" y="3580"/>
                  </a:lnTo>
                  <a:lnTo>
                    <a:pt x="2411" y="3582"/>
                  </a:lnTo>
                  <a:lnTo>
                    <a:pt x="2411" y="3580"/>
                  </a:lnTo>
                  <a:lnTo>
                    <a:pt x="2411" y="3582"/>
                  </a:lnTo>
                  <a:lnTo>
                    <a:pt x="2413" y="3582"/>
                  </a:lnTo>
                  <a:lnTo>
                    <a:pt x="2413" y="3582"/>
                  </a:lnTo>
                  <a:lnTo>
                    <a:pt x="2413" y="3582"/>
                  </a:lnTo>
                  <a:lnTo>
                    <a:pt x="2413" y="3584"/>
                  </a:lnTo>
                  <a:lnTo>
                    <a:pt x="2417" y="3584"/>
                  </a:lnTo>
                  <a:lnTo>
                    <a:pt x="2417" y="3584"/>
                  </a:lnTo>
                  <a:lnTo>
                    <a:pt x="2419" y="3584"/>
                  </a:lnTo>
                  <a:lnTo>
                    <a:pt x="2419" y="3586"/>
                  </a:lnTo>
                  <a:lnTo>
                    <a:pt x="2421" y="3586"/>
                  </a:lnTo>
                  <a:lnTo>
                    <a:pt x="2421" y="3586"/>
                  </a:lnTo>
                  <a:lnTo>
                    <a:pt x="2419" y="3586"/>
                  </a:lnTo>
                  <a:lnTo>
                    <a:pt x="2419" y="3588"/>
                  </a:lnTo>
                  <a:lnTo>
                    <a:pt x="2419" y="3588"/>
                  </a:lnTo>
                  <a:lnTo>
                    <a:pt x="2417" y="3588"/>
                  </a:lnTo>
                  <a:lnTo>
                    <a:pt x="2417" y="3588"/>
                  </a:lnTo>
                  <a:lnTo>
                    <a:pt x="2415" y="3588"/>
                  </a:lnTo>
                  <a:lnTo>
                    <a:pt x="2415" y="3586"/>
                  </a:lnTo>
                  <a:lnTo>
                    <a:pt x="2411" y="3586"/>
                  </a:lnTo>
                  <a:lnTo>
                    <a:pt x="2411" y="3586"/>
                  </a:lnTo>
                  <a:lnTo>
                    <a:pt x="2409" y="3586"/>
                  </a:lnTo>
                  <a:lnTo>
                    <a:pt x="2407" y="3586"/>
                  </a:lnTo>
                  <a:lnTo>
                    <a:pt x="2407" y="3586"/>
                  </a:lnTo>
                  <a:lnTo>
                    <a:pt x="2405" y="3586"/>
                  </a:lnTo>
                  <a:lnTo>
                    <a:pt x="2405" y="3586"/>
                  </a:lnTo>
                  <a:lnTo>
                    <a:pt x="2405" y="3586"/>
                  </a:lnTo>
                  <a:lnTo>
                    <a:pt x="2403" y="3586"/>
                  </a:lnTo>
                  <a:lnTo>
                    <a:pt x="2403" y="3586"/>
                  </a:lnTo>
                  <a:lnTo>
                    <a:pt x="2403" y="3586"/>
                  </a:lnTo>
                  <a:lnTo>
                    <a:pt x="2403" y="3586"/>
                  </a:lnTo>
                  <a:lnTo>
                    <a:pt x="2401" y="3586"/>
                  </a:lnTo>
                  <a:lnTo>
                    <a:pt x="2401" y="3588"/>
                  </a:lnTo>
                  <a:lnTo>
                    <a:pt x="2401" y="3588"/>
                  </a:lnTo>
                  <a:lnTo>
                    <a:pt x="2401" y="3590"/>
                  </a:lnTo>
                  <a:lnTo>
                    <a:pt x="2399" y="3590"/>
                  </a:lnTo>
                  <a:lnTo>
                    <a:pt x="2399" y="3592"/>
                  </a:lnTo>
                  <a:lnTo>
                    <a:pt x="2401" y="3592"/>
                  </a:lnTo>
                  <a:lnTo>
                    <a:pt x="2401" y="3592"/>
                  </a:lnTo>
                  <a:lnTo>
                    <a:pt x="2403" y="3592"/>
                  </a:lnTo>
                  <a:lnTo>
                    <a:pt x="2403" y="3594"/>
                  </a:lnTo>
                  <a:lnTo>
                    <a:pt x="2403" y="3596"/>
                  </a:lnTo>
                  <a:lnTo>
                    <a:pt x="2405" y="3596"/>
                  </a:lnTo>
                  <a:lnTo>
                    <a:pt x="2405" y="3596"/>
                  </a:lnTo>
                  <a:lnTo>
                    <a:pt x="2405" y="3596"/>
                  </a:lnTo>
                  <a:lnTo>
                    <a:pt x="2405" y="3598"/>
                  </a:lnTo>
                  <a:lnTo>
                    <a:pt x="2407" y="3598"/>
                  </a:lnTo>
                  <a:lnTo>
                    <a:pt x="2407" y="3598"/>
                  </a:lnTo>
                  <a:lnTo>
                    <a:pt x="2407" y="3598"/>
                  </a:lnTo>
                  <a:lnTo>
                    <a:pt x="2407" y="3600"/>
                  </a:lnTo>
                  <a:lnTo>
                    <a:pt x="2409" y="3600"/>
                  </a:lnTo>
                  <a:lnTo>
                    <a:pt x="2409" y="3600"/>
                  </a:lnTo>
                  <a:lnTo>
                    <a:pt x="2411" y="3600"/>
                  </a:lnTo>
                  <a:lnTo>
                    <a:pt x="2411" y="3602"/>
                  </a:lnTo>
                  <a:lnTo>
                    <a:pt x="2411" y="3602"/>
                  </a:lnTo>
                  <a:lnTo>
                    <a:pt x="2413" y="3602"/>
                  </a:lnTo>
                  <a:lnTo>
                    <a:pt x="2413" y="3604"/>
                  </a:lnTo>
                  <a:lnTo>
                    <a:pt x="2413" y="3606"/>
                  </a:lnTo>
                  <a:lnTo>
                    <a:pt x="2413" y="3608"/>
                  </a:lnTo>
                  <a:lnTo>
                    <a:pt x="2415" y="3608"/>
                  </a:lnTo>
                  <a:lnTo>
                    <a:pt x="2417" y="3608"/>
                  </a:lnTo>
                  <a:lnTo>
                    <a:pt x="2419" y="3608"/>
                  </a:lnTo>
                  <a:lnTo>
                    <a:pt x="2419" y="3609"/>
                  </a:lnTo>
                  <a:lnTo>
                    <a:pt x="2427" y="3609"/>
                  </a:lnTo>
                  <a:lnTo>
                    <a:pt x="2427" y="3609"/>
                  </a:lnTo>
                  <a:lnTo>
                    <a:pt x="2427" y="3609"/>
                  </a:lnTo>
                  <a:lnTo>
                    <a:pt x="2427" y="3611"/>
                  </a:lnTo>
                  <a:lnTo>
                    <a:pt x="2429" y="3611"/>
                  </a:lnTo>
                  <a:lnTo>
                    <a:pt x="2431" y="3613"/>
                  </a:lnTo>
                  <a:lnTo>
                    <a:pt x="2431" y="3613"/>
                  </a:lnTo>
                  <a:lnTo>
                    <a:pt x="2431" y="3613"/>
                  </a:lnTo>
                  <a:lnTo>
                    <a:pt x="2432" y="3613"/>
                  </a:lnTo>
                  <a:lnTo>
                    <a:pt x="2432" y="3615"/>
                  </a:lnTo>
                  <a:lnTo>
                    <a:pt x="2432" y="3615"/>
                  </a:lnTo>
                  <a:lnTo>
                    <a:pt x="2432" y="3617"/>
                  </a:lnTo>
                  <a:lnTo>
                    <a:pt x="2432" y="3621"/>
                  </a:lnTo>
                  <a:lnTo>
                    <a:pt x="2436" y="3621"/>
                  </a:lnTo>
                  <a:lnTo>
                    <a:pt x="2438" y="3623"/>
                  </a:lnTo>
                  <a:lnTo>
                    <a:pt x="2444" y="3623"/>
                  </a:lnTo>
                  <a:lnTo>
                    <a:pt x="2444" y="3621"/>
                  </a:lnTo>
                  <a:lnTo>
                    <a:pt x="2450" y="3621"/>
                  </a:lnTo>
                  <a:lnTo>
                    <a:pt x="2450" y="3623"/>
                  </a:lnTo>
                  <a:lnTo>
                    <a:pt x="2452" y="3623"/>
                  </a:lnTo>
                  <a:lnTo>
                    <a:pt x="2452" y="3625"/>
                  </a:lnTo>
                  <a:lnTo>
                    <a:pt x="2454" y="3625"/>
                  </a:lnTo>
                  <a:lnTo>
                    <a:pt x="2454" y="3627"/>
                  </a:lnTo>
                  <a:lnTo>
                    <a:pt x="2454" y="3627"/>
                  </a:lnTo>
                  <a:lnTo>
                    <a:pt x="2454" y="3629"/>
                  </a:lnTo>
                  <a:lnTo>
                    <a:pt x="2456" y="3629"/>
                  </a:lnTo>
                  <a:lnTo>
                    <a:pt x="2456" y="3633"/>
                  </a:lnTo>
                  <a:lnTo>
                    <a:pt x="2458" y="3633"/>
                  </a:lnTo>
                  <a:lnTo>
                    <a:pt x="2458" y="3633"/>
                  </a:lnTo>
                  <a:lnTo>
                    <a:pt x="2462" y="3633"/>
                  </a:lnTo>
                  <a:lnTo>
                    <a:pt x="2464" y="3633"/>
                  </a:lnTo>
                  <a:lnTo>
                    <a:pt x="2466" y="3633"/>
                  </a:lnTo>
                  <a:lnTo>
                    <a:pt x="2466" y="3631"/>
                  </a:lnTo>
                  <a:lnTo>
                    <a:pt x="2470" y="3631"/>
                  </a:lnTo>
                  <a:lnTo>
                    <a:pt x="2470" y="3633"/>
                  </a:lnTo>
                  <a:lnTo>
                    <a:pt x="2472" y="3633"/>
                  </a:lnTo>
                  <a:lnTo>
                    <a:pt x="2472" y="3635"/>
                  </a:lnTo>
                  <a:lnTo>
                    <a:pt x="2472" y="3635"/>
                  </a:lnTo>
                  <a:lnTo>
                    <a:pt x="2472" y="3635"/>
                  </a:lnTo>
                  <a:lnTo>
                    <a:pt x="2474" y="3635"/>
                  </a:lnTo>
                  <a:lnTo>
                    <a:pt x="2474" y="3637"/>
                  </a:lnTo>
                  <a:lnTo>
                    <a:pt x="2474" y="3635"/>
                  </a:lnTo>
                  <a:lnTo>
                    <a:pt x="2476" y="3635"/>
                  </a:lnTo>
                  <a:lnTo>
                    <a:pt x="2476" y="3635"/>
                  </a:lnTo>
                  <a:lnTo>
                    <a:pt x="2480" y="3635"/>
                  </a:lnTo>
                  <a:lnTo>
                    <a:pt x="2480" y="3635"/>
                  </a:lnTo>
                  <a:lnTo>
                    <a:pt x="2482" y="3635"/>
                  </a:lnTo>
                  <a:lnTo>
                    <a:pt x="2484" y="3637"/>
                  </a:lnTo>
                  <a:lnTo>
                    <a:pt x="2484" y="3637"/>
                  </a:lnTo>
                  <a:lnTo>
                    <a:pt x="2484" y="3639"/>
                  </a:lnTo>
                  <a:lnTo>
                    <a:pt x="2488" y="3639"/>
                  </a:lnTo>
                  <a:lnTo>
                    <a:pt x="2488" y="3641"/>
                  </a:lnTo>
                  <a:lnTo>
                    <a:pt x="2490" y="3641"/>
                  </a:lnTo>
                  <a:lnTo>
                    <a:pt x="2490" y="3641"/>
                  </a:lnTo>
                  <a:lnTo>
                    <a:pt x="2490" y="3641"/>
                  </a:lnTo>
                  <a:lnTo>
                    <a:pt x="2490" y="3643"/>
                  </a:lnTo>
                  <a:lnTo>
                    <a:pt x="2492" y="3645"/>
                  </a:lnTo>
                  <a:lnTo>
                    <a:pt x="2492" y="3645"/>
                  </a:lnTo>
                  <a:lnTo>
                    <a:pt x="2494" y="3645"/>
                  </a:lnTo>
                  <a:lnTo>
                    <a:pt x="2494" y="3647"/>
                  </a:lnTo>
                  <a:lnTo>
                    <a:pt x="2496" y="3647"/>
                  </a:lnTo>
                  <a:lnTo>
                    <a:pt x="2496" y="3647"/>
                  </a:lnTo>
                  <a:lnTo>
                    <a:pt x="2496" y="3647"/>
                  </a:lnTo>
                  <a:lnTo>
                    <a:pt x="2496" y="3649"/>
                  </a:lnTo>
                  <a:lnTo>
                    <a:pt x="2498" y="3649"/>
                  </a:lnTo>
                  <a:lnTo>
                    <a:pt x="2498" y="3651"/>
                  </a:lnTo>
                  <a:lnTo>
                    <a:pt x="2498" y="3651"/>
                  </a:lnTo>
                  <a:lnTo>
                    <a:pt x="2498" y="3651"/>
                  </a:lnTo>
                  <a:lnTo>
                    <a:pt x="2500" y="3653"/>
                  </a:lnTo>
                  <a:lnTo>
                    <a:pt x="2500" y="3651"/>
                  </a:lnTo>
                  <a:lnTo>
                    <a:pt x="2500" y="3651"/>
                  </a:lnTo>
                  <a:lnTo>
                    <a:pt x="2502" y="3651"/>
                  </a:lnTo>
                  <a:lnTo>
                    <a:pt x="2506" y="3651"/>
                  </a:lnTo>
                  <a:lnTo>
                    <a:pt x="2506" y="3653"/>
                  </a:lnTo>
                  <a:lnTo>
                    <a:pt x="2506" y="3653"/>
                  </a:lnTo>
                  <a:lnTo>
                    <a:pt x="2506" y="3653"/>
                  </a:lnTo>
                  <a:lnTo>
                    <a:pt x="2514" y="3653"/>
                  </a:lnTo>
                  <a:lnTo>
                    <a:pt x="2514" y="3653"/>
                  </a:lnTo>
                  <a:lnTo>
                    <a:pt x="2524" y="3653"/>
                  </a:lnTo>
                  <a:lnTo>
                    <a:pt x="2524" y="3653"/>
                  </a:lnTo>
                  <a:lnTo>
                    <a:pt x="2524" y="3653"/>
                  </a:lnTo>
                  <a:lnTo>
                    <a:pt x="2524" y="3655"/>
                  </a:lnTo>
                  <a:lnTo>
                    <a:pt x="2526" y="3655"/>
                  </a:lnTo>
                  <a:lnTo>
                    <a:pt x="2526" y="3657"/>
                  </a:lnTo>
                  <a:lnTo>
                    <a:pt x="2526" y="3657"/>
                  </a:lnTo>
                  <a:lnTo>
                    <a:pt x="2526" y="3657"/>
                  </a:lnTo>
                  <a:lnTo>
                    <a:pt x="2526" y="3659"/>
                  </a:lnTo>
                  <a:lnTo>
                    <a:pt x="2526" y="3661"/>
                  </a:lnTo>
                  <a:lnTo>
                    <a:pt x="2528" y="3661"/>
                  </a:lnTo>
                  <a:lnTo>
                    <a:pt x="2528" y="3661"/>
                  </a:lnTo>
                  <a:lnTo>
                    <a:pt x="2528" y="3661"/>
                  </a:lnTo>
                  <a:lnTo>
                    <a:pt x="2528" y="3663"/>
                  </a:lnTo>
                  <a:lnTo>
                    <a:pt x="2528" y="3663"/>
                  </a:lnTo>
                  <a:lnTo>
                    <a:pt x="2528" y="3665"/>
                  </a:lnTo>
                  <a:lnTo>
                    <a:pt x="2530" y="3665"/>
                  </a:lnTo>
                  <a:lnTo>
                    <a:pt x="2530" y="3665"/>
                  </a:lnTo>
                  <a:lnTo>
                    <a:pt x="2530" y="3667"/>
                  </a:lnTo>
                  <a:lnTo>
                    <a:pt x="2530" y="3667"/>
                  </a:lnTo>
                  <a:lnTo>
                    <a:pt x="2532" y="3669"/>
                  </a:lnTo>
                  <a:lnTo>
                    <a:pt x="2530" y="3671"/>
                  </a:lnTo>
                  <a:lnTo>
                    <a:pt x="2530" y="3671"/>
                  </a:lnTo>
                  <a:lnTo>
                    <a:pt x="2530" y="3671"/>
                  </a:lnTo>
                  <a:lnTo>
                    <a:pt x="2530" y="3673"/>
                  </a:lnTo>
                  <a:lnTo>
                    <a:pt x="2530" y="3673"/>
                  </a:lnTo>
                  <a:lnTo>
                    <a:pt x="2530" y="3675"/>
                  </a:lnTo>
                  <a:lnTo>
                    <a:pt x="2530" y="3679"/>
                  </a:lnTo>
                  <a:lnTo>
                    <a:pt x="2530" y="3679"/>
                  </a:lnTo>
                  <a:lnTo>
                    <a:pt x="2530" y="3681"/>
                  </a:lnTo>
                  <a:lnTo>
                    <a:pt x="2532" y="3681"/>
                  </a:lnTo>
                  <a:lnTo>
                    <a:pt x="2532" y="3689"/>
                  </a:lnTo>
                  <a:lnTo>
                    <a:pt x="2530" y="3689"/>
                  </a:lnTo>
                  <a:lnTo>
                    <a:pt x="2530" y="3691"/>
                  </a:lnTo>
                  <a:lnTo>
                    <a:pt x="2530" y="3691"/>
                  </a:lnTo>
                  <a:lnTo>
                    <a:pt x="2530" y="3693"/>
                  </a:lnTo>
                  <a:lnTo>
                    <a:pt x="2530" y="3693"/>
                  </a:lnTo>
                  <a:lnTo>
                    <a:pt x="2530" y="3693"/>
                  </a:lnTo>
                  <a:lnTo>
                    <a:pt x="2532" y="3693"/>
                  </a:lnTo>
                  <a:lnTo>
                    <a:pt x="2532" y="3695"/>
                  </a:lnTo>
                  <a:lnTo>
                    <a:pt x="2532" y="3695"/>
                  </a:lnTo>
                  <a:lnTo>
                    <a:pt x="2532" y="3695"/>
                  </a:lnTo>
                  <a:lnTo>
                    <a:pt x="2532" y="3697"/>
                  </a:lnTo>
                  <a:lnTo>
                    <a:pt x="2534" y="3697"/>
                  </a:lnTo>
                  <a:lnTo>
                    <a:pt x="2534" y="3699"/>
                  </a:lnTo>
                  <a:lnTo>
                    <a:pt x="2532" y="3699"/>
                  </a:lnTo>
                  <a:lnTo>
                    <a:pt x="2534" y="3699"/>
                  </a:lnTo>
                  <a:lnTo>
                    <a:pt x="2534" y="3699"/>
                  </a:lnTo>
                  <a:lnTo>
                    <a:pt x="2534" y="3699"/>
                  </a:lnTo>
                  <a:lnTo>
                    <a:pt x="2534" y="3701"/>
                  </a:lnTo>
                  <a:lnTo>
                    <a:pt x="2536" y="3701"/>
                  </a:lnTo>
                  <a:lnTo>
                    <a:pt x="2536" y="3701"/>
                  </a:lnTo>
                  <a:lnTo>
                    <a:pt x="2536" y="3703"/>
                  </a:lnTo>
                  <a:lnTo>
                    <a:pt x="2537" y="3703"/>
                  </a:lnTo>
                  <a:lnTo>
                    <a:pt x="2537" y="3705"/>
                  </a:lnTo>
                  <a:lnTo>
                    <a:pt x="2537" y="3705"/>
                  </a:lnTo>
                  <a:lnTo>
                    <a:pt x="2537" y="3707"/>
                  </a:lnTo>
                  <a:lnTo>
                    <a:pt x="2539" y="3707"/>
                  </a:lnTo>
                  <a:lnTo>
                    <a:pt x="2539" y="3707"/>
                  </a:lnTo>
                  <a:lnTo>
                    <a:pt x="2541" y="3707"/>
                  </a:lnTo>
                  <a:lnTo>
                    <a:pt x="2541" y="3709"/>
                  </a:lnTo>
                  <a:lnTo>
                    <a:pt x="2545" y="3709"/>
                  </a:lnTo>
                  <a:lnTo>
                    <a:pt x="2545" y="3709"/>
                  </a:lnTo>
                  <a:lnTo>
                    <a:pt x="2545" y="3709"/>
                  </a:lnTo>
                  <a:lnTo>
                    <a:pt x="2545" y="3709"/>
                  </a:lnTo>
                  <a:lnTo>
                    <a:pt x="2547" y="3711"/>
                  </a:lnTo>
                  <a:lnTo>
                    <a:pt x="2549" y="3711"/>
                  </a:lnTo>
                  <a:lnTo>
                    <a:pt x="2549" y="3713"/>
                  </a:lnTo>
                  <a:lnTo>
                    <a:pt x="2551" y="3714"/>
                  </a:lnTo>
                  <a:lnTo>
                    <a:pt x="2553" y="3714"/>
                  </a:lnTo>
                  <a:lnTo>
                    <a:pt x="2553" y="3714"/>
                  </a:lnTo>
                  <a:lnTo>
                    <a:pt x="2553" y="3714"/>
                  </a:lnTo>
                  <a:lnTo>
                    <a:pt x="2553" y="3716"/>
                  </a:lnTo>
                  <a:lnTo>
                    <a:pt x="2553" y="3716"/>
                  </a:lnTo>
                  <a:lnTo>
                    <a:pt x="2553" y="3716"/>
                  </a:lnTo>
                  <a:lnTo>
                    <a:pt x="2555" y="3716"/>
                  </a:lnTo>
                  <a:lnTo>
                    <a:pt x="2555" y="3720"/>
                  </a:lnTo>
                  <a:lnTo>
                    <a:pt x="2553" y="3720"/>
                  </a:lnTo>
                  <a:lnTo>
                    <a:pt x="2553" y="3720"/>
                  </a:lnTo>
                  <a:lnTo>
                    <a:pt x="2555" y="3720"/>
                  </a:lnTo>
                  <a:lnTo>
                    <a:pt x="2555" y="3722"/>
                  </a:lnTo>
                  <a:lnTo>
                    <a:pt x="2557" y="3722"/>
                  </a:lnTo>
                  <a:lnTo>
                    <a:pt x="2557" y="3722"/>
                  </a:lnTo>
                  <a:lnTo>
                    <a:pt x="2559" y="3722"/>
                  </a:lnTo>
                  <a:lnTo>
                    <a:pt x="2559" y="3724"/>
                  </a:lnTo>
                  <a:lnTo>
                    <a:pt x="2559" y="3724"/>
                  </a:lnTo>
                  <a:lnTo>
                    <a:pt x="2561" y="3724"/>
                  </a:lnTo>
                  <a:lnTo>
                    <a:pt x="2561" y="3726"/>
                  </a:lnTo>
                  <a:lnTo>
                    <a:pt x="2561" y="3726"/>
                  </a:lnTo>
                  <a:lnTo>
                    <a:pt x="2561" y="3726"/>
                  </a:lnTo>
                  <a:lnTo>
                    <a:pt x="2563" y="3726"/>
                  </a:lnTo>
                  <a:lnTo>
                    <a:pt x="2563" y="3724"/>
                  </a:lnTo>
                  <a:lnTo>
                    <a:pt x="2565" y="3724"/>
                  </a:lnTo>
                  <a:lnTo>
                    <a:pt x="2565" y="3724"/>
                  </a:lnTo>
                  <a:lnTo>
                    <a:pt x="2567" y="3724"/>
                  </a:lnTo>
                  <a:lnTo>
                    <a:pt x="2567" y="3726"/>
                  </a:lnTo>
                  <a:lnTo>
                    <a:pt x="2567" y="3726"/>
                  </a:lnTo>
                  <a:lnTo>
                    <a:pt x="2567" y="3728"/>
                  </a:lnTo>
                  <a:lnTo>
                    <a:pt x="2569" y="3728"/>
                  </a:lnTo>
                  <a:lnTo>
                    <a:pt x="2569" y="3728"/>
                  </a:lnTo>
                  <a:lnTo>
                    <a:pt x="2571" y="3728"/>
                  </a:lnTo>
                  <a:lnTo>
                    <a:pt x="2571" y="3728"/>
                  </a:lnTo>
                  <a:lnTo>
                    <a:pt x="2573" y="3728"/>
                  </a:lnTo>
                  <a:lnTo>
                    <a:pt x="2573" y="3728"/>
                  </a:lnTo>
                  <a:lnTo>
                    <a:pt x="2573" y="3728"/>
                  </a:lnTo>
                  <a:lnTo>
                    <a:pt x="2575" y="3728"/>
                  </a:lnTo>
                  <a:lnTo>
                    <a:pt x="2575" y="3728"/>
                  </a:lnTo>
                  <a:lnTo>
                    <a:pt x="2575" y="3726"/>
                  </a:lnTo>
                  <a:lnTo>
                    <a:pt x="2583" y="3726"/>
                  </a:lnTo>
                  <a:lnTo>
                    <a:pt x="2583" y="3728"/>
                  </a:lnTo>
                  <a:lnTo>
                    <a:pt x="2585" y="3728"/>
                  </a:lnTo>
                  <a:lnTo>
                    <a:pt x="2585" y="3728"/>
                  </a:lnTo>
                  <a:lnTo>
                    <a:pt x="2585" y="3728"/>
                  </a:lnTo>
                  <a:lnTo>
                    <a:pt x="2585" y="3728"/>
                  </a:lnTo>
                  <a:lnTo>
                    <a:pt x="2587" y="3728"/>
                  </a:lnTo>
                  <a:lnTo>
                    <a:pt x="2587" y="3728"/>
                  </a:lnTo>
                  <a:lnTo>
                    <a:pt x="2589" y="3728"/>
                  </a:lnTo>
                  <a:lnTo>
                    <a:pt x="2589" y="3728"/>
                  </a:lnTo>
                  <a:lnTo>
                    <a:pt x="2591" y="3728"/>
                  </a:lnTo>
                  <a:lnTo>
                    <a:pt x="2591" y="3728"/>
                  </a:lnTo>
                  <a:lnTo>
                    <a:pt x="2593" y="3728"/>
                  </a:lnTo>
                  <a:lnTo>
                    <a:pt x="2593" y="3728"/>
                  </a:lnTo>
                  <a:lnTo>
                    <a:pt x="2595" y="3728"/>
                  </a:lnTo>
                  <a:lnTo>
                    <a:pt x="2595" y="3728"/>
                  </a:lnTo>
                  <a:lnTo>
                    <a:pt x="2595" y="3728"/>
                  </a:lnTo>
                  <a:lnTo>
                    <a:pt x="2597" y="3728"/>
                  </a:lnTo>
                  <a:lnTo>
                    <a:pt x="2597" y="3728"/>
                  </a:lnTo>
                  <a:lnTo>
                    <a:pt x="2599" y="3728"/>
                  </a:lnTo>
                  <a:lnTo>
                    <a:pt x="2599" y="3726"/>
                  </a:lnTo>
                  <a:lnTo>
                    <a:pt x="2601" y="3724"/>
                  </a:lnTo>
                  <a:lnTo>
                    <a:pt x="2601" y="3724"/>
                  </a:lnTo>
                  <a:lnTo>
                    <a:pt x="2601" y="3724"/>
                  </a:lnTo>
                  <a:lnTo>
                    <a:pt x="2601" y="3722"/>
                  </a:lnTo>
                  <a:lnTo>
                    <a:pt x="2603" y="3722"/>
                  </a:lnTo>
                  <a:lnTo>
                    <a:pt x="2603" y="3722"/>
                  </a:lnTo>
                  <a:lnTo>
                    <a:pt x="2607" y="3722"/>
                  </a:lnTo>
                  <a:lnTo>
                    <a:pt x="2607" y="3720"/>
                  </a:lnTo>
                  <a:lnTo>
                    <a:pt x="2609" y="3720"/>
                  </a:lnTo>
                  <a:lnTo>
                    <a:pt x="2609" y="3718"/>
                  </a:lnTo>
                  <a:lnTo>
                    <a:pt x="2611" y="3718"/>
                  </a:lnTo>
                  <a:lnTo>
                    <a:pt x="2611" y="3716"/>
                  </a:lnTo>
                  <a:lnTo>
                    <a:pt x="2611" y="3716"/>
                  </a:lnTo>
                  <a:lnTo>
                    <a:pt x="2611" y="3716"/>
                  </a:lnTo>
                  <a:lnTo>
                    <a:pt x="2613" y="3716"/>
                  </a:lnTo>
                  <a:lnTo>
                    <a:pt x="2613" y="3714"/>
                  </a:lnTo>
                  <a:lnTo>
                    <a:pt x="2613" y="3714"/>
                  </a:lnTo>
                  <a:lnTo>
                    <a:pt x="2615" y="3714"/>
                  </a:lnTo>
                  <a:lnTo>
                    <a:pt x="2615" y="3713"/>
                  </a:lnTo>
                  <a:lnTo>
                    <a:pt x="2617" y="3713"/>
                  </a:lnTo>
                  <a:lnTo>
                    <a:pt x="2617" y="3714"/>
                  </a:lnTo>
                  <a:lnTo>
                    <a:pt x="2619" y="3714"/>
                  </a:lnTo>
                  <a:lnTo>
                    <a:pt x="2619" y="3716"/>
                  </a:lnTo>
                  <a:lnTo>
                    <a:pt x="2621" y="3716"/>
                  </a:lnTo>
                  <a:lnTo>
                    <a:pt x="2621" y="3718"/>
                  </a:lnTo>
                  <a:lnTo>
                    <a:pt x="2623" y="3718"/>
                  </a:lnTo>
                  <a:lnTo>
                    <a:pt x="2623" y="3718"/>
                  </a:lnTo>
                  <a:lnTo>
                    <a:pt x="2623" y="3718"/>
                  </a:lnTo>
                  <a:lnTo>
                    <a:pt x="2623" y="3720"/>
                  </a:lnTo>
                  <a:lnTo>
                    <a:pt x="2625" y="3720"/>
                  </a:lnTo>
                  <a:lnTo>
                    <a:pt x="2625" y="3720"/>
                  </a:lnTo>
                  <a:lnTo>
                    <a:pt x="2625" y="3720"/>
                  </a:lnTo>
                  <a:lnTo>
                    <a:pt x="2625" y="3722"/>
                  </a:lnTo>
                  <a:lnTo>
                    <a:pt x="2629" y="3722"/>
                  </a:lnTo>
                  <a:lnTo>
                    <a:pt x="2629" y="3724"/>
                  </a:lnTo>
                  <a:lnTo>
                    <a:pt x="2631" y="3724"/>
                  </a:lnTo>
                  <a:lnTo>
                    <a:pt x="2631" y="3724"/>
                  </a:lnTo>
                  <a:lnTo>
                    <a:pt x="2637" y="3724"/>
                  </a:lnTo>
                  <a:lnTo>
                    <a:pt x="2637" y="3724"/>
                  </a:lnTo>
                  <a:lnTo>
                    <a:pt x="2639" y="3724"/>
                  </a:lnTo>
                  <a:lnTo>
                    <a:pt x="2639" y="3724"/>
                  </a:lnTo>
                  <a:lnTo>
                    <a:pt x="2639" y="3724"/>
                  </a:lnTo>
                  <a:lnTo>
                    <a:pt x="2640" y="3724"/>
                  </a:lnTo>
                  <a:lnTo>
                    <a:pt x="2640" y="3722"/>
                  </a:lnTo>
                  <a:lnTo>
                    <a:pt x="2642" y="3720"/>
                  </a:lnTo>
                  <a:lnTo>
                    <a:pt x="2642" y="3718"/>
                  </a:lnTo>
                  <a:lnTo>
                    <a:pt x="2642" y="3718"/>
                  </a:lnTo>
                  <a:lnTo>
                    <a:pt x="2642" y="3718"/>
                  </a:lnTo>
                  <a:lnTo>
                    <a:pt x="2644" y="3718"/>
                  </a:lnTo>
                  <a:lnTo>
                    <a:pt x="2644" y="3716"/>
                  </a:lnTo>
                  <a:lnTo>
                    <a:pt x="2646" y="3716"/>
                  </a:lnTo>
                  <a:lnTo>
                    <a:pt x="2646" y="3716"/>
                  </a:lnTo>
                  <a:lnTo>
                    <a:pt x="2648" y="3714"/>
                  </a:lnTo>
                  <a:lnTo>
                    <a:pt x="2648" y="3714"/>
                  </a:lnTo>
                  <a:lnTo>
                    <a:pt x="2650" y="3713"/>
                  </a:lnTo>
                  <a:lnTo>
                    <a:pt x="2652" y="3713"/>
                  </a:lnTo>
                  <a:lnTo>
                    <a:pt x="2654" y="3714"/>
                  </a:lnTo>
                  <a:lnTo>
                    <a:pt x="2656" y="3714"/>
                  </a:lnTo>
                  <a:lnTo>
                    <a:pt x="2656" y="3713"/>
                  </a:lnTo>
                  <a:lnTo>
                    <a:pt x="2656" y="3713"/>
                  </a:lnTo>
                  <a:lnTo>
                    <a:pt x="2656" y="3711"/>
                  </a:lnTo>
                  <a:lnTo>
                    <a:pt x="2658" y="3711"/>
                  </a:lnTo>
                  <a:lnTo>
                    <a:pt x="2658" y="3709"/>
                  </a:lnTo>
                  <a:lnTo>
                    <a:pt x="2658" y="3709"/>
                  </a:lnTo>
                  <a:lnTo>
                    <a:pt x="2660" y="3709"/>
                  </a:lnTo>
                  <a:lnTo>
                    <a:pt x="2660" y="3707"/>
                  </a:lnTo>
                  <a:lnTo>
                    <a:pt x="2660" y="3707"/>
                  </a:lnTo>
                  <a:lnTo>
                    <a:pt x="2660" y="3705"/>
                  </a:lnTo>
                  <a:lnTo>
                    <a:pt x="2662" y="3705"/>
                  </a:lnTo>
                  <a:lnTo>
                    <a:pt x="2662" y="3703"/>
                  </a:lnTo>
                  <a:lnTo>
                    <a:pt x="2662" y="3703"/>
                  </a:lnTo>
                  <a:lnTo>
                    <a:pt x="2662" y="3705"/>
                  </a:lnTo>
                  <a:lnTo>
                    <a:pt x="2664" y="3705"/>
                  </a:lnTo>
                  <a:lnTo>
                    <a:pt x="2664" y="3703"/>
                  </a:lnTo>
                  <a:lnTo>
                    <a:pt x="2670" y="3703"/>
                  </a:lnTo>
                  <a:lnTo>
                    <a:pt x="2670" y="3705"/>
                  </a:lnTo>
                  <a:lnTo>
                    <a:pt x="2672" y="3705"/>
                  </a:lnTo>
                  <a:lnTo>
                    <a:pt x="2672" y="3705"/>
                  </a:lnTo>
                  <a:lnTo>
                    <a:pt x="2672" y="3705"/>
                  </a:lnTo>
                  <a:lnTo>
                    <a:pt x="2672" y="3705"/>
                  </a:lnTo>
                  <a:lnTo>
                    <a:pt x="2674" y="3705"/>
                  </a:lnTo>
                  <a:lnTo>
                    <a:pt x="2674" y="3707"/>
                  </a:lnTo>
                  <a:lnTo>
                    <a:pt x="2676" y="3705"/>
                  </a:lnTo>
                  <a:lnTo>
                    <a:pt x="2676" y="3705"/>
                  </a:lnTo>
                  <a:lnTo>
                    <a:pt x="2676" y="3707"/>
                  </a:lnTo>
                  <a:lnTo>
                    <a:pt x="2678" y="3707"/>
                  </a:lnTo>
                  <a:lnTo>
                    <a:pt x="2680" y="3707"/>
                  </a:lnTo>
                  <a:lnTo>
                    <a:pt x="2682" y="3707"/>
                  </a:lnTo>
                  <a:lnTo>
                    <a:pt x="2682" y="3709"/>
                  </a:lnTo>
                  <a:lnTo>
                    <a:pt x="2684" y="3709"/>
                  </a:lnTo>
                  <a:lnTo>
                    <a:pt x="2684" y="3709"/>
                  </a:lnTo>
                  <a:lnTo>
                    <a:pt x="2686" y="3709"/>
                  </a:lnTo>
                  <a:lnTo>
                    <a:pt x="2686" y="3711"/>
                  </a:lnTo>
                  <a:lnTo>
                    <a:pt x="2686" y="3711"/>
                  </a:lnTo>
                  <a:lnTo>
                    <a:pt x="2686" y="3713"/>
                  </a:lnTo>
                  <a:lnTo>
                    <a:pt x="2688" y="3713"/>
                  </a:lnTo>
                  <a:lnTo>
                    <a:pt x="2688" y="3713"/>
                  </a:lnTo>
                  <a:lnTo>
                    <a:pt x="2688" y="3713"/>
                  </a:lnTo>
                  <a:lnTo>
                    <a:pt x="2690" y="3714"/>
                  </a:lnTo>
                  <a:lnTo>
                    <a:pt x="2690" y="3714"/>
                  </a:lnTo>
                  <a:lnTo>
                    <a:pt x="2690" y="3714"/>
                  </a:lnTo>
                  <a:lnTo>
                    <a:pt x="2692" y="3714"/>
                  </a:lnTo>
                  <a:lnTo>
                    <a:pt x="2692" y="3716"/>
                  </a:lnTo>
                  <a:lnTo>
                    <a:pt x="2694" y="3716"/>
                  </a:lnTo>
                  <a:lnTo>
                    <a:pt x="2694" y="3716"/>
                  </a:lnTo>
                  <a:lnTo>
                    <a:pt x="2694" y="3716"/>
                  </a:lnTo>
                  <a:lnTo>
                    <a:pt x="2694" y="3718"/>
                  </a:lnTo>
                  <a:lnTo>
                    <a:pt x="2696" y="3718"/>
                  </a:lnTo>
                  <a:lnTo>
                    <a:pt x="2696" y="3718"/>
                  </a:lnTo>
                  <a:lnTo>
                    <a:pt x="2696" y="3718"/>
                  </a:lnTo>
                  <a:lnTo>
                    <a:pt x="2696" y="3720"/>
                  </a:lnTo>
                  <a:lnTo>
                    <a:pt x="2698" y="3720"/>
                  </a:lnTo>
                  <a:lnTo>
                    <a:pt x="2700" y="3720"/>
                  </a:lnTo>
                  <a:lnTo>
                    <a:pt x="2702" y="3720"/>
                  </a:lnTo>
                  <a:lnTo>
                    <a:pt x="2702" y="3722"/>
                  </a:lnTo>
                  <a:lnTo>
                    <a:pt x="2704" y="3722"/>
                  </a:lnTo>
                  <a:lnTo>
                    <a:pt x="2704" y="3722"/>
                  </a:lnTo>
                  <a:lnTo>
                    <a:pt x="2708" y="3722"/>
                  </a:lnTo>
                  <a:lnTo>
                    <a:pt x="2708" y="3724"/>
                  </a:lnTo>
                  <a:lnTo>
                    <a:pt x="2708" y="3724"/>
                  </a:lnTo>
                  <a:lnTo>
                    <a:pt x="2710" y="3724"/>
                  </a:lnTo>
                  <a:lnTo>
                    <a:pt x="2710" y="3724"/>
                  </a:lnTo>
                  <a:lnTo>
                    <a:pt x="2710" y="3724"/>
                  </a:lnTo>
                  <a:lnTo>
                    <a:pt x="2710" y="3724"/>
                  </a:lnTo>
                  <a:lnTo>
                    <a:pt x="2714" y="3724"/>
                  </a:lnTo>
                  <a:lnTo>
                    <a:pt x="2714" y="3724"/>
                  </a:lnTo>
                  <a:lnTo>
                    <a:pt x="2716" y="3724"/>
                  </a:lnTo>
                  <a:lnTo>
                    <a:pt x="2716" y="3722"/>
                  </a:lnTo>
                  <a:lnTo>
                    <a:pt x="2716" y="3722"/>
                  </a:lnTo>
                  <a:lnTo>
                    <a:pt x="2718" y="3722"/>
                  </a:lnTo>
                  <a:lnTo>
                    <a:pt x="2720" y="3722"/>
                  </a:lnTo>
                  <a:lnTo>
                    <a:pt x="2720" y="3720"/>
                  </a:lnTo>
                  <a:lnTo>
                    <a:pt x="2720" y="3720"/>
                  </a:lnTo>
                  <a:lnTo>
                    <a:pt x="2720" y="3720"/>
                  </a:lnTo>
                  <a:lnTo>
                    <a:pt x="2722" y="3720"/>
                  </a:lnTo>
                  <a:lnTo>
                    <a:pt x="2722" y="3718"/>
                  </a:lnTo>
                  <a:lnTo>
                    <a:pt x="2722" y="3720"/>
                  </a:lnTo>
                  <a:lnTo>
                    <a:pt x="2724" y="3720"/>
                  </a:lnTo>
                  <a:lnTo>
                    <a:pt x="2724" y="3718"/>
                  </a:lnTo>
                  <a:lnTo>
                    <a:pt x="2724" y="3718"/>
                  </a:lnTo>
                  <a:lnTo>
                    <a:pt x="2726" y="3718"/>
                  </a:lnTo>
                  <a:lnTo>
                    <a:pt x="2726" y="3718"/>
                  </a:lnTo>
                  <a:lnTo>
                    <a:pt x="2726" y="3718"/>
                  </a:lnTo>
                  <a:lnTo>
                    <a:pt x="2730" y="3718"/>
                  </a:lnTo>
                  <a:lnTo>
                    <a:pt x="2728" y="3718"/>
                  </a:lnTo>
                  <a:lnTo>
                    <a:pt x="2728" y="3716"/>
                  </a:lnTo>
                  <a:lnTo>
                    <a:pt x="2730" y="3716"/>
                  </a:lnTo>
                  <a:lnTo>
                    <a:pt x="2730" y="3713"/>
                  </a:lnTo>
                  <a:lnTo>
                    <a:pt x="2728" y="3713"/>
                  </a:lnTo>
                  <a:lnTo>
                    <a:pt x="2728" y="3713"/>
                  </a:lnTo>
                  <a:lnTo>
                    <a:pt x="2730" y="3711"/>
                  </a:lnTo>
                  <a:lnTo>
                    <a:pt x="2728" y="3711"/>
                  </a:lnTo>
                  <a:lnTo>
                    <a:pt x="2728" y="3709"/>
                  </a:lnTo>
                  <a:lnTo>
                    <a:pt x="2728" y="3709"/>
                  </a:lnTo>
                  <a:lnTo>
                    <a:pt x="2728" y="3707"/>
                  </a:lnTo>
                  <a:lnTo>
                    <a:pt x="2728" y="3707"/>
                  </a:lnTo>
                  <a:lnTo>
                    <a:pt x="2728" y="3705"/>
                  </a:lnTo>
                  <a:lnTo>
                    <a:pt x="2728" y="3705"/>
                  </a:lnTo>
                  <a:lnTo>
                    <a:pt x="2728" y="3705"/>
                  </a:lnTo>
                  <a:lnTo>
                    <a:pt x="2730" y="3705"/>
                  </a:lnTo>
                  <a:lnTo>
                    <a:pt x="2730" y="3703"/>
                  </a:lnTo>
                  <a:lnTo>
                    <a:pt x="2728" y="3703"/>
                  </a:lnTo>
                  <a:lnTo>
                    <a:pt x="2728" y="3703"/>
                  </a:lnTo>
                  <a:lnTo>
                    <a:pt x="2730" y="3703"/>
                  </a:lnTo>
                  <a:lnTo>
                    <a:pt x="2730" y="3701"/>
                  </a:lnTo>
                  <a:lnTo>
                    <a:pt x="2732" y="3701"/>
                  </a:lnTo>
                  <a:lnTo>
                    <a:pt x="2732" y="3699"/>
                  </a:lnTo>
                  <a:lnTo>
                    <a:pt x="2732" y="3699"/>
                  </a:lnTo>
                  <a:lnTo>
                    <a:pt x="2734" y="3697"/>
                  </a:lnTo>
                  <a:lnTo>
                    <a:pt x="2734" y="3697"/>
                  </a:lnTo>
                  <a:lnTo>
                    <a:pt x="2736" y="3699"/>
                  </a:lnTo>
                  <a:lnTo>
                    <a:pt x="2738" y="3699"/>
                  </a:lnTo>
                  <a:lnTo>
                    <a:pt x="2738" y="3697"/>
                  </a:lnTo>
                  <a:lnTo>
                    <a:pt x="2738" y="3697"/>
                  </a:lnTo>
                  <a:lnTo>
                    <a:pt x="2740" y="3699"/>
                  </a:lnTo>
                  <a:lnTo>
                    <a:pt x="2740" y="3699"/>
                  </a:lnTo>
                  <a:lnTo>
                    <a:pt x="2742" y="3699"/>
                  </a:lnTo>
                  <a:lnTo>
                    <a:pt x="2745" y="3699"/>
                  </a:lnTo>
                  <a:lnTo>
                    <a:pt x="2745" y="3701"/>
                  </a:lnTo>
                  <a:lnTo>
                    <a:pt x="2747" y="3701"/>
                  </a:lnTo>
                  <a:lnTo>
                    <a:pt x="2747" y="3703"/>
                  </a:lnTo>
                  <a:lnTo>
                    <a:pt x="2749" y="3703"/>
                  </a:lnTo>
                  <a:lnTo>
                    <a:pt x="2749" y="3703"/>
                  </a:lnTo>
                  <a:lnTo>
                    <a:pt x="2751" y="3703"/>
                  </a:lnTo>
                  <a:lnTo>
                    <a:pt x="2753" y="3705"/>
                  </a:lnTo>
                  <a:lnTo>
                    <a:pt x="2753" y="3703"/>
                  </a:lnTo>
                  <a:lnTo>
                    <a:pt x="2757" y="3703"/>
                  </a:lnTo>
                  <a:lnTo>
                    <a:pt x="2757" y="3705"/>
                  </a:lnTo>
                  <a:lnTo>
                    <a:pt x="2757" y="3705"/>
                  </a:lnTo>
                  <a:lnTo>
                    <a:pt x="2757" y="3705"/>
                  </a:lnTo>
                  <a:lnTo>
                    <a:pt x="2759" y="3705"/>
                  </a:lnTo>
                  <a:lnTo>
                    <a:pt x="2761" y="3705"/>
                  </a:lnTo>
                  <a:lnTo>
                    <a:pt x="2761" y="3707"/>
                  </a:lnTo>
                  <a:lnTo>
                    <a:pt x="2761" y="3707"/>
                  </a:lnTo>
                  <a:lnTo>
                    <a:pt x="2763" y="3709"/>
                  </a:lnTo>
                  <a:lnTo>
                    <a:pt x="2765" y="3709"/>
                  </a:lnTo>
                  <a:lnTo>
                    <a:pt x="2765" y="3709"/>
                  </a:lnTo>
                  <a:lnTo>
                    <a:pt x="2767" y="3709"/>
                  </a:lnTo>
                  <a:lnTo>
                    <a:pt x="2767" y="3709"/>
                  </a:lnTo>
                  <a:lnTo>
                    <a:pt x="2767" y="3709"/>
                  </a:lnTo>
                  <a:lnTo>
                    <a:pt x="2767" y="3709"/>
                  </a:lnTo>
                  <a:lnTo>
                    <a:pt x="2769" y="3707"/>
                  </a:lnTo>
                  <a:lnTo>
                    <a:pt x="2775" y="3707"/>
                  </a:lnTo>
                  <a:lnTo>
                    <a:pt x="2775" y="3709"/>
                  </a:lnTo>
                  <a:lnTo>
                    <a:pt x="2775" y="3709"/>
                  </a:lnTo>
                  <a:lnTo>
                    <a:pt x="2777" y="3709"/>
                  </a:lnTo>
                  <a:lnTo>
                    <a:pt x="2775" y="3709"/>
                  </a:lnTo>
                  <a:lnTo>
                    <a:pt x="2777" y="3709"/>
                  </a:lnTo>
                  <a:lnTo>
                    <a:pt x="2777" y="3711"/>
                  </a:lnTo>
                  <a:lnTo>
                    <a:pt x="2779" y="3711"/>
                  </a:lnTo>
                  <a:lnTo>
                    <a:pt x="2779" y="3711"/>
                  </a:lnTo>
                  <a:lnTo>
                    <a:pt x="2779" y="3711"/>
                  </a:lnTo>
                  <a:lnTo>
                    <a:pt x="2779" y="3714"/>
                  </a:lnTo>
                  <a:lnTo>
                    <a:pt x="2781" y="3713"/>
                  </a:lnTo>
                  <a:lnTo>
                    <a:pt x="2781" y="3713"/>
                  </a:lnTo>
                  <a:lnTo>
                    <a:pt x="2781" y="3714"/>
                  </a:lnTo>
                  <a:lnTo>
                    <a:pt x="2783" y="3713"/>
                  </a:lnTo>
                  <a:lnTo>
                    <a:pt x="2783" y="3714"/>
                  </a:lnTo>
                  <a:lnTo>
                    <a:pt x="2783" y="3713"/>
                  </a:lnTo>
                  <a:lnTo>
                    <a:pt x="2787" y="3713"/>
                  </a:lnTo>
                  <a:lnTo>
                    <a:pt x="2789" y="3713"/>
                  </a:lnTo>
                  <a:lnTo>
                    <a:pt x="2789" y="3713"/>
                  </a:lnTo>
                  <a:lnTo>
                    <a:pt x="2789" y="3711"/>
                  </a:lnTo>
                  <a:lnTo>
                    <a:pt x="2791" y="3711"/>
                  </a:lnTo>
                  <a:lnTo>
                    <a:pt x="2791" y="3713"/>
                  </a:lnTo>
                  <a:lnTo>
                    <a:pt x="2791" y="3713"/>
                  </a:lnTo>
                  <a:lnTo>
                    <a:pt x="2791" y="3714"/>
                  </a:lnTo>
                  <a:lnTo>
                    <a:pt x="2793" y="3714"/>
                  </a:lnTo>
                  <a:lnTo>
                    <a:pt x="2793" y="3716"/>
                  </a:lnTo>
                  <a:lnTo>
                    <a:pt x="2793" y="3716"/>
                  </a:lnTo>
                  <a:lnTo>
                    <a:pt x="2795" y="3718"/>
                  </a:lnTo>
                  <a:lnTo>
                    <a:pt x="2795" y="3720"/>
                  </a:lnTo>
                  <a:lnTo>
                    <a:pt x="2793" y="3720"/>
                  </a:lnTo>
                  <a:lnTo>
                    <a:pt x="2793" y="3722"/>
                  </a:lnTo>
                  <a:lnTo>
                    <a:pt x="2793" y="3722"/>
                  </a:lnTo>
                  <a:lnTo>
                    <a:pt x="2793" y="3724"/>
                  </a:lnTo>
                  <a:lnTo>
                    <a:pt x="2791" y="3724"/>
                  </a:lnTo>
                  <a:lnTo>
                    <a:pt x="2791" y="3726"/>
                  </a:lnTo>
                  <a:lnTo>
                    <a:pt x="2791" y="3726"/>
                  </a:lnTo>
                  <a:lnTo>
                    <a:pt x="2791" y="3728"/>
                  </a:lnTo>
                  <a:lnTo>
                    <a:pt x="2791" y="3728"/>
                  </a:lnTo>
                  <a:lnTo>
                    <a:pt x="2791" y="3730"/>
                  </a:lnTo>
                  <a:lnTo>
                    <a:pt x="2789" y="3730"/>
                  </a:lnTo>
                  <a:lnTo>
                    <a:pt x="2791" y="3730"/>
                  </a:lnTo>
                  <a:lnTo>
                    <a:pt x="2791" y="3730"/>
                  </a:lnTo>
                  <a:lnTo>
                    <a:pt x="2791" y="3730"/>
                  </a:lnTo>
                  <a:lnTo>
                    <a:pt x="2791" y="3732"/>
                  </a:lnTo>
                  <a:lnTo>
                    <a:pt x="2793" y="3732"/>
                  </a:lnTo>
                  <a:lnTo>
                    <a:pt x="2793" y="3734"/>
                  </a:lnTo>
                  <a:lnTo>
                    <a:pt x="2791" y="3734"/>
                  </a:lnTo>
                  <a:lnTo>
                    <a:pt x="2791" y="3736"/>
                  </a:lnTo>
                  <a:lnTo>
                    <a:pt x="2793" y="3736"/>
                  </a:lnTo>
                  <a:lnTo>
                    <a:pt x="2793" y="3736"/>
                  </a:lnTo>
                  <a:lnTo>
                    <a:pt x="2795" y="3736"/>
                  </a:lnTo>
                  <a:lnTo>
                    <a:pt x="2795" y="3738"/>
                  </a:lnTo>
                  <a:lnTo>
                    <a:pt x="2799" y="3738"/>
                  </a:lnTo>
                  <a:lnTo>
                    <a:pt x="2799" y="3738"/>
                  </a:lnTo>
                  <a:lnTo>
                    <a:pt x="2801" y="3738"/>
                  </a:lnTo>
                  <a:lnTo>
                    <a:pt x="2801" y="3740"/>
                  </a:lnTo>
                  <a:lnTo>
                    <a:pt x="2803" y="3740"/>
                  </a:lnTo>
                  <a:lnTo>
                    <a:pt x="2803" y="3744"/>
                  </a:lnTo>
                  <a:lnTo>
                    <a:pt x="2803" y="3744"/>
                  </a:lnTo>
                  <a:lnTo>
                    <a:pt x="2803" y="3746"/>
                  </a:lnTo>
                  <a:lnTo>
                    <a:pt x="2803" y="3746"/>
                  </a:lnTo>
                  <a:lnTo>
                    <a:pt x="2803" y="3746"/>
                  </a:lnTo>
                  <a:lnTo>
                    <a:pt x="2805" y="3746"/>
                  </a:lnTo>
                  <a:lnTo>
                    <a:pt x="2805" y="3750"/>
                  </a:lnTo>
                  <a:lnTo>
                    <a:pt x="2805" y="3750"/>
                  </a:lnTo>
                  <a:lnTo>
                    <a:pt x="2805" y="3752"/>
                  </a:lnTo>
                  <a:lnTo>
                    <a:pt x="2805" y="3752"/>
                  </a:lnTo>
                  <a:lnTo>
                    <a:pt x="2805" y="3752"/>
                  </a:lnTo>
                  <a:lnTo>
                    <a:pt x="2807" y="3752"/>
                  </a:lnTo>
                  <a:lnTo>
                    <a:pt x="2807" y="3754"/>
                  </a:lnTo>
                  <a:lnTo>
                    <a:pt x="2811" y="3754"/>
                  </a:lnTo>
                  <a:lnTo>
                    <a:pt x="2813" y="3756"/>
                  </a:lnTo>
                  <a:lnTo>
                    <a:pt x="2813" y="3754"/>
                  </a:lnTo>
                  <a:lnTo>
                    <a:pt x="2813" y="3754"/>
                  </a:lnTo>
                  <a:lnTo>
                    <a:pt x="2815" y="3754"/>
                  </a:lnTo>
                  <a:lnTo>
                    <a:pt x="2819" y="3754"/>
                  </a:lnTo>
                  <a:lnTo>
                    <a:pt x="2819" y="3754"/>
                  </a:lnTo>
                  <a:lnTo>
                    <a:pt x="2821" y="3754"/>
                  </a:lnTo>
                  <a:lnTo>
                    <a:pt x="2821" y="3756"/>
                  </a:lnTo>
                  <a:lnTo>
                    <a:pt x="2823" y="3756"/>
                  </a:lnTo>
                  <a:lnTo>
                    <a:pt x="2823" y="3756"/>
                  </a:lnTo>
                  <a:lnTo>
                    <a:pt x="2823" y="3758"/>
                  </a:lnTo>
                  <a:lnTo>
                    <a:pt x="2823" y="3758"/>
                  </a:lnTo>
                  <a:lnTo>
                    <a:pt x="2823" y="3758"/>
                  </a:lnTo>
                  <a:lnTo>
                    <a:pt x="2825" y="3758"/>
                  </a:lnTo>
                  <a:lnTo>
                    <a:pt x="2825" y="3758"/>
                  </a:lnTo>
                  <a:lnTo>
                    <a:pt x="2827" y="3758"/>
                  </a:lnTo>
                  <a:lnTo>
                    <a:pt x="2827" y="3760"/>
                  </a:lnTo>
                  <a:lnTo>
                    <a:pt x="2827" y="3760"/>
                  </a:lnTo>
                  <a:lnTo>
                    <a:pt x="2827" y="3760"/>
                  </a:lnTo>
                  <a:lnTo>
                    <a:pt x="2829" y="3762"/>
                  </a:lnTo>
                  <a:lnTo>
                    <a:pt x="2829" y="3760"/>
                  </a:lnTo>
                  <a:lnTo>
                    <a:pt x="2831" y="3760"/>
                  </a:lnTo>
                  <a:lnTo>
                    <a:pt x="2831" y="3760"/>
                  </a:lnTo>
                  <a:lnTo>
                    <a:pt x="2831" y="3760"/>
                  </a:lnTo>
                  <a:lnTo>
                    <a:pt x="2831" y="3758"/>
                  </a:lnTo>
                  <a:lnTo>
                    <a:pt x="2833" y="3758"/>
                  </a:lnTo>
                  <a:lnTo>
                    <a:pt x="2835" y="3756"/>
                  </a:lnTo>
                  <a:lnTo>
                    <a:pt x="2835" y="3754"/>
                  </a:lnTo>
                  <a:lnTo>
                    <a:pt x="2837" y="3754"/>
                  </a:lnTo>
                  <a:lnTo>
                    <a:pt x="2837" y="3756"/>
                  </a:lnTo>
                  <a:lnTo>
                    <a:pt x="2837" y="3756"/>
                  </a:lnTo>
                  <a:lnTo>
                    <a:pt x="2837" y="3758"/>
                  </a:lnTo>
                  <a:lnTo>
                    <a:pt x="2837" y="3758"/>
                  </a:lnTo>
                  <a:lnTo>
                    <a:pt x="2837" y="3760"/>
                  </a:lnTo>
                  <a:lnTo>
                    <a:pt x="2837" y="3760"/>
                  </a:lnTo>
                  <a:lnTo>
                    <a:pt x="2837" y="3762"/>
                  </a:lnTo>
                  <a:lnTo>
                    <a:pt x="2839" y="3762"/>
                  </a:lnTo>
                  <a:lnTo>
                    <a:pt x="2839" y="3764"/>
                  </a:lnTo>
                  <a:lnTo>
                    <a:pt x="2839" y="3764"/>
                  </a:lnTo>
                  <a:lnTo>
                    <a:pt x="2839" y="3764"/>
                  </a:lnTo>
                  <a:lnTo>
                    <a:pt x="2843" y="3764"/>
                  </a:lnTo>
                  <a:lnTo>
                    <a:pt x="2843" y="3766"/>
                  </a:lnTo>
                  <a:lnTo>
                    <a:pt x="2845" y="3766"/>
                  </a:lnTo>
                  <a:lnTo>
                    <a:pt x="2845" y="3764"/>
                  </a:lnTo>
                  <a:lnTo>
                    <a:pt x="2848" y="3764"/>
                  </a:lnTo>
                  <a:lnTo>
                    <a:pt x="2848" y="3764"/>
                  </a:lnTo>
                  <a:lnTo>
                    <a:pt x="2852" y="3764"/>
                  </a:lnTo>
                  <a:lnTo>
                    <a:pt x="2852" y="3764"/>
                  </a:lnTo>
                  <a:lnTo>
                    <a:pt x="2854" y="3764"/>
                  </a:lnTo>
                  <a:lnTo>
                    <a:pt x="2854" y="3766"/>
                  </a:lnTo>
                  <a:lnTo>
                    <a:pt x="2858" y="3766"/>
                  </a:lnTo>
                  <a:lnTo>
                    <a:pt x="2858" y="3766"/>
                  </a:lnTo>
                  <a:lnTo>
                    <a:pt x="2860" y="3766"/>
                  </a:lnTo>
                  <a:lnTo>
                    <a:pt x="2860" y="3768"/>
                  </a:lnTo>
                  <a:lnTo>
                    <a:pt x="2862" y="3768"/>
                  </a:lnTo>
                  <a:lnTo>
                    <a:pt x="2862" y="3768"/>
                  </a:lnTo>
                  <a:lnTo>
                    <a:pt x="2862" y="3768"/>
                  </a:lnTo>
                  <a:lnTo>
                    <a:pt x="2864" y="3768"/>
                  </a:lnTo>
                  <a:lnTo>
                    <a:pt x="2872" y="3768"/>
                  </a:lnTo>
                  <a:lnTo>
                    <a:pt x="2872" y="3766"/>
                  </a:lnTo>
                  <a:lnTo>
                    <a:pt x="2874" y="3766"/>
                  </a:lnTo>
                  <a:lnTo>
                    <a:pt x="2874" y="3766"/>
                  </a:lnTo>
                  <a:lnTo>
                    <a:pt x="2876" y="3766"/>
                  </a:lnTo>
                  <a:lnTo>
                    <a:pt x="2876" y="3766"/>
                  </a:lnTo>
                  <a:lnTo>
                    <a:pt x="2882" y="3766"/>
                  </a:lnTo>
                  <a:lnTo>
                    <a:pt x="2882" y="3766"/>
                  </a:lnTo>
                  <a:lnTo>
                    <a:pt x="2886" y="3766"/>
                  </a:lnTo>
                  <a:lnTo>
                    <a:pt x="2886" y="3764"/>
                  </a:lnTo>
                  <a:lnTo>
                    <a:pt x="2890" y="3764"/>
                  </a:lnTo>
                  <a:lnTo>
                    <a:pt x="2890" y="3764"/>
                  </a:lnTo>
                  <a:lnTo>
                    <a:pt x="2892" y="3764"/>
                  </a:lnTo>
                  <a:lnTo>
                    <a:pt x="2892" y="3762"/>
                  </a:lnTo>
                  <a:lnTo>
                    <a:pt x="2896" y="3762"/>
                  </a:lnTo>
                  <a:lnTo>
                    <a:pt x="2896" y="3762"/>
                  </a:lnTo>
                  <a:lnTo>
                    <a:pt x="2900" y="3762"/>
                  </a:lnTo>
                  <a:lnTo>
                    <a:pt x="2900" y="3762"/>
                  </a:lnTo>
                  <a:lnTo>
                    <a:pt x="2900" y="3762"/>
                  </a:lnTo>
                  <a:lnTo>
                    <a:pt x="2902" y="3764"/>
                  </a:lnTo>
                  <a:lnTo>
                    <a:pt x="2904" y="3764"/>
                  </a:lnTo>
                  <a:lnTo>
                    <a:pt x="2904" y="3762"/>
                  </a:lnTo>
                  <a:lnTo>
                    <a:pt x="2908" y="3762"/>
                  </a:lnTo>
                  <a:lnTo>
                    <a:pt x="2908" y="3762"/>
                  </a:lnTo>
                  <a:lnTo>
                    <a:pt x="2910" y="3762"/>
                  </a:lnTo>
                  <a:lnTo>
                    <a:pt x="2910" y="3762"/>
                  </a:lnTo>
                  <a:lnTo>
                    <a:pt x="2912" y="3762"/>
                  </a:lnTo>
                  <a:lnTo>
                    <a:pt x="2912" y="3762"/>
                  </a:lnTo>
                  <a:lnTo>
                    <a:pt x="2914" y="3762"/>
                  </a:lnTo>
                  <a:lnTo>
                    <a:pt x="2914" y="3762"/>
                  </a:lnTo>
                  <a:lnTo>
                    <a:pt x="2916" y="3762"/>
                  </a:lnTo>
                  <a:lnTo>
                    <a:pt x="2916" y="3764"/>
                  </a:lnTo>
                  <a:lnTo>
                    <a:pt x="2916" y="3764"/>
                  </a:lnTo>
                  <a:lnTo>
                    <a:pt x="2916" y="3766"/>
                  </a:lnTo>
                  <a:lnTo>
                    <a:pt x="2918" y="3766"/>
                  </a:lnTo>
                  <a:lnTo>
                    <a:pt x="2918" y="3768"/>
                  </a:lnTo>
                  <a:lnTo>
                    <a:pt x="2918" y="3770"/>
                  </a:lnTo>
                  <a:lnTo>
                    <a:pt x="2920" y="3770"/>
                  </a:lnTo>
                  <a:lnTo>
                    <a:pt x="2920" y="3772"/>
                  </a:lnTo>
                  <a:lnTo>
                    <a:pt x="2920" y="3772"/>
                  </a:lnTo>
                  <a:lnTo>
                    <a:pt x="2920" y="3770"/>
                  </a:lnTo>
                  <a:lnTo>
                    <a:pt x="2922" y="3770"/>
                  </a:lnTo>
                  <a:lnTo>
                    <a:pt x="2922" y="3770"/>
                  </a:lnTo>
                  <a:lnTo>
                    <a:pt x="2922" y="3772"/>
                  </a:lnTo>
                  <a:lnTo>
                    <a:pt x="2924" y="3772"/>
                  </a:lnTo>
                  <a:lnTo>
                    <a:pt x="2924" y="3772"/>
                  </a:lnTo>
                  <a:lnTo>
                    <a:pt x="2924" y="3772"/>
                  </a:lnTo>
                  <a:lnTo>
                    <a:pt x="2924" y="3774"/>
                  </a:lnTo>
                  <a:lnTo>
                    <a:pt x="2928" y="3774"/>
                  </a:lnTo>
                  <a:lnTo>
                    <a:pt x="2928" y="3776"/>
                  </a:lnTo>
                  <a:lnTo>
                    <a:pt x="2928" y="3776"/>
                  </a:lnTo>
                  <a:lnTo>
                    <a:pt x="2930" y="3776"/>
                  </a:lnTo>
                  <a:lnTo>
                    <a:pt x="2934" y="3776"/>
                  </a:lnTo>
                  <a:lnTo>
                    <a:pt x="2934" y="3778"/>
                  </a:lnTo>
                  <a:lnTo>
                    <a:pt x="2934" y="3778"/>
                  </a:lnTo>
                  <a:lnTo>
                    <a:pt x="2936" y="3778"/>
                  </a:lnTo>
                  <a:lnTo>
                    <a:pt x="2936" y="3780"/>
                  </a:lnTo>
                  <a:lnTo>
                    <a:pt x="2936" y="3780"/>
                  </a:lnTo>
                  <a:lnTo>
                    <a:pt x="2940" y="3780"/>
                  </a:lnTo>
                  <a:lnTo>
                    <a:pt x="2940" y="3778"/>
                  </a:lnTo>
                  <a:lnTo>
                    <a:pt x="2944" y="3778"/>
                  </a:lnTo>
                  <a:lnTo>
                    <a:pt x="2944" y="3778"/>
                  </a:lnTo>
                  <a:lnTo>
                    <a:pt x="2946" y="3778"/>
                  </a:lnTo>
                  <a:lnTo>
                    <a:pt x="2946" y="3778"/>
                  </a:lnTo>
                  <a:lnTo>
                    <a:pt x="2948" y="3778"/>
                  </a:lnTo>
                  <a:lnTo>
                    <a:pt x="2948" y="3778"/>
                  </a:lnTo>
                  <a:lnTo>
                    <a:pt x="2950" y="3778"/>
                  </a:lnTo>
                  <a:lnTo>
                    <a:pt x="2950" y="3778"/>
                  </a:lnTo>
                  <a:lnTo>
                    <a:pt x="2950" y="3778"/>
                  </a:lnTo>
                  <a:lnTo>
                    <a:pt x="2951" y="3778"/>
                  </a:lnTo>
                  <a:lnTo>
                    <a:pt x="2951" y="3776"/>
                  </a:lnTo>
                  <a:lnTo>
                    <a:pt x="2953" y="3776"/>
                  </a:lnTo>
                  <a:lnTo>
                    <a:pt x="2955" y="3776"/>
                  </a:lnTo>
                  <a:lnTo>
                    <a:pt x="2955" y="3776"/>
                  </a:lnTo>
                  <a:lnTo>
                    <a:pt x="2955" y="3776"/>
                  </a:lnTo>
                  <a:lnTo>
                    <a:pt x="2957" y="3776"/>
                  </a:lnTo>
                  <a:lnTo>
                    <a:pt x="2957" y="3774"/>
                  </a:lnTo>
                  <a:lnTo>
                    <a:pt x="2957" y="3774"/>
                  </a:lnTo>
                  <a:lnTo>
                    <a:pt x="2957" y="3772"/>
                  </a:lnTo>
                  <a:lnTo>
                    <a:pt x="2957" y="3772"/>
                  </a:lnTo>
                  <a:lnTo>
                    <a:pt x="2957" y="3772"/>
                  </a:lnTo>
                  <a:lnTo>
                    <a:pt x="2957" y="3770"/>
                  </a:lnTo>
                  <a:lnTo>
                    <a:pt x="2957" y="3770"/>
                  </a:lnTo>
                  <a:lnTo>
                    <a:pt x="2957" y="3768"/>
                  </a:lnTo>
                  <a:lnTo>
                    <a:pt x="2957" y="3768"/>
                  </a:lnTo>
                  <a:lnTo>
                    <a:pt x="2957" y="3766"/>
                  </a:lnTo>
                  <a:lnTo>
                    <a:pt x="2957" y="3766"/>
                  </a:lnTo>
                  <a:lnTo>
                    <a:pt x="2959" y="3766"/>
                  </a:lnTo>
                  <a:lnTo>
                    <a:pt x="2959" y="3764"/>
                  </a:lnTo>
                  <a:lnTo>
                    <a:pt x="2959" y="3764"/>
                  </a:lnTo>
                  <a:lnTo>
                    <a:pt x="2961" y="3764"/>
                  </a:lnTo>
                  <a:lnTo>
                    <a:pt x="2961" y="3764"/>
                  </a:lnTo>
                  <a:lnTo>
                    <a:pt x="2961" y="3762"/>
                  </a:lnTo>
                  <a:lnTo>
                    <a:pt x="2961" y="3762"/>
                  </a:lnTo>
                  <a:lnTo>
                    <a:pt x="2961" y="3760"/>
                  </a:lnTo>
                  <a:lnTo>
                    <a:pt x="2959" y="3760"/>
                  </a:lnTo>
                  <a:lnTo>
                    <a:pt x="2959" y="3760"/>
                  </a:lnTo>
                  <a:lnTo>
                    <a:pt x="2959" y="3758"/>
                  </a:lnTo>
                  <a:lnTo>
                    <a:pt x="2957" y="3758"/>
                  </a:lnTo>
                  <a:lnTo>
                    <a:pt x="2957" y="3758"/>
                  </a:lnTo>
                  <a:lnTo>
                    <a:pt x="2957" y="3756"/>
                  </a:lnTo>
                  <a:lnTo>
                    <a:pt x="2957" y="3756"/>
                  </a:lnTo>
                  <a:lnTo>
                    <a:pt x="2957" y="3754"/>
                  </a:lnTo>
                  <a:lnTo>
                    <a:pt x="2955" y="3754"/>
                  </a:lnTo>
                  <a:lnTo>
                    <a:pt x="2957" y="3754"/>
                  </a:lnTo>
                  <a:lnTo>
                    <a:pt x="2957" y="3752"/>
                  </a:lnTo>
                  <a:lnTo>
                    <a:pt x="2957" y="3752"/>
                  </a:lnTo>
                  <a:lnTo>
                    <a:pt x="2957" y="3752"/>
                  </a:lnTo>
                  <a:lnTo>
                    <a:pt x="2957" y="3750"/>
                  </a:lnTo>
                  <a:lnTo>
                    <a:pt x="2959" y="3750"/>
                  </a:lnTo>
                  <a:lnTo>
                    <a:pt x="2959" y="3750"/>
                  </a:lnTo>
                  <a:lnTo>
                    <a:pt x="2959" y="3748"/>
                  </a:lnTo>
                  <a:lnTo>
                    <a:pt x="2963" y="3748"/>
                  </a:lnTo>
                  <a:lnTo>
                    <a:pt x="2963" y="3748"/>
                  </a:lnTo>
                  <a:lnTo>
                    <a:pt x="2967" y="3748"/>
                  </a:lnTo>
                  <a:lnTo>
                    <a:pt x="2969" y="3748"/>
                  </a:lnTo>
                  <a:lnTo>
                    <a:pt x="2969" y="3748"/>
                  </a:lnTo>
                  <a:lnTo>
                    <a:pt x="2971" y="3748"/>
                  </a:lnTo>
                  <a:lnTo>
                    <a:pt x="2971" y="3746"/>
                  </a:lnTo>
                  <a:lnTo>
                    <a:pt x="2973" y="3746"/>
                  </a:lnTo>
                  <a:lnTo>
                    <a:pt x="2973" y="3746"/>
                  </a:lnTo>
                  <a:lnTo>
                    <a:pt x="2973" y="3744"/>
                  </a:lnTo>
                  <a:lnTo>
                    <a:pt x="2975" y="3744"/>
                  </a:lnTo>
                  <a:lnTo>
                    <a:pt x="2975" y="3740"/>
                  </a:lnTo>
                  <a:lnTo>
                    <a:pt x="2975" y="3740"/>
                  </a:lnTo>
                  <a:lnTo>
                    <a:pt x="2975" y="3740"/>
                  </a:lnTo>
                  <a:lnTo>
                    <a:pt x="2977" y="3740"/>
                  </a:lnTo>
                  <a:lnTo>
                    <a:pt x="2977" y="3738"/>
                  </a:lnTo>
                  <a:lnTo>
                    <a:pt x="2977" y="3738"/>
                  </a:lnTo>
                  <a:lnTo>
                    <a:pt x="2979" y="3738"/>
                  </a:lnTo>
                  <a:lnTo>
                    <a:pt x="2979" y="3736"/>
                  </a:lnTo>
                  <a:lnTo>
                    <a:pt x="2979" y="3736"/>
                  </a:lnTo>
                  <a:lnTo>
                    <a:pt x="2979" y="3736"/>
                  </a:lnTo>
                  <a:lnTo>
                    <a:pt x="2979" y="3734"/>
                  </a:lnTo>
                  <a:lnTo>
                    <a:pt x="2979" y="3734"/>
                  </a:lnTo>
                  <a:lnTo>
                    <a:pt x="2979" y="3734"/>
                  </a:lnTo>
                  <a:lnTo>
                    <a:pt x="2981" y="3734"/>
                  </a:lnTo>
                  <a:lnTo>
                    <a:pt x="2981" y="3732"/>
                  </a:lnTo>
                  <a:lnTo>
                    <a:pt x="2981" y="3732"/>
                  </a:lnTo>
                  <a:lnTo>
                    <a:pt x="2981" y="3732"/>
                  </a:lnTo>
                  <a:lnTo>
                    <a:pt x="2981" y="3730"/>
                  </a:lnTo>
                  <a:lnTo>
                    <a:pt x="2981" y="3730"/>
                  </a:lnTo>
                  <a:lnTo>
                    <a:pt x="2981" y="3728"/>
                  </a:lnTo>
                  <a:lnTo>
                    <a:pt x="2985" y="3728"/>
                  </a:lnTo>
                  <a:lnTo>
                    <a:pt x="2985" y="3728"/>
                  </a:lnTo>
                  <a:lnTo>
                    <a:pt x="2987" y="3728"/>
                  </a:lnTo>
                  <a:lnTo>
                    <a:pt x="2987" y="3728"/>
                  </a:lnTo>
                  <a:lnTo>
                    <a:pt x="2991" y="3728"/>
                  </a:lnTo>
                  <a:lnTo>
                    <a:pt x="2991" y="3728"/>
                  </a:lnTo>
                  <a:lnTo>
                    <a:pt x="2991" y="3728"/>
                  </a:lnTo>
                  <a:lnTo>
                    <a:pt x="2993" y="3728"/>
                  </a:lnTo>
                  <a:lnTo>
                    <a:pt x="2993" y="3728"/>
                  </a:lnTo>
                  <a:lnTo>
                    <a:pt x="2995" y="3728"/>
                  </a:lnTo>
                  <a:lnTo>
                    <a:pt x="2995" y="3728"/>
                  </a:lnTo>
                  <a:lnTo>
                    <a:pt x="2995" y="3730"/>
                  </a:lnTo>
                  <a:lnTo>
                    <a:pt x="2999" y="3730"/>
                  </a:lnTo>
                  <a:lnTo>
                    <a:pt x="2999" y="3730"/>
                  </a:lnTo>
                  <a:lnTo>
                    <a:pt x="3001" y="3730"/>
                  </a:lnTo>
                  <a:lnTo>
                    <a:pt x="3001" y="3732"/>
                  </a:lnTo>
                  <a:lnTo>
                    <a:pt x="3003" y="3732"/>
                  </a:lnTo>
                  <a:lnTo>
                    <a:pt x="3005" y="3730"/>
                  </a:lnTo>
                  <a:lnTo>
                    <a:pt x="3005" y="3730"/>
                  </a:lnTo>
                  <a:lnTo>
                    <a:pt x="3005" y="3732"/>
                  </a:lnTo>
                  <a:lnTo>
                    <a:pt x="3005" y="3732"/>
                  </a:lnTo>
                  <a:lnTo>
                    <a:pt x="3005" y="3732"/>
                  </a:lnTo>
                  <a:lnTo>
                    <a:pt x="3007" y="3732"/>
                  </a:lnTo>
                  <a:lnTo>
                    <a:pt x="3009" y="3732"/>
                  </a:lnTo>
                  <a:lnTo>
                    <a:pt x="3011" y="3732"/>
                  </a:lnTo>
                  <a:lnTo>
                    <a:pt x="3011" y="3730"/>
                  </a:lnTo>
                  <a:lnTo>
                    <a:pt x="3009" y="3730"/>
                  </a:lnTo>
                  <a:lnTo>
                    <a:pt x="3011" y="3730"/>
                  </a:lnTo>
                  <a:lnTo>
                    <a:pt x="3011" y="3730"/>
                  </a:lnTo>
                  <a:lnTo>
                    <a:pt x="3009" y="3730"/>
                  </a:lnTo>
                  <a:lnTo>
                    <a:pt x="3009" y="3728"/>
                  </a:lnTo>
                  <a:lnTo>
                    <a:pt x="3011" y="3728"/>
                  </a:lnTo>
                  <a:lnTo>
                    <a:pt x="3009" y="3728"/>
                  </a:lnTo>
                  <a:lnTo>
                    <a:pt x="3009" y="3726"/>
                  </a:lnTo>
                  <a:lnTo>
                    <a:pt x="3009" y="3726"/>
                  </a:lnTo>
                  <a:lnTo>
                    <a:pt x="3007" y="3724"/>
                  </a:lnTo>
                  <a:lnTo>
                    <a:pt x="3007" y="3724"/>
                  </a:lnTo>
                  <a:lnTo>
                    <a:pt x="3009" y="3722"/>
                  </a:lnTo>
                  <a:lnTo>
                    <a:pt x="3009" y="3718"/>
                  </a:lnTo>
                  <a:lnTo>
                    <a:pt x="3007" y="3718"/>
                  </a:lnTo>
                  <a:lnTo>
                    <a:pt x="3007" y="3716"/>
                  </a:lnTo>
                  <a:lnTo>
                    <a:pt x="3009" y="3716"/>
                  </a:lnTo>
                  <a:lnTo>
                    <a:pt x="3009" y="3714"/>
                  </a:lnTo>
                  <a:lnTo>
                    <a:pt x="3009" y="3716"/>
                  </a:lnTo>
                  <a:lnTo>
                    <a:pt x="3011" y="3716"/>
                  </a:lnTo>
                  <a:lnTo>
                    <a:pt x="3011" y="3714"/>
                  </a:lnTo>
                  <a:lnTo>
                    <a:pt x="3011" y="3714"/>
                  </a:lnTo>
                  <a:lnTo>
                    <a:pt x="3011" y="3714"/>
                  </a:lnTo>
                  <a:lnTo>
                    <a:pt x="3013" y="3714"/>
                  </a:lnTo>
                  <a:lnTo>
                    <a:pt x="3013" y="3713"/>
                  </a:lnTo>
                  <a:lnTo>
                    <a:pt x="3017" y="3713"/>
                  </a:lnTo>
                  <a:lnTo>
                    <a:pt x="3017" y="3714"/>
                  </a:lnTo>
                  <a:lnTo>
                    <a:pt x="3017" y="3714"/>
                  </a:lnTo>
                  <a:lnTo>
                    <a:pt x="3019" y="3714"/>
                  </a:lnTo>
                  <a:lnTo>
                    <a:pt x="3021" y="3714"/>
                  </a:lnTo>
                  <a:lnTo>
                    <a:pt x="3021" y="3716"/>
                  </a:lnTo>
                  <a:lnTo>
                    <a:pt x="3023" y="3716"/>
                  </a:lnTo>
                  <a:lnTo>
                    <a:pt x="3023" y="3714"/>
                  </a:lnTo>
                  <a:lnTo>
                    <a:pt x="3025" y="3714"/>
                  </a:lnTo>
                  <a:lnTo>
                    <a:pt x="3025" y="3716"/>
                  </a:lnTo>
                  <a:lnTo>
                    <a:pt x="3027" y="3716"/>
                  </a:lnTo>
                  <a:lnTo>
                    <a:pt x="3027" y="3718"/>
                  </a:lnTo>
                  <a:lnTo>
                    <a:pt x="3029" y="3718"/>
                  </a:lnTo>
                  <a:lnTo>
                    <a:pt x="3029" y="3718"/>
                  </a:lnTo>
                  <a:lnTo>
                    <a:pt x="3027" y="3718"/>
                  </a:lnTo>
                  <a:lnTo>
                    <a:pt x="3027" y="3720"/>
                  </a:lnTo>
                  <a:lnTo>
                    <a:pt x="3027" y="3720"/>
                  </a:lnTo>
                  <a:lnTo>
                    <a:pt x="3027" y="3722"/>
                  </a:lnTo>
                  <a:lnTo>
                    <a:pt x="3027" y="3724"/>
                  </a:lnTo>
                  <a:lnTo>
                    <a:pt x="3027" y="3726"/>
                  </a:lnTo>
                  <a:lnTo>
                    <a:pt x="3029" y="3726"/>
                  </a:lnTo>
                  <a:lnTo>
                    <a:pt x="3029" y="3728"/>
                  </a:lnTo>
                  <a:lnTo>
                    <a:pt x="3029" y="3728"/>
                  </a:lnTo>
                  <a:lnTo>
                    <a:pt x="3029" y="3728"/>
                  </a:lnTo>
                  <a:lnTo>
                    <a:pt x="3031" y="3728"/>
                  </a:lnTo>
                  <a:lnTo>
                    <a:pt x="3031" y="3728"/>
                  </a:lnTo>
                  <a:lnTo>
                    <a:pt x="3035" y="3728"/>
                  </a:lnTo>
                  <a:lnTo>
                    <a:pt x="3035" y="3726"/>
                  </a:lnTo>
                  <a:lnTo>
                    <a:pt x="3035" y="3726"/>
                  </a:lnTo>
                  <a:lnTo>
                    <a:pt x="3035" y="3724"/>
                  </a:lnTo>
                  <a:lnTo>
                    <a:pt x="3037" y="3724"/>
                  </a:lnTo>
                  <a:lnTo>
                    <a:pt x="3037" y="3722"/>
                  </a:lnTo>
                  <a:lnTo>
                    <a:pt x="3037" y="3722"/>
                  </a:lnTo>
                  <a:lnTo>
                    <a:pt x="3037" y="3720"/>
                  </a:lnTo>
                  <a:lnTo>
                    <a:pt x="3039" y="3720"/>
                  </a:lnTo>
                  <a:lnTo>
                    <a:pt x="3039" y="3718"/>
                  </a:lnTo>
                  <a:lnTo>
                    <a:pt x="3039" y="3718"/>
                  </a:lnTo>
                  <a:lnTo>
                    <a:pt x="3039" y="3716"/>
                  </a:lnTo>
                  <a:lnTo>
                    <a:pt x="3041" y="3716"/>
                  </a:lnTo>
                  <a:lnTo>
                    <a:pt x="3041" y="3718"/>
                  </a:lnTo>
                  <a:lnTo>
                    <a:pt x="3041" y="3718"/>
                  </a:lnTo>
                  <a:lnTo>
                    <a:pt x="3041" y="3718"/>
                  </a:lnTo>
                  <a:lnTo>
                    <a:pt x="3043" y="3718"/>
                  </a:lnTo>
                  <a:lnTo>
                    <a:pt x="3043" y="3720"/>
                  </a:lnTo>
                  <a:lnTo>
                    <a:pt x="3045" y="3720"/>
                  </a:lnTo>
                  <a:lnTo>
                    <a:pt x="3045" y="3722"/>
                  </a:lnTo>
                  <a:lnTo>
                    <a:pt x="3047" y="3722"/>
                  </a:lnTo>
                  <a:lnTo>
                    <a:pt x="3049" y="3724"/>
                  </a:lnTo>
                  <a:lnTo>
                    <a:pt x="3049" y="3726"/>
                  </a:lnTo>
                  <a:lnTo>
                    <a:pt x="3051" y="3726"/>
                  </a:lnTo>
                  <a:lnTo>
                    <a:pt x="3051" y="3726"/>
                  </a:lnTo>
                  <a:lnTo>
                    <a:pt x="3051" y="3728"/>
                  </a:lnTo>
                  <a:lnTo>
                    <a:pt x="3053" y="3728"/>
                  </a:lnTo>
                  <a:lnTo>
                    <a:pt x="3053" y="3728"/>
                  </a:lnTo>
                  <a:lnTo>
                    <a:pt x="3055" y="3728"/>
                  </a:lnTo>
                  <a:lnTo>
                    <a:pt x="3055" y="3728"/>
                  </a:lnTo>
                  <a:lnTo>
                    <a:pt x="3055" y="3730"/>
                  </a:lnTo>
                  <a:lnTo>
                    <a:pt x="3056" y="3730"/>
                  </a:lnTo>
                  <a:lnTo>
                    <a:pt x="3056" y="3730"/>
                  </a:lnTo>
                  <a:lnTo>
                    <a:pt x="3058" y="3730"/>
                  </a:lnTo>
                  <a:lnTo>
                    <a:pt x="3058" y="3734"/>
                  </a:lnTo>
                  <a:lnTo>
                    <a:pt x="3058" y="3734"/>
                  </a:lnTo>
                  <a:lnTo>
                    <a:pt x="3058" y="3734"/>
                  </a:lnTo>
                  <a:lnTo>
                    <a:pt x="3060" y="3734"/>
                  </a:lnTo>
                  <a:lnTo>
                    <a:pt x="3060" y="3734"/>
                  </a:lnTo>
                  <a:lnTo>
                    <a:pt x="3060" y="3734"/>
                  </a:lnTo>
                  <a:lnTo>
                    <a:pt x="3062" y="3734"/>
                  </a:lnTo>
                  <a:lnTo>
                    <a:pt x="3062" y="3736"/>
                  </a:lnTo>
                  <a:lnTo>
                    <a:pt x="3064" y="3736"/>
                  </a:lnTo>
                  <a:lnTo>
                    <a:pt x="3064" y="3736"/>
                  </a:lnTo>
                  <a:lnTo>
                    <a:pt x="3064" y="3736"/>
                  </a:lnTo>
                  <a:lnTo>
                    <a:pt x="3064" y="3738"/>
                  </a:lnTo>
                  <a:lnTo>
                    <a:pt x="3064" y="3738"/>
                  </a:lnTo>
                  <a:lnTo>
                    <a:pt x="3064" y="3740"/>
                  </a:lnTo>
                  <a:lnTo>
                    <a:pt x="3062" y="3740"/>
                  </a:lnTo>
                  <a:lnTo>
                    <a:pt x="3062" y="3740"/>
                  </a:lnTo>
                  <a:lnTo>
                    <a:pt x="3064" y="3740"/>
                  </a:lnTo>
                  <a:lnTo>
                    <a:pt x="3064" y="3742"/>
                  </a:lnTo>
                  <a:lnTo>
                    <a:pt x="3064" y="3742"/>
                  </a:lnTo>
                  <a:lnTo>
                    <a:pt x="3066" y="3742"/>
                  </a:lnTo>
                  <a:lnTo>
                    <a:pt x="3066" y="3744"/>
                  </a:lnTo>
                  <a:lnTo>
                    <a:pt x="3066" y="3744"/>
                  </a:lnTo>
                  <a:lnTo>
                    <a:pt x="3066" y="3746"/>
                  </a:lnTo>
                  <a:lnTo>
                    <a:pt x="3068" y="3746"/>
                  </a:lnTo>
                  <a:lnTo>
                    <a:pt x="3068" y="3746"/>
                  </a:lnTo>
                  <a:lnTo>
                    <a:pt x="3070" y="3748"/>
                  </a:lnTo>
                  <a:lnTo>
                    <a:pt x="3070" y="3748"/>
                  </a:lnTo>
                  <a:lnTo>
                    <a:pt x="3070" y="3750"/>
                  </a:lnTo>
                  <a:lnTo>
                    <a:pt x="3072" y="3750"/>
                  </a:lnTo>
                  <a:lnTo>
                    <a:pt x="3072" y="3752"/>
                  </a:lnTo>
                  <a:lnTo>
                    <a:pt x="3070" y="3752"/>
                  </a:lnTo>
                  <a:lnTo>
                    <a:pt x="3070" y="3754"/>
                  </a:lnTo>
                  <a:lnTo>
                    <a:pt x="3070" y="3754"/>
                  </a:lnTo>
                  <a:lnTo>
                    <a:pt x="3070" y="3756"/>
                  </a:lnTo>
                  <a:lnTo>
                    <a:pt x="3068" y="3756"/>
                  </a:lnTo>
                  <a:lnTo>
                    <a:pt x="3068" y="3760"/>
                  </a:lnTo>
                  <a:lnTo>
                    <a:pt x="3068" y="3760"/>
                  </a:lnTo>
                  <a:lnTo>
                    <a:pt x="3068" y="3762"/>
                  </a:lnTo>
                  <a:lnTo>
                    <a:pt x="3068" y="3762"/>
                  </a:lnTo>
                  <a:lnTo>
                    <a:pt x="3068" y="3764"/>
                  </a:lnTo>
                  <a:lnTo>
                    <a:pt x="3068" y="3764"/>
                  </a:lnTo>
                  <a:lnTo>
                    <a:pt x="3066" y="3764"/>
                  </a:lnTo>
                  <a:lnTo>
                    <a:pt x="3066" y="3766"/>
                  </a:lnTo>
                  <a:lnTo>
                    <a:pt x="3066" y="3766"/>
                  </a:lnTo>
                  <a:lnTo>
                    <a:pt x="3064" y="3768"/>
                  </a:lnTo>
                  <a:lnTo>
                    <a:pt x="3064" y="3768"/>
                  </a:lnTo>
                  <a:lnTo>
                    <a:pt x="3064" y="3768"/>
                  </a:lnTo>
                  <a:lnTo>
                    <a:pt x="3066" y="3768"/>
                  </a:lnTo>
                  <a:lnTo>
                    <a:pt x="3066" y="3770"/>
                  </a:lnTo>
                  <a:lnTo>
                    <a:pt x="3070" y="3770"/>
                  </a:lnTo>
                  <a:lnTo>
                    <a:pt x="3072" y="3768"/>
                  </a:lnTo>
                  <a:lnTo>
                    <a:pt x="3072" y="3768"/>
                  </a:lnTo>
                  <a:lnTo>
                    <a:pt x="3072" y="3768"/>
                  </a:lnTo>
                  <a:lnTo>
                    <a:pt x="3074" y="3766"/>
                  </a:lnTo>
                  <a:lnTo>
                    <a:pt x="3074" y="3768"/>
                  </a:lnTo>
                  <a:lnTo>
                    <a:pt x="3074" y="3768"/>
                  </a:lnTo>
                  <a:lnTo>
                    <a:pt x="3074" y="3768"/>
                  </a:lnTo>
                  <a:lnTo>
                    <a:pt x="3076" y="3768"/>
                  </a:lnTo>
                  <a:lnTo>
                    <a:pt x="3076" y="3770"/>
                  </a:lnTo>
                  <a:lnTo>
                    <a:pt x="3076" y="3770"/>
                  </a:lnTo>
                  <a:lnTo>
                    <a:pt x="3078" y="3770"/>
                  </a:lnTo>
                  <a:lnTo>
                    <a:pt x="3078" y="3770"/>
                  </a:lnTo>
                  <a:lnTo>
                    <a:pt x="3078" y="3772"/>
                  </a:lnTo>
                  <a:lnTo>
                    <a:pt x="3080" y="3772"/>
                  </a:lnTo>
                  <a:lnTo>
                    <a:pt x="3080" y="3772"/>
                  </a:lnTo>
                  <a:lnTo>
                    <a:pt x="3080" y="3772"/>
                  </a:lnTo>
                  <a:lnTo>
                    <a:pt x="3080" y="3772"/>
                  </a:lnTo>
                  <a:lnTo>
                    <a:pt x="3084" y="3772"/>
                  </a:lnTo>
                  <a:lnTo>
                    <a:pt x="3084" y="3772"/>
                  </a:lnTo>
                  <a:lnTo>
                    <a:pt x="3088" y="3772"/>
                  </a:lnTo>
                  <a:lnTo>
                    <a:pt x="3088" y="3774"/>
                  </a:lnTo>
                  <a:lnTo>
                    <a:pt x="3090" y="3774"/>
                  </a:lnTo>
                  <a:lnTo>
                    <a:pt x="3090" y="3772"/>
                  </a:lnTo>
                  <a:lnTo>
                    <a:pt x="3090" y="3772"/>
                  </a:lnTo>
                  <a:lnTo>
                    <a:pt x="3090" y="3776"/>
                  </a:lnTo>
                  <a:lnTo>
                    <a:pt x="3092" y="3776"/>
                  </a:lnTo>
                  <a:lnTo>
                    <a:pt x="3092" y="3778"/>
                  </a:lnTo>
                  <a:lnTo>
                    <a:pt x="3090" y="3778"/>
                  </a:lnTo>
                  <a:lnTo>
                    <a:pt x="3092" y="3778"/>
                  </a:lnTo>
                  <a:lnTo>
                    <a:pt x="3092" y="3780"/>
                  </a:lnTo>
                  <a:lnTo>
                    <a:pt x="3092" y="3780"/>
                  </a:lnTo>
                  <a:lnTo>
                    <a:pt x="3092" y="3782"/>
                  </a:lnTo>
                  <a:lnTo>
                    <a:pt x="3094" y="3782"/>
                  </a:lnTo>
                  <a:lnTo>
                    <a:pt x="3094" y="3782"/>
                  </a:lnTo>
                  <a:lnTo>
                    <a:pt x="3096" y="3782"/>
                  </a:lnTo>
                  <a:lnTo>
                    <a:pt x="3096" y="3784"/>
                  </a:lnTo>
                  <a:lnTo>
                    <a:pt x="3096" y="3784"/>
                  </a:lnTo>
                  <a:lnTo>
                    <a:pt x="3098" y="3786"/>
                  </a:lnTo>
                  <a:lnTo>
                    <a:pt x="3098" y="3788"/>
                  </a:lnTo>
                  <a:lnTo>
                    <a:pt x="3096" y="3788"/>
                  </a:lnTo>
                  <a:lnTo>
                    <a:pt x="3096" y="3788"/>
                  </a:lnTo>
                  <a:lnTo>
                    <a:pt x="3092" y="3788"/>
                  </a:lnTo>
                  <a:lnTo>
                    <a:pt x="3092" y="3790"/>
                  </a:lnTo>
                  <a:lnTo>
                    <a:pt x="3090" y="3790"/>
                  </a:lnTo>
                  <a:lnTo>
                    <a:pt x="3090" y="3792"/>
                  </a:lnTo>
                  <a:lnTo>
                    <a:pt x="3092" y="3792"/>
                  </a:lnTo>
                  <a:lnTo>
                    <a:pt x="3090" y="3794"/>
                  </a:lnTo>
                  <a:lnTo>
                    <a:pt x="3090" y="3796"/>
                  </a:lnTo>
                  <a:lnTo>
                    <a:pt x="3088" y="3796"/>
                  </a:lnTo>
                  <a:lnTo>
                    <a:pt x="3088" y="3796"/>
                  </a:lnTo>
                  <a:lnTo>
                    <a:pt x="3080" y="3796"/>
                  </a:lnTo>
                  <a:lnTo>
                    <a:pt x="3080" y="3800"/>
                  </a:lnTo>
                  <a:lnTo>
                    <a:pt x="3078" y="3800"/>
                  </a:lnTo>
                  <a:lnTo>
                    <a:pt x="3078" y="3800"/>
                  </a:lnTo>
                  <a:lnTo>
                    <a:pt x="3080" y="3800"/>
                  </a:lnTo>
                  <a:lnTo>
                    <a:pt x="3078" y="3802"/>
                  </a:lnTo>
                  <a:lnTo>
                    <a:pt x="3076" y="3802"/>
                  </a:lnTo>
                  <a:lnTo>
                    <a:pt x="3076" y="3804"/>
                  </a:lnTo>
                  <a:lnTo>
                    <a:pt x="3070" y="3804"/>
                  </a:lnTo>
                  <a:lnTo>
                    <a:pt x="3070" y="3804"/>
                  </a:lnTo>
                  <a:lnTo>
                    <a:pt x="3068" y="3804"/>
                  </a:lnTo>
                  <a:lnTo>
                    <a:pt x="3068" y="3808"/>
                  </a:lnTo>
                  <a:lnTo>
                    <a:pt x="3070" y="3808"/>
                  </a:lnTo>
                  <a:lnTo>
                    <a:pt x="3070" y="3810"/>
                  </a:lnTo>
                  <a:lnTo>
                    <a:pt x="3068" y="3812"/>
                  </a:lnTo>
                  <a:lnTo>
                    <a:pt x="3068" y="3812"/>
                  </a:lnTo>
                  <a:lnTo>
                    <a:pt x="3068" y="3812"/>
                  </a:lnTo>
                  <a:lnTo>
                    <a:pt x="3068" y="3814"/>
                  </a:lnTo>
                  <a:lnTo>
                    <a:pt x="3068" y="3814"/>
                  </a:lnTo>
                  <a:lnTo>
                    <a:pt x="3068" y="3816"/>
                  </a:lnTo>
                  <a:lnTo>
                    <a:pt x="3070" y="3816"/>
                  </a:lnTo>
                  <a:lnTo>
                    <a:pt x="3070" y="3816"/>
                  </a:lnTo>
                  <a:lnTo>
                    <a:pt x="3068" y="3818"/>
                  </a:lnTo>
                  <a:lnTo>
                    <a:pt x="3068" y="3818"/>
                  </a:lnTo>
                  <a:lnTo>
                    <a:pt x="3068" y="3818"/>
                  </a:lnTo>
                  <a:lnTo>
                    <a:pt x="3068" y="3818"/>
                  </a:lnTo>
                  <a:lnTo>
                    <a:pt x="3066" y="3818"/>
                  </a:lnTo>
                  <a:lnTo>
                    <a:pt x="3066" y="3816"/>
                  </a:lnTo>
                  <a:lnTo>
                    <a:pt x="3064" y="3816"/>
                  </a:lnTo>
                  <a:lnTo>
                    <a:pt x="3064" y="3816"/>
                  </a:lnTo>
                  <a:lnTo>
                    <a:pt x="3060" y="3816"/>
                  </a:lnTo>
                  <a:lnTo>
                    <a:pt x="3060" y="3814"/>
                  </a:lnTo>
                  <a:lnTo>
                    <a:pt x="3060" y="3814"/>
                  </a:lnTo>
                  <a:lnTo>
                    <a:pt x="3058" y="3814"/>
                  </a:lnTo>
                  <a:lnTo>
                    <a:pt x="3056" y="3814"/>
                  </a:lnTo>
                  <a:lnTo>
                    <a:pt x="3056" y="3812"/>
                  </a:lnTo>
                  <a:lnTo>
                    <a:pt x="3053" y="3812"/>
                  </a:lnTo>
                  <a:lnTo>
                    <a:pt x="3053" y="3814"/>
                  </a:lnTo>
                  <a:lnTo>
                    <a:pt x="3053" y="3812"/>
                  </a:lnTo>
                  <a:lnTo>
                    <a:pt x="3053" y="3812"/>
                  </a:lnTo>
                  <a:lnTo>
                    <a:pt x="3053" y="3814"/>
                  </a:lnTo>
                  <a:lnTo>
                    <a:pt x="3051" y="3814"/>
                  </a:lnTo>
                  <a:lnTo>
                    <a:pt x="3051" y="3814"/>
                  </a:lnTo>
                  <a:lnTo>
                    <a:pt x="3049" y="3814"/>
                  </a:lnTo>
                  <a:lnTo>
                    <a:pt x="3049" y="3816"/>
                  </a:lnTo>
                  <a:lnTo>
                    <a:pt x="3049" y="3816"/>
                  </a:lnTo>
                  <a:lnTo>
                    <a:pt x="3047" y="3814"/>
                  </a:lnTo>
                  <a:lnTo>
                    <a:pt x="3047" y="3816"/>
                  </a:lnTo>
                  <a:lnTo>
                    <a:pt x="3047" y="3816"/>
                  </a:lnTo>
                  <a:lnTo>
                    <a:pt x="3047" y="3816"/>
                  </a:lnTo>
                  <a:lnTo>
                    <a:pt x="3045" y="3818"/>
                  </a:lnTo>
                  <a:lnTo>
                    <a:pt x="3045" y="3818"/>
                  </a:lnTo>
                  <a:lnTo>
                    <a:pt x="3045" y="3819"/>
                  </a:lnTo>
                  <a:lnTo>
                    <a:pt x="3045" y="3819"/>
                  </a:lnTo>
                  <a:lnTo>
                    <a:pt x="3043" y="3819"/>
                  </a:lnTo>
                  <a:lnTo>
                    <a:pt x="3041" y="3821"/>
                  </a:lnTo>
                  <a:lnTo>
                    <a:pt x="3041" y="3821"/>
                  </a:lnTo>
                  <a:lnTo>
                    <a:pt x="3041" y="3827"/>
                  </a:lnTo>
                  <a:lnTo>
                    <a:pt x="3039" y="3827"/>
                  </a:lnTo>
                  <a:lnTo>
                    <a:pt x="3039" y="3833"/>
                  </a:lnTo>
                  <a:lnTo>
                    <a:pt x="3039" y="3833"/>
                  </a:lnTo>
                  <a:lnTo>
                    <a:pt x="3039" y="3835"/>
                  </a:lnTo>
                  <a:lnTo>
                    <a:pt x="3037" y="3835"/>
                  </a:lnTo>
                  <a:lnTo>
                    <a:pt x="3035" y="3835"/>
                  </a:lnTo>
                  <a:lnTo>
                    <a:pt x="3035" y="3835"/>
                  </a:lnTo>
                  <a:lnTo>
                    <a:pt x="3033" y="3837"/>
                  </a:lnTo>
                  <a:lnTo>
                    <a:pt x="3031" y="3837"/>
                  </a:lnTo>
                  <a:lnTo>
                    <a:pt x="3031" y="3837"/>
                  </a:lnTo>
                  <a:lnTo>
                    <a:pt x="3029" y="3837"/>
                  </a:lnTo>
                  <a:lnTo>
                    <a:pt x="3027" y="3839"/>
                  </a:lnTo>
                  <a:lnTo>
                    <a:pt x="3027" y="3839"/>
                  </a:lnTo>
                  <a:lnTo>
                    <a:pt x="3027" y="3839"/>
                  </a:lnTo>
                  <a:lnTo>
                    <a:pt x="3025" y="3839"/>
                  </a:lnTo>
                  <a:lnTo>
                    <a:pt x="3025" y="3841"/>
                  </a:lnTo>
                  <a:lnTo>
                    <a:pt x="3021" y="3841"/>
                  </a:lnTo>
                  <a:lnTo>
                    <a:pt x="3021" y="3839"/>
                  </a:lnTo>
                  <a:lnTo>
                    <a:pt x="3017" y="3839"/>
                  </a:lnTo>
                  <a:lnTo>
                    <a:pt x="3015" y="3841"/>
                  </a:lnTo>
                  <a:lnTo>
                    <a:pt x="3015" y="3841"/>
                  </a:lnTo>
                  <a:lnTo>
                    <a:pt x="3015" y="3839"/>
                  </a:lnTo>
                  <a:lnTo>
                    <a:pt x="3015" y="3843"/>
                  </a:lnTo>
                  <a:lnTo>
                    <a:pt x="3015" y="3843"/>
                  </a:lnTo>
                  <a:lnTo>
                    <a:pt x="3015" y="3845"/>
                  </a:lnTo>
                  <a:lnTo>
                    <a:pt x="3015" y="3845"/>
                  </a:lnTo>
                  <a:lnTo>
                    <a:pt x="3015" y="3847"/>
                  </a:lnTo>
                  <a:lnTo>
                    <a:pt x="3015" y="3847"/>
                  </a:lnTo>
                  <a:lnTo>
                    <a:pt x="3015" y="3847"/>
                  </a:lnTo>
                  <a:lnTo>
                    <a:pt x="3015" y="3847"/>
                  </a:lnTo>
                  <a:lnTo>
                    <a:pt x="3015" y="3847"/>
                  </a:lnTo>
                  <a:lnTo>
                    <a:pt x="3015" y="3851"/>
                  </a:lnTo>
                  <a:lnTo>
                    <a:pt x="3015" y="3851"/>
                  </a:lnTo>
                  <a:lnTo>
                    <a:pt x="3015" y="3853"/>
                  </a:lnTo>
                  <a:lnTo>
                    <a:pt x="3013" y="3853"/>
                  </a:lnTo>
                  <a:lnTo>
                    <a:pt x="3013" y="3857"/>
                  </a:lnTo>
                  <a:lnTo>
                    <a:pt x="3011" y="3857"/>
                  </a:lnTo>
                  <a:lnTo>
                    <a:pt x="3011" y="3859"/>
                  </a:lnTo>
                  <a:lnTo>
                    <a:pt x="3011" y="3859"/>
                  </a:lnTo>
                  <a:lnTo>
                    <a:pt x="3011" y="3859"/>
                  </a:lnTo>
                  <a:lnTo>
                    <a:pt x="3011" y="3861"/>
                  </a:lnTo>
                  <a:lnTo>
                    <a:pt x="3011" y="3861"/>
                  </a:lnTo>
                  <a:lnTo>
                    <a:pt x="3011" y="3861"/>
                  </a:lnTo>
                  <a:lnTo>
                    <a:pt x="3011" y="3865"/>
                  </a:lnTo>
                  <a:lnTo>
                    <a:pt x="3009" y="3865"/>
                  </a:lnTo>
                  <a:lnTo>
                    <a:pt x="3009" y="3865"/>
                  </a:lnTo>
                  <a:lnTo>
                    <a:pt x="3011" y="3865"/>
                  </a:lnTo>
                  <a:lnTo>
                    <a:pt x="3011" y="3869"/>
                  </a:lnTo>
                  <a:lnTo>
                    <a:pt x="3009" y="3869"/>
                  </a:lnTo>
                  <a:lnTo>
                    <a:pt x="3009" y="3869"/>
                  </a:lnTo>
                  <a:lnTo>
                    <a:pt x="3009" y="3871"/>
                  </a:lnTo>
                  <a:lnTo>
                    <a:pt x="3007" y="3871"/>
                  </a:lnTo>
                  <a:lnTo>
                    <a:pt x="3007" y="3871"/>
                  </a:lnTo>
                  <a:lnTo>
                    <a:pt x="3005" y="3871"/>
                  </a:lnTo>
                  <a:lnTo>
                    <a:pt x="3005" y="3873"/>
                  </a:lnTo>
                  <a:lnTo>
                    <a:pt x="3005" y="3875"/>
                  </a:lnTo>
                  <a:lnTo>
                    <a:pt x="3005" y="3885"/>
                  </a:lnTo>
                  <a:lnTo>
                    <a:pt x="3005" y="3885"/>
                  </a:lnTo>
                  <a:lnTo>
                    <a:pt x="3005" y="3887"/>
                  </a:lnTo>
                  <a:lnTo>
                    <a:pt x="3005" y="3887"/>
                  </a:lnTo>
                  <a:lnTo>
                    <a:pt x="3005" y="3887"/>
                  </a:lnTo>
                  <a:lnTo>
                    <a:pt x="3003" y="3887"/>
                  </a:lnTo>
                  <a:lnTo>
                    <a:pt x="3003" y="3889"/>
                  </a:lnTo>
                  <a:lnTo>
                    <a:pt x="3001" y="3889"/>
                  </a:lnTo>
                  <a:lnTo>
                    <a:pt x="3001" y="3891"/>
                  </a:lnTo>
                  <a:lnTo>
                    <a:pt x="3001" y="3891"/>
                  </a:lnTo>
                  <a:lnTo>
                    <a:pt x="3001" y="3903"/>
                  </a:lnTo>
                  <a:lnTo>
                    <a:pt x="3001" y="3903"/>
                  </a:lnTo>
                  <a:lnTo>
                    <a:pt x="3001" y="3905"/>
                  </a:lnTo>
                  <a:lnTo>
                    <a:pt x="3003" y="3905"/>
                  </a:lnTo>
                  <a:lnTo>
                    <a:pt x="3003" y="3907"/>
                  </a:lnTo>
                  <a:lnTo>
                    <a:pt x="3003" y="3909"/>
                  </a:lnTo>
                  <a:lnTo>
                    <a:pt x="3005" y="3909"/>
                  </a:lnTo>
                  <a:lnTo>
                    <a:pt x="3005" y="3919"/>
                  </a:lnTo>
                  <a:lnTo>
                    <a:pt x="3005" y="3919"/>
                  </a:lnTo>
                  <a:lnTo>
                    <a:pt x="3005" y="3921"/>
                  </a:lnTo>
                  <a:lnTo>
                    <a:pt x="3007" y="3921"/>
                  </a:lnTo>
                  <a:lnTo>
                    <a:pt x="3007" y="3923"/>
                  </a:lnTo>
                  <a:lnTo>
                    <a:pt x="3009" y="3923"/>
                  </a:lnTo>
                  <a:lnTo>
                    <a:pt x="3009" y="3923"/>
                  </a:lnTo>
                  <a:lnTo>
                    <a:pt x="3009" y="3923"/>
                  </a:lnTo>
                  <a:lnTo>
                    <a:pt x="3009" y="3924"/>
                  </a:lnTo>
                  <a:lnTo>
                    <a:pt x="3011" y="3924"/>
                  </a:lnTo>
                  <a:lnTo>
                    <a:pt x="3011" y="3924"/>
                  </a:lnTo>
                  <a:lnTo>
                    <a:pt x="3013" y="3924"/>
                  </a:lnTo>
                  <a:lnTo>
                    <a:pt x="3013" y="3926"/>
                  </a:lnTo>
                  <a:lnTo>
                    <a:pt x="3015" y="3926"/>
                  </a:lnTo>
                  <a:lnTo>
                    <a:pt x="3015" y="3926"/>
                  </a:lnTo>
                  <a:lnTo>
                    <a:pt x="3027" y="3926"/>
                  </a:lnTo>
                  <a:lnTo>
                    <a:pt x="3027" y="3926"/>
                  </a:lnTo>
                  <a:lnTo>
                    <a:pt x="3029" y="3926"/>
                  </a:lnTo>
                  <a:lnTo>
                    <a:pt x="3029" y="3924"/>
                  </a:lnTo>
                  <a:lnTo>
                    <a:pt x="3037" y="3924"/>
                  </a:lnTo>
                  <a:lnTo>
                    <a:pt x="3037" y="3924"/>
                  </a:lnTo>
                  <a:lnTo>
                    <a:pt x="3037" y="3926"/>
                  </a:lnTo>
                  <a:lnTo>
                    <a:pt x="3037" y="3926"/>
                  </a:lnTo>
                  <a:lnTo>
                    <a:pt x="3037" y="3928"/>
                  </a:lnTo>
                  <a:lnTo>
                    <a:pt x="3037" y="3928"/>
                  </a:lnTo>
                  <a:lnTo>
                    <a:pt x="3037" y="3930"/>
                  </a:lnTo>
                  <a:lnTo>
                    <a:pt x="3039" y="3930"/>
                  </a:lnTo>
                  <a:lnTo>
                    <a:pt x="3039" y="3932"/>
                  </a:lnTo>
                  <a:lnTo>
                    <a:pt x="3039" y="3932"/>
                  </a:lnTo>
                  <a:lnTo>
                    <a:pt x="3039" y="3934"/>
                  </a:lnTo>
                  <a:lnTo>
                    <a:pt x="3041" y="3934"/>
                  </a:lnTo>
                  <a:lnTo>
                    <a:pt x="3041" y="3934"/>
                  </a:lnTo>
                  <a:lnTo>
                    <a:pt x="3043" y="3934"/>
                  </a:lnTo>
                  <a:lnTo>
                    <a:pt x="3043" y="3936"/>
                  </a:lnTo>
                  <a:lnTo>
                    <a:pt x="3045" y="3936"/>
                  </a:lnTo>
                  <a:lnTo>
                    <a:pt x="3045" y="3936"/>
                  </a:lnTo>
                  <a:lnTo>
                    <a:pt x="3047" y="3936"/>
                  </a:lnTo>
                  <a:lnTo>
                    <a:pt x="3047" y="3938"/>
                  </a:lnTo>
                  <a:lnTo>
                    <a:pt x="3049" y="3940"/>
                  </a:lnTo>
                  <a:lnTo>
                    <a:pt x="3049" y="3940"/>
                  </a:lnTo>
                  <a:lnTo>
                    <a:pt x="3051" y="3940"/>
                  </a:lnTo>
                  <a:lnTo>
                    <a:pt x="3053" y="3942"/>
                  </a:lnTo>
                  <a:lnTo>
                    <a:pt x="3053" y="3944"/>
                  </a:lnTo>
                  <a:lnTo>
                    <a:pt x="3053" y="3946"/>
                  </a:lnTo>
                  <a:lnTo>
                    <a:pt x="3053" y="3946"/>
                  </a:lnTo>
                  <a:lnTo>
                    <a:pt x="3055" y="3948"/>
                  </a:lnTo>
                  <a:lnTo>
                    <a:pt x="3055" y="3948"/>
                  </a:lnTo>
                  <a:lnTo>
                    <a:pt x="3055" y="3948"/>
                  </a:lnTo>
                  <a:lnTo>
                    <a:pt x="3058" y="3948"/>
                  </a:lnTo>
                  <a:lnTo>
                    <a:pt x="3060" y="3950"/>
                  </a:lnTo>
                  <a:lnTo>
                    <a:pt x="3062" y="3950"/>
                  </a:lnTo>
                  <a:lnTo>
                    <a:pt x="3062" y="3950"/>
                  </a:lnTo>
                  <a:lnTo>
                    <a:pt x="3062" y="3950"/>
                  </a:lnTo>
                  <a:lnTo>
                    <a:pt x="3064" y="3950"/>
                  </a:lnTo>
                  <a:lnTo>
                    <a:pt x="3068" y="3950"/>
                  </a:lnTo>
                  <a:lnTo>
                    <a:pt x="3068" y="3952"/>
                  </a:lnTo>
                  <a:lnTo>
                    <a:pt x="3070" y="3952"/>
                  </a:lnTo>
                  <a:lnTo>
                    <a:pt x="3070" y="3954"/>
                  </a:lnTo>
                  <a:lnTo>
                    <a:pt x="3070" y="3954"/>
                  </a:lnTo>
                  <a:lnTo>
                    <a:pt x="3070" y="3954"/>
                  </a:lnTo>
                  <a:lnTo>
                    <a:pt x="3074" y="3954"/>
                  </a:lnTo>
                  <a:lnTo>
                    <a:pt x="3074" y="3956"/>
                  </a:lnTo>
                  <a:lnTo>
                    <a:pt x="3076" y="3956"/>
                  </a:lnTo>
                  <a:lnTo>
                    <a:pt x="3076" y="3956"/>
                  </a:lnTo>
                  <a:lnTo>
                    <a:pt x="3076" y="3956"/>
                  </a:lnTo>
                  <a:lnTo>
                    <a:pt x="3076" y="3956"/>
                  </a:lnTo>
                  <a:lnTo>
                    <a:pt x="3076" y="3956"/>
                  </a:lnTo>
                  <a:lnTo>
                    <a:pt x="3076" y="3952"/>
                  </a:lnTo>
                  <a:lnTo>
                    <a:pt x="3078" y="3952"/>
                  </a:lnTo>
                  <a:lnTo>
                    <a:pt x="3080" y="3954"/>
                  </a:lnTo>
                  <a:lnTo>
                    <a:pt x="3082" y="3954"/>
                  </a:lnTo>
                  <a:lnTo>
                    <a:pt x="3082" y="3952"/>
                  </a:lnTo>
                  <a:lnTo>
                    <a:pt x="3082" y="3952"/>
                  </a:lnTo>
                  <a:lnTo>
                    <a:pt x="3082" y="3954"/>
                  </a:lnTo>
                  <a:lnTo>
                    <a:pt x="3084" y="3954"/>
                  </a:lnTo>
                  <a:lnTo>
                    <a:pt x="3084" y="3952"/>
                  </a:lnTo>
                  <a:lnTo>
                    <a:pt x="3086" y="3954"/>
                  </a:lnTo>
                  <a:lnTo>
                    <a:pt x="3086" y="3954"/>
                  </a:lnTo>
                  <a:lnTo>
                    <a:pt x="3088" y="3952"/>
                  </a:lnTo>
                  <a:lnTo>
                    <a:pt x="3086" y="3950"/>
                  </a:lnTo>
                  <a:lnTo>
                    <a:pt x="3086" y="3946"/>
                  </a:lnTo>
                  <a:lnTo>
                    <a:pt x="3090" y="3946"/>
                  </a:lnTo>
                  <a:lnTo>
                    <a:pt x="3092" y="3948"/>
                  </a:lnTo>
                  <a:lnTo>
                    <a:pt x="3092" y="3948"/>
                  </a:lnTo>
                  <a:lnTo>
                    <a:pt x="3092" y="3948"/>
                  </a:lnTo>
                  <a:lnTo>
                    <a:pt x="3098" y="3948"/>
                  </a:lnTo>
                  <a:lnTo>
                    <a:pt x="3098" y="3950"/>
                  </a:lnTo>
                  <a:lnTo>
                    <a:pt x="3100" y="3950"/>
                  </a:lnTo>
                  <a:lnTo>
                    <a:pt x="3100" y="3950"/>
                  </a:lnTo>
                  <a:lnTo>
                    <a:pt x="3100" y="3950"/>
                  </a:lnTo>
                  <a:lnTo>
                    <a:pt x="3100" y="3952"/>
                  </a:lnTo>
                  <a:lnTo>
                    <a:pt x="3100" y="3952"/>
                  </a:lnTo>
                  <a:lnTo>
                    <a:pt x="3102" y="3952"/>
                  </a:lnTo>
                  <a:lnTo>
                    <a:pt x="3102" y="3954"/>
                  </a:lnTo>
                  <a:lnTo>
                    <a:pt x="3104" y="3956"/>
                  </a:lnTo>
                  <a:lnTo>
                    <a:pt x="3104" y="3956"/>
                  </a:lnTo>
                  <a:lnTo>
                    <a:pt x="3106" y="3956"/>
                  </a:lnTo>
                  <a:lnTo>
                    <a:pt x="3106" y="3956"/>
                  </a:lnTo>
                  <a:lnTo>
                    <a:pt x="3108" y="3958"/>
                  </a:lnTo>
                  <a:lnTo>
                    <a:pt x="3108" y="3958"/>
                  </a:lnTo>
                  <a:lnTo>
                    <a:pt x="3108" y="3956"/>
                  </a:lnTo>
                  <a:lnTo>
                    <a:pt x="3112" y="3956"/>
                  </a:lnTo>
                  <a:lnTo>
                    <a:pt x="3112" y="3956"/>
                  </a:lnTo>
                  <a:lnTo>
                    <a:pt x="3112" y="3956"/>
                  </a:lnTo>
                  <a:lnTo>
                    <a:pt x="3114" y="3956"/>
                  </a:lnTo>
                  <a:lnTo>
                    <a:pt x="3114" y="3958"/>
                  </a:lnTo>
                  <a:lnTo>
                    <a:pt x="3114" y="3958"/>
                  </a:lnTo>
                  <a:lnTo>
                    <a:pt x="3114" y="3964"/>
                  </a:lnTo>
                  <a:lnTo>
                    <a:pt x="3114" y="3964"/>
                  </a:lnTo>
                  <a:lnTo>
                    <a:pt x="3114" y="3966"/>
                  </a:lnTo>
                  <a:lnTo>
                    <a:pt x="3112" y="3966"/>
                  </a:lnTo>
                  <a:lnTo>
                    <a:pt x="3112" y="3966"/>
                  </a:lnTo>
                  <a:lnTo>
                    <a:pt x="3112" y="3966"/>
                  </a:lnTo>
                  <a:lnTo>
                    <a:pt x="3112" y="3968"/>
                  </a:lnTo>
                  <a:lnTo>
                    <a:pt x="3112" y="3968"/>
                  </a:lnTo>
                  <a:lnTo>
                    <a:pt x="3112" y="3970"/>
                  </a:lnTo>
                  <a:lnTo>
                    <a:pt x="3114" y="3970"/>
                  </a:lnTo>
                  <a:lnTo>
                    <a:pt x="3118" y="3972"/>
                  </a:lnTo>
                  <a:lnTo>
                    <a:pt x="3118" y="3980"/>
                  </a:lnTo>
                  <a:lnTo>
                    <a:pt x="3118" y="3980"/>
                  </a:lnTo>
                  <a:lnTo>
                    <a:pt x="3118" y="3984"/>
                  </a:lnTo>
                  <a:lnTo>
                    <a:pt x="3120" y="3984"/>
                  </a:lnTo>
                  <a:lnTo>
                    <a:pt x="3120" y="3986"/>
                  </a:lnTo>
                  <a:lnTo>
                    <a:pt x="3122" y="3986"/>
                  </a:lnTo>
                  <a:lnTo>
                    <a:pt x="3122" y="3986"/>
                  </a:lnTo>
                  <a:lnTo>
                    <a:pt x="3124" y="3986"/>
                  </a:lnTo>
                  <a:lnTo>
                    <a:pt x="3124" y="3984"/>
                  </a:lnTo>
                  <a:lnTo>
                    <a:pt x="3128" y="3984"/>
                  </a:lnTo>
                  <a:lnTo>
                    <a:pt x="3128" y="3986"/>
                  </a:lnTo>
                  <a:lnTo>
                    <a:pt x="3128" y="3986"/>
                  </a:lnTo>
                  <a:lnTo>
                    <a:pt x="3128" y="3992"/>
                  </a:lnTo>
                  <a:lnTo>
                    <a:pt x="3130" y="3992"/>
                  </a:lnTo>
                  <a:lnTo>
                    <a:pt x="3130" y="3994"/>
                  </a:lnTo>
                  <a:lnTo>
                    <a:pt x="3130" y="3994"/>
                  </a:lnTo>
                  <a:lnTo>
                    <a:pt x="3132" y="3994"/>
                  </a:lnTo>
                  <a:lnTo>
                    <a:pt x="3132" y="3996"/>
                  </a:lnTo>
                  <a:lnTo>
                    <a:pt x="3132" y="3996"/>
                  </a:lnTo>
                  <a:lnTo>
                    <a:pt x="3132" y="3998"/>
                  </a:lnTo>
                  <a:lnTo>
                    <a:pt x="3136" y="3998"/>
                  </a:lnTo>
                  <a:lnTo>
                    <a:pt x="3136" y="4000"/>
                  </a:lnTo>
                  <a:lnTo>
                    <a:pt x="3138" y="4000"/>
                  </a:lnTo>
                  <a:lnTo>
                    <a:pt x="3138" y="4000"/>
                  </a:lnTo>
                  <a:lnTo>
                    <a:pt x="3138" y="4002"/>
                  </a:lnTo>
                  <a:lnTo>
                    <a:pt x="3138" y="4002"/>
                  </a:lnTo>
                  <a:lnTo>
                    <a:pt x="3140" y="4004"/>
                  </a:lnTo>
                  <a:lnTo>
                    <a:pt x="3140" y="4004"/>
                  </a:lnTo>
                  <a:lnTo>
                    <a:pt x="3140" y="4004"/>
                  </a:lnTo>
                  <a:lnTo>
                    <a:pt x="3140" y="4008"/>
                  </a:lnTo>
                  <a:lnTo>
                    <a:pt x="3142" y="4008"/>
                  </a:lnTo>
                  <a:lnTo>
                    <a:pt x="3142" y="4010"/>
                  </a:lnTo>
                  <a:lnTo>
                    <a:pt x="3142" y="4012"/>
                  </a:lnTo>
                  <a:lnTo>
                    <a:pt x="3142" y="4012"/>
                  </a:lnTo>
                  <a:lnTo>
                    <a:pt x="3142" y="4014"/>
                  </a:lnTo>
                  <a:lnTo>
                    <a:pt x="3144" y="4014"/>
                  </a:lnTo>
                  <a:lnTo>
                    <a:pt x="3144" y="4014"/>
                  </a:lnTo>
                  <a:lnTo>
                    <a:pt x="3146" y="4014"/>
                  </a:lnTo>
                  <a:lnTo>
                    <a:pt x="3146" y="4016"/>
                  </a:lnTo>
                  <a:lnTo>
                    <a:pt x="3148" y="4018"/>
                  </a:lnTo>
                  <a:lnTo>
                    <a:pt x="3148" y="4018"/>
                  </a:lnTo>
                  <a:lnTo>
                    <a:pt x="3148" y="4018"/>
                  </a:lnTo>
                  <a:lnTo>
                    <a:pt x="3148" y="4018"/>
                  </a:lnTo>
                  <a:lnTo>
                    <a:pt x="3148" y="4020"/>
                  </a:lnTo>
                  <a:lnTo>
                    <a:pt x="3150" y="4020"/>
                  </a:lnTo>
                  <a:lnTo>
                    <a:pt x="3150" y="4020"/>
                  </a:lnTo>
                  <a:lnTo>
                    <a:pt x="3150" y="4022"/>
                  </a:lnTo>
                  <a:lnTo>
                    <a:pt x="3152" y="4022"/>
                  </a:lnTo>
                  <a:lnTo>
                    <a:pt x="3152" y="4022"/>
                  </a:lnTo>
                  <a:lnTo>
                    <a:pt x="3156" y="4022"/>
                  </a:lnTo>
                  <a:lnTo>
                    <a:pt x="3156" y="4024"/>
                  </a:lnTo>
                  <a:lnTo>
                    <a:pt x="3158" y="4024"/>
                  </a:lnTo>
                  <a:lnTo>
                    <a:pt x="3158" y="4024"/>
                  </a:lnTo>
                  <a:lnTo>
                    <a:pt x="3158" y="4026"/>
                  </a:lnTo>
                  <a:lnTo>
                    <a:pt x="3159" y="4026"/>
                  </a:lnTo>
                  <a:lnTo>
                    <a:pt x="3159" y="4026"/>
                  </a:lnTo>
                  <a:lnTo>
                    <a:pt x="3159" y="4026"/>
                  </a:lnTo>
                  <a:lnTo>
                    <a:pt x="3159" y="4028"/>
                  </a:lnTo>
                  <a:lnTo>
                    <a:pt x="3161" y="4028"/>
                  </a:lnTo>
                  <a:lnTo>
                    <a:pt x="3161" y="4028"/>
                  </a:lnTo>
                  <a:lnTo>
                    <a:pt x="3163" y="4028"/>
                  </a:lnTo>
                  <a:lnTo>
                    <a:pt x="3163" y="4029"/>
                  </a:lnTo>
                  <a:lnTo>
                    <a:pt x="3163" y="4029"/>
                  </a:lnTo>
                  <a:lnTo>
                    <a:pt x="3163" y="4031"/>
                  </a:lnTo>
                  <a:lnTo>
                    <a:pt x="3163" y="4031"/>
                  </a:lnTo>
                  <a:lnTo>
                    <a:pt x="3163" y="4035"/>
                  </a:lnTo>
                  <a:lnTo>
                    <a:pt x="3165" y="4035"/>
                  </a:lnTo>
                  <a:lnTo>
                    <a:pt x="3165" y="4037"/>
                  </a:lnTo>
                  <a:lnTo>
                    <a:pt x="3165" y="4037"/>
                  </a:lnTo>
                  <a:lnTo>
                    <a:pt x="3163" y="4039"/>
                  </a:lnTo>
                  <a:lnTo>
                    <a:pt x="3163" y="4041"/>
                  </a:lnTo>
                  <a:lnTo>
                    <a:pt x="3167" y="4045"/>
                  </a:lnTo>
                  <a:lnTo>
                    <a:pt x="3167" y="4051"/>
                  </a:lnTo>
                  <a:lnTo>
                    <a:pt x="3169" y="4051"/>
                  </a:lnTo>
                  <a:lnTo>
                    <a:pt x="3169" y="4053"/>
                  </a:lnTo>
                  <a:lnTo>
                    <a:pt x="3169" y="4053"/>
                  </a:lnTo>
                  <a:lnTo>
                    <a:pt x="3169" y="4057"/>
                  </a:lnTo>
                  <a:lnTo>
                    <a:pt x="3169" y="4057"/>
                  </a:lnTo>
                  <a:lnTo>
                    <a:pt x="3169" y="4059"/>
                  </a:lnTo>
                  <a:lnTo>
                    <a:pt x="3169" y="4061"/>
                  </a:lnTo>
                  <a:lnTo>
                    <a:pt x="3169" y="4061"/>
                  </a:lnTo>
                  <a:lnTo>
                    <a:pt x="3171" y="4061"/>
                  </a:lnTo>
                  <a:lnTo>
                    <a:pt x="3171" y="4063"/>
                  </a:lnTo>
                  <a:lnTo>
                    <a:pt x="3169" y="4065"/>
                  </a:lnTo>
                  <a:lnTo>
                    <a:pt x="3169" y="4065"/>
                  </a:lnTo>
                  <a:lnTo>
                    <a:pt x="3169" y="4065"/>
                  </a:lnTo>
                  <a:lnTo>
                    <a:pt x="3167" y="4067"/>
                  </a:lnTo>
                  <a:lnTo>
                    <a:pt x="3167" y="4067"/>
                  </a:lnTo>
                  <a:lnTo>
                    <a:pt x="3167" y="4073"/>
                  </a:lnTo>
                  <a:lnTo>
                    <a:pt x="3167" y="4073"/>
                  </a:lnTo>
                  <a:lnTo>
                    <a:pt x="3167" y="4075"/>
                  </a:lnTo>
                  <a:lnTo>
                    <a:pt x="3167" y="4081"/>
                  </a:lnTo>
                  <a:lnTo>
                    <a:pt x="3165" y="4083"/>
                  </a:lnTo>
                  <a:lnTo>
                    <a:pt x="3165" y="4083"/>
                  </a:lnTo>
                  <a:lnTo>
                    <a:pt x="3167" y="4083"/>
                  </a:lnTo>
                  <a:lnTo>
                    <a:pt x="3167" y="4085"/>
                  </a:lnTo>
                  <a:lnTo>
                    <a:pt x="3167" y="4085"/>
                  </a:lnTo>
                  <a:lnTo>
                    <a:pt x="3167" y="4085"/>
                  </a:lnTo>
                  <a:lnTo>
                    <a:pt x="3165" y="4085"/>
                  </a:lnTo>
                  <a:lnTo>
                    <a:pt x="3165" y="4087"/>
                  </a:lnTo>
                  <a:lnTo>
                    <a:pt x="3163" y="4087"/>
                  </a:lnTo>
                  <a:lnTo>
                    <a:pt x="3163" y="4089"/>
                  </a:lnTo>
                  <a:lnTo>
                    <a:pt x="3163" y="4089"/>
                  </a:lnTo>
                  <a:lnTo>
                    <a:pt x="3163" y="4089"/>
                  </a:lnTo>
                  <a:lnTo>
                    <a:pt x="3163" y="4091"/>
                  </a:lnTo>
                  <a:lnTo>
                    <a:pt x="3161" y="4091"/>
                  </a:lnTo>
                  <a:lnTo>
                    <a:pt x="3161" y="4091"/>
                  </a:lnTo>
                  <a:lnTo>
                    <a:pt x="3161" y="4091"/>
                  </a:lnTo>
                  <a:lnTo>
                    <a:pt x="3159" y="4089"/>
                  </a:lnTo>
                  <a:lnTo>
                    <a:pt x="3159" y="4091"/>
                  </a:lnTo>
                  <a:lnTo>
                    <a:pt x="3158" y="4091"/>
                  </a:lnTo>
                  <a:lnTo>
                    <a:pt x="3158" y="4089"/>
                  </a:lnTo>
                  <a:lnTo>
                    <a:pt x="3158" y="4089"/>
                  </a:lnTo>
                  <a:lnTo>
                    <a:pt x="3158" y="4091"/>
                  </a:lnTo>
                  <a:lnTo>
                    <a:pt x="3156" y="4091"/>
                  </a:lnTo>
                  <a:lnTo>
                    <a:pt x="3158" y="4091"/>
                  </a:lnTo>
                  <a:lnTo>
                    <a:pt x="3158" y="4093"/>
                  </a:lnTo>
                  <a:lnTo>
                    <a:pt x="3154" y="4093"/>
                  </a:lnTo>
                  <a:lnTo>
                    <a:pt x="3154" y="4091"/>
                  </a:lnTo>
                  <a:lnTo>
                    <a:pt x="3152" y="4091"/>
                  </a:lnTo>
                  <a:lnTo>
                    <a:pt x="3152" y="4091"/>
                  </a:lnTo>
                  <a:lnTo>
                    <a:pt x="3150" y="4091"/>
                  </a:lnTo>
                  <a:lnTo>
                    <a:pt x="3150" y="4089"/>
                  </a:lnTo>
                  <a:lnTo>
                    <a:pt x="3148" y="4089"/>
                  </a:lnTo>
                  <a:lnTo>
                    <a:pt x="3148" y="4091"/>
                  </a:lnTo>
                  <a:lnTo>
                    <a:pt x="3148" y="4091"/>
                  </a:lnTo>
                  <a:lnTo>
                    <a:pt x="3148" y="4093"/>
                  </a:lnTo>
                  <a:lnTo>
                    <a:pt x="3146" y="4093"/>
                  </a:lnTo>
                  <a:lnTo>
                    <a:pt x="3146" y="4093"/>
                  </a:lnTo>
                  <a:lnTo>
                    <a:pt x="3146" y="4095"/>
                  </a:lnTo>
                  <a:lnTo>
                    <a:pt x="3144" y="4097"/>
                  </a:lnTo>
                  <a:lnTo>
                    <a:pt x="3144" y="4097"/>
                  </a:lnTo>
                  <a:lnTo>
                    <a:pt x="3144" y="4097"/>
                  </a:lnTo>
                  <a:lnTo>
                    <a:pt x="3144" y="4099"/>
                  </a:lnTo>
                  <a:lnTo>
                    <a:pt x="3142" y="4099"/>
                  </a:lnTo>
                  <a:lnTo>
                    <a:pt x="3142" y="4099"/>
                  </a:lnTo>
                  <a:lnTo>
                    <a:pt x="3138" y="4105"/>
                  </a:lnTo>
                  <a:lnTo>
                    <a:pt x="3136" y="4105"/>
                  </a:lnTo>
                  <a:lnTo>
                    <a:pt x="3134" y="4105"/>
                  </a:lnTo>
                  <a:lnTo>
                    <a:pt x="3132" y="4105"/>
                  </a:lnTo>
                  <a:lnTo>
                    <a:pt x="3132" y="4107"/>
                  </a:lnTo>
                  <a:lnTo>
                    <a:pt x="3130" y="4107"/>
                  </a:lnTo>
                  <a:lnTo>
                    <a:pt x="3128" y="4109"/>
                  </a:lnTo>
                  <a:lnTo>
                    <a:pt x="3128" y="4109"/>
                  </a:lnTo>
                  <a:lnTo>
                    <a:pt x="3126" y="4109"/>
                  </a:lnTo>
                  <a:lnTo>
                    <a:pt x="3126" y="4111"/>
                  </a:lnTo>
                  <a:lnTo>
                    <a:pt x="3126" y="4111"/>
                  </a:lnTo>
                  <a:lnTo>
                    <a:pt x="3126" y="4113"/>
                  </a:lnTo>
                  <a:lnTo>
                    <a:pt x="3124" y="4113"/>
                  </a:lnTo>
                  <a:lnTo>
                    <a:pt x="3124" y="4115"/>
                  </a:lnTo>
                  <a:lnTo>
                    <a:pt x="3126" y="4115"/>
                  </a:lnTo>
                  <a:lnTo>
                    <a:pt x="3126" y="4117"/>
                  </a:lnTo>
                  <a:lnTo>
                    <a:pt x="3126" y="4117"/>
                  </a:lnTo>
                  <a:lnTo>
                    <a:pt x="3126" y="4119"/>
                  </a:lnTo>
                  <a:lnTo>
                    <a:pt x="3126" y="4119"/>
                  </a:lnTo>
                  <a:lnTo>
                    <a:pt x="3126" y="4119"/>
                  </a:lnTo>
                  <a:lnTo>
                    <a:pt x="3126" y="4119"/>
                  </a:lnTo>
                  <a:lnTo>
                    <a:pt x="3126" y="4121"/>
                  </a:lnTo>
                  <a:lnTo>
                    <a:pt x="3128" y="4121"/>
                  </a:lnTo>
                  <a:lnTo>
                    <a:pt x="3128" y="4127"/>
                  </a:lnTo>
                  <a:lnTo>
                    <a:pt x="3128" y="4127"/>
                  </a:lnTo>
                  <a:lnTo>
                    <a:pt x="3128" y="4129"/>
                  </a:lnTo>
                  <a:lnTo>
                    <a:pt x="3130" y="4129"/>
                  </a:lnTo>
                  <a:lnTo>
                    <a:pt x="3130" y="4131"/>
                  </a:lnTo>
                  <a:lnTo>
                    <a:pt x="3132" y="4131"/>
                  </a:lnTo>
                  <a:lnTo>
                    <a:pt x="3132" y="4131"/>
                  </a:lnTo>
                  <a:lnTo>
                    <a:pt x="3132" y="4133"/>
                  </a:lnTo>
                  <a:lnTo>
                    <a:pt x="3134" y="4133"/>
                  </a:lnTo>
                  <a:lnTo>
                    <a:pt x="3134" y="4133"/>
                  </a:lnTo>
                  <a:lnTo>
                    <a:pt x="3136" y="4133"/>
                  </a:lnTo>
                  <a:lnTo>
                    <a:pt x="3136" y="4136"/>
                  </a:lnTo>
                  <a:lnTo>
                    <a:pt x="3136" y="4136"/>
                  </a:lnTo>
                  <a:lnTo>
                    <a:pt x="3136" y="4136"/>
                  </a:lnTo>
                  <a:lnTo>
                    <a:pt x="3136" y="4136"/>
                  </a:lnTo>
                  <a:lnTo>
                    <a:pt x="3136" y="4138"/>
                  </a:lnTo>
                  <a:lnTo>
                    <a:pt x="3136" y="4138"/>
                  </a:lnTo>
                  <a:lnTo>
                    <a:pt x="3138" y="4138"/>
                  </a:lnTo>
                  <a:lnTo>
                    <a:pt x="3140" y="4140"/>
                  </a:lnTo>
                  <a:lnTo>
                    <a:pt x="3140" y="4140"/>
                  </a:lnTo>
                  <a:lnTo>
                    <a:pt x="3142" y="4140"/>
                  </a:lnTo>
                  <a:lnTo>
                    <a:pt x="3142" y="4142"/>
                  </a:lnTo>
                  <a:lnTo>
                    <a:pt x="3144" y="4142"/>
                  </a:lnTo>
                  <a:lnTo>
                    <a:pt x="3144" y="4142"/>
                  </a:lnTo>
                  <a:lnTo>
                    <a:pt x="3144" y="4144"/>
                  </a:lnTo>
                  <a:lnTo>
                    <a:pt x="3146" y="4144"/>
                  </a:lnTo>
                  <a:lnTo>
                    <a:pt x="3146" y="4144"/>
                  </a:lnTo>
                  <a:lnTo>
                    <a:pt x="3148" y="4144"/>
                  </a:lnTo>
                  <a:lnTo>
                    <a:pt x="3148" y="4146"/>
                  </a:lnTo>
                  <a:lnTo>
                    <a:pt x="3146" y="4146"/>
                  </a:lnTo>
                  <a:lnTo>
                    <a:pt x="3146" y="4148"/>
                  </a:lnTo>
                  <a:lnTo>
                    <a:pt x="3146" y="4148"/>
                  </a:lnTo>
                  <a:lnTo>
                    <a:pt x="3146" y="4152"/>
                  </a:lnTo>
                  <a:lnTo>
                    <a:pt x="3148" y="4152"/>
                  </a:lnTo>
                  <a:lnTo>
                    <a:pt x="3148" y="4154"/>
                  </a:lnTo>
                  <a:lnTo>
                    <a:pt x="3150" y="4154"/>
                  </a:lnTo>
                  <a:lnTo>
                    <a:pt x="3150" y="4156"/>
                  </a:lnTo>
                  <a:lnTo>
                    <a:pt x="3152" y="4156"/>
                  </a:lnTo>
                  <a:lnTo>
                    <a:pt x="3152" y="4156"/>
                  </a:lnTo>
                  <a:lnTo>
                    <a:pt x="3154" y="4156"/>
                  </a:lnTo>
                  <a:lnTo>
                    <a:pt x="3154" y="4158"/>
                  </a:lnTo>
                  <a:lnTo>
                    <a:pt x="3156" y="4158"/>
                  </a:lnTo>
                  <a:lnTo>
                    <a:pt x="3156" y="4158"/>
                  </a:lnTo>
                  <a:lnTo>
                    <a:pt x="3156" y="4158"/>
                  </a:lnTo>
                  <a:lnTo>
                    <a:pt x="3156" y="4160"/>
                  </a:lnTo>
                  <a:lnTo>
                    <a:pt x="3158" y="4162"/>
                  </a:lnTo>
                  <a:lnTo>
                    <a:pt x="3158" y="4164"/>
                  </a:lnTo>
                  <a:lnTo>
                    <a:pt x="3158" y="4164"/>
                  </a:lnTo>
                  <a:lnTo>
                    <a:pt x="3158" y="4166"/>
                  </a:lnTo>
                  <a:lnTo>
                    <a:pt x="3159" y="4166"/>
                  </a:lnTo>
                  <a:lnTo>
                    <a:pt x="3159" y="4168"/>
                  </a:lnTo>
                  <a:lnTo>
                    <a:pt x="3161" y="4168"/>
                  </a:lnTo>
                  <a:lnTo>
                    <a:pt x="3161" y="4168"/>
                  </a:lnTo>
                  <a:lnTo>
                    <a:pt x="3163" y="4168"/>
                  </a:lnTo>
                  <a:lnTo>
                    <a:pt x="3165" y="4170"/>
                  </a:lnTo>
                  <a:lnTo>
                    <a:pt x="3165" y="4172"/>
                  </a:lnTo>
                  <a:lnTo>
                    <a:pt x="3167" y="4172"/>
                  </a:lnTo>
                  <a:lnTo>
                    <a:pt x="3167" y="4170"/>
                  </a:lnTo>
                  <a:lnTo>
                    <a:pt x="3169" y="4170"/>
                  </a:lnTo>
                  <a:lnTo>
                    <a:pt x="3169" y="4170"/>
                  </a:lnTo>
                  <a:lnTo>
                    <a:pt x="3169" y="4170"/>
                  </a:lnTo>
                  <a:lnTo>
                    <a:pt x="3169" y="4170"/>
                  </a:lnTo>
                  <a:lnTo>
                    <a:pt x="3171" y="4170"/>
                  </a:lnTo>
                  <a:lnTo>
                    <a:pt x="3171" y="4170"/>
                  </a:lnTo>
                  <a:lnTo>
                    <a:pt x="3171" y="4170"/>
                  </a:lnTo>
                  <a:lnTo>
                    <a:pt x="3171" y="4168"/>
                  </a:lnTo>
                  <a:lnTo>
                    <a:pt x="3173" y="4168"/>
                  </a:lnTo>
                  <a:lnTo>
                    <a:pt x="3175" y="4170"/>
                  </a:lnTo>
                  <a:lnTo>
                    <a:pt x="3175" y="4172"/>
                  </a:lnTo>
                  <a:lnTo>
                    <a:pt x="3177" y="4172"/>
                  </a:lnTo>
                  <a:lnTo>
                    <a:pt x="3177" y="4172"/>
                  </a:lnTo>
                  <a:lnTo>
                    <a:pt x="3177" y="4174"/>
                  </a:lnTo>
                  <a:lnTo>
                    <a:pt x="3177" y="4174"/>
                  </a:lnTo>
                  <a:lnTo>
                    <a:pt x="3177" y="4176"/>
                  </a:lnTo>
                  <a:lnTo>
                    <a:pt x="3179" y="4176"/>
                  </a:lnTo>
                  <a:lnTo>
                    <a:pt x="3179" y="4176"/>
                  </a:lnTo>
                  <a:lnTo>
                    <a:pt x="3179" y="4176"/>
                  </a:lnTo>
                  <a:lnTo>
                    <a:pt x="3179" y="4178"/>
                  </a:lnTo>
                  <a:lnTo>
                    <a:pt x="3179" y="4178"/>
                  </a:lnTo>
                  <a:lnTo>
                    <a:pt x="3181" y="4178"/>
                  </a:lnTo>
                  <a:lnTo>
                    <a:pt x="3181" y="4180"/>
                  </a:lnTo>
                  <a:lnTo>
                    <a:pt x="3183" y="4180"/>
                  </a:lnTo>
                  <a:lnTo>
                    <a:pt x="3183" y="4180"/>
                  </a:lnTo>
                  <a:lnTo>
                    <a:pt x="3181" y="4180"/>
                  </a:lnTo>
                  <a:lnTo>
                    <a:pt x="3181" y="4182"/>
                  </a:lnTo>
                  <a:lnTo>
                    <a:pt x="3181" y="4182"/>
                  </a:lnTo>
                  <a:lnTo>
                    <a:pt x="3181" y="4184"/>
                  </a:lnTo>
                  <a:lnTo>
                    <a:pt x="3183" y="4184"/>
                  </a:lnTo>
                  <a:lnTo>
                    <a:pt x="3183" y="4184"/>
                  </a:lnTo>
                  <a:lnTo>
                    <a:pt x="3183" y="4184"/>
                  </a:lnTo>
                  <a:lnTo>
                    <a:pt x="3183" y="4186"/>
                  </a:lnTo>
                  <a:lnTo>
                    <a:pt x="3183" y="4186"/>
                  </a:lnTo>
                  <a:lnTo>
                    <a:pt x="3181" y="4188"/>
                  </a:lnTo>
                  <a:lnTo>
                    <a:pt x="3181" y="4188"/>
                  </a:lnTo>
                  <a:lnTo>
                    <a:pt x="3181" y="4188"/>
                  </a:lnTo>
                  <a:lnTo>
                    <a:pt x="3179" y="4190"/>
                  </a:lnTo>
                  <a:lnTo>
                    <a:pt x="3179" y="4188"/>
                  </a:lnTo>
                  <a:lnTo>
                    <a:pt x="3177" y="4190"/>
                  </a:lnTo>
                  <a:lnTo>
                    <a:pt x="3177" y="4190"/>
                  </a:lnTo>
                  <a:lnTo>
                    <a:pt x="3177" y="4192"/>
                  </a:lnTo>
                  <a:lnTo>
                    <a:pt x="3177" y="4192"/>
                  </a:lnTo>
                  <a:lnTo>
                    <a:pt x="3177" y="4194"/>
                  </a:lnTo>
                  <a:lnTo>
                    <a:pt x="3179" y="4194"/>
                  </a:lnTo>
                  <a:lnTo>
                    <a:pt x="3179" y="4194"/>
                  </a:lnTo>
                  <a:lnTo>
                    <a:pt x="3179" y="4194"/>
                  </a:lnTo>
                  <a:lnTo>
                    <a:pt x="3179" y="4196"/>
                  </a:lnTo>
                  <a:lnTo>
                    <a:pt x="3181" y="4196"/>
                  </a:lnTo>
                  <a:lnTo>
                    <a:pt x="3181" y="4198"/>
                  </a:lnTo>
                  <a:lnTo>
                    <a:pt x="3179" y="4198"/>
                  </a:lnTo>
                  <a:lnTo>
                    <a:pt x="3179" y="4200"/>
                  </a:lnTo>
                  <a:lnTo>
                    <a:pt x="3179" y="4200"/>
                  </a:lnTo>
                  <a:lnTo>
                    <a:pt x="3179" y="4200"/>
                  </a:lnTo>
                  <a:lnTo>
                    <a:pt x="3177" y="4200"/>
                  </a:lnTo>
                  <a:lnTo>
                    <a:pt x="3179" y="4202"/>
                  </a:lnTo>
                  <a:lnTo>
                    <a:pt x="3179" y="4202"/>
                  </a:lnTo>
                  <a:lnTo>
                    <a:pt x="3181" y="4204"/>
                  </a:lnTo>
                  <a:lnTo>
                    <a:pt x="3181" y="4204"/>
                  </a:lnTo>
                  <a:lnTo>
                    <a:pt x="3183" y="4204"/>
                  </a:lnTo>
                  <a:lnTo>
                    <a:pt x="3183" y="4206"/>
                  </a:lnTo>
                  <a:lnTo>
                    <a:pt x="3183" y="4206"/>
                  </a:lnTo>
                  <a:lnTo>
                    <a:pt x="3183" y="4206"/>
                  </a:lnTo>
                  <a:lnTo>
                    <a:pt x="3185" y="4208"/>
                  </a:lnTo>
                  <a:lnTo>
                    <a:pt x="3187" y="4208"/>
                  </a:lnTo>
                  <a:lnTo>
                    <a:pt x="3187" y="4208"/>
                  </a:lnTo>
                  <a:lnTo>
                    <a:pt x="3189" y="4208"/>
                  </a:lnTo>
                  <a:lnTo>
                    <a:pt x="3189" y="4208"/>
                  </a:lnTo>
                  <a:lnTo>
                    <a:pt x="3191" y="4208"/>
                  </a:lnTo>
                  <a:lnTo>
                    <a:pt x="3191" y="4210"/>
                  </a:lnTo>
                  <a:lnTo>
                    <a:pt x="3191" y="4210"/>
                  </a:lnTo>
                  <a:lnTo>
                    <a:pt x="3191" y="4212"/>
                  </a:lnTo>
                  <a:lnTo>
                    <a:pt x="3191" y="4212"/>
                  </a:lnTo>
                  <a:lnTo>
                    <a:pt x="3191" y="4212"/>
                  </a:lnTo>
                  <a:lnTo>
                    <a:pt x="3191" y="4214"/>
                  </a:lnTo>
                  <a:lnTo>
                    <a:pt x="3193" y="4214"/>
                  </a:lnTo>
                  <a:lnTo>
                    <a:pt x="3193" y="4214"/>
                  </a:lnTo>
                  <a:lnTo>
                    <a:pt x="3193" y="4214"/>
                  </a:lnTo>
                  <a:lnTo>
                    <a:pt x="3193" y="4216"/>
                  </a:lnTo>
                  <a:lnTo>
                    <a:pt x="3195" y="4216"/>
                  </a:lnTo>
                  <a:lnTo>
                    <a:pt x="3195" y="4218"/>
                  </a:lnTo>
                  <a:lnTo>
                    <a:pt x="3193" y="4218"/>
                  </a:lnTo>
                  <a:lnTo>
                    <a:pt x="3193" y="4218"/>
                  </a:lnTo>
                  <a:lnTo>
                    <a:pt x="3191" y="4218"/>
                  </a:lnTo>
                  <a:lnTo>
                    <a:pt x="3191" y="4222"/>
                  </a:lnTo>
                  <a:lnTo>
                    <a:pt x="3191" y="4222"/>
                  </a:lnTo>
                  <a:lnTo>
                    <a:pt x="3191" y="4222"/>
                  </a:lnTo>
                  <a:lnTo>
                    <a:pt x="3189" y="4222"/>
                  </a:lnTo>
                  <a:lnTo>
                    <a:pt x="3189" y="4224"/>
                  </a:lnTo>
                  <a:lnTo>
                    <a:pt x="3189" y="4224"/>
                  </a:lnTo>
                  <a:lnTo>
                    <a:pt x="3189" y="4226"/>
                  </a:lnTo>
                  <a:lnTo>
                    <a:pt x="3187" y="4226"/>
                  </a:lnTo>
                  <a:lnTo>
                    <a:pt x="3187" y="4228"/>
                  </a:lnTo>
                  <a:lnTo>
                    <a:pt x="3189" y="4228"/>
                  </a:lnTo>
                  <a:lnTo>
                    <a:pt x="3189" y="4228"/>
                  </a:lnTo>
                  <a:lnTo>
                    <a:pt x="3187" y="4228"/>
                  </a:lnTo>
                  <a:lnTo>
                    <a:pt x="3187" y="4230"/>
                  </a:lnTo>
                  <a:lnTo>
                    <a:pt x="3189" y="4230"/>
                  </a:lnTo>
                  <a:lnTo>
                    <a:pt x="3189" y="4232"/>
                  </a:lnTo>
                  <a:lnTo>
                    <a:pt x="3191" y="4232"/>
                  </a:lnTo>
                  <a:lnTo>
                    <a:pt x="3191" y="4232"/>
                  </a:lnTo>
                  <a:lnTo>
                    <a:pt x="3193" y="4232"/>
                  </a:lnTo>
                  <a:lnTo>
                    <a:pt x="3193" y="4232"/>
                  </a:lnTo>
                  <a:lnTo>
                    <a:pt x="3197" y="4232"/>
                  </a:lnTo>
                  <a:lnTo>
                    <a:pt x="3197" y="4230"/>
                  </a:lnTo>
                  <a:lnTo>
                    <a:pt x="3201" y="4230"/>
                  </a:lnTo>
                  <a:lnTo>
                    <a:pt x="3201" y="4230"/>
                  </a:lnTo>
                  <a:lnTo>
                    <a:pt x="3205" y="4230"/>
                  </a:lnTo>
                  <a:lnTo>
                    <a:pt x="3205" y="4228"/>
                  </a:lnTo>
                  <a:lnTo>
                    <a:pt x="3205" y="4228"/>
                  </a:lnTo>
                  <a:lnTo>
                    <a:pt x="3205" y="4230"/>
                  </a:lnTo>
                  <a:lnTo>
                    <a:pt x="3207" y="4230"/>
                  </a:lnTo>
                  <a:lnTo>
                    <a:pt x="3207" y="4234"/>
                  </a:lnTo>
                  <a:lnTo>
                    <a:pt x="3207" y="4234"/>
                  </a:lnTo>
                  <a:lnTo>
                    <a:pt x="3207" y="4236"/>
                  </a:lnTo>
                  <a:lnTo>
                    <a:pt x="3209" y="4236"/>
                  </a:lnTo>
                  <a:lnTo>
                    <a:pt x="3209" y="4236"/>
                  </a:lnTo>
                  <a:lnTo>
                    <a:pt x="3211" y="4237"/>
                  </a:lnTo>
                  <a:lnTo>
                    <a:pt x="3211" y="4239"/>
                  </a:lnTo>
                  <a:lnTo>
                    <a:pt x="3209" y="4239"/>
                  </a:lnTo>
                  <a:lnTo>
                    <a:pt x="3209" y="4239"/>
                  </a:lnTo>
                  <a:lnTo>
                    <a:pt x="3211" y="4239"/>
                  </a:lnTo>
                  <a:lnTo>
                    <a:pt x="3209" y="4239"/>
                  </a:lnTo>
                  <a:lnTo>
                    <a:pt x="3209" y="4243"/>
                  </a:lnTo>
                  <a:lnTo>
                    <a:pt x="3211" y="4243"/>
                  </a:lnTo>
                  <a:lnTo>
                    <a:pt x="3211" y="4243"/>
                  </a:lnTo>
                  <a:lnTo>
                    <a:pt x="3209" y="4245"/>
                  </a:lnTo>
                  <a:lnTo>
                    <a:pt x="3209" y="4247"/>
                  </a:lnTo>
                  <a:lnTo>
                    <a:pt x="3209" y="4247"/>
                  </a:lnTo>
                  <a:lnTo>
                    <a:pt x="3209" y="4249"/>
                  </a:lnTo>
                  <a:lnTo>
                    <a:pt x="3207" y="4249"/>
                  </a:lnTo>
                  <a:lnTo>
                    <a:pt x="3207" y="4251"/>
                  </a:lnTo>
                  <a:lnTo>
                    <a:pt x="3207" y="4253"/>
                  </a:lnTo>
                  <a:lnTo>
                    <a:pt x="3207" y="4255"/>
                  </a:lnTo>
                  <a:lnTo>
                    <a:pt x="3205" y="4255"/>
                  </a:lnTo>
                  <a:lnTo>
                    <a:pt x="3205" y="4255"/>
                  </a:lnTo>
                  <a:lnTo>
                    <a:pt x="3203" y="4255"/>
                  </a:lnTo>
                  <a:lnTo>
                    <a:pt x="3199" y="4255"/>
                  </a:lnTo>
                  <a:lnTo>
                    <a:pt x="3199" y="4255"/>
                  </a:lnTo>
                  <a:lnTo>
                    <a:pt x="3197" y="4255"/>
                  </a:lnTo>
                  <a:lnTo>
                    <a:pt x="3195" y="4257"/>
                  </a:lnTo>
                  <a:lnTo>
                    <a:pt x="3193" y="4257"/>
                  </a:lnTo>
                  <a:lnTo>
                    <a:pt x="3191" y="4257"/>
                  </a:lnTo>
                  <a:lnTo>
                    <a:pt x="3191" y="4257"/>
                  </a:lnTo>
                  <a:lnTo>
                    <a:pt x="3189" y="4257"/>
                  </a:lnTo>
                  <a:lnTo>
                    <a:pt x="3189" y="4257"/>
                  </a:lnTo>
                  <a:lnTo>
                    <a:pt x="3189" y="4257"/>
                  </a:lnTo>
                  <a:lnTo>
                    <a:pt x="3189" y="4259"/>
                  </a:lnTo>
                  <a:lnTo>
                    <a:pt x="3187" y="4259"/>
                  </a:lnTo>
                  <a:lnTo>
                    <a:pt x="3187" y="4261"/>
                  </a:lnTo>
                  <a:lnTo>
                    <a:pt x="3187" y="4261"/>
                  </a:lnTo>
                  <a:lnTo>
                    <a:pt x="3187" y="4261"/>
                  </a:lnTo>
                  <a:lnTo>
                    <a:pt x="3185" y="4261"/>
                  </a:lnTo>
                  <a:lnTo>
                    <a:pt x="3185" y="4263"/>
                  </a:lnTo>
                  <a:lnTo>
                    <a:pt x="3185" y="4263"/>
                  </a:lnTo>
                  <a:lnTo>
                    <a:pt x="3185" y="4263"/>
                  </a:lnTo>
                  <a:lnTo>
                    <a:pt x="3183" y="4263"/>
                  </a:lnTo>
                  <a:lnTo>
                    <a:pt x="3181" y="4261"/>
                  </a:lnTo>
                  <a:lnTo>
                    <a:pt x="3181" y="4261"/>
                  </a:lnTo>
                  <a:lnTo>
                    <a:pt x="3181" y="4261"/>
                  </a:lnTo>
                  <a:lnTo>
                    <a:pt x="3181" y="4261"/>
                  </a:lnTo>
                  <a:lnTo>
                    <a:pt x="3179" y="4261"/>
                  </a:lnTo>
                  <a:lnTo>
                    <a:pt x="3179" y="4259"/>
                  </a:lnTo>
                  <a:lnTo>
                    <a:pt x="3179" y="4259"/>
                  </a:lnTo>
                  <a:lnTo>
                    <a:pt x="3179" y="4259"/>
                  </a:lnTo>
                  <a:lnTo>
                    <a:pt x="3177" y="4259"/>
                  </a:lnTo>
                  <a:lnTo>
                    <a:pt x="3177" y="4261"/>
                  </a:lnTo>
                  <a:lnTo>
                    <a:pt x="3175" y="4261"/>
                  </a:lnTo>
                  <a:lnTo>
                    <a:pt x="3175" y="4259"/>
                  </a:lnTo>
                  <a:lnTo>
                    <a:pt x="3175" y="4259"/>
                  </a:lnTo>
                  <a:lnTo>
                    <a:pt x="3175" y="4257"/>
                  </a:lnTo>
                  <a:lnTo>
                    <a:pt x="3173" y="4257"/>
                  </a:lnTo>
                  <a:lnTo>
                    <a:pt x="3173" y="4257"/>
                  </a:lnTo>
                  <a:lnTo>
                    <a:pt x="3171" y="4257"/>
                  </a:lnTo>
                  <a:lnTo>
                    <a:pt x="3171" y="4255"/>
                  </a:lnTo>
                  <a:lnTo>
                    <a:pt x="3171" y="4255"/>
                  </a:lnTo>
                  <a:lnTo>
                    <a:pt x="3171" y="4255"/>
                  </a:lnTo>
                  <a:lnTo>
                    <a:pt x="3169" y="4255"/>
                  </a:lnTo>
                  <a:lnTo>
                    <a:pt x="3169" y="4255"/>
                  </a:lnTo>
                  <a:lnTo>
                    <a:pt x="3167" y="4255"/>
                  </a:lnTo>
                  <a:lnTo>
                    <a:pt x="3165" y="4255"/>
                  </a:lnTo>
                  <a:lnTo>
                    <a:pt x="3163" y="4255"/>
                  </a:lnTo>
                  <a:lnTo>
                    <a:pt x="3163" y="4255"/>
                  </a:lnTo>
                  <a:lnTo>
                    <a:pt x="3161" y="4255"/>
                  </a:lnTo>
                  <a:lnTo>
                    <a:pt x="3161" y="4255"/>
                  </a:lnTo>
                  <a:lnTo>
                    <a:pt x="3154" y="4255"/>
                  </a:lnTo>
                  <a:lnTo>
                    <a:pt x="3154" y="4259"/>
                  </a:lnTo>
                  <a:lnTo>
                    <a:pt x="3154" y="4259"/>
                  </a:lnTo>
                  <a:lnTo>
                    <a:pt x="3154" y="4261"/>
                  </a:lnTo>
                  <a:lnTo>
                    <a:pt x="3154" y="4261"/>
                  </a:lnTo>
                  <a:lnTo>
                    <a:pt x="3154" y="4265"/>
                  </a:lnTo>
                  <a:lnTo>
                    <a:pt x="3156" y="4265"/>
                  </a:lnTo>
                  <a:lnTo>
                    <a:pt x="3156" y="4265"/>
                  </a:lnTo>
                  <a:lnTo>
                    <a:pt x="3156" y="4267"/>
                  </a:lnTo>
                  <a:lnTo>
                    <a:pt x="3156" y="4267"/>
                  </a:lnTo>
                  <a:lnTo>
                    <a:pt x="3158" y="4267"/>
                  </a:lnTo>
                  <a:lnTo>
                    <a:pt x="3158" y="4275"/>
                  </a:lnTo>
                  <a:lnTo>
                    <a:pt x="3158" y="4275"/>
                  </a:lnTo>
                  <a:lnTo>
                    <a:pt x="3158" y="4275"/>
                  </a:lnTo>
                  <a:lnTo>
                    <a:pt x="3159" y="4275"/>
                  </a:lnTo>
                  <a:lnTo>
                    <a:pt x="3159" y="4275"/>
                  </a:lnTo>
                  <a:lnTo>
                    <a:pt x="3159" y="4275"/>
                  </a:lnTo>
                  <a:lnTo>
                    <a:pt x="3159" y="4277"/>
                  </a:lnTo>
                  <a:lnTo>
                    <a:pt x="3161" y="4277"/>
                  </a:lnTo>
                  <a:lnTo>
                    <a:pt x="3161" y="4279"/>
                  </a:lnTo>
                  <a:lnTo>
                    <a:pt x="3161" y="4279"/>
                  </a:lnTo>
                  <a:lnTo>
                    <a:pt x="3161" y="4281"/>
                  </a:lnTo>
                  <a:lnTo>
                    <a:pt x="3161" y="4281"/>
                  </a:lnTo>
                  <a:lnTo>
                    <a:pt x="3161" y="4283"/>
                  </a:lnTo>
                  <a:lnTo>
                    <a:pt x="3161" y="4283"/>
                  </a:lnTo>
                  <a:lnTo>
                    <a:pt x="3161" y="4283"/>
                  </a:lnTo>
                  <a:lnTo>
                    <a:pt x="3163" y="4283"/>
                  </a:lnTo>
                  <a:lnTo>
                    <a:pt x="3163" y="4281"/>
                  </a:lnTo>
                  <a:lnTo>
                    <a:pt x="3165" y="4281"/>
                  </a:lnTo>
                  <a:lnTo>
                    <a:pt x="3165" y="4283"/>
                  </a:lnTo>
                  <a:lnTo>
                    <a:pt x="3167" y="4283"/>
                  </a:lnTo>
                  <a:lnTo>
                    <a:pt x="3167" y="4283"/>
                  </a:lnTo>
                  <a:lnTo>
                    <a:pt x="3171" y="4283"/>
                  </a:lnTo>
                  <a:lnTo>
                    <a:pt x="3171" y="4285"/>
                  </a:lnTo>
                  <a:lnTo>
                    <a:pt x="3171" y="4285"/>
                  </a:lnTo>
                  <a:lnTo>
                    <a:pt x="3171" y="4287"/>
                  </a:lnTo>
                  <a:lnTo>
                    <a:pt x="3173" y="4287"/>
                  </a:lnTo>
                  <a:lnTo>
                    <a:pt x="3173" y="4287"/>
                  </a:lnTo>
                  <a:lnTo>
                    <a:pt x="3173" y="4291"/>
                  </a:lnTo>
                  <a:lnTo>
                    <a:pt x="3175" y="4293"/>
                  </a:lnTo>
                  <a:lnTo>
                    <a:pt x="3175" y="4297"/>
                  </a:lnTo>
                  <a:lnTo>
                    <a:pt x="3173" y="4297"/>
                  </a:lnTo>
                  <a:lnTo>
                    <a:pt x="3173" y="4299"/>
                  </a:lnTo>
                  <a:lnTo>
                    <a:pt x="3175" y="4299"/>
                  </a:lnTo>
                  <a:lnTo>
                    <a:pt x="3175" y="4301"/>
                  </a:lnTo>
                  <a:lnTo>
                    <a:pt x="3175" y="4301"/>
                  </a:lnTo>
                  <a:lnTo>
                    <a:pt x="3175" y="4303"/>
                  </a:lnTo>
                  <a:lnTo>
                    <a:pt x="3175" y="4303"/>
                  </a:lnTo>
                  <a:lnTo>
                    <a:pt x="3175" y="4303"/>
                  </a:lnTo>
                  <a:lnTo>
                    <a:pt x="3175" y="4303"/>
                  </a:lnTo>
                  <a:lnTo>
                    <a:pt x="3175" y="4305"/>
                  </a:lnTo>
                  <a:lnTo>
                    <a:pt x="3173" y="4305"/>
                  </a:lnTo>
                  <a:lnTo>
                    <a:pt x="3173" y="4303"/>
                  </a:lnTo>
                  <a:lnTo>
                    <a:pt x="3173" y="4303"/>
                  </a:lnTo>
                  <a:lnTo>
                    <a:pt x="3173" y="4305"/>
                  </a:lnTo>
                  <a:lnTo>
                    <a:pt x="3171" y="4305"/>
                  </a:lnTo>
                  <a:lnTo>
                    <a:pt x="3171" y="4303"/>
                  </a:lnTo>
                  <a:lnTo>
                    <a:pt x="3171" y="4303"/>
                  </a:lnTo>
                  <a:lnTo>
                    <a:pt x="3171" y="4303"/>
                  </a:lnTo>
                  <a:lnTo>
                    <a:pt x="3167" y="4303"/>
                  </a:lnTo>
                  <a:lnTo>
                    <a:pt x="3167" y="4309"/>
                  </a:lnTo>
                  <a:lnTo>
                    <a:pt x="3167" y="4309"/>
                  </a:lnTo>
                  <a:lnTo>
                    <a:pt x="3167" y="4313"/>
                  </a:lnTo>
                  <a:lnTo>
                    <a:pt x="3169" y="4315"/>
                  </a:lnTo>
                  <a:lnTo>
                    <a:pt x="3169" y="4319"/>
                  </a:lnTo>
                  <a:lnTo>
                    <a:pt x="3169" y="4319"/>
                  </a:lnTo>
                  <a:lnTo>
                    <a:pt x="3171" y="4319"/>
                  </a:lnTo>
                  <a:lnTo>
                    <a:pt x="3171" y="4321"/>
                  </a:lnTo>
                  <a:lnTo>
                    <a:pt x="3171" y="4321"/>
                  </a:lnTo>
                  <a:lnTo>
                    <a:pt x="3171" y="4321"/>
                  </a:lnTo>
                  <a:lnTo>
                    <a:pt x="3173" y="4321"/>
                  </a:lnTo>
                  <a:lnTo>
                    <a:pt x="3173" y="4323"/>
                  </a:lnTo>
                  <a:lnTo>
                    <a:pt x="3173" y="4323"/>
                  </a:lnTo>
                  <a:lnTo>
                    <a:pt x="3173" y="4323"/>
                  </a:lnTo>
                  <a:lnTo>
                    <a:pt x="3175" y="4323"/>
                  </a:lnTo>
                  <a:lnTo>
                    <a:pt x="3177" y="4323"/>
                  </a:lnTo>
                  <a:lnTo>
                    <a:pt x="3177" y="4323"/>
                  </a:lnTo>
                  <a:lnTo>
                    <a:pt x="3177" y="4327"/>
                  </a:lnTo>
                  <a:lnTo>
                    <a:pt x="3177" y="4327"/>
                  </a:lnTo>
                  <a:lnTo>
                    <a:pt x="3177" y="4327"/>
                  </a:lnTo>
                  <a:lnTo>
                    <a:pt x="3177" y="4329"/>
                  </a:lnTo>
                  <a:lnTo>
                    <a:pt x="3179" y="4329"/>
                  </a:lnTo>
                  <a:lnTo>
                    <a:pt x="3179" y="4331"/>
                  </a:lnTo>
                  <a:lnTo>
                    <a:pt x="3181" y="4331"/>
                  </a:lnTo>
                  <a:lnTo>
                    <a:pt x="3181" y="4331"/>
                  </a:lnTo>
                  <a:lnTo>
                    <a:pt x="3183" y="4331"/>
                  </a:lnTo>
                  <a:lnTo>
                    <a:pt x="3187" y="4335"/>
                  </a:lnTo>
                  <a:lnTo>
                    <a:pt x="3189" y="4335"/>
                  </a:lnTo>
                  <a:lnTo>
                    <a:pt x="3189" y="4335"/>
                  </a:lnTo>
                  <a:lnTo>
                    <a:pt x="3189" y="4337"/>
                  </a:lnTo>
                  <a:lnTo>
                    <a:pt x="3189" y="4337"/>
                  </a:lnTo>
                  <a:lnTo>
                    <a:pt x="3189" y="4339"/>
                  </a:lnTo>
                  <a:lnTo>
                    <a:pt x="3187" y="4339"/>
                  </a:lnTo>
                  <a:lnTo>
                    <a:pt x="3187" y="4341"/>
                  </a:lnTo>
                  <a:lnTo>
                    <a:pt x="3189" y="4341"/>
                  </a:lnTo>
                  <a:lnTo>
                    <a:pt x="3189" y="4341"/>
                  </a:lnTo>
                  <a:lnTo>
                    <a:pt x="3189" y="4342"/>
                  </a:lnTo>
                  <a:lnTo>
                    <a:pt x="3191" y="4342"/>
                  </a:lnTo>
                  <a:lnTo>
                    <a:pt x="3191" y="4342"/>
                  </a:lnTo>
                  <a:lnTo>
                    <a:pt x="3193" y="4342"/>
                  </a:lnTo>
                  <a:lnTo>
                    <a:pt x="3193" y="4342"/>
                  </a:lnTo>
                  <a:lnTo>
                    <a:pt x="3193" y="4344"/>
                  </a:lnTo>
                  <a:lnTo>
                    <a:pt x="3193" y="4346"/>
                  </a:lnTo>
                  <a:lnTo>
                    <a:pt x="3195" y="4346"/>
                  </a:lnTo>
                  <a:lnTo>
                    <a:pt x="3195" y="4350"/>
                  </a:lnTo>
                  <a:lnTo>
                    <a:pt x="3195" y="4352"/>
                  </a:lnTo>
                  <a:lnTo>
                    <a:pt x="3195" y="4354"/>
                  </a:lnTo>
                  <a:lnTo>
                    <a:pt x="3197" y="4354"/>
                  </a:lnTo>
                  <a:lnTo>
                    <a:pt x="3197" y="4352"/>
                  </a:lnTo>
                  <a:lnTo>
                    <a:pt x="3197" y="4354"/>
                  </a:lnTo>
                  <a:lnTo>
                    <a:pt x="3199" y="4354"/>
                  </a:lnTo>
                  <a:lnTo>
                    <a:pt x="3199" y="4354"/>
                  </a:lnTo>
                  <a:lnTo>
                    <a:pt x="3199" y="4358"/>
                  </a:lnTo>
                  <a:lnTo>
                    <a:pt x="3201" y="4358"/>
                  </a:lnTo>
                  <a:lnTo>
                    <a:pt x="3201" y="4364"/>
                  </a:lnTo>
                  <a:lnTo>
                    <a:pt x="3201" y="4364"/>
                  </a:lnTo>
                  <a:lnTo>
                    <a:pt x="3203" y="4364"/>
                  </a:lnTo>
                  <a:lnTo>
                    <a:pt x="3203" y="4366"/>
                  </a:lnTo>
                  <a:lnTo>
                    <a:pt x="3205" y="4366"/>
                  </a:lnTo>
                  <a:lnTo>
                    <a:pt x="3205" y="4368"/>
                  </a:lnTo>
                  <a:lnTo>
                    <a:pt x="3205" y="4368"/>
                  </a:lnTo>
                  <a:lnTo>
                    <a:pt x="3205" y="4368"/>
                  </a:lnTo>
                  <a:lnTo>
                    <a:pt x="3207" y="4368"/>
                  </a:lnTo>
                  <a:lnTo>
                    <a:pt x="3207" y="4368"/>
                  </a:lnTo>
                  <a:lnTo>
                    <a:pt x="3209" y="4368"/>
                  </a:lnTo>
                  <a:lnTo>
                    <a:pt x="3209" y="4370"/>
                  </a:lnTo>
                  <a:lnTo>
                    <a:pt x="3209" y="4370"/>
                  </a:lnTo>
                  <a:lnTo>
                    <a:pt x="3209" y="4374"/>
                  </a:lnTo>
                  <a:lnTo>
                    <a:pt x="3211" y="4374"/>
                  </a:lnTo>
                  <a:lnTo>
                    <a:pt x="3211" y="4376"/>
                  </a:lnTo>
                  <a:lnTo>
                    <a:pt x="3211" y="4378"/>
                  </a:lnTo>
                  <a:lnTo>
                    <a:pt x="3213" y="4378"/>
                  </a:lnTo>
                  <a:lnTo>
                    <a:pt x="3213" y="4380"/>
                  </a:lnTo>
                  <a:lnTo>
                    <a:pt x="3213" y="4380"/>
                  </a:lnTo>
                  <a:lnTo>
                    <a:pt x="3213" y="4378"/>
                  </a:lnTo>
                  <a:lnTo>
                    <a:pt x="3215" y="4378"/>
                  </a:lnTo>
                  <a:lnTo>
                    <a:pt x="3215" y="4380"/>
                  </a:lnTo>
                  <a:lnTo>
                    <a:pt x="3217" y="4380"/>
                  </a:lnTo>
                  <a:lnTo>
                    <a:pt x="3217" y="4380"/>
                  </a:lnTo>
                  <a:lnTo>
                    <a:pt x="3219" y="4380"/>
                  </a:lnTo>
                  <a:lnTo>
                    <a:pt x="3219" y="4380"/>
                  </a:lnTo>
                  <a:lnTo>
                    <a:pt x="3219" y="4380"/>
                  </a:lnTo>
                  <a:lnTo>
                    <a:pt x="3219" y="4382"/>
                  </a:lnTo>
                  <a:lnTo>
                    <a:pt x="3221" y="4382"/>
                  </a:lnTo>
                  <a:lnTo>
                    <a:pt x="3221" y="4384"/>
                  </a:lnTo>
                  <a:lnTo>
                    <a:pt x="3221" y="4384"/>
                  </a:lnTo>
                  <a:lnTo>
                    <a:pt x="3221" y="4384"/>
                  </a:lnTo>
                  <a:lnTo>
                    <a:pt x="3221" y="4384"/>
                  </a:lnTo>
                  <a:lnTo>
                    <a:pt x="3221" y="4384"/>
                  </a:lnTo>
                  <a:lnTo>
                    <a:pt x="3221" y="4388"/>
                  </a:lnTo>
                  <a:lnTo>
                    <a:pt x="3221" y="4388"/>
                  </a:lnTo>
                  <a:lnTo>
                    <a:pt x="3221" y="4388"/>
                  </a:lnTo>
                  <a:lnTo>
                    <a:pt x="3219" y="4388"/>
                  </a:lnTo>
                  <a:lnTo>
                    <a:pt x="3221" y="4388"/>
                  </a:lnTo>
                  <a:lnTo>
                    <a:pt x="3221" y="4390"/>
                  </a:lnTo>
                  <a:lnTo>
                    <a:pt x="3223" y="4390"/>
                  </a:lnTo>
                  <a:lnTo>
                    <a:pt x="3223" y="4390"/>
                  </a:lnTo>
                  <a:lnTo>
                    <a:pt x="3223" y="4390"/>
                  </a:lnTo>
                  <a:lnTo>
                    <a:pt x="3223" y="4390"/>
                  </a:lnTo>
                  <a:lnTo>
                    <a:pt x="3225" y="4390"/>
                  </a:lnTo>
                  <a:lnTo>
                    <a:pt x="3225" y="4392"/>
                  </a:lnTo>
                  <a:lnTo>
                    <a:pt x="3225" y="4392"/>
                  </a:lnTo>
                  <a:lnTo>
                    <a:pt x="3225" y="4390"/>
                  </a:lnTo>
                  <a:lnTo>
                    <a:pt x="3227" y="4390"/>
                  </a:lnTo>
                  <a:lnTo>
                    <a:pt x="3227" y="4390"/>
                  </a:lnTo>
                  <a:lnTo>
                    <a:pt x="3227" y="4388"/>
                  </a:lnTo>
                  <a:lnTo>
                    <a:pt x="3229" y="4390"/>
                  </a:lnTo>
                  <a:lnTo>
                    <a:pt x="3229" y="4388"/>
                  </a:lnTo>
                  <a:lnTo>
                    <a:pt x="3231" y="4388"/>
                  </a:lnTo>
                  <a:lnTo>
                    <a:pt x="3231" y="4390"/>
                  </a:lnTo>
                  <a:lnTo>
                    <a:pt x="3233" y="4390"/>
                  </a:lnTo>
                  <a:lnTo>
                    <a:pt x="3231" y="4390"/>
                  </a:lnTo>
                  <a:lnTo>
                    <a:pt x="3231" y="4390"/>
                  </a:lnTo>
                  <a:lnTo>
                    <a:pt x="3233" y="4390"/>
                  </a:lnTo>
                  <a:lnTo>
                    <a:pt x="3233" y="4392"/>
                  </a:lnTo>
                  <a:lnTo>
                    <a:pt x="3233" y="4392"/>
                  </a:lnTo>
                  <a:lnTo>
                    <a:pt x="3233" y="4394"/>
                  </a:lnTo>
                  <a:lnTo>
                    <a:pt x="3235" y="4394"/>
                  </a:lnTo>
                  <a:lnTo>
                    <a:pt x="3235" y="4394"/>
                  </a:lnTo>
                  <a:lnTo>
                    <a:pt x="3235" y="4394"/>
                  </a:lnTo>
                  <a:lnTo>
                    <a:pt x="3235" y="4394"/>
                  </a:lnTo>
                  <a:lnTo>
                    <a:pt x="3235" y="4394"/>
                  </a:lnTo>
                  <a:lnTo>
                    <a:pt x="3235" y="4398"/>
                  </a:lnTo>
                  <a:lnTo>
                    <a:pt x="3233" y="4398"/>
                  </a:lnTo>
                  <a:lnTo>
                    <a:pt x="3233" y="4400"/>
                  </a:lnTo>
                  <a:lnTo>
                    <a:pt x="3231" y="4400"/>
                  </a:lnTo>
                  <a:lnTo>
                    <a:pt x="3231" y="4400"/>
                  </a:lnTo>
                  <a:lnTo>
                    <a:pt x="3231" y="4402"/>
                  </a:lnTo>
                  <a:lnTo>
                    <a:pt x="3233" y="4402"/>
                  </a:lnTo>
                  <a:lnTo>
                    <a:pt x="3233" y="4402"/>
                  </a:lnTo>
                  <a:lnTo>
                    <a:pt x="3233" y="4404"/>
                  </a:lnTo>
                  <a:lnTo>
                    <a:pt x="3235" y="4404"/>
                  </a:lnTo>
                  <a:lnTo>
                    <a:pt x="3237" y="4404"/>
                  </a:lnTo>
                  <a:lnTo>
                    <a:pt x="3239" y="4404"/>
                  </a:lnTo>
                  <a:lnTo>
                    <a:pt x="3239" y="4406"/>
                  </a:lnTo>
                  <a:lnTo>
                    <a:pt x="3239" y="4406"/>
                  </a:lnTo>
                  <a:lnTo>
                    <a:pt x="3239" y="4406"/>
                  </a:lnTo>
                  <a:lnTo>
                    <a:pt x="3241" y="4406"/>
                  </a:lnTo>
                  <a:lnTo>
                    <a:pt x="3241" y="4404"/>
                  </a:lnTo>
                  <a:lnTo>
                    <a:pt x="3243" y="4404"/>
                  </a:lnTo>
                  <a:lnTo>
                    <a:pt x="3243" y="4404"/>
                  </a:lnTo>
                  <a:lnTo>
                    <a:pt x="3245" y="4404"/>
                  </a:lnTo>
                  <a:lnTo>
                    <a:pt x="3245" y="4402"/>
                  </a:lnTo>
                  <a:lnTo>
                    <a:pt x="3247" y="4402"/>
                  </a:lnTo>
                  <a:lnTo>
                    <a:pt x="3247" y="4404"/>
                  </a:lnTo>
                  <a:lnTo>
                    <a:pt x="3249" y="4404"/>
                  </a:lnTo>
                  <a:lnTo>
                    <a:pt x="3249" y="4406"/>
                  </a:lnTo>
                  <a:lnTo>
                    <a:pt x="3251" y="4406"/>
                  </a:lnTo>
                  <a:lnTo>
                    <a:pt x="3251" y="4410"/>
                  </a:lnTo>
                  <a:lnTo>
                    <a:pt x="3251" y="4410"/>
                  </a:lnTo>
                  <a:lnTo>
                    <a:pt x="3251" y="4412"/>
                  </a:lnTo>
                  <a:lnTo>
                    <a:pt x="3253" y="4412"/>
                  </a:lnTo>
                  <a:lnTo>
                    <a:pt x="3253" y="4414"/>
                  </a:lnTo>
                  <a:lnTo>
                    <a:pt x="3251" y="4414"/>
                  </a:lnTo>
                  <a:lnTo>
                    <a:pt x="3251" y="4416"/>
                  </a:lnTo>
                  <a:lnTo>
                    <a:pt x="3253" y="4416"/>
                  </a:lnTo>
                  <a:lnTo>
                    <a:pt x="3253" y="4418"/>
                  </a:lnTo>
                  <a:lnTo>
                    <a:pt x="3253" y="4418"/>
                  </a:lnTo>
                  <a:lnTo>
                    <a:pt x="3253" y="4418"/>
                  </a:lnTo>
                  <a:lnTo>
                    <a:pt x="3255" y="4418"/>
                  </a:lnTo>
                  <a:lnTo>
                    <a:pt x="3255" y="4418"/>
                  </a:lnTo>
                  <a:lnTo>
                    <a:pt x="3255" y="4418"/>
                  </a:lnTo>
                  <a:lnTo>
                    <a:pt x="3255" y="4420"/>
                  </a:lnTo>
                  <a:lnTo>
                    <a:pt x="3257" y="4418"/>
                  </a:lnTo>
                  <a:lnTo>
                    <a:pt x="3257" y="4418"/>
                  </a:lnTo>
                  <a:lnTo>
                    <a:pt x="3261" y="4418"/>
                  </a:lnTo>
                  <a:lnTo>
                    <a:pt x="3261" y="4418"/>
                  </a:lnTo>
                  <a:lnTo>
                    <a:pt x="3263" y="4418"/>
                  </a:lnTo>
                  <a:lnTo>
                    <a:pt x="3263" y="4418"/>
                  </a:lnTo>
                  <a:lnTo>
                    <a:pt x="3264" y="4418"/>
                  </a:lnTo>
                  <a:lnTo>
                    <a:pt x="3264" y="4418"/>
                  </a:lnTo>
                  <a:lnTo>
                    <a:pt x="3264" y="4418"/>
                  </a:lnTo>
                  <a:lnTo>
                    <a:pt x="3264" y="4422"/>
                  </a:lnTo>
                  <a:lnTo>
                    <a:pt x="3266" y="4422"/>
                  </a:lnTo>
                  <a:lnTo>
                    <a:pt x="3266" y="4422"/>
                  </a:lnTo>
                  <a:lnTo>
                    <a:pt x="3266" y="4422"/>
                  </a:lnTo>
                  <a:lnTo>
                    <a:pt x="3266" y="4424"/>
                  </a:lnTo>
                  <a:lnTo>
                    <a:pt x="3266" y="4424"/>
                  </a:lnTo>
                  <a:lnTo>
                    <a:pt x="3266" y="4424"/>
                  </a:lnTo>
                  <a:lnTo>
                    <a:pt x="3268" y="4424"/>
                  </a:lnTo>
                  <a:lnTo>
                    <a:pt x="3268" y="4426"/>
                  </a:lnTo>
                  <a:lnTo>
                    <a:pt x="3268" y="4426"/>
                  </a:lnTo>
                  <a:lnTo>
                    <a:pt x="3268" y="4426"/>
                  </a:lnTo>
                  <a:lnTo>
                    <a:pt x="3270" y="4426"/>
                  </a:lnTo>
                  <a:lnTo>
                    <a:pt x="3270" y="4432"/>
                  </a:lnTo>
                  <a:lnTo>
                    <a:pt x="3270" y="4432"/>
                  </a:lnTo>
                  <a:lnTo>
                    <a:pt x="3270" y="4432"/>
                  </a:lnTo>
                  <a:lnTo>
                    <a:pt x="3272" y="4432"/>
                  </a:lnTo>
                  <a:lnTo>
                    <a:pt x="3272" y="4434"/>
                  </a:lnTo>
                  <a:lnTo>
                    <a:pt x="3274" y="4434"/>
                  </a:lnTo>
                  <a:lnTo>
                    <a:pt x="3274" y="4432"/>
                  </a:lnTo>
                  <a:lnTo>
                    <a:pt x="3276" y="4432"/>
                  </a:lnTo>
                  <a:lnTo>
                    <a:pt x="3276" y="4436"/>
                  </a:lnTo>
                  <a:lnTo>
                    <a:pt x="3276" y="4436"/>
                  </a:lnTo>
                  <a:lnTo>
                    <a:pt x="3276" y="4438"/>
                  </a:lnTo>
                  <a:lnTo>
                    <a:pt x="3274" y="4438"/>
                  </a:lnTo>
                  <a:lnTo>
                    <a:pt x="3274" y="4442"/>
                  </a:lnTo>
                  <a:lnTo>
                    <a:pt x="3272" y="4442"/>
                  </a:lnTo>
                  <a:lnTo>
                    <a:pt x="3272" y="4442"/>
                  </a:lnTo>
                  <a:lnTo>
                    <a:pt x="3274" y="4442"/>
                  </a:lnTo>
                  <a:lnTo>
                    <a:pt x="3274" y="4442"/>
                  </a:lnTo>
                  <a:lnTo>
                    <a:pt x="3274" y="4442"/>
                  </a:lnTo>
                  <a:lnTo>
                    <a:pt x="3274" y="4444"/>
                  </a:lnTo>
                  <a:lnTo>
                    <a:pt x="3276" y="4444"/>
                  </a:lnTo>
                  <a:lnTo>
                    <a:pt x="3276" y="4449"/>
                  </a:lnTo>
                  <a:lnTo>
                    <a:pt x="3276" y="4449"/>
                  </a:lnTo>
                  <a:lnTo>
                    <a:pt x="3276" y="4449"/>
                  </a:lnTo>
                  <a:lnTo>
                    <a:pt x="3276" y="4451"/>
                  </a:lnTo>
                  <a:lnTo>
                    <a:pt x="3274" y="4449"/>
                  </a:lnTo>
                  <a:lnTo>
                    <a:pt x="3274" y="4449"/>
                  </a:lnTo>
                  <a:lnTo>
                    <a:pt x="3274" y="4453"/>
                  </a:lnTo>
                  <a:lnTo>
                    <a:pt x="3274" y="4453"/>
                  </a:lnTo>
                  <a:lnTo>
                    <a:pt x="3274" y="4455"/>
                  </a:lnTo>
                  <a:lnTo>
                    <a:pt x="3276" y="4455"/>
                  </a:lnTo>
                  <a:lnTo>
                    <a:pt x="3276" y="4459"/>
                  </a:lnTo>
                  <a:lnTo>
                    <a:pt x="3276" y="4459"/>
                  </a:lnTo>
                  <a:lnTo>
                    <a:pt x="3276" y="4463"/>
                  </a:lnTo>
                  <a:lnTo>
                    <a:pt x="3278" y="4463"/>
                  </a:lnTo>
                  <a:lnTo>
                    <a:pt x="3278" y="4465"/>
                  </a:lnTo>
                  <a:lnTo>
                    <a:pt x="3278" y="4465"/>
                  </a:lnTo>
                  <a:lnTo>
                    <a:pt x="3280" y="4465"/>
                  </a:lnTo>
                  <a:lnTo>
                    <a:pt x="3280" y="4467"/>
                  </a:lnTo>
                  <a:lnTo>
                    <a:pt x="3280" y="4467"/>
                  </a:lnTo>
                  <a:lnTo>
                    <a:pt x="3280" y="4467"/>
                  </a:lnTo>
                  <a:lnTo>
                    <a:pt x="3282" y="4467"/>
                  </a:lnTo>
                  <a:lnTo>
                    <a:pt x="3282" y="4469"/>
                  </a:lnTo>
                  <a:lnTo>
                    <a:pt x="3284" y="4471"/>
                  </a:lnTo>
                  <a:lnTo>
                    <a:pt x="3284" y="4471"/>
                  </a:lnTo>
                  <a:lnTo>
                    <a:pt x="3284" y="4471"/>
                  </a:lnTo>
                  <a:lnTo>
                    <a:pt x="3284" y="4475"/>
                  </a:lnTo>
                  <a:lnTo>
                    <a:pt x="3286" y="4475"/>
                  </a:lnTo>
                  <a:lnTo>
                    <a:pt x="3286" y="4481"/>
                  </a:lnTo>
                  <a:lnTo>
                    <a:pt x="3284" y="4483"/>
                  </a:lnTo>
                  <a:lnTo>
                    <a:pt x="3284" y="4485"/>
                  </a:lnTo>
                  <a:lnTo>
                    <a:pt x="3286" y="4485"/>
                  </a:lnTo>
                  <a:lnTo>
                    <a:pt x="3286" y="4485"/>
                  </a:lnTo>
                  <a:lnTo>
                    <a:pt x="3286" y="4487"/>
                  </a:lnTo>
                  <a:lnTo>
                    <a:pt x="3288" y="4487"/>
                  </a:lnTo>
                  <a:lnTo>
                    <a:pt x="3288" y="4489"/>
                  </a:lnTo>
                  <a:lnTo>
                    <a:pt x="3288" y="4489"/>
                  </a:lnTo>
                  <a:lnTo>
                    <a:pt x="3288" y="4489"/>
                  </a:lnTo>
                  <a:lnTo>
                    <a:pt x="3290" y="4489"/>
                  </a:lnTo>
                  <a:lnTo>
                    <a:pt x="3290" y="4489"/>
                  </a:lnTo>
                  <a:lnTo>
                    <a:pt x="3290" y="4491"/>
                  </a:lnTo>
                  <a:lnTo>
                    <a:pt x="3292" y="4493"/>
                  </a:lnTo>
                  <a:lnTo>
                    <a:pt x="3292" y="4495"/>
                  </a:lnTo>
                  <a:lnTo>
                    <a:pt x="3294" y="4495"/>
                  </a:lnTo>
                  <a:lnTo>
                    <a:pt x="3294" y="4495"/>
                  </a:lnTo>
                  <a:lnTo>
                    <a:pt x="3294" y="4495"/>
                  </a:lnTo>
                  <a:lnTo>
                    <a:pt x="3294" y="4497"/>
                  </a:lnTo>
                  <a:lnTo>
                    <a:pt x="3296" y="4497"/>
                  </a:lnTo>
                  <a:lnTo>
                    <a:pt x="3296" y="4501"/>
                  </a:lnTo>
                  <a:lnTo>
                    <a:pt x="3294" y="4501"/>
                  </a:lnTo>
                  <a:lnTo>
                    <a:pt x="3294" y="4505"/>
                  </a:lnTo>
                  <a:lnTo>
                    <a:pt x="3296" y="4505"/>
                  </a:lnTo>
                  <a:lnTo>
                    <a:pt x="3296" y="4505"/>
                  </a:lnTo>
                  <a:lnTo>
                    <a:pt x="3296" y="4505"/>
                  </a:lnTo>
                  <a:lnTo>
                    <a:pt x="3296" y="4507"/>
                  </a:lnTo>
                  <a:lnTo>
                    <a:pt x="3298" y="4507"/>
                  </a:lnTo>
                  <a:lnTo>
                    <a:pt x="3300" y="4509"/>
                  </a:lnTo>
                  <a:lnTo>
                    <a:pt x="3300" y="4517"/>
                  </a:lnTo>
                  <a:lnTo>
                    <a:pt x="3300" y="4517"/>
                  </a:lnTo>
                  <a:lnTo>
                    <a:pt x="3300" y="4519"/>
                  </a:lnTo>
                  <a:lnTo>
                    <a:pt x="3300" y="4519"/>
                  </a:lnTo>
                  <a:lnTo>
                    <a:pt x="3300" y="4523"/>
                  </a:lnTo>
                  <a:lnTo>
                    <a:pt x="3300" y="4523"/>
                  </a:lnTo>
                  <a:lnTo>
                    <a:pt x="3300" y="4525"/>
                  </a:lnTo>
                  <a:lnTo>
                    <a:pt x="3302" y="4525"/>
                  </a:lnTo>
                  <a:lnTo>
                    <a:pt x="3302" y="4527"/>
                  </a:lnTo>
                  <a:lnTo>
                    <a:pt x="3302" y="4527"/>
                  </a:lnTo>
                  <a:lnTo>
                    <a:pt x="3304" y="4529"/>
                  </a:lnTo>
                  <a:lnTo>
                    <a:pt x="3304" y="4529"/>
                  </a:lnTo>
                  <a:lnTo>
                    <a:pt x="3306" y="4531"/>
                  </a:lnTo>
                  <a:lnTo>
                    <a:pt x="3306" y="4531"/>
                  </a:lnTo>
                  <a:lnTo>
                    <a:pt x="3308" y="4533"/>
                  </a:lnTo>
                  <a:lnTo>
                    <a:pt x="3310" y="4533"/>
                  </a:lnTo>
                  <a:lnTo>
                    <a:pt x="3310" y="4535"/>
                  </a:lnTo>
                  <a:lnTo>
                    <a:pt x="3308" y="4535"/>
                  </a:lnTo>
                  <a:lnTo>
                    <a:pt x="3308" y="4537"/>
                  </a:lnTo>
                  <a:lnTo>
                    <a:pt x="3310" y="4537"/>
                  </a:lnTo>
                  <a:lnTo>
                    <a:pt x="3310" y="4537"/>
                  </a:lnTo>
                  <a:lnTo>
                    <a:pt x="3310" y="4537"/>
                  </a:lnTo>
                  <a:lnTo>
                    <a:pt x="3312" y="4539"/>
                  </a:lnTo>
                  <a:lnTo>
                    <a:pt x="3312" y="4539"/>
                  </a:lnTo>
                  <a:lnTo>
                    <a:pt x="3312" y="4539"/>
                  </a:lnTo>
                  <a:lnTo>
                    <a:pt x="3312" y="4541"/>
                  </a:lnTo>
                  <a:lnTo>
                    <a:pt x="3314" y="4541"/>
                  </a:lnTo>
                  <a:lnTo>
                    <a:pt x="3314" y="4543"/>
                  </a:lnTo>
                  <a:lnTo>
                    <a:pt x="3276" y="4549"/>
                  </a:lnTo>
                  <a:lnTo>
                    <a:pt x="3266" y="4551"/>
                  </a:lnTo>
                  <a:lnTo>
                    <a:pt x="3257" y="4551"/>
                  </a:lnTo>
                  <a:lnTo>
                    <a:pt x="3255" y="4552"/>
                  </a:lnTo>
                  <a:lnTo>
                    <a:pt x="3251" y="4552"/>
                  </a:lnTo>
                  <a:lnTo>
                    <a:pt x="3243" y="4554"/>
                  </a:lnTo>
                  <a:lnTo>
                    <a:pt x="3239" y="4554"/>
                  </a:lnTo>
                  <a:lnTo>
                    <a:pt x="3235" y="4554"/>
                  </a:lnTo>
                  <a:lnTo>
                    <a:pt x="3231" y="4554"/>
                  </a:lnTo>
                  <a:lnTo>
                    <a:pt x="3229" y="4556"/>
                  </a:lnTo>
                  <a:lnTo>
                    <a:pt x="3227" y="4556"/>
                  </a:lnTo>
                  <a:lnTo>
                    <a:pt x="3225" y="4556"/>
                  </a:lnTo>
                  <a:lnTo>
                    <a:pt x="3207" y="4558"/>
                  </a:lnTo>
                  <a:lnTo>
                    <a:pt x="3201" y="4560"/>
                  </a:lnTo>
                  <a:lnTo>
                    <a:pt x="3197" y="4560"/>
                  </a:lnTo>
                  <a:lnTo>
                    <a:pt x="3187" y="4562"/>
                  </a:lnTo>
                  <a:lnTo>
                    <a:pt x="3177" y="4564"/>
                  </a:lnTo>
                  <a:lnTo>
                    <a:pt x="3175" y="4564"/>
                  </a:lnTo>
                  <a:lnTo>
                    <a:pt x="3158" y="4568"/>
                  </a:lnTo>
                  <a:lnTo>
                    <a:pt x="3144" y="4570"/>
                  </a:lnTo>
                  <a:lnTo>
                    <a:pt x="3126" y="4572"/>
                  </a:lnTo>
                  <a:lnTo>
                    <a:pt x="3124" y="4572"/>
                  </a:lnTo>
                  <a:lnTo>
                    <a:pt x="3122" y="4574"/>
                  </a:lnTo>
                  <a:lnTo>
                    <a:pt x="3114" y="4574"/>
                  </a:lnTo>
                  <a:lnTo>
                    <a:pt x="3110" y="4576"/>
                  </a:lnTo>
                  <a:lnTo>
                    <a:pt x="3082" y="4580"/>
                  </a:lnTo>
                  <a:lnTo>
                    <a:pt x="3074" y="4582"/>
                  </a:lnTo>
                  <a:lnTo>
                    <a:pt x="3070" y="4582"/>
                  </a:lnTo>
                  <a:lnTo>
                    <a:pt x="3064" y="4582"/>
                  </a:lnTo>
                  <a:lnTo>
                    <a:pt x="3060" y="4584"/>
                  </a:lnTo>
                  <a:lnTo>
                    <a:pt x="3049" y="4584"/>
                  </a:lnTo>
                  <a:lnTo>
                    <a:pt x="3047" y="4584"/>
                  </a:lnTo>
                  <a:lnTo>
                    <a:pt x="3039" y="4586"/>
                  </a:lnTo>
                  <a:lnTo>
                    <a:pt x="3035" y="4586"/>
                  </a:lnTo>
                  <a:lnTo>
                    <a:pt x="3033" y="4588"/>
                  </a:lnTo>
                  <a:lnTo>
                    <a:pt x="3029" y="4588"/>
                  </a:lnTo>
                  <a:lnTo>
                    <a:pt x="3023" y="4588"/>
                  </a:lnTo>
                  <a:lnTo>
                    <a:pt x="3021" y="4590"/>
                  </a:lnTo>
                  <a:lnTo>
                    <a:pt x="3019" y="4590"/>
                  </a:lnTo>
                  <a:lnTo>
                    <a:pt x="3003" y="4592"/>
                  </a:lnTo>
                  <a:lnTo>
                    <a:pt x="2989" y="4594"/>
                  </a:lnTo>
                  <a:lnTo>
                    <a:pt x="2983" y="4596"/>
                  </a:lnTo>
                  <a:lnTo>
                    <a:pt x="2979" y="4596"/>
                  </a:lnTo>
                  <a:lnTo>
                    <a:pt x="2979" y="4596"/>
                  </a:lnTo>
                  <a:lnTo>
                    <a:pt x="2967" y="4598"/>
                  </a:lnTo>
                  <a:lnTo>
                    <a:pt x="2967" y="4594"/>
                  </a:lnTo>
                  <a:lnTo>
                    <a:pt x="2965" y="4594"/>
                  </a:lnTo>
                  <a:lnTo>
                    <a:pt x="2965" y="4590"/>
                  </a:lnTo>
                  <a:lnTo>
                    <a:pt x="2965" y="4590"/>
                  </a:lnTo>
                  <a:lnTo>
                    <a:pt x="2965" y="4588"/>
                  </a:lnTo>
                  <a:lnTo>
                    <a:pt x="2963" y="4586"/>
                  </a:lnTo>
                  <a:lnTo>
                    <a:pt x="2963" y="4586"/>
                  </a:lnTo>
                  <a:lnTo>
                    <a:pt x="2963" y="4586"/>
                  </a:lnTo>
                  <a:lnTo>
                    <a:pt x="2963" y="4582"/>
                  </a:lnTo>
                  <a:lnTo>
                    <a:pt x="2961" y="4582"/>
                  </a:lnTo>
                  <a:lnTo>
                    <a:pt x="2961" y="4576"/>
                  </a:lnTo>
                  <a:lnTo>
                    <a:pt x="2965" y="4576"/>
                  </a:lnTo>
                  <a:lnTo>
                    <a:pt x="2965" y="4574"/>
                  </a:lnTo>
                  <a:lnTo>
                    <a:pt x="2965" y="4574"/>
                  </a:lnTo>
                  <a:lnTo>
                    <a:pt x="2965" y="4572"/>
                  </a:lnTo>
                  <a:lnTo>
                    <a:pt x="2967" y="4572"/>
                  </a:lnTo>
                  <a:lnTo>
                    <a:pt x="2967" y="4570"/>
                  </a:lnTo>
                  <a:lnTo>
                    <a:pt x="2965" y="4568"/>
                  </a:lnTo>
                  <a:lnTo>
                    <a:pt x="2965" y="4564"/>
                  </a:lnTo>
                  <a:lnTo>
                    <a:pt x="2969" y="4564"/>
                  </a:lnTo>
                  <a:lnTo>
                    <a:pt x="2969" y="4564"/>
                  </a:lnTo>
                  <a:lnTo>
                    <a:pt x="2971" y="4564"/>
                  </a:lnTo>
                  <a:lnTo>
                    <a:pt x="2971" y="4564"/>
                  </a:lnTo>
                  <a:lnTo>
                    <a:pt x="2971" y="4562"/>
                  </a:lnTo>
                  <a:lnTo>
                    <a:pt x="2973" y="4562"/>
                  </a:lnTo>
                  <a:lnTo>
                    <a:pt x="2973" y="4562"/>
                  </a:lnTo>
                  <a:lnTo>
                    <a:pt x="2973" y="4560"/>
                  </a:lnTo>
                  <a:lnTo>
                    <a:pt x="2975" y="4560"/>
                  </a:lnTo>
                  <a:lnTo>
                    <a:pt x="2975" y="4558"/>
                  </a:lnTo>
                  <a:lnTo>
                    <a:pt x="2977" y="4558"/>
                  </a:lnTo>
                  <a:lnTo>
                    <a:pt x="2977" y="4556"/>
                  </a:lnTo>
                  <a:lnTo>
                    <a:pt x="2975" y="4556"/>
                  </a:lnTo>
                  <a:lnTo>
                    <a:pt x="2977" y="4556"/>
                  </a:lnTo>
                  <a:lnTo>
                    <a:pt x="2975" y="4556"/>
                  </a:lnTo>
                  <a:lnTo>
                    <a:pt x="2975" y="4554"/>
                  </a:lnTo>
                  <a:lnTo>
                    <a:pt x="2977" y="4554"/>
                  </a:lnTo>
                  <a:lnTo>
                    <a:pt x="2975" y="4554"/>
                  </a:lnTo>
                  <a:lnTo>
                    <a:pt x="2973" y="4554"/>
                  </a:lnTo>
                  <a:lnTo>
                    <a:pt x="2973" y="4554"/>
                  </a:lnTo>
                  <a:lnTo>
                    <a:pt x="2973" y="4554"/>
                  </a:lnTo>
                  <a:lnTo>
                    <a:pt x="2973" y="4554"/>
                  </a:lnTo>
                  <a:lnTo>
                    <a:pt x="2973" y="4554"/>
                  </a:lnTo>
                  <a:lnTo>
                    <a:pt x="2975" y="4554"/>
                  </a:lnTo>
                  <a:lnTo>
                    <a:pt x="2975" y="4552"/>
                  </a:lnTo>
                  <a:lnTo>
                    <a:pt x="2971" y="4552"/>
                  </a:lnTo>
                  <a:lnTo>
                    <a:pt x="2971" y="4551"/>
                  </a:lnTo>
                  <a:lnTo>
                    <a:pt x="2971" y="4551"/>
                  </a:lnTo>
                  <a:lnTo>
                    <a:pt x="2971" y="4551"/>
                  </a:lnTo>
                  <a:lnTo>
                    <a:pt x="2971" y="4549"/>
                  </a:lnTo>
                  <a:lnTo>
                    <a:pt x="2973" y="4549"/>
                  </a:lnTo>
                  <a:lnTo>
                    <a:pt x="2973" y="4549"/>
                  </a:lnTo>
                  <a:lnTo>
                    <a:pt x="2971" y="4549"/>
                  </a:lnTo>
                  <a:lnTo>
                    <a:pt x="2971" y="4547"/>
                  </a:lnTo>
                  <a:lnTo>
                    <a:pt x="2971" y="4547"/>
                  </a:lnTo>
                  <a:lnTo>
                    <a:pt x="2971" y="4547"/>
                  </a:lnTo>
                  <a:lnTo>
                    <a:pt x="2969" y="4547"/>
                  </a:lnTo>
                  <a:lnTo>
                    <a:pt x="2969" y="4545"/>
                  </a:lnTo>
                  <a:lnTo>
                    <a:pt x="2967" y="4545"/>
                  </a:lnTo>
                  <a:lnTo>
                    <a:pt x="2967" y="4543"/>
                  </a:lnTo>
                  <a:lnTo>
                    <a:pt x="2967" y="4543"/>
                  </a:lnTo>
                  <a:lnTo>
                    <a:pt x="2967" y="4541"/>
                  </a:lnTo>
                  <a:lnTo>
                    <a:pt x="2967" y="4541"/>
                  </a:lnTo>
                  <a:lnTo>
                    <a:pt x="2967" y="4541"/>
                  </a:lnTo>
                  <a:lnTo>
                    <a:pt x="2967" y="4541"/>
                  </a:lnTo>
                  <a:lnTo>
                    <a:pt x="2965" y="4541"/>
                  </a:lnTo>
                  <a:lnTo>
                    <a:pt x="2965" y="4539"/>
                  </a:lnTo>
                  <a:lnTo>
                    <a:pt x="2965" y="4537"/>
                  </a:lnTo>
                  <a:lnTo>
                    <a:pt x="2967" y="4537"/>
                  </a:lnTo>
                  <a:lnTo>
                    <a:pt x="2965" y="4537"/>
                  </a:lnTo>
                  <a:lnTo>
                    <a:pt x="2965" y="4535"/>
                  </a:lnTo>
                  <a:lnTo>
                    <a:pt x="2963" y="4535"/>
                  </a:lnTo>
                  <a:lnTo>
                    <a:pt x="2965" y="4535"/>
                  </a:lnTo>
                  <a:lnTo>
                    <a:pt x="2965" y="4533"/>
                  </a:lnTo>
                  <a:lnTo>
                    <a:pt x="2963" y="4535"/>
                  </a:lnTo>
                  <a:lnTo>
                    <a:pt x="2965" y="4533"/>
                  </a:lnTo>
                  <a:lnTo>
                    <a:pt x="2965" y="4533"/>
                  </a:lnTo>
                  <a:lnTo>
                    <a:pt x="2963" y="4533"/>
                  </a:lnTo>
                  <a:lnTo>
                    <a:pt x="2965" y="4533"/>
                  </a:lnTo>
                  <a:lnTo>
                    <a:pt x="2965" y="4531"/>
                  </a:lnTo>
                  <a:lnTo>
                    <a:pt x="2963" y="4533"/>
                  </a:lnTo>
                  <a:lnTo>
                    <a:pt x="2965" y="4531"/>
                  </a:lnTo>
                  <a:lnTo>
                    <a:pt x="2963" y="4531"/>
                  </a:lnTo>
                  <a:lnTo>
                    <a:pt x="2965" y="4531"/>
                  </a:lnTo>
                  <a:lnTo>
                    <a:pt x="2967" y="4529"/>
                  </a:lnTo>
                  <a:lnTo>
                    <a:pt x="2967" y="4529"/>
                  </a:lnTo>
                  <a:lnTo>
                    <a:pt x="2965" y="4529"/>
                  </a:lnTo>
                  <a:lnTo>
                    <a:pt x="2965" y="4529"/>
                  </a:lnTo>
                  <a:lnTo>
                    <a:pt x="2963" y="4531"/>
                  </a:lnTo>
                  <a:lnTo>
                    <a:pt x="2963" y="4529"/>
                  </a:lnTo>
                  <a:lnTo>
                    <a:pt x="2965" y="4529"/>
                  </a:lnTo>
                  <a:lnTo>
                    <a:pt x="2963" y="4527"/>
                  </a:lnTo>
                  <a:lnTo>
                    <a:pt x="2961" y="4529"/>
                  </a:lnTo>
                  <a:lnTo>
                    <a:pt x="2961" y="4527"/>
                  </a:lnTo>
                  <a:lnTo>
                    <a:pt x="2963" y="4527"/>
                  </a:lnTo>
                  <a:lnTo>
                    <a:pt x="2963" y="4527"/>
                  </a:lnTo>
                  <a:lnTo>
                    <a:pt x="2961" y="4527"/>
                  </a:lnTo>
                  <a:lnTo>
                    <a:pt x="2961" y="4527"/>
                  </a:lnTo>
                  <a:lnTo>
                    <a:pt x="2961" y="4527"/>
                  </a:lnTo>
                  <a:lnTo>
                    <a:pt x="2961" y="4527"/>
                  </a:lnTo>
                  <a:lnTo>
                    <a:pt x="2963" y="4527"/>
                  </a:lnTo>
                  <a:lnTo>
                    <a:pt x="2961" y="4525"/>
                  </a:lnTo>
                  <a:lnTo>
                    <a:pt x="2961" y="4527"/>
                  </a:lnTo>
                  <a:lnTo>
                    <a:pt x="2961" y="4525"/>
                  </a:lnTo>
                  <a:lnTo>
                    <a:pt x="2961" y="4525"/>
                  </a:lnTo>
                  <a:lnTo>
                    <a:pt x="2959" y="4525"/>
                  </a:lnTo>
                  <a:lnTo>
                    <a:pt x="2961" y="4525"/>
                  </a:lnTo>
                  <a:lnTo>
                    <a:pt x="2961" y="4523"/>
                  </a:lnTo>
                  <a:lnTo>
                    <a:pt x="2959" y="4525"/>
                  </a:lnTo>
                  <a:lnTo>
                    <a:pt x="2959" y="4523"/>
                  </a:lnTo>
                  <a:lnTo>
                    <a:pt x="2957" y="4523"/>
                  </a:lnTo>
                  <a:lnTo>
                    <a:pt x="2959" y="4523"/>
                  </a:lnTo>
                  <a:lnTo>
                    <a:pt x="2961" y="4523"/>
                  </a:lnTo>
                  <a:lnTo>
                    <a:pt x="2961" y="4521"/>
                  </a:lnTo>
                  <a:lnTo>
                    <a:pt x="2959" y="4521"/>
                  </a:lnTo>
                  <a:lnTo>
                    <a:pt x="2959" y="4523"/>
                  </a:lnTo>
                  <a:lnTo>
                    <a:pt x="2959" y="4521"/>
                  </a:lnTo>
                  <a:lnTo>
                    <a:pt x="2957" y="4523"/>
                  </a:lnTo>
                  <a:lnTo>
                    <a:pt x="2957" y="4521"/>
                  </a:lnTo>
                  <a:lnTo>
                    <a:pt x="2957" y="4523"/>
                  </a:lnTo>
                  <a:lnTo>
                    <a:pt x="2957" y="4523"/>
                  </a:lnTo>
                  <a:lnTo>
                    <a:pt x="2957" y="4523"/>
                  </a:lnTo>
                  <a:lnTo>
                    <a:pt x="2957" y="4523"/>
                  </a:lnTo>
                  <a:lnTo>
                    <a:pt x="2957" y="4523"/>
                  </a:lnTo>
                  <a:lnTo>
                    <a:pt x="2957" y="4521"/>
                  </a:lnTo>
                  <a:lnTo>
                    <a:pt x="2957" y="4521"/>
                  </a:lnTo>
                  <a:lnTo>
                    <a:pt x="2955" y="4521"/>
                  </a:lnTo>
                  <a:lnTo>
                    <a:pt x="2955" y="4521"/>
                  </a:lnTo>
                  <a:lnTo>
                    <a:pt x="2955" y="4521"/>
                  </a:lnTo>
                  <a:lnTo>
                    <a:pt x="2955" y="4519"/>
                  </a:lnTo>
                  <a:lnTo>
                    <a:pt x="2953" y="4521"/>
                  </a:lnTo>
                  <a:lnTo>
                    <a:pt x="2955" y="4519"/>
                  </a:lnTo>
                  <a:lnTo>
                    <a:pt x="2953" y="4519"/>
                  </a:lnTo>
                  <a:lnTo>
                    <a:pt x="2953" y="4519"/>
                  </a:lnTo>
                  <a:lnTo>
                    <a:pt x="2953" y="4519"/>
                  </a:lnTo>
                  <a:lnTo>
                    <a:pt x="2953" y="4519"/>
                  </a:lnTo>
                  <a:lnTo>
                    <a:pt x="2951" y="4519"/>
                  </a:lnTo>
                  <a:lnTo>
                    <a:pt x="2953" y="4519"/>
                  </a:lnTo>
                  <a:lnTo>
                    <a:pt x="2951" y="4519"/>
                  </a:lnTo>
                  <a:lnTo>
                    <a:pt x="2953" y="4519"/>
                  </a:lnTo>
                  <a:lnTo>
                    <a:pt x="2951" y="4519"/>
                  </a:lnTo>
                  <a:lnTo>
                    <a:pt x="2951" y="4517"/>
                  </a:lnTo>
                  <a:lnTo>
                    <a:pt x="2950" y="4519"/>
                  </a:lnTo>
                  <a:lnTo>
                    <a:pt x="2948" y="4515"/>
                  </a:lnTo>
                  <a:lnTo>
                    <a:pt x="2950" y="4515"/>
                  </a:lnTo>
                  <a:lnTo>
                    <a:pt x="2948" y="4515"/>
                  </a:lnTo>
                  <a:lnTo>
                    <a:pt x="2948" y="4515"/>
                  </a:lnTo>
                  <a:lnTo>
                    <a:pt x="2948" y="4515"/>
                  </a:lnTo>
                  <a:lnTo>
                    <a:pt x="2948" y="4515"/>
                  </a:lnTo>
                  <a:lnTo>
                    <a:pt x="2948" y="4515"/>
                  </a:lnTo>
                  <a:lnTo>
                    <a:pt x="2948" y="4513"/>
                  </a:lnTo>
                  <a:lnTo>
                    <a:pt x="2946" y="4513"/>
                  </a:lnTo>
                  <a:lnTo>
                    <a:pt x="2944" y="4513"/>
                  </a:lnTo>
                  <a:lnTo>
                    <a:pt x="2942" y="4513"/>
                  </a:lnTo>
                  <a:lnTo>
                    <a:pt x="2942" y="4511"/>
                  </a:lnTo>
                  <a:lnTo>
                    <a:pt x="2942" y="4511"/>
                  </a:lnTo>
                  <a:lnTo>
                    <a:pt x="2942" y="4511"/>
                  </a:lnTo>
                  <a:lnTo>
                    <a:pt x="2942" y="4511"/>
                  </a:lnTo>
                  <a:lnTo>
                    <a:pt x="2942" y="4511"/>
                  </a:lnTo>
                  <a:lnTo>
                    <a:pt x="2942" y="4511"/>
                  </a:lnTo>
                  <a:lnTo>
                    <a:pt x="2942" y="4511"/>
                  </a:lnTo>
                  <a:lnTo>
                    <a:pt x="2942" y="4511"/>
                  </a:lnTo>
                  <a:lnTo>
                    <a:pt x="2940" y="4511"/>
                  </a:lnTo>
                  <a:lnTo>
                    <a:pt x="2942" y="4509"/>
                  </a:lnTo>
                  <a:lnTo>
                    <a:pt x="2940" y="4509"/>
                  </a:lnTo>
                  <a:lnTo>
                    <a:pt x="2942" y="4509"/>
                  </a:lnTo>
                  <a:lnTo>
                    <a:pt x="2942" y="4509"/>
                  </a:lnTo>
                  <a:lnTo>
                    <a:pt x="2940" y="4509"/>
                  </a:lnTo>
                  <a:lnTo>
                    <a:pt x="2940" y="4509"/>
                  </a:lnTo>
                  <a:lnTo>
                    <a:pt x="2942" y="4509"/>
                  </a:lnTo>
                  <a:lnTo>
                    <a:pt x="2942" y="4507"/>
                  </a:lnTo>
                  <a:lnTo>
                    <a:pt x="2942" y="4503"/>
                  </a:lnTo>
                  <a:lnTo>
                    <a:pt x="2940" y="4503"/>
                  </a:lnTo>
                  <a:lnTo>
                    <a:pt x="2938" y="4505"/>
                  </a:lnTo>
                  <a:lnTo>
                    <a:pt x="2936" y="4505"/>
                  </a:lnTo>
                  <a:lnTo>
                    <a:pt x="2936" y="4503"/>
                  </a:lnTo>
                  <a:lnTo>
                    <a:pt x="2938" y="4503"/>
                  </a:lnTo>
                  <a:lnTo>
                    <a:pt x="2936" y="4503"/>
                  </a:lnTo>
                  <a:lnTo>
                    <a:pt x="2936" y="4505"/>
                  </a:lnTo>
                  <a:lnTo>
                    <a:pt x="2934" y="4503"/>
                  </a:lnTo>
                  <a:lnTo>
                    <a:pt x="2934" y="4503"/>
                  </a:lnTo>
                  <a:lnTo>
                    <a:pt x="2934" y="4505"/>
                  </a:lnTo>
                  <a:lnTo>
                    <a:pt x="2936" y="4505"/>
                  </a:lnTo>
                  <a:lnTo>
                    <a:pt x="2936" y="4505"/>
                  </a:lnTo>
                  <a:lnTo>
                    <a:pt x="2926" y="4505"/>
                  </a:lnTo>
                  <a:lnTo>
                    <a:pt x="2926" y="4507"/>
                  </a:lnTo>
                  <a:lnTo>
                    <a:pt x="2926" y="4507"/>
                  </a:lnTo>
                  <a:lnTo>
                    <a:pt x="2926" y="4505"/>
                  </a:lnTo>
                  <a:lnTo>
                    <a:pt x="2928" y="4505"/>
                  </a:lnTo>
                  <a:lnTo>
                    <a:pt x="2930" y="4505"/>
                  </a:lnTo>
                  <a:lnTo>
                    <a:pt x="2932" y="4505"/>
                  </a:lnTo>
                  <a:lnTo>
                    <a:pt x="2932" y="4503"/>
                  </a:lnTo>
                  <a:lnTo>
                    <a:pt x="2926" y="4503"/>
                  </a:lnTo>
                  <a:lnTo>
                    <a:pt x="2926" y="4505"/>
                  </a:lnTo>
                  <a:lnTo>
                    <a:pt x="2926" y="4503"/>
                  </a:lnTo>
                  <a:lnTo>
                    <a:pt x="2928" y="4499"/>
                  </a:lnTo>
                  <a:lnTo>
                    <a:pt x="2928" y="4499"/>
                  </a:lnTo>
                  <a:lnTo>
                    <a:pt x="2928" y="4499"/>
                  </a:lnTo>
                  <a:lnTo>
                    <a:pt x="2928" y="4499"/>
                  </a:lnTo>
                  <a:lnTo>
                    <a:pt x="2928" y="4499"/>
                  </a:lnTo>
                  <a:lnTo>
                    <a:pt x="2928" y="4497"/>
                  </a:lnTo>
                  <a:lnTo>
                    <a:pt x="2926" y="4497"/>
                  </a:lnTo>
                  <a:lnTo>
                    <a:pt x="2926" y="4499"/>
                  </a:lnTo>
                  <a:lnTo>
                    <a:pt x="2928" y="4499"/>
                  </a:lnTo>
                  <a:lnTo>
                    <a:pt x="2928" y="4499"/>
                  </a:lnTo>
                  <a:lnTo>
                    <a:pt x="2926" y="4499"/>
                  </a:lnTo>
                  <a:lnTo>
                    <a:pt x="2926" y="4501"/>
                  </a:lnTo>
                  <a:lnTo>
                    <a:pt x="2924" y="4503"/>
                  </a:lnTo>
                  <a:lnTo>
                    <a:pt x="2924" y="4505"/>
                  </a:lnTo>
                  <a:lnTo>
                    <a:pt x="2924" y="4507"/>
                  </a:lnTo>
                  <a:lnTo>
                    <a:pt x="2924" y="4507"/>
                  </a:lnTo>
                  <a:lnTo>
                    <a:pt x="2922" y="4507"/>
                  </a:lnTo>
                  <a:lnTo>
                    <a:pt x="2922" y="4507"/>
                  </a:lnTo>
                  <a:lnTo>
                    <a:pt x="2920" y="4507"/>
                  </a:lnTo>
                  <a:lnTo>
                    <a:pt x="2920" y="4509"/>
                  </a:lnTo>
                  <a:lnTo>
                    <a:pt x="2920" y="4509"/>
                  </a:lnTo>
                  <a:lnTo>
                    <a:pt x="2922" y="4509"/>
                  </a:lnTo>
                  <a:lnTo>
                    <a:pt x="2922" y="4509"/>
                  </a:lnTo>
                  <a:lnTo>
                    <a:pt x="2922" y="4511"/>
                  </a:lnTo>
                  <a:lnTo>
                    <a:pt x="2922" y="4511"/>
                  </a:lnTo>
                  <a:lnTo>
                    <a:pt x="2922" y="4511"/>
                  </a:lnTo>
                  <a:lnTo>
                    <a:pt x="2920" y="4511"/>
                  </a:lnTo>
                  <a:lnTo>
                    <a:pt x="2918" y="4513"/>
                  </a:lnTo>
                  <a:lnTo>
                    <a:pt x="2918" y="4513"/>
                  </a:lnTo>
                  <a:lnTo>
                    <a:pt x="2916" y="4513"/>
                  </a:lnTo>
                  <a:lnTo>
                    <a:pt x="2918" y="4513"/>
                  </a:lnTo>
                  <a:lnTo>
                    <a:pt x="2918" y="4513"/>
                  </a:lnTo>
                  <a:lnTo>
                    <a:pt x="2918" y="4513"/>
                  </a:lnTo>
                  <a:lnTo>
                    <a:pt x="2918" y="4513"/>
                  </a:lnTo>
                  <a:lnTo>
                    <a:pt x="2920" y="4513"/>
                  </a:lnTo>
                  <a:lnTo>
                    <a:pt x="2920" y="4511"/>
                  </a:lnTo>
                  <a:lnTo>
                    <a:pt x="2922" y="4511"/>
                  </a:lnTo>
                  <a:lnTo>
                    <a:pt x="2920" y="4509"/>
                  </a:lnTo>
                  <a:lnTo>
                    <a:pt x="2918" y="4509"/>
                  </a:lnTo>
                  <a:lnTo>
                    <a:pt x="2916" y="4509"/>
                  </a:lnTo>
                  <a:lnTo>
                    <a:pt x="2916" y="4511"/>
                  </a:lnTo>
                  <a:lnTo>
                    <a:pt x="2916" y="4511"/>
                  </a:lnTo>
                  <a:lnTo>
                    <a:pt x="2918" y="4511"/>
                  </a:lnTo>
                  <a:lnTo>
                    <a:pt x="2916" y="4511"/>
                  </a:lnTo>
                  <a:lnTo>
                    <a:pt x="2916" y="4513"/>
                  </a:lnTo>
                  <a:lnTo>
                    <a:pt x="2916" y="4513"/>
                  </a:lnTo>
                  <a:lnTo>
                    <a:pt x="2916" y="4515"/>
                  </a:lnTo>
                  <a:lnTo>
                    <a:pt x="2916" y="4515"/>
                  </a:lnTo>
                  <a:lnTo>
                    <a:pt x="2916" y="4517"/>
                  </a:lnTo>
                  <a:lnTo>
                    <a:pt x="2916" y="4517"/>
                  </a:lnTo>
                  <a:lnTo>
                    <a:pt x="2916" y="4517"/>
                  </a:lnTo>
                  <a:lnTo>
                    <a:pt x="2914" y="4519"/>
                  </a:lnTo>
                  <a:lnTo>
                    <a:pt x="2914" y="4521"/>
                  </a:lnTo>
                  <a:lnTo>
                    <a:pt x="2916" y="4521"/>
                  </a:lnTo>
                  <a:lnTo>
                    <a:pt x="2916" y="4525"/>
                  </a:lnTo>
                  <a:lnTo>
                    <a:pt x="2916" y="4525"/>
                  </a:lnTo>
                  <a:lnTo>
                    <a:pt x="2916" y="4525"/>
                  </a:lnTo>
                  <a:lnTo>
                    <a:pt x="2918" y="4525"/>
                  </a:lnTo>
                  <a:lnTo>
                    <a:pt x="2918" y="4525"/>
                  </a:lnTo>
                  <a:lnTo>
                    <a:pt x="2918" y="4527"/>
                  </a:lnTo>
                  <a:lnTo>
                    <a:pt x="2916" y="4527"/>
                  </a:lnTo>
                  <a:lnTo>
                    <a:pt x="2916" y="4527"/>
                  </a:lnTo>
                  <a:lnTo>
                    <a:pt x="2916" y="4527"/>
                  </a:lnTo>
                  <a:lnTo>
                    <a:pt x="2916" y="4529"/>
                  </a:lnTo>
                  <a:lnTo>
                    <a:pt x="2916" y="4529"/>
                  </a:lnTo>
                  <a:lnTo>
                    <a:pt x="2916" y="4535"/>
                  </a:lnTo>
                  <a:lnTo>
                    <a:pt x="2916" y="4535"/>
                  </a:lnTo>
                  <a:lnTo>
                    <a:pt x="2916" y="4537"/>
                  </a:lnTo>
                  <a:lnTo>
                    <a:pt x="2914" y="4537"/>
                  </a:lnTo>
                  <a:lnTo>
                    <a:pt x="2914" y="4535"/>
                  </a:lnTo>
                  <a:lnTo>
                    <a:pt x="2914" y="4533"/>
                  </a:lnTo>
                  <a:lnTo>
                    <a:pt x="2912" y="4533"/>
                  </a:lnTo>
                  <a:lnTo>
                    <a:pt x="2912" y="4531"/>
                  </a:lnTo>
                  <a:lnTo>
                    <a:pt x="2912" y="4531"/>
                  </a:lnTo>
                  <a:lnTo>
                    <a:pt x="2912" y="4527"/>
                  </a:lnTo>
                  <a:lnTo>
                    <a:pt x="2910" y="4527"/>
                  </a:lnTo>
                  <a:lnTo>
                    <a:pt x="2910" y="4523"/>
                  </a:lnTo>
                  <a:lnTo>
                    <a:pt x="2910" y="4523"/>
                  </a:lnTo>
                  <a:lnTo>
                    <a:pt x="2910" y="4523"/>
                  </a:lnTo>
                  <a:lnTo>
                    <a:pt x="2910" y="4521"/>
                  </a:lnTo>
                  <a:lnTo>
                    <a:pt x="2910" y="4521"/>
                  </a:lnTo>
                  <a:lnTo>
                    <a:pt x="2910" y="4519"/>
                  </a:lnTo>
                  <a:lnTo>
                    <a:pt x="2908" y="4519"/>
                  </a:lnTo>
                  <a:lnTo>
                    <a:pt x="2908" y="4513"/>
                  </a:lnTo>
                  <a:lnTo>
                    <a:pt x="2908" y="4513"/>
                  </a:lnTo>
                  <a:lnTo>
                    <a:pt x="2908" y="4511"/>
                  </a:lnTo>
                  <a:lnTo>
                    <a:pt x="2908" y="4511"/>
                  </a:lnTo>
                  <a:lnTo>
                    <a:pt x="2908" y="4511"/>
                  </a:lnTo>
                  <a:lnTo>
                    <a:pt x="2908" y="4511"/>
                  </a:lnTo>
                  <a:lnTo>
                    <a:pt x="2908" y="4507"/>
                  </a:lnTo>
                  <a:lnTo>
                    <a:pt x="2906" y="4507"/>
                  </a:lnTo>
                  <a:lnTo>
                    <a:pt x="2908" y="4507"/>
                  </a:lnTo>
                  <a:lnTo>
                    <a:pt x="2908" y="4495"/>
                  </a:lnTo>
                  <a:lnTo>
                    <a:pt x="2908" y="4495"/>
                  </a:lnTo>
                  <a:lnTo>
                    <a:pt x="2908" y="4491"/>
                  </a:lnTo>
                  <a:lnTo>
                    <a:pt x="2910" y="4491"/>
                  </a:lnTo>
                  <a:lnTo>
                    <a:pt x="2908" y="4491"/>
                  </a:lnTo>
                  <a:lnTo>
                    <a:pt x="2908" y="4491"/>
                  </a:lnTo>
                  <a:lnTo>
                    <a:pt x="2910" y="4491"/>
                  </a:lnTo>
                  <a:lnTo>
                    <a:pt x="2910" y="4491"/>
                  </a:lnTo>
                  <a:lnTo>
                    <a:pt x="2910" y="4491"/>
                  </a:lnTo>
                  <a:lnTo>
                    <a:pt x="2910" y="4491"/>
                  </a:lnTo>
                  <a:lnTo>
                    <a:pt x="2910" y="4491"/>
                  </a:lnTo>
                  <a:lnTo>
                    <a:pt x="2910" y="4491"/>
                  </a:lnTo>
                  <a:lnTo>
                    <a:pt x="2910" y="4491"/>
                  </a:lnTo>
                  <a:lnTo>
                    <a:pt x="2912" y="4491"/>
                  </a:lnTo>
                  <a:lnTo>
                    <a:pt x="2920" y="4489"/>
                  </a:lnTo>
                  <a:lnTo>
                    <a:pt x="2924" y="4489"/>
                  </a:lnTo>
                  <a:lnTo>
                    <a:pt x="2924" y="4489"/>
                  </a:lnTo>
                  <a:lnTo>
                    <a:pt x="2926" y="4489"/>
                  </a:lnTo>
                  <a:lnTo>
                    <a:pt x="2924" y="4489"/>
                  </a:lnTo>
                  <a:lnTo>
                    <a:pt x="2924" y="4487"/>
                  </a:lnTo>
                  <a:lnTo>
                    <a:pt x="2926" y="4487"/>
                  </a:lnTo>
                  <a:lnTo>
                    <a:pt x="2926" y="4487"/>
                  </a:lnTo>
                  <a:lnTo>
                    <a:pt x="2926" y="4483"/>
                  </a:lnTo>
                  <a:lnTo>
                    <a:pt x="2926" y="4483"/>
                  </a:lnTo>
                  <a:lnTo>
                    <a:pt x="2926" y="4483"/>
                  </a:lnTo>
                  <a:lnTo>
                    <a:pt x="2926" y="4483"/>
                  </a:lnTo>
                  <a:lnTo>
                    <a:pt x="2926" y="4483"/>
                  </a:lnTo>
                  <a:lnTo>
                    <a:pt x="2926" y="4483"/>
                  </a:lnTo>
                  <a:lnTo>
                    <a:pt x="2926" y="4479"/>
                  </a:lnTo>
                  <a:lnTo>
                    <a:pt x="2924" y="4479"/>
                  </a:lnTo>
                  <a:lnTo>
                    <a:pt x="2924" y="4477"/>
                  </a:lnTo>
                  <a:lnTo>
                    <a:pt x="2924" y="4477"/>
                  </a:lnTo>
                  <a:lnTo>
                    <a:pt x="2926" y="4477"/>
                  </a:lnTo>
                  <a:lnTo>
                    <a:pt x="2926" y="4475"/>
                  </a:lnTo>
                  <a:lnTo>
                    <a:pt x="2926" y="4475"/>
                  </a:lnTo>
                  <a:lnTo>
                    <a:pt x="2926" y="4475"/>
                  </a:lnTo>
                  <a:lnTo>
                    <a:pt x="2926" y="4473"/>
                  </a:lnTo>
                  <a:lnTo>
                    <a:pt x="2924" y="4473"/>
                  </a:lnTo>
                  <a:lnTo>
                    <a:pt x="2924" y="4473"/>
                  </a:lnTo>
                  <a:lnTo>
                    <a:pt x="2926" y="4473"/>
                  </a:lnTo>
                  <a:lnTo>
                    <a:pt x="2926" y="4469"/>
                  </a:lnTo>
                  <a:lnTo>
                    <a:pt x="2922" y="4469"/>
                  </a:lnTo>
                  <a:lnTo>
                    <a:pt x="2922" y="4471"/>
                  </a:lnTo>
                  <a:lnTo>
                    <a:pt x="2924" y="4471"/>
                  </a:lnTo>
                  <a:lnTo>
                    <a:pt x="2924" y="4471"/>
                  </a:lnTo>
                  <a:lnTo>
                    <a:pt x="2920" y="4471"/>
                  </a:lnTo>
                  <a:lnTo>
                    <a:pt x="2920" y="4469"/>
                  </a:lnTo>
                  <a:lnTo>
                    <a:pt x="2920" y="4469"/>
                  </a:lnTo>
                  <a:lnTo>
                    <a:pt x="2920" y="4467"/>
                  </a:lnTo>
                  <a:lnTo>
                    <a:pt x="2918" y="4467"/>
                  </a:lnTo>
                  <a:lnTo>
                    <a:pt x="2920" y="4467"/>
                  </a:lnTo>
                  <a:lnTo>
                    <a:pt x="2920" y="4469"/>
                  </a:lnTo>
                  <a:lnTo>
                    <a:pt x="2920" y="4469"/>
                  </a:lnTo>
                  <a:lnTo>
                    <a:pt x="2920" y="4471"/>
                  </a:lnTo>
                  <a:lnTo>
                    <a:pt x="2920" y="4471"/>
                  </a:lnTo>
                  <a:lnTo>
                    <a:pt x="2920" y="4471"/>
                  </a:lnTo>
                  <a:lnTo>
                    <a:pt x="2918" y="4471"/>
                  </a:lnTo>
                  <a:lnTo>
                    <a:pt x="2920" y="4471"/>
                  </a:lnTo>
                  <a:lnTo>
                    <a:pt x="2918" y="4471"/>
                  </a:lnTo>
                  <a:lnTo>
                    <a:pt x="2918" y="4471"/>
                  </a:lnTo>
                  <a:lnTo>
                    <a:pt x="2918" y="4471"/>
                  </a:lnTo>
                  <a:lnTo>
                    <a:pt x="2918" y="4471"/>
                  </a:lnTo>
                  <a:lnTo>
                    <a:pt x="2918" y="4471"/>
                  </a:lnTo>
                  <a:lnTo>
                    <a:pt x="2916" y="4471"/>
                  </a:lnTo>
                  <a:lnTo>
                    <a:pt x="2916" y="4471"/>
                  </a:lnTo>
                  <a:lnTo>
                    <a:pt x="2916" y="4471"/>
                  </a:lnTo>
                  <a:lnTo>
                    <a:pt x="2916" y="4473"/>
                  </a:lnTo>
                  <a:lnTo>
                    <a:pt x="2916" y="4473"/>
                  </a:lnTo>
                  <a:lnTo>
                    <a:pt x="2916" y="4473"/>
                  </a:lnTo>
                  <a:lnTo>
                    <a:pt x="2916" y="4479"/>
                  </a:lnTo>
                  <a:lnTo>
                    <a:pt x="2914" y="4479"/>
                  </a:lnTo>
                  <a:lnTo>
                    <a:pt x="2914" y="4479"/>
                  </a:lnTo>
                  <a:lnTo>
                    <a:pt x="2914" y="4479"/>
                  </a:lnTo>
                  <a:lnTo>
                    <a:pt x="2914" y="4479"/>
                  </a:lnTo>
                  <a:lnTo>
                    <a:pt x="2912" y="4479"/>
                  </a:lnTo>
                  <a:lnTo>
                    <a:pt x="2912" y="4475"/>
                  </a:lnTo>
                  <a:lnTo>
                    <a:pt x="2912" y="4475"/>
                  </a:lnTo>
                  <a:lnTo>
                    <a:pt x="2912" y="4473"/>
                  </a:lnTo>
                  <a:lnTo>
                    <a:pt x="2908" y="4473"/>
                  </a:lnTo>
                  <a:lnTo>
                    <a:pt x="2908" y="4475"/>
                  </a:lnTo>
                  <a:lnTo>
                    <a:pt x="2906" y="4475"/>
                  </a:lnTo>
                  <a:lnTo>
                    <a:pt x="2906" y="4473"/>
                  </a:lnTo>
                  <a:lnTo>
                    <a:pt x="2906" y="4473"/>
                  </a:lnTo>
                  <a:lnTo>
                    <a:pt x="2906" y="4471"/>
                  </a:lnTo>
                  <a:lnTo>
                    <a:pt x="2904" y="4469"/>
                  </a:lnTo>
                  <a:lnTo>
                    <a:pt x="2904" y="4467"/>
                  </a:lnTo>
                  <a:lnTo>
                    <a:pt x="2904" y="4467"/>
                  </a:lnTo>
                  <a:lnTo>
                    <a:pt x="2902" y="4467"/>
                  </a:lnTo>
                  <a:lnTo>
                    <a:pt x="2902" y="4465"/>
                  </a:lnTo>
                  <a:lnTo>
                    <a:pt x="2900" y="4465"/>
                  </a:lnTo>
                  <a:lnTo>
                    <a:pt x="2900" y="4465"/>
                  </a:lnTo>
                  <a:lnTo>
                    <a:pt x="2900" y="4465"/>
                  </a:lnTo>
                  <a:lnTo>
                    <a:pt x="2900" y="4465"/>
                  </a:lnTo>
                  <a:lnTo>
                    <a:pt x="2898" y="4463"/>
                  </a:lnTo>
                  <a:lnTo>
                    <a:pt x="2898" y="4463"/>
                  </a:lnTo>
                  <a:lnTo>
                    <a:pt x="2898" y="4461"/>
                  </a:lnTo>
                  <a:lnTo>
                    <a:pt x="2896" y="4461"/>
                  </a:lnTo>
                  <a:lnTo>
                    <a:pt x="2896" y="4461"/>
                  </a:lnTo>
                  <a:lnTo>
                    <a:pt x="2896" y="4461"/>
                  </a:lnTo>
                  <a:lnTo>
                    <a:pt x="2896" y="4461"/>
                  </a:lnTo>
                  <a:lnTo>
                    <a:pt x="2896" y="4459"/>
                  </a:lnTo>
                  <a:lnTo>
                    <a:pt x="2894" y="4459"/>
                  </a:lnTo>
                  <a:lnTo>
                    <a:pt x="2894" y="4455"/>
                  </a:lnTo>
                  <a:lnTo>
                    <a:pt x="2894" y="4455"/>
                  </a:lnTo>
                  <a:lnTo>
                    <a:pt x="2894" y="4447"/>
                  </a:lnTo>
                  <a:lnTo>
                    <a:pt x="2894" y="4447"/>
                  </a:lnTo>
                  <a:lnTo>
                    <a:pt x="2894" y="4446"/>
                  </a:lnTo>
                  <a:lnTo>
                    <a:pt x="2896" y="4446"/>
                  </a:lnTo>
                  <a:lnTo>
                    <a:pt x="2896" y="4446"/>
                  </a:lnTo>
                  <a:lnTo>
                    <a:pt x="2896" y="4446"/>
                  </a:lnTo>
                  <a:lnTo>
                    <a:pt x="2896" y="4444"/>
                  </a:lnTo>
                  <a:lnTo>
                    <a:pt x="2896" y="4446"/>
                  </a:lnTo>
                  <a:lnTo>
                    <a:pt x="2900" y="4446"/>
                  </a:lnTo>
                  <a:lnTo>
                    <a:pt x="2900" y="4446"/>
                  </a:lnTo>
                  <a:lnTo>
                    <a:pt x="2900" y="4446"/>
                  </a:lnTo>
                  <a:lnTo>
                    <a:pt x="2900" y="4446"/>
                  </a:lnTo>
                  <a:lnTo>
                    <a:pt x="2900" y="4446"/>
                  </a:lnTo>
                  <a:lnTo>
                    <a:pt x="2900" y="4446"/>
                  </a:lnTo>
                  <a:lnTo>
                    <a:pt x="2902" y="4446"/>
                  </a:lnTo>
                  <a:lnTo>
                    <a:pt x="2902" y="4444"/>
                  </a:lnTo>
                  <a:lnTo>
                    <a:pt x="2902" y="4444"/>
                  </a:lnTo>
                  <a:lnTo>
                    <a:pt x="2902" y="4442"/>
                  </a:lnTo>
                  <a:lnTo>
                    <a:pt x="2904" y="4442"/>
                  </a:lnTo>
                  <a:lnTo>
                    <a:pt x="2904" y="4442"/>
                  </a:lnTo>
                  <a:lnTo>
                    <a:pt x="2904" y="4440"/>
                  </a:lnTo>
                  <a:lnTo>
                    <a:pt x="2904" y="4436"/>
                  </a:lnTo>
                  <a:lnTo>
                    <a:pt x="2906" y="4434"/>
                  </a:lnTo>
                  <a:lnTo>
                    <a:pt x="2906" y="4430"/>
                  </a:lnTo>
                  <a:lnTo>
                    <a:pt x="2904" y="4430"/>
                  </a:lnTo>
                  <a:lnTo>
                    <a:pt x="2904" y="4422"/>
                  </a:lnTo>
                  <a:lnTo>
                    <a:pt x="2904" y="4422"/>
                  </a:lnTo>
                  <a:lnTo>
                    <a:pt x="2904" y="4418"/>
                  </a:lnTo>
                  <a:lnTo>
                    <a:pt x="2902" y="4418"/>
                  </a:lnTo>
                  <a:lnTo>
                    <a:pt x="2902" y="4416"/>
                  </a:lnTo>
                  <a:lnTo>
                    <a:pt x="2902" y="4414"/>
                  </a:lnTo>
                  <a:lnTo>
                    <a:pt x="2902" y="4412"/>
                  </a:lnTo>
                  <a:lnTo>
                    <a:pt x="2900" y="4412"/>
                  </a:lnTo>
                  <a:lnTo>
                    <a:pt x="2900" y="4406"/>
                  </a:lnTo>
                  <a:lnTo>
                    <a:pt x="2900" y="4404"/>
                  </a:lnTo>
                  <a:lnTo>
                    <a:pt x="2900" y="4402"/>
                  </a:lnTo>
                  <a:lnTo>
                    <a:pt x="2898" y="4402"/>
                  </a:lnTo>
                  <a:lnTo>
                    <a:pt x="2898" y="4398"/>
                  </a:lnTo>
                  <a:lnTo>
                    <a:pt x="2898" y="4398"/>
                  </a:lnTo>
                  <a:lnTo>
                    <a:pt x="2898" y="4396"/>
                  </a:lnTo>
                  <a:lnTo>
                    <a:pt x="2896" y="4396"/>
                  </a:lnTo>
                  <a:lnTo>
                    <a:pt x="2896" y="4394"/>
                  </a:lnTo>
                  <a:lnTo>
                    <a:pt x="2896" y="4394"/>
                  </a:lnTo>
                  <a:lnTo>
                    <a:pt x="2896" y="4386"/>
                  </a:lnTo>
                  <a:lnTo>
                    <a:pt x="2894" y="4386"/>
                  </a:lnTo>
                  <a:lnTo>
                    <a:pt x="2894" y="4384"/>
                  </a:lnTo>
                  <a:lnTo>
                    <a:pt x="2894" y="4382"/>
                  </a:lnTo>
                  <a:lnTo>
                    <a:pt x="2894" y="4380"/>
                  </a:lnTo>
                  <a:lnTo>
                    <a:pt x="2892" y="4378"/>
                  </a:lnTo>
                  <a:lnTo>
                    <a:pt x="2892" y="4376"/>
                  </a:lnTo>
                  <a:lnTo>
                    <a:pt x="2892" y="4374"/>
                  </a:lnTo>
                  <a:lnTo>
                    <a:pt x="2892" y="4372"/>
                  </a:lnTo>
                  <a:lnTo>
                    <a:pt x="2890" y="4372"/>
                  </a:lnTo>
                  <a:lnTo>
                    <a:pt x="2890" y="4370"/>
                  </a:lnTo>
                  <a:lnTo>
                    <a:pt x="2890" y="4368"/>
                  </a:lnTo>
                  <a:lnTo>
                    <a:pt x="2890" y="4366"/>
                  </a:lnTo>
                  <a:lnTo>
                    <a:pt x="2888" y="4364"/>
                  </a:lnTo>
                  <a:lnTo>
                    <a:pt x="2888" y="4362"/>
                  </a:lnTo>
                  <a:lnTo>
                    <a:pt x="2886" y="4362"/>
                  </a:lnTo>
                  <a:lnTo>
                    <a:pt x="2886" y="4360"/>
                  </a:lnTo>
                  <a:lnTo>
                    <a:pt x="2886" y="4360"/>
                  </a:lnTo>
                  <a:lnTo>
                    <a:pt x="2886" y="4360"/>
                  </a:lnTo>
                  <a:lnTo>
                    <a:pt x="2886" y="4358"/>
                  </a:lnTo>
                  <a:lnTo>
                    <a:pt x="2886" y="4358"/>
                  </a:lnTo>
                  <a:lnTo>
                    <a:pt x="2886" y="4356"/>
                  </a:lnTo>
                  <a:lnTo>
                    <a:pt x="2884" y="4356"/>
                  </a:lnTo>
                  <a:lnTo>
                    <a:pt x="2884" y="4354"/>
                  </a:lnTo>
                  <a:lnTo>
                    <a:pt x="2882" y="4354"/>
                  </a:lnTo>
                  <a:lnTo>
                    <a:pt x="2882" y="4350"/>
                  </a:lnTo>
                  <a:lnTo>
                    <a:pt x="2882" y="4350"/>
                  </a:lnTo>
                  <a:lnTo>
                    <a:pt x="2882" y="4348"/>
                  </a:lnTo>
                  <a:lnTo>
                    <a:pt x="2880" y="4346"/>
                  </a:lnTo>
                  <a:lnTo>
                    <a:pt x="2880" y="4346"/>
                  </a:lnTo>
                  <a:lnTo>
                    <a:pt x="2880" y="4344"/>
                  </a:lnTo>
                  <a:lnTo>
                    <a:pt x="2880" y="4344"/>
                  </a:lnTo>
                  <a:lnTo>
                    <a:pt x="2878" y="4344"/>
                  </a:lnTo>
                  <a:lnTo>
                    <a:pt x="2878" y="4342"/>
                  </a:lnTo>
                  <a:lnTo>
                    <a:pt x="2878" y="4341"/>
                  </a:lnTo>
                  <a:lnTo>
                    <a:pt x="2878" y="4341"/>
                  </a:lnTo>
                  <a:lnTo>
                    <a:pt x="2876" y="4339"/>
                  </a:lnTo>
                  <a:lnTo>
                    <a:pt x="2876" y="4337"/>
                  </a:lnTo>
                  <a:lnTo>
                    <a:pt x="2876" y="4337"/>
                  </a:lnTo>
                  <a:lnTo>
                    <a:pt x="2876" y="4335"/>
                  </a:lnTo>
                  <a:lnTo>
                    <a:pt x="2874" y="4335"/>
                  </a:lnTo>
                  <a:lnTo>
                    <a:pt x="2874" y="4331"/>
                  </a:lnTo>
                  <a:lnTo>
                    <a:pt x="2874" y="4331"/>
                  </a:lnTo>
                  <a:lnTo>
                    <a:pt x="2874" y="4331"/>
                  </a:lnTo>
                  <a:lnTo>
                    <a:pt x="2874" y="4329"/>
                  </a:lnTo>
                  <a:lnTo>
                    <a:pt x="2874" y="4329"/>
                  </a:lnTo>
                  <a:lnTo>
                    <a:pt x="2874" y="4329"/>
                  </a:lnTo>
                  <a:lnTo>
                    <a:pt x="2872" y="4327"/>
                  </a:lnTo>
                  <a:lnTo>
                    <a:pt x="2872" y="4327"/>
                  </a:lnTo>
                  <a:lnTo>
                    <a:pt x="2872" y="4325"/>
                  </a:lnTo>
                  <a:lnTo>
                    <a:pt x="2872" y="4325"/>
                  </a:lnTo>
                  <a:lnTo>
                    <a:pt x="2870" y="4323"/>
                  </a:lnTo>
                  <a:lnTo>
                    <a:pt x="2870" y="4323"/>
                  </a:lnTo>
                  <a:lnTo>
                    <a:pt x="2870" y="4323"/>
                  </a:lnTo>
                  <a:lnTo>
                    <a:pt x="2870" y="4321"/>
                  </a:lnTo>
                  <a:lnTo>
                    <a:pt x="2868" y="4319"/>
                  </a:lnTo>
                  <a:lnTo>
                    <a:pt x="2868" y="4317"/>
                  </a:lnTo>
                  <a:lnTo>
                    <a:pt x="2868" y="4317"/>
                  </a:lnTo>
                  <a:lnTo>
                    <a:pt x="2868" y="4315"/>
                  </a:lnTo>
                  <a:lnTo>
                    <a:pt x="2866" y="4315"/>
                  </a:lnTo>
                  <a:lnTo>
                    <a:pt x="2866" y="4313"/>
                  </a:lnTo>
                  <a:lnTo>
                    <a:pt x="2864" y="4311"/>
                  </a:lnTo>
                  <a:lnTo>
                    <a:pt x="2864" y="4311"/>
                  </a:lnTo>
                  <a:lnTo>
                    <a:pt x="2864" y="4311"/>
                  </a:lnTo>
                  <a:lnTo>
                    <a:pt x="2864" y="4309"/>
                  </a:lnTo>
                  <a:lnTo>
                    <a:pt x="2862" y="4309"/>
                  </a:lnTo>
                  <a:lnTo>
                    <a:pt x="2862" y="4309"/>
                  </a:lnTo>
                  <a:lnTo>
                    <a:pt x="2862" y="4307"/>
                  </a:lnTo>
                  <a:lnTo>
                    <a:pt x="2862" y="4307"/>
                  </a:lnTo>
                  <a:lnTo>
                    <a:pt x="2862" y="4305"/>
                  </a:lnTo>
                  <a:lnTo>
                    <a:pt x="2862" y="4303"/>
                  </a:lnTo>
                  <a:lnTo>
                    <a:pt x="2860" y="4303"/>
                  </a:lnTo>
                  <a:lnTo>
                    <a:pt x="2860" y="4303"/>
                  </a:lnTo>
                  <a:lnTo>
                    <a:pt x="2860" y="4301"/>
                  </a:lnTo>
                  <a:lnTo>
                    <a:pt x="2858" y="4301"/>
                  </a:lnTo>
                  <a:lnTo>
                    <a:pt x="2858" y="4299"/>
                  </a:lnTo>
                  <a:lnTo>
                    <a:pt x="2858" y="4299"/>
                  </a:lnTo>
                  <a:lnTo>
                    <a:pt x="2858" y="4299"/>
                  </a:lnTo>
                  <a:lnTo>
                    <a:pt x="2856" y="4297"/>
                  </a:lnTo>
                  <a:lnTo>
                    <a:pt x="2856" y="4297"/>
                  </a:lnTo>
                  <a:lnTo>
                    <a:pt x="2854" y="4297"/>
                  </a:lnTo>
                  <a:lnTo>
                    <a:pt x="2854" y="4295"/>
                  </a:lnTo>
                  <a:lnTo>
                    <a:pt x="2854" y="4295"/>
                  </a:lnTo>
                  <a:lnTo>
                    <a:pt x="2854" y="4293"/>
                  </a:lnTo>
                  <a:lnTo>
                    <a:pt x="2852" y="4293"/>
                  </a:lnTo>
                  <a:lnTo>
                    <a:pt x="2852" y="4293"/>
                  </a:lnTo>
                  <a:lnTo>
                    <a:pt x="2850" y="4291"/>
                  </a:lnTo>
                  <a:lnTo>
                    <a:pt x="2850" y="4289"/>
                  </a:lnTo>
                  <a:lnTo>
                    <a:pt x="2850" y="4289"/>
                  </a:lnTo>
                  <a:lnTo>
                    <a:pt x="2848" y="4289"/>
                  </a:lnTo>
                  <a:lnTo>
                    <a:pt x="2848" y="4287"/>
                  </a:lnTo>
                  <a:lnTo>
                    <a:pt x="2848" y="4287"/>
                  </a:lnTo>
                  <a:lnTo>
                    <a:pt x="2847" y="4287"/>
                  </a:lnTo>
                  <a:lnTo>
                    <a:pt x="2847" y="4285"/>
                  </a:lnTo>
                  <a:lnTo>
                    <a:pt x="2845" y="4283"/>
                  </a:lnTo>
                  <a:lnTo>
                    <a:pt x="2845" y="4283"/>
                  </a:lnTo>
                  <a:lnTo>
                    <a:pt x="2845" y="4283"/>
                  </a:lnTo>
                  <a:lnTo>
                    <a:pt x="2845" y="4281"/>
                  </a:lnTo>
                  <a:lnTo>
                    <a:pt x="2843" y="4281"/>
                  </a:lnTo>
                  <a:lnTo>
                    <a:pt x="2841" y="4279"/>
                  </a:lnTo>
                  <a:lnTo>
                    <a:pt x="2841" y="4277"/>
                  </a:lnTo>
                  <a:lnTo>
                    <a:pt x="2839" y="4275"/>
                  </a:lnTo>
                  <a:lnTo>
                    <a:pt x="2839" y="4275"/>
                  </a:lnTo>
                  <a:lnTo>
                    <a:pt x="2839" y="4275"/>
                  </a:lnTo>
                  <a:lnTo>
                    <a:pt x="2837" y="4273"/>
                  </a:lnTo>
                  <a:lnTo>
                    <a:pt x="2837" y="4273"/>
                  </a:lnTo>
                  <a:lnTo>
                    <a:pt x="2839" y="4273"/>
                  </a:lnTo>
                  <a:lnTo>
                    <a:pt x="2839" y="4275"/>
                  </a:lnTo>
                  <a:lnTo>
                    <a:pt x="2839" y="4273"/>
                  </a:lnTo>
                  <a:lnTo>
                    <a:pt x="2839" y="4275"/>
                  </a:lnTo>
                  <a:lnTo>
                    <a:pt x="2839" y="4273"/>
                  </a:lnTo>
                  <a:lnTo>
                    <a:pt x="2839" y="4273"/>
                  </a:lnTo>
                  <a:lnTo>
                    <a:pt x="2837" y="4271"/>
                  </a:lnTo>
                  <a:lnTo>
                    <a:pt x="2839" y="4271"/>
                  </a:lnTo>
                  <a:lnTo>
                    <a:pt x="2837" y="4269"/>
                  </a:lnTo>
                  <a:lnTo>
                    <a:pt x="2837" y="4271"/>
                  </a:lnTo>
                  <a:lnTo>
                    <a:pt x="2837" y="4271"/>
                  </a:lnTo>
                  <a:lnTo>
                    <a:pt x="2837" y="4273"/>
                  </a:lnTo>
                  <a:lnTo>
                    <a:pt x="2837" y="4273"/>
                  </a:lnTo>
                  <a:lnTo>
                    <a:pt x="2837" y="4271"/>
                  </a:lnTo>
                  <a:lnTo>
                    <a:pt x="2835" y="4271"/>
                  </a:lnTo>
                  <a:lnTo>
                    <a:pt x="2833" y="4271"/>
                  </a:lnTo>
                  <a:lnTo>
                    <a:pt x="2835" y="4271"/>
                  </a:lnTo>
                  <a:lnTo>
                    <a:pt x="2835" y="4269"/>
                  </a:lnTo>
                  <a:lnTo>
                    <a:pt x="2837" y="4269"/>
                  </a:lnTo>
                  <a:lnTo>
                    <a:pt x="2837" y="4269"/>
                  </a:lnTo>
                  <a:lnTo>
                    <a:pt x="2835" y="4267"/>
                  </a:lnTo>
                  <a:lnTo>
                    <a:pt x="2835" y="4267"/>
                  </a:lnTo>
                  <a:lnTo>
                    <a:pt x="2835" y="4269"/>
                  </a:lnTo>
                  <a:lnTo>
                    <a:pt x="2835" y="4269"/>
                  </a:lnTo>
                  <a:lnTo>
                    <a:pt x="2833" y="4269"/>
                  </a:lnTo>
                  <a:lnTo>
                    <a:pt x="2833" y="4269"/>
                  </a:lnTo>
                  <a:lnTo>
                    <a:pt x="2833" y="4269"/>
                  </a:lnTo>
                  <a:lnTo>
                    <a:pt x="2833" y="4267"/>
                  </a:lnTo>
                  <a:lnTo>
                    <a:pt x="2833" y="4267"/>
                  </a:lnTo>
                  <a:lnTo>
                    <a:pt x="2831" y="4267"/>
                  </a:lnTo>
                  <a:lnTo>
                    <a:pt x="2831" y="4265"/>
                  </a:lnTo>
                  <a:lnTo>
                    <a:pt x="2829" y="4263"/>
                  </a:lnTo>
                  <a:lnTo>
                    <a:pt x="2829" y="4263"/>
                  </a:lnTo>
                  <a:lnTo>
                    <a:pt x="2829" y="4263"/>
                  </a:lnTo>
                  <a:lnTo>
                    <a:pt x="2829" y="4261"/>
                  </a:lnTo>
                  <a:lnTo>
                    <a:pt x="2825" y="4259"/>
                  </a:lnTo>
                  <a:lnTo>
                    <a:pt x="2825" y="4257"/>
                  </a:lnTo>
                  <a:lnTo>
                    <a:pt x="2823" y="4255"/>
                  </a:lnTo>
                  <a:lnTo>
                    <a:pt x="2823" y="4255"/>
                  </a:lnTo>
                  <a:lnTo>
                    <a:pt x="2823" y="4255"/>
                  </a:lnTo>
                  <a:lnTo>
                    <a:pt x="2823" y="4253"/>
                  </a:lnTo>
                  <a:lnTo>
                    <a:pt x="2821" y="4253"/>
                  </a:lnTo>
                  <a:lnTo>
                    <a:pt x="2821" y="4253"/>
                  </a:lnTo>
                  <a:lnTo>
                    <a:pt x="2821" y="4251"/>
                  </a:lnTo>
                  <a:lnTo>
                    <a:pt x="2821" y="4251"/>
                  </a:lnTo>
                  <a:lnTo>
                    <a:pt x="2819" y="4251"/>
                  </a:lnTo>
                  <a:lnTo>
                    <a:pt x="2819" y="4251"/>
                  </a:lnTo>
                  <a:lnTo>
                    <a:pt x="2819" y="4249"/>
                  </a:lnTo>
                  <a:lnTo>
                    <a:pt x="2819" y="4249"/>
                  </a:lnTo>
                  <a:lnTo>
                    <a:pt x="2817" y="4249"/>
                  </a:lnTo>
                  <a:lnTo>
                    <a:pt x="2817" y="4247"/>
                  </a:lnTo>
                  <a:lnTo>
                    <a:pt x="2817" y="4247"/>
                  </a:lnTo>
                  <a:lnTo>
                    <a:pt x="2817" y="4247"/>
                  </a:lnTo>
                  <a:lnTo>
                    <a:pt x="2815" y="4245"/>
                  </a:lnTo>
                  <a:lnTo>
                    <a:pt x="2815" y="4243"/>
                  </a:lnTo>
                  <a:lnTo>
                    <a:pt x="2815" y="4243"/>
                  </a:lnTo>
                  <a:lnTo>
                    <a:pt x="2815" y="4243"/>
                  </a:lnTo>
                  <a:lnTo>
                    <a:pt x="2811" y="4239"/>
                  </a:lnTo>
                  <a:lnTo>
                    <a:pt x="2811" y="4239"/>
                  </a:lnTo>
                  <a:lnTo>
                    <a:pt x="2811" y="4239"/>
                  </a:lnTo>
                  <a:lnTo>
                    <a:pt x="2811" y="4237"/>
                  </a:lnTo>
                  <a:lnTo>
                    <a:pt x="2809" y="4237"/>
                  </a:lnTo>
                  <a:lnTo>
                    <a:pt x="2809" y="4237"/>
                  </a:lnTo>
                  <a:lnTo>
                    <a:pt x="2809" y="4237"/>
                  </a:lnTo>
                  <a:lnTo>
                    <a:pt x="2809" y="4236"/>
                  </a:lnTo>
                  <a:lnTo>
                    <a:pt x="2807" y="4236"/>
                  </a:lnTo>
                  <a:lnTo>
                    <a:pt x="2807" y="4234"/>
                  </a:lnTo>
                  <a:lnTo>
                    <a:pt x="2807" y="4234"/>
                  </a:lnTo>
                  <a:lnTo>
                    <a:pt x="2807" y="4234"/>
                  </a:lnTo>
                  <a:lnTo>
                    <a:pt x="2805" y="4234"/>
                  </a:lnTo>
                  <a:lnTo>
                    <a:pt x="2805" y="4232"/>
                  </a:lnTo>
                  <a:lnTo>
                    <a:pt x="2803" y="4230"/>
                  </a:lnTo>
                  <a:lnTo>
                    <a:pt x="2803" y="4230"/>
                  </a:lnTo>
                  <a:lnTo>
                    <a:pt x="2803" y="4230"/>
                  </a:lnTo>
                  <a:lnTo>
                    <a:pt x="2803" y="4228"/>
                  </a:lnTo>
                  <a:lnTo>
                    <a:pt x="2801" y="4228"/>
                  </a:lnTo>
                  <a:lnTo>
                    <a:pt x="2801" y="4228"/>
                  </a:lnTo>
                  <a:lnTo>
                    <a:pt x="2801" y="4228"/>
                  </a:lnTo>
                  <a:lnTo>
                    <a:pt x="2801" y="4228"/>
                  </a:lnTo>
                  <a:lnTo>
                    <a:pt x="2799" y="4228"/>
                  </a:lnTo>
                  <a:lnTo>
                    <a:pt x="2799" y="4226"/>
                  </a:lnTo>
                  <a:lnTo>
                    <a:pt x="2799" y="4226"/>
                  </a:lnTo>
                  <a:lnTo>
                    <a:pt x="2799" y="4224"/>
                  </a:lnTo>
                  <a:lnTo>
                    <a:pt x="2797" y="4224"/>
                  </a:lnTo>
                  <a:lnTo>
                    <a:pt x="2797" y="4224"/>
                  </a:lnTo>
                  <a:lnTo>
                    <a:pt x="2797" y="4222"/>
                  </a:lnTo>
                  <a:lnTo>
                    <a:pt x="2795" y="4222"/>
                  </a:lnTo>
                  <a:lnTo>
                    <a:pt x="2795" y="4222"/>
                  </a:lnTo>
                  <a:lnTo>
                    <a:pt x="2795" y="4220"/>
                  </a:lnTo>
                  <a:lnTo>
                    <a:pt x="2793" y="4220"/>
                  </a:lnTo>
                  <a:lnTo>
                    <a:pt x="2793" y="4220"/>
                  </a:lnTo>
                  <a:lnTo>
                    <a:pt x="2791" y="4218"/>
                  </a:lnTo>
                  <a:lnTo>
                    <a:pt x="2791" y="4218"/>
                  </a:lnTo>
                  <a:lnTo>
                    <a:pt x="2791" y="4216"/>
                  </a:lnTo>
                  <a:lnTo>
                    <a:pt x="2791" y="4216"/>
                  </a:lnTo>
                  <a:lnTo>
                    <a:pt x="2791" y="4214"/>
                  </a:lnTo>
                  <a:lnTo>
                    <a:pt x="2789" y="4214"/>
                  </a:lnTo>
                  <a:lnTo>
                    <a:pt x="2785" y="4210"/>
                  </a:lnTo>
                  <a:lnTo>
                    <a:pt x="2785" y="4210"/>
                  </a:lnTo>
                  <a:lnTo>
                    <a:pt x="2785" y="4210"/>
                  </a:lnTo>
                  <a:lnTo>
                    <a:pt x="2783" y="4210"/>
                  </a:lnTo>
                  <a:lnTo>
                    <a:pt x="2783" y="4208"/>
                  </a:lnTo>
                  <a:lnTo>
                    <a:pt x="2783" y="4208"/>
                  </a:lnTo>
                  <a:lnTo>
                    <a:pt x="2781" y="4208"/>
                  </a:lnTo>
                  <a:lnTo>
                    <a:pt x="2781" y="4208"/>
                  </a:lnTo>
                  <a:lnTo>
                    <a:pt x="2781" y="4206"/>
                  </a:lnTo>
                  <a:lnTo>
                    <a:pt x="2779" y="4206"/>
                  </a:lnTo>
                  <a:lnTo>
                    <a:pt x="2779" y="4206"/>
                  </a:lnTo>
                  <a:lnTo>
                    <a:pt x="2779" y="4206"/>
                  </a:lnTo>
                  <a:lnTo>
                    <a:pt x="2777" y="4204"/>
                  </a:lnTo>
                  <a:lnTo>
                    <a:pt x="2775" y="4204"/>
                  </a:lnTo>
                  <a:lnTo>
                    <a:pt x="2775" y="4204"/>
                  </a:lnTo>
                  <a:lnTo>
                    <a:pt x="2773" y="4204"/>
                  </a:lnTo>
                  <a:lnTo>
                    <a:pt x="2773" y="4202"/>
                  </a:lnTo>
                  <a:lnTo>
                    <a:pt x="2773" y="4202"/>
                  </a:lnTo>
                  <a:lnTo>
                    <a:pt x="2773" y="4202"/>
                  </a:lnTo>
                  <a:lnTo>
                    <a:pt x="2771" y="4202"/>
                  </a:lnTo>
                  <a:lnTo>
                    <a:pt x="2771" y="4200"/>
                  </a:lnTo>
                  <a:lnTo>
                    <a:pt x="2771" y="4200"/>
                  </a:lnTo>
                  <a:lnTo>
                    <a:pt x="2769" y="4200"/>
                  </a:lnTo>
                  <a:lnTo>
                    <a:pt x="2769" y="4200"/>
                  </a:lnTo>
                  <a:lnTo>
                    <a:pt x="2769" y="4198"/>
                  </a:lnTo>
                  <a:lnTo>
                    <a:pt x="2767" y="4198"/>
                  </a:lnTo>
                  <a:lnTo>
                    <a:pt x="2767" y="4198"/>
                  </a:lnTo>
                  <a:lnTo>
                    <a:pt x="2765" y="4198"/>
                  </a:lnTo>
                  <a:lnTo>
                    <a:pt x="2765" y="4196"/>
                  </a:lnTo>
                  <a:lnTo>
                    <a:pt x="2763" y="4196"/>
                  </a:lnTo>
                  <a:lnTo>
                    <a:pt x="2761" y="4194"/>
                  </a:lnTo>
                  <a:lnTo>
                    <a:pt x="2761" y="4194"/>
                  </a:lnTo>
                  <a:lnTo>
                    <a:pt x="2761" y="4194"/>
                  </a:lnTo>
                  <a:lnTo>
                    <a:pt x="2759" y="4192"/>
                  </a:lnTo>
                  <a:lnTo>
                    <a:pt x="2759" y="4192"/>
                  </a:lnTo>
                  <a:lnTo>
                    <a:pt x="2757" y="4192"/>
                  </a:lnTo>
                  <a:lnTo>
                    <a:pt x="2753" y="4192"/>
                  </a:lnTo>
                  <a:lnTo>
                    <a:pt x="2753" y="4190"/>
                  </a:lnTo>
                  <a:lnTo>
                    <a:pt x="2751" y="4190"/>
                  </a:lnTo>
                  <a:lnTo>
                    <a:pt x="2751" y="4190"/>
                  </a:lnTo>
                  <a:lnTo>
                    <a:pt x="2749" y="4190"/>
                  </a:lnTo>
                  <a:lnTo>
                    <a:pt x="2749" y="4188"/>
                  </a:lnTo>
                  <a:lnTo>
                    <a:pt x="2749" y="4188"/>
                  </a:lnTo>
                  <a:lnTo>
                    <a:pt x="2747" y="4186"/>
                  </a:lnTo>
                  <a:lnTo>
                    <a:pt x="2747" y="4184"/>
                  </a:lnTo>
                  <a:lnTo>
                    <a:pt x="2745" y="4182"/>
                  </a:lnTo>
                  <a:lnTo>
                    <a:pt x="2745" y="4182"/>
                  </a:lnTo>
                  <a:lnTo>
                    <a:pt x="2745" y="4182"/>
                  </a:lnTo>
                  <a:lnTo>
                    <a:pt x="2743" y="4180"/>
                  </a:lnTo>
                  <a:lnTo>
                    <a:pt x="2743" y="4178"/>
                  </a:lnTo>
                  <a:lnTo>
                    <a:pt x="2743" y="4178"/>
                  </a:lnTo>
                  <a:lnTo>
                    <a:pt x="2742" y="4178"/>
                  </a:lnTo>
                  <a:lnTo>
                    <a:pt x="2742" y="4176"/>
                  </a:lnTo>
                  <a:lnTo>
                    <a:pt x="2742" y="4176"/>
                  </a:lnTo>
                  <a:lnTo>
                    <a:pt x="2740" y="4176"/>
                  </a:lnTo>
                  <a:lnTo>
                    <a:pt x="2740" y="4174"/>
                  </a:lnTo>
                  <a:lnTo>
                    <a:pt x="2740" y="4174"/>
                  </a:lnTo>
                  <a:lnTo>
                    <a:pt x="2740" y="4174"/>
                  </a:lnTo>
                  <a:lnTo>
                    <a:pt x="2738" y="4172"/>
                  </a:lnTo>
                  <a:lnTo>
                    <a:pt x="2736" y="4172"/>
                  </a:lnTo>
                  <a:lnTo>
                    <a:pt x="2736" y="4170"/>
                  </a:lnTo>
                  <a:lnTo>
                    <a:pt x="2734" y="4168"/>
                  </a:lnTo>
                  <a:lnTo>
                    <a:pt x="2732" y="4168"/>
                  </a:lnTo>
                  <a:lnTo>
                    <a:pt x="2732" y="4166"/>
                  </a:lnTo>
                  <a:lnTo>
                    <a:pt x="2732" y="4166"/>
                  </a:lnTo>
                  <a:lnTo>
                    <a:pt x="2732" y="4166"/>
                  </a:lnTo>
                  <a:lnTo>
                    <a:pt x="2730" y="4166"/>
                  </a:lnTo>
                  <a:lnTo>
                    <a:pt x="2730" y="4164"/>
                  </a:lnTo>
                  <a:lnTo>
                    <a:pt x="2730" y="4164"/>
                  </a:lnTo>
                  <a:lnTo>
                    <a:pt x="2728" y="4164"/>
                  </a:lnTo>
                  <a:lnTo>
                    <a:pt x="2728" y="4164"/>
                  </a:lnTo>
                  <a:lnTo>
                    <a:pt x="2728" y="4162"/>
                  </a:lnTo>
                  <a:lnTo>
                    <a:pt x="2726" y="4162"/>
                  </a:lnTo>
                  <a:lnTo>
                    <a:pt x="2726" y="4162"/>
                  </a:lnTo>
                  <a:lnTo>
                    <a:pt x="2726" y="4162"/>
                  </a:lnTo>
                  <a:lnTo>
                    <a:pt x="2726" y="4160"/>
                  </a:lnTo>
                  <a:lnTo>
                    <a:pt x="2724" y="4160"/>
                  </a:lnTo>
                  <a:lnTo>
                    <a:pt x="2724" y="4160"/>
                  </a:lnTo>
                  <a:lnTo>
                    <a:pt x="2722" y="4160"/>
                  </a:lnTo>
                  <a:lnTo>
                    <a:pt x="2722" y="4158"/>
                  </a:lnTo>
                  <a:lnTo>
                    <a:pt x="2720" y="4158"/>
                  </a:lnTo>
                  <a:lnTo>
                    <a:pt x="2720" y="4158"/>
                  </a:lnTo>
                  <a:lnTo>
                    <a:pt x="2720" y="4158"/>
                  </a:lnTo>
                  <a:lnTo>
                    <a:pt x="2720" y="4156"/>
                  </a:lnTo>
                  <a:lnTo>
                    <a:pt x="2718" y="4156"/>
                  </a:lnTo>
                  <a:lnTo>
                    <a:pt x="2718" y="4156"/>
                  </a:lnTo>
                  <a:lnTo>
                    <a:pt x="2716" y="4156"/>
                  </a:lnTo>
                  <a:lnTo>
                    <a:pt x="2716" y="4156"/>
                  </a:lnTo>
                  <a:lnTo>
                    <a:pt x="2716" y="4156"/>
                  </a:lnTo>
                  <a:lnTo>
                    <a:pt x="2714" y="4154"/>
                  </a:lnTo>
                  <a:lnTo>
                    <a:pt x="2710" y="4154"/>
                  </a:lnTo>
                  <a:lnTo>
                    <a:pt x="2710" y="4156"/>
                  </a:lnTo>
                  <a:lnTo>
                    <a:pt x="2708" y="4156"/>
                  </a:lnTo>
                  <a:lnTo>
                    <a:pt x="2708" y="4154"/>
                  </a:lnTo>
                  <a:lnTo>
                    <a:pt x="2708" y="4156"/>
                  </a:lnTo>
                  <a:lnTo>
                    <a:pt x="2708" y="4156"/>
                  </a:lnTo>
                  <a:lnTo>
                    <a:pt x="2708" y="4156"/>
                  </a:lnTo>
                  <a:lnTo>
                    <a:pt x="2706" y="4154"/>
                  </a:lnTo>
                  <a:lnTo>
                    <a:pt x="2706" y="4156"/>
                  </a:lnTo>
                  <a:lnTo>
                    <a:pt x="2706" y="4154"/>
                  </a:lnTo>
                  <a:lnTo>
                    <a:pt x="2702" y="4154"/>
                  </a:lnTo>
                  <a:lnTo>
                    <a:pt x="2702" y="4154"/>
                  </a:lnTo>
                  <a:lnTo>
                    <a:pt x="2702" y="4156"/>
                  </a:lnTo>
                  <a:lnTo>
                    <a:pt x="2698" y="4156"/>
                  </a:lnTo>
                  <a:lnTo>
                    <a:pt x="2698" y="4154"/>
                  </a:lnTo>
                  <a:lnTo>
                    <a:pt x="2698" y="4152"/>
                  </a:lnTo>
                  <a:lnTo>
                    <a:pt x="2698" y="4152"/>
                  </a:lnTo>
                  <a:lnTo>
                    <a:pt x="2696" y="4152"/>
                  </a:lnTo>
                  <a:lnTo>
                    <a:pt x="2696" y="4150"/>
                  </a:lnTo>
                  <a:lnTo>
                    <a:pt x="2696" y="4150"/>
                  </a:lnTo>
                  <a:lnTo>
                    <a:pt x="2696" y="4148"/>
                  </a:lnTo>
                  <a:lnTo>
                    <a:pt x="2696" y="4148"/>
                  </a:lnTo>
                  <a:lnTo>
                    <a:pt x="2696" y="4146"/>
                  </a:lnTo>
                  <a:lnTo>
                    <a:pt x="2694" y="4146"/>
                  </a:lnTo>
                  <a:lnTo>
                    <a:pt x="2694" y="4144"/>
                  </a:lnTo>
                  <a:lnTo>
                    <a:pt x="2694" y="4144"/>
                  </a:lnTo>
                  <a:lnTo>
                    <a:pt x="2694" y="4144"/>
                  </a:lnTo>
                  <a:lnTo>
                    <a:pt x="2690" y="4144"/>
                  </a:lnTo>
                  <a:lnTo>
                    <a:pt x="2690" y="4142"/>
                  </a:lnTo>
                  <a:lnTo>
                    <a:pt x="2688" y="4142"/>
                  </a:lnTo>
                  <a:lnTo>
                    <a:pt x="2690" y="4142"/>
                  </a:lnTo>
                  <a:lnTo>
                    <a:pt x="2690" y="4140"/>
                  </a:lnTo>
                  <a:lnTo>
                    <a:pt x="2688" y="4140"/>
                  </a:lnTo>
                  <a:lnTo>
                    <a:pt x="2688" y="4142"/>
                  </a:lnTo>
                  <a:lnTo>
                    <a:pt x="2688" y="4138"/>
                  </a:lnTo>
                  <a:lnTo>
                    <a:pt x="2688" y="4138"/>
                  </a:lnTo>
                  <a:lnTo>
                    <a:pt x="2688" y="4136"/>
                  </a:lnTo>
                  <a:lnTo>
                    <a:pt x="2686" y="4136"/>
                  </a:lnTo>
                  <a:lnTo>
                    <a:pt x="2686" y="4136"/>
                  </a:lnTo>
                  <a:lnTo>
                    <a:pt x="2684" y="4136"/>
                  </a:lnTo>
                  <a:lnTo>
                    <a:pt x="2684" y="4134"/>
                  </a:lnTo>
                  <a:lnTo>
                    <a:pt x="2684" y="4134"/>
                  </a:lnTo>
                  <a:lnTo>
                    <a:pt x="2684" y="4133"/>
                  </a:lnTo>
                  <a:lnTo>
                    <a:pt x="2682" y="4133"/>
                  </a:lnTo>
                  <a:lnTo>
                    <a:pt x="2682" y="4133"/>
                  </a:lnTo>
                  <a:lnTo>
                    <a:pt x="2682" y="4133"/>
                  </a:lnTo>
                  <a:lnTo>
                    <a:pt x="2682" y="4133"/>
                  </a:lnTo>
                  <a:lnTo>
                    <a:pt x="2680" y="4133"/>
                  </a:lnTo>
                  <a:lnTo>
                    <a:pt x="2680" y="4131"/>
                  </a:lnTo>
                  <a:lnTo>
                    <a:pt x="2680" y="4131"/>
                  </a:lnTo>
                  <a:lnTo>
                    <a:pt x="2680" y="4131"/>
                  </a:lnTo>
                  <a:lnTo>
                    <a:pt x="2678" y="4131"/>
                  </a:lnTo>
                  <a:lnTo>
                    <a:pt x="2678" y="4131"/>
                  </a:lnTo>
                  <a:lnTo>
                    <a:pt x="2678" y="4131"/>
                  </a:lnTo>
                  <a:lnTo>
                    <a:pt x="2678" y="4129"/>
                  </a:lnTo>
                  <a:lnTo>
                    <a:pt x="2678" y="4129"/>
                  </a:lnTo>
                  <a:lnTo>
                    <a:pt x="2676" y="4129"/>
                  </a:lnTo>
                  <a:lnTo>
                    <a:pt x="2676" y="4127"/>
                  </a:lnTo>
                  <a:lnTo>
                    <a:pt x="2676" y="4127"/>
                  </a:lnTo>
                  <a:lnTo>
                    <a:pt x="2676" y="4125"/>
                  </a:lnTo>
                  <a:lnTo>
                    <a:pt x="2674" y="4125"/>
                  </a:lnTo>
                  <a:lnTo>
                    <a:pt x="2674" y="4125"/>
                  </a:lnTo>
                  <a:lnTo>
                    <a:pt x="2672" y="4125"/>
                  </a:lnTo>
                  <a:lnTo>
                    <a:pt x="2674" y="4125"/>
                  </a:lnTo>
                  <a:lnTo>
                    <a:pt x="2672" y="4125"/>
                  </a:lnTo>
                  <a:lnTo>
                    <a:pt x="2672" y="4123"/>
                  </a:lnTo>
                  <a:lnTo>
                    <a:pt x="2672" y="4123"/>
                  </a:lnTo>
                  <a:lnTo>
                    <a:pt x="2672" y="4123"/>
                  </a:lnTo>
                  <a:lnTo>
                    <a:pt x="2672" y="4121"/>
                  </a:lnTo>
                  <a:lnTo>
                    <a:pt x="2670" y="4121"/>
                  </a:lnTo>
                  <a:lnTo>
                    <a:pt x="2670" y="4119"/>
                  </a:lnTo>
                  <a:lnTo>
                    <a:pt x="2670" y="4119"/>
                  </a:lnTo>
                  <a:lnTo>
                    <a:pt x="2668" y="4117"/>
                  </a:lnTo>
                  <a:lnTo>
                    <a:pt x="2668" y="4117"/>
                  </a:lnTo>
                  <a:lnTo>
                    <a:pt x="2668" y="4117"/>
                  </a:lnTo>
                  <a:lnTo>
                    <a:pt x="2664" y="4117"/>
                  </a:lnTo>
                  <a:lnTo>
                    <a:pt x="2664" y="4115"/>
                  </a:lnTo>
                  <a:lnTo>
                    <a:pt x="2660" y="4115"/>
                  </a:lnTo>
                  <a:lnTo>
                    <a:pt x="2660" y="4115"/>
                  </a:lnTo>
                  <a:lnTo>
                    <a:pt x="2660" y="4115"/>
                  </a:lnTo>
                  <a:lnTo>
                    <a:pt x="2660" y="4115"/>
                  </a:lnTo>
                  <a:lnTo>
                    <a:pt x="2660" y="4115"/>
                  </a:lnTo>
                  <a:lnTo>
                    <a:pt x="2658" y="4115"/>
                  </a:lnTo>
                  <a:lnTo>
                    <a:pt x="2658" y="4113"/>
                  </a:lnTo>
                  <a:lnTo>
                    <a:pt x="2658" y="4113"/>
                  </a:lnTo>
                  <a:lnTo>
                    <a:pt x="2658" y="4113"/>
                  </a:lnTo>
                  <a:lnTo>
                    <a:pt x="2656" y="4113"/>
                  </a:lnTo>
                  <a:lnTo>
                    <a:pt x="2656" y="4113"/>
                  </a:lnTo>
                  <a:lnTo>
                    <a:pt x="2654" y="4113"/>
                  </a:lnTo>
                  <a:lnTo>
                    <a:pt x="2654" y="4113"/>
                  </a:lnTo>
                  <a:lnTo>
                    <a:pt x="2656" y="4113"/>
                  </a:lnTo>
                  <a:lnTo>
                    <a:pt x="2654" y="4113"/>
                  </a:lnTo>
                  <a:lnTo>
                    <a:pt x="2654" y="4111"/>
                  </a:lnTo>
                  <a:lnTo>
                    <a:pt x="2652" y="4111"/>
                  </a:lnTo>
                  <a:lnTo>
                    <a:pt x="2652" y="4109"/>
                  </a:lnTo>
                  <a:lnTo>
                    <a:pt x="2650" y="4109"/>
                  </a:lnTo>
                  <a:lnTo>
                    <a:pt x="2650" y="4109"/>
                  </a:lnTo>
                  <a:lnTo>
                    <a:pt x="2650" y="4107"/>
                  </a:lnTo>
                  <a:lnTo>
                    <a:pt x="2648" y="4107"/>
                  </a:lnTo>
                  <a:lnTo>
                    <a:pt x="2648" y="4107"/>
                  </a:lnTo>
                  <a:lnTo>
                    <a:pt x="2648" y="4105"/>
                  </a:lnTo>
                  <a:lnTo>
                    <a:pt x="2646" y="4105"/>
                  </a:lnTo>
                  <a:lnTo>
                    <a:pt x="2646" y="4105"/>
                  </a:lnTo>
                  <a:lnTo>
                    <a:pt x="2646" y="4105"/>
                  </a:lnTo>
                  <a:lnTo>
                    <a:pt x="2646" y="4103"/>
                  </a:lnTo>
                  <a:lnTo>
                    <a:pt x="2644" y="4103"/>
                  </a:lnTo>
                  <a:lnTo>
                    <a:pt x="2644" y="4103"/>
                  </a:lnTo>
                  <a:lnTo>
                    <a:pt x="2644" y="4103"/>
                  </a:lnTo>
                  <a:lnTo>
                    <a:pt x="2642" y="4101"/>
                  </a:lnTo>
                  <a:lnTo>
                    <a:pt x="2642" y="4101"/>
                  </a:lnTo>
                  <a:lnTo>
                    <a:pt x="2640" y="4101"/>
                  </a:lnTo>
                  <a:lnTo>
                    <a:pt x="2639" y="4101"/>
                  </a:lnTo>
                  <a:lnTo>
                    <a:pt x="2639" y="4099"/>
                  </a:lnTo>
                  <a:lnTo>
                    <a:pt x="2639" y="4099"/>
                  </a:lnTo>
                  <a:lnTo>
                    <a:pt x="2639" y="4099"/>
                  </a:lnTo>
                  <a:lnTo>
                    <a:pt x="2635" y="4099"/>
                  </a:lnTo>
                  <a:lnTo>
                    <a:pt x="2635" y="4097"/>
                  </a:lnTo>
                  <a:lnTo>
                    <a:pt x="2635" y="4097"/>
                  </a:lnTo>
                  <a:lnTo>
                    <a:pt x="2635" y="4097"/>
                  </a:lnTo>
                  <a:lnTo>
                    <a:pt x="2633" y="4097"/>
                  </a:lnTo>
                  <a:lnTo>
                    <a:pt x="2633" y="4095"/>
                  </a:lnTo>
                  <a:lnTo>
                    <a:pt x="2633" y="4095"/>
                  </a:lnTo>
                  <a:lnTo>
                    <a:pt x="2633" y="4095"/>
                  </a:lnTo>
                  <a:lnTo>
                    <a:pt x="2631" y="4095"/>
                  </a:lnTo>
                  <a:lnTo>
                    <a:pt x="2631" y="4093"/>
                  </a:lnTo>
                  <a:lnTo>
                    <a:pt x="2625" y="4093"/>
                  </a:lnTo>
                  <a:lnTo>
                    <a:pt x="2625" y="4093"/>
                  </a:lnTo>
                  <a:lnTo>
                    <a:pt x="2623" y="4093"/>
                  </a:lnTo>
                  <a:lnTo>
                    <a:pt x="2623" y="4091"/>
                  </a:lnTo>
                  <a:lnTo>
                    <a:pt x="2621" y="4091"/>
                  </a:lnTo>
                  <a:lnTo>
                    <a:pt x="2621" y="4091"/>
                  </a:lnTo>
                  <a:lnTo>
                    <a:pt x="2619" y="4091"/>
                  </a:lnTo>
                  <a:lnTo>
                    <a:pt x="2617" y="4089"/>
                  </a:lnTo>
                  <a:lnTo>
                    <a:pt x="2613" y="4089"/>
                  </a:lnTo>
                  <a:lnTo>
                    <a:pt x="2611" y="4089"/>
                  </a:lnTo>
                  <a:lnTo>
                    <a:pt x="2607" y="4089"/>
                  </a:lnTo>
                  <a:lnTo>
                    <a:pt x="2607" y="4087"/>
                  </a:lnTo>
                  <a:lnTo>
                    <a:pt x="2607" y="4087"/>
                  </a:lnTo>
                  <a:lnTo>
                    <a:pt x="2605" y="4085"/>
                  </a:lnTo>
                  <a:lnTo>
                    <a:pt x="2605" y="4085"/>
                  </a:lnTo>
                  <a:lnTo>
                    <a:pt x="2605" y="4085"/>
                  </a:lnTo>
                  <a:lnTo>
                    <a:pt x="2605" y="4085"/>
                  </a:lnTo>
                  <a:lnTo>
                    <a:pt x="2603" y="4085"/>
                  </a:lnTo>
                  <a:lnTo>
                    <a:pt x="2603" y="4083"/>
                  </a:lnTo>
                  <a:lnTo>
                    <a:pt x="2601" y="4081"/>
                  </a:lnTo>
                  <a:lnTo>
                    <a:pt x="2601" y="4081"/>
                  </a:lnTo>
                  <a:lnTo>
                    <a:pt x="2601" y="4081"/>
                  </a:lnTo>
                  <a:lnTo>
                    <a:pt x="2599" y="4081"/>
                  </a:lnTo>
                  <a:lnTo>
                    <a:pt x="2597" y="4079"/>
                  </a:lnTo>
                  <a:lnTo>
                    <a:pt x="2595" y="4079"/>
                  </a:lnTo>
                  <a:lnTo>
                    <a:pt x="2595" y="4077"/>
                  </a:lnTo>
                  <a:lnTo>
                    <a:pt x="2595" y="4077"/>
                  </a:lnTo>
                  <a:lnTo>
                    <a:pt x="2593" y="4077"/>
                  </a:lnTo>
                  <a:lnTo>
                    <a:pt x="2593" y="4077"/>
                  </a:lnTo>
                  <a:lnTo>
                    <a:pt x="2593" y="4075"/>
                  </a:lnTo>
                  <a:lnTo>
                    <a:pt x="2591" y="4075"/>
                  </a:lnTo>
                  <a:lnTo>
                    <a:pt x="2591" y="4075"/>
                  </a:lnTo>
                  <a:lnTo>
                    <a:pt x="2589" y="4075"/>
                  </a:lnTo>
                  <a:lnTo>
                    <a:pt x="2589" y="4073"/>
                  </a:lnTo>
                  <a:lnTo>
                    <a:pt x="2587" y="4073"/>
                  </a:lnTo>
                  <a:lnTo>
                    <a:pt x="2587" y="4073"/>
                  </a:lnTo>
                  <a:lnTo>
                    <a:pt x="2585" y="4073"/>
                  </a:lnTo>
                  <a:lnTo>
                    <a:pt x="2585" y="4071"/>
                  </a:lnTo>
                  <a:lnTo>
                    <a:pt x="2585" y="4071"/>
                  </a:lnTo>
                  <a:lnTo>
                    <a:pt x="2583" y="4071"/>
                  </a:lnTo>
                  <a:lnTo>
                    <a:pt x="2583" y="4071"/>
                  </a:lnTo>
                  <a:lnTo>
                    <a:pt x="2583" y="4069"/>
                  </a:lnTo>
                  <a:lnTo>
                    <a:pt x="2581" y="4069"/>
                  </a:lnTo>
                  <a:lnTo>
                    <a:pt x="2579" y="4067"/>
                  </a:lnTo>
                  <a:lnTo>
                    <a:pt x="2579" y="4067"/>
                  </a:lnTo>
                  <a:lnTo>
                    <a:pt x="2577" y="4067"/>
                  </a:lnTo>
                  <a:lnTo>
                    <a:pt x="2577" y="4067"/>
                  </a:lnTo>
                  <a:lnTo>
                    <a:pt x="2575" y="4063"/>
                  </a:lnTo>
                  <a:lnTo>
                    <a:pt x="2573" y="4063"/>
                  </a:lnTo>
                  <a:lnTo>
                    <a:pt x="2573" y="4063"/>
                  </a:lnTo>
                  <a:lnTo>
                    <a:pt x="2571" y="4061"/>
                  </a:lnTo>
                  <a:lnTo>
                    <a:pt x="2571" y="4061"/>
                  </a:lnTo>
                  <a:lnTo>
                    <a:pt x="2571" y="4061"/>
                  </a:lnTo>
                  <a:lnTo>
                    <a:pt x="2569" y="4061"/>
                  </a:lnTo>
                  <a:lnTo>
                    <a:pt x="2569" y="4059"/>
                  </a:lnTo>
                  <a:lnTo>
                    <a:pt x="2569" y="4059"/>
                  </a:lnTo>
                  <a:lnTo>
                    <a:pt x="2567" y="4057"/>
                  </a:lnTo>
                  <a:lnTo>
                    <a:pt x="2565" y="4057"/>
                  </a:lnTo>
                  <a:lnTo>
                    <a:pt x="2565" y="4057"/>
                  </a:lnTo>
                  <a:lnTo>
                    <a:pt x="2565" y="4057"/>
                  </a:lnTo>
                  <a:lnTo>
                    <a:pt x="2565" y="4055"/>
                  </a:lnTo>
                  <a:lnTo>
                    <a:pt x="2563" y="4055"/>
                  </a:lnTo>
                  <a:lnTo>
                    <a:pt x="2563" y="4055"/>
                  </a:lnTo>
                  <a:lnTo>
                    <a:pt x="2563" y="4055"/>
                  </a:lnTo>
                  <a:lnTo>
                    <a:pt x="2561" y="4053"/>
                  </a:lnTo>
                  <a:lnTo>
                    <a:pt x="2561" y="4053"/>
                  </a:lnTo>
                  <a:lnTo>
                    <a:pt x="2561" y="4053"/>
                  </a:lnTo>
                  <a:lnTo>
                    <a:pt x="2561" y="4051"/>
                  </a:lnTo>
                  <a:lnTo>
                    <a:pt x="2559" y="4051"/>
                  </a:lnTo>
                  <a:lnTo>
                    <a:pt x="2559" y="4051"/>
                  </a:lnTo>
                  <a:lnTo>
                    <a:pt x="2559" y="4049"/>
                  </a:lnTo>
                  <a:lnTo>
                    <a:pt x="2557" y="4049"/>
                  </a:lnTo>
                  <a:lnTo>
                    <a:pt x="2557" y="4049"/>
                  </a:lnTo>
                  <a:lnTo>
                    <a:pt x="2557" y="4049"/>
                  </a:lnTo>
                  <a:lnTo>
                    <a:pt x="2557" y="4047"/>
                  </a:lnTo>
                  <a:lnTo>
                    <a:pt x="2555" y="4045"/>
                  </a:lnTo>
                  <a:lnTo>
                    <a:pt x="2555" y="4045"/>
                  </a:lnTo>
                  <a:lnTo>
                    <a:pt x="2553" y="4045"/>
                  </a:lnTo>
                  <a:lnTo>
                    <a:pt x="2553" y="4043"/>
                  </a:lnTo>
                  <a:lnTo>
                    <a:pt x="2553" y="4043"/>
                  </a:lnTo>
                  <a:lnTo>
                    <a:pt x="2553" y="4043"/>
                  </a:lnTo>
                  <a:lnTo>
                    <a:pt x="2553" y="4043"/>
                  </a:lnTo>
                  <a:lnTo>
                    <a:pt x="2553" y="4041"/>
                  </a:lnTo>
                  <a:lnTo>
                    <a:pt x="2551" y="4041"/>
                  </a:lnTo>
                  <a:lnTo>
                    <a:pt x="2551" y="4041"/>
                  </a:lnTo>
                  <a:lnTo>
                    <a:pt x="2551" y="4041"/>
                  </a:lnTo>
                  <a:lnTo>
                    <a:pt x="2551" y="4039"/>
                  </a:lnTo>
                  <a:lnTo>
                    <a:pt x="2549" y="4039"/>
                  </a:lnTo>
                  <a:lnTo>
                    <a:pt x="2547" y="4037"/>
                  </a:lnTo>
                  <a:lnTo>
                    <a:pt x="2545" y="4037"/>
                  </a:lnTo>
                  <a:lnTo>
                    <a:pt x="2545" y="4037"/>
                  </a:lnTo>
                  <a:lnTo>
                    <a:pt x="2545" y="4037"/>
                  </a:lnTo>
                  <a:lnTo>
                    <a:pt x="2545" y="4035"/>
                  </a:lnTo>
                  <a:lnTo>
                    <a:pt x="2543" y="4035"/>
                  </a:lnTo>
                  <a:lnTo>
                    <a:pt x="2539" y="4031"/>
                  </a:lnTo>
                  <a:lnTo>
                    <a:pt x="2539" y="4031"/>
                  </a:lnTo>
                  <a:lnTo>
                    <a:pt x="2539" y="4031"/>
                  </a:lnTo>
                  <a:lnTo>
                    <a:pt x="2537" y="4031"/>
                  </a:lnTo>
                  <a:lnTo>
                    <a:pt x="2537" y="4029"/>
                  </a:lnTo>
                  <a:lnTo>
                    <a:pt x="2537" y="4029"/>
                  </a:lnTo>
                  <a:lnTo>
                    <a:pt x="2534" y="4029"/>
                  </a:lnTo>
                  <a:lnTo>
                    <a:pt x="2534" y="4028"/>
                  </a:lnTo>
                  <a:lnTo>
                    <a:pt x="2532" y="4028"/>
                  </a:lnTo>
                  <a:lnTo>
                    <a:pt x="2532" y="4028"/>
                  </a:lnTo>
                  <a:lnTo>
                    <a:pt x="2530" y="4028"/>
                  </a:lnTo>
                  <a:lnTo>
                    <a:pt x="2530" y="4026"/>
                  </a:lnTo>
                  <a:lnTo>
                    <a:pt x="2530" y="4026"/>
                  </a:lnTo>
                  <a:lnTo>
                    <a:pt x="2530" y="4026"/>
                  </a:lnTo>
                  <a:lnTo>
                    <a:pt x="2528" y="4026"/>
                  </a:lnTo>
                  <a:close/>
                  <a:moveTo>
                    <a:pt x="673" y="1656"/>
                  </a:moveTo>
                  <a:lnTo>
                    <a:pt x="673" y="1656"/>
                  </a:lnTo>
                  <a:lnTo>
                    <a:pt x="673" y="1656"/>
                  </a:lnTo>
                  <a:lnTo>
                    <a:pt x="673" y="1654"/>
                  </a:lnTo>
                  <a:lnTo>
                    <a:pt x="675" y="1654"/>
                  </a:lnTo>
                  <a:lnTo>
                    <a:pt x="675" y="1660"/>
                  </a:lnTo>
                  <a:lnTo>
                    <a:pt x="675" y="1660"/>
                  </a:lnTo>
                  <a:lnTo>
                    <a:pt x="675" y="1660"/>
                  </a:lnTo>
                  <a:lnTo>
                    <a:pt x="677" y="1660"/>
                  </a:lnTo>
                  <a:lnTo>
                    <a:pt x="679" y="1662"/>
                  </a:lnTo>
                  <a:lnTo>
                    <a:pt x="683" y="1662"/>
                  </a:lnTo>
                  <a:lnTo>
                    <a:pt x="683" y="1660"/>
                  </a:lnTo>
                  <a:lnTo>
                    <a:pt x="685" y="1660"/>
                  </a:lnTo>
                  <a:lnTo>
                    <a:pt x="685" y="1662"/>
                  </a:lnTo>
                  <a:lnTo>
                    <a:pt x="685" y="1660"/>
                  </a:lnTo>
                  <a:lnTo>
                    <a:pt x="687" y="1662"/>
                  </a:lnTo>
                  <a:lnTo>
                    <a:pt x="691" y="1662"/>
                  </a:lnTo>
                  <a:lnTo>
                    <a:pt x="691" y="1660"/>
                  </a:lnTo>
                  <a:lnTo>
                    <a:pt x="691" y="1662"/>
                  </a:lnTo>
                  <a:lnTo>
                    <a:pt x="691" y="1662"/>
                  </a:lnTo>
                  <a:lnTo>
                    <a:pt x="693" y="1662"/>
                  </a:lnTo>
                  <a:lnTo>
                    <a:pt x="693" y="1664"/>
                  </a:lnTo>
                  <a:lnTo>
                    <a:pt x="693" y="1664"/>
                  </a:lnTo>
                  <a:lnTo>
                    <a:pt x="693" y="1664"/>
                  </a:lnTo>
                  <a:lnTo>
                    <a:pt x="693" y="1664"/>
                  </a:lnTo>
                  <a:lnTo>
                    <a:pt x="691" y="1666"/>
                  </a:lnTo>
                  <a:lnTo>
                    <a:pt x="691" y="1666"/>
                  </a:lnTo>
                  <a:lnTo>
                    <a:pt x="693" y="1666"/>
                  </a:lnTo>
                  <a:lnTo>
                    <a:pt x="693" y="1668"/>
                  </a:lnTo>
                  <a:lnTo>
                    <a:pt x="695" y="1668"/>
                  </a:lnTo>
                  <a:lnTo>
                    <a:pt x="695" y="1668"/>
                  </a:lnTo>
                  <a:lnTo>
                    <a:pt x="695" y="1668"/>
                  </a:lnTo>
                  <a:lnTo>
                    <a:pt x="695" y="1670"/>
                  </a:lnTo>
                  <a:lnTo>
                    <a:pt x="697" y="1670"/>
                  </a:lnTo>
                  <a:lnTo>
                    <a:pt x="697" y="1672"/>
                  </a:lnTo>
                  <a:lnTo>
                    <a:pt x="697" y="1672"/>
                  </a:lnTo>
                  <a:lnTo>
                    <a:pt x="697" y="1672"/>
                  </a:lnTo>
                  <a:lnTo>
                    <a:pt x="699" y="1672"/>
                  </a:lnTo>
                  <a:lnTo>
                    <a:pt x="699" y="1674"/>
                  </a:lnTo>
                  <a:lnTo>
                    <a:pt x="699" y="1674"/>
                  </a:lnTo>
                  <a:lnTo>
                    <a:pt x="699" y="1676"/>
                  </a:lnTo>
                  <a:lnTo>
                    <a:pt x="701" y="1676"/>
                  </a:lnTo>
                  <a:lnTo>
                    <a:pt x="701" y="1676"/>
                  </a:lnTo>
                  <a:lnTo>
                    <a:pt x="701" y="1678"/>
                  </a:lnTo>
                  <a:lnTo>
                    <a:pt x="703" y="1678"/>
                  </a:lnTo>
                  <a:lnTo>
                    <a:pt x="703" y="1676"/>
                  </a:lnTo>
                  <a:lnTo>
                    <a:pt x="703" y="1676"/>
                  </a:lnTo>
                  <a:lnTo>
                    <a:pt x="703" y="1678"/>
                  </a:lnTo>
                  <a:lnTo>
                    <a:pt x="705" y="1678"/>
                  </a:lnTo>
                  <a:lnTo>
                    <a:pt x="705" y="1680"/>
                  </a:lnTo>
                  <a:lnTo>
                    <a:pt x="705" y="1680"/>
                  </a:lnTo>
                  <a:lnTo>
                    <a:pt x="707" y="1680"/>
                  </a:lnTo>
                  <a:lnTo>
                    <a:pt x="707" y="1682"/>
                  </a:lnTo>
                  <a:lnTo>
                    <a:pt x="709" y="1682"/>
                  </a:lnTo>
                  <a:lnTo>
                    <a:pt x="709" y="1680"/>
                  </a:lnTo>
                  <a:lnTo>
                    <a:pt x="709" y="1680"/>
                  </a:lnTo>
                  <a:lnTo>
                    <a:pt x="709" y="1680"/>
                  </a:lnTo>
                  <a:lnTo>
                    <a:pt x="711" y="1678"/>
                  </a:lnTo>
                  <a:lnTo>
                    <a:pt x="713" y="1678"/>
                  </a:lnTo>
                  <a:lnTo>
                    <a:pt x="713" y="1678"/>
                  </a:lnTo>
                  <a:lnTo>
                    <a:pt x="715" y="1678"/>
                  </a:lnTo>
                  <a:lnTo>
                    <a:pt x="715" y="1678"/>
                  </a:lnTo>
                  <a:lnTo>
                    <a:pt x="717" y="1678"/>
                  </a:lnTo>
                  <a:lnTo>
                    <a:pt x="717" y="1680"/>
                  </a:lnTo>
                  <a:lnTo>
                    <a:pt x="719" y="1680"/>
                  </a:lnTo>
                  <a:lnTo>
                    <a:pt x="719" y="1680"/>
                  </a:lnTo>
                  <a:lnTo>
                    <a:pt x="719" y="1682"/>
                  </a:lnTo>
                  <a:lnTo>
                    <a:pt x="719" y="1680"/>
                  </a:lnTo>
                  <a:lnTo>
                    <a:pt x="721" y="1682"/>
                  </a:lnTo>
                  <a:lnTo>
                    <a:pt x="721" y="1680"/>
                  </a:lnTo>
                  <a:lnTo>
                    <a:pt x="725" y="1680"/>
                  </a:lnTo>
                  <a:lnTo>
                    <a:pt x="725" y="1682"/>
                  </a:lnTo>
                  <a:lnTo>
                    <a:pt x="727" y="1682"/>
                  </a:lnTo>
                  <a:lnTo>
                    <a:pt x="727" y="1682"/>
                  </a:lnTo>
                  <a:lnTo>
                    <a:pt x="727" y="1682"/>
                  </a:lnTo>
                  <a:lnTo>
                    <a:pt x="729" y="1682"/>
                  </a:lnTo>
                  <a:lnTo>
                    <a:pt x="729" y="1684"/>
                  </a:lnTo>
                  <a:lnTo>
                    <a:pt x="729" y="1684"/>
                  </a:lnTo>
                  <a:lnTo>
                    <a:pt x="731" y="1686"/>
                  </a:lnTo>
                  <a:lnTo>
                    <a:pt x="733" y="1686"/>
                  </a:lnTo>
                  <a:lnTo>
                    <a:pt x="733" y="1688"/>
                  </a:lnTo>
                  <a:lnTo>
                    <a:pt x="735" y="1688"/>
                  </a:lnTo>
                  <a:lnTo>
                    <a:pt x="735" y="1686"/>
                  </a:lnTo>
                  <a:lnTo>
                    <a:pt x="739" y="1686"/>
                  </a:lnTo>
                  <a:lnTo>
                    <a:pt x="739" y="1688"/>
                  </a:lnTo>
                  <a:lnTo>
                    <a:pt x="741" y="1688"/>
                  </a:lnTo>
                  <a:lnTo>
                    <a:pt x="741" y="1690"/>
                  </a:lnTo>
                  <a:lnTo>
                    <a:pt x="741" y="1690"/>
                  </a:lnTo>
                  <a:lnTo>
                    <a:pt x="741" y="1690"/>
                  </a:lnTo>
                  <a:lnTo>
                    <a:pt x="745" y="1690"/>
                  </a:lnTo>
                  <a:lnTo>
                    <a:pt x="745" y="1690"/>
                  </a:lnTo>
                  <a:lnTo>
                    <a:pt x="745" y="1690"/>
                  </a:lnTo>
                  <a:lnTo>
                    <a:pt x="747" y="1692"/>
                  </a:lnTo>
                  <a:lnTo>
                    <a:pt x="747" y="1692"/>
                  </a:lnTo>
                  <a:lnTo>
                    <a:pt x="747" y="1692"/>
                  </a:lnTo>
                  <a:lnTo>
                    <a:pt x="747" y="1692"/>
                  </a:lnTo>
                  <a:lnTo>
                    <a:pt x="747" y="1694"/>
                  </a:lnTo>
                  <a:lnTo>
                    <a:pt x="749" y="1694"/>
                  </a:lnTo>
                  <a:lnTo>
                    <a:pt x="749" y="1696"/>
                  </a:lnTo>
                  <a:lnTo>
                    <a:pt x="753" y="1700"/>
                  </a:lnTo>
                  <a:lnTo>
                    <a:pt x="753" y="1700"/>
                  </a:lnTo>
                  <a:lnTo>
                    <a:pt x="753" y="1700"/>
                  </a:lnTo>
                  <a:lnTo>
                    <a:pt x="755" y="1702"/>
                  </a:lnTo>
                  <a:lnTo>
                    <a:pt x="755" y="1704"/>
                  </a:lnTo>
                  <a:lnTo>
                    <a:pt x="755" y="1704"/>
                  </a:lnTo>
                  <a:lnTo>
                    <a:pt x="757" y="1704"/>
                  </a:lnTo>
                  <a:lnTo>
                    <a:pt x="759" y="1706"/>
                  </a:lnTo>
                  <a:lnTo>
                    <a:pt x="759" y="1706"/>
                  </a:lnTo>
                  <a:lnTo>
                    <a:pt x="759" y="1706"/>
                  </a:lnTo>
                  <a:lnTo>
                    <a:pt x="761" y="1706"/>
                  </a:lnTo>
                  <a:lnTo>
                    <a:pt x="761" y="1708"/>
                  </a:lnTo>
                  <a:lnTo>
                    <a:pt x="763" y="1708"/>
                  </a:lnTo>
                  <a:lnTo>
                    <a:pt x="763" y="1708"/>
                  </a:lnTo>
                  <a:lnTo>
                    <a:pt x="765" y="1708"/>
                  </a:lnTo>
                  <a:lnTo>
                    <a:pt x="767" y="1710"/>
                  </a:lnTo>
                  <a:lnTo>
                    <a:pt x="769" y="1710"/>
                  </a:lnTo>
                  <a:lnTo>
                    <a:pt x="770" y="1710"/>
                  </a:lnTo>
                  <a:lnTo>
                    <a:pt x="770" y="1710"/>
                  </a:lnTo>
                  <a:lnTo>
                    <a:pt x="770" y="1708"/>
                  </a:lnTo>
                  <a:lnTo>
                    <a:pt x="770" y="1708"/>
                  </a:lnTo>
                  <a:lnTo>
                    <a:pt x="770" y="1708"/>
                  </a:lnTo>
                  <a:lnTo>
                    <a:pt x="772" y="1706"/>
                  </a:lnTo>
                  <a:lnTo>
                    <a:pt x="772" y="1704"/>
                  </a:lnTo>
                  <a:lnTo>
                    <a:pt x="774" y="1704"/>
                  </a:lnTo>
                  <a:lnTo>
                    <a:pt x="774" y="1704"/>
                  </a:lnTo>
                  <a:lnTo>
                    <a:pt x="776" y="1704"/>
                  </a:lnTo>
                  <a:lnTo>
                    <a:pt x="776" y="1704"/>
                  </a:lnTo>
                  <a:lnTo>
                    <a:pt x="780" y="1704"/>
                  </a:lnTo>
                  <a:lnTo>
                    <a:pt x="780" y="1706"/>
                  </a:lnTo>
                  <a:lnTo>
                    <a:pt x="782" y="1706"/>
                  </a:lnTo>
                  <a:lnTo>
                    <a:pt x="782" y="1706"/>
                  </a:lnTo>
                  <a:lnTo>
                    <a:pt x="782" y="1706"/>
                  </a:lnTo>
                  <a:lnTo>
                    <a:pt x="782" y="1708"/>
                  </a:lnTo>
                  <a:lnTo>
                    <a:pt x="784" y="1708"/>
                  </a:lnTo>
                  <a:lnTo>
                    <a:pt x="784" y="1708"/>
                  </a:lnTo>
                  <a:lnTo>
                    <a:pt x="786" y="1708"/>
                  </a:lnTo>
                  <a:lnTo>
                    <a:pt x="786" y="1710"/>
                  </a:lnTo>
                  <a:lnTo>
                    <a:pt x="786" y="1710"/>
                  </a:lnTo>
                  <a:lnTo>
                    <a:pt x="788" y="1710"/>
                  </a:lnTo>
                  <a:lnTo>
                    <a:pt x="788" y="1710"/>
                  </a:lnTo>
                  <a:lnTo>
                    <a:pt x="788" y="1712"/>
                  </a:lnTo>
                  <a:lnTo>
                    <a:pt x="790" y="1712"/>
                  </a:lnTo>
                  <a:lnTo>
                    <a:pt x="790" y="1712"/>
                  </a:lnTo>
                  <a:lnTo>
                    <a:pt x="792" y="1712"/>
                  </a:lnTo>
                  <a:lnTo>
                    <a:pt x="794" y="1714"/>
                  </a:lnTo>
                  <a:lnTo>
                    <a:pt x="794" y="1714"/>
                  </a:lnTo>
                  <a:lnTo>
                    <a:pt x="794" y="1714"/>
                  </a:lnTo>
                  <a:lnTo>
                    <a:pt x="794" y="1714"/>
                  </a:lnTo>
                  <a:lnTo>
                    <a:pt x="796" y="1714"/>
                  </a:lnTo>
                  <a:lnTo>
                    <a:pt x="798" y="1714"/>
                  </a:lnTo>
                  <a:lnTo>
                    <a:pt x="798" y="1714"/>
                  </a:lnTo>
                  <a:lnTo>
                    <a:pt x="798" y="1714"/>
                  </a:lnTo>
                  <a:lnTo>
                    <a:pt x="800" y="1714"/>
                  </a:lnTo>
                  <a:lnTo>
                    <a:pt x="800" y="1718"/>
                  </a:lnTo>
                  <a:lnTo>
                    <a:pt x="802" y="1720"/>
                  </a:lnTo>
                  <a:lnTo>
                    <a:pt x="802" y="1720"/>
                  </a:lnTo>
                  <a:lnTo>
                    <a:pt x="804" y="1720"/>
                  </a:lnTo>
                  <a:lnTo>
                    <a:pt x="804" y="1722"/>
                  </a:lnTo>
                  <a:lnTo>
                    <a:pt x="804" y="1722"/>
                  </a:lnTo>
                  <a:lnTo>
                    <a:pt x="804" y="1724"/>
                  </a:lnTo>
                  <a:lnTo>
                    <a:pt x="806" y="1724"/>
                  </a:lnTo>
                  <a:lnTo>
                    <a:pt x="806" y="1725"/>
                  </a:lnTo>
                  <a:lnTo>
                    <a:pt x="806" y="1725"/>
                  </a:lnTo>
                  <a:lnTo>
                    <a:pt x="806" y="1727"/>
                  </a:lnTo>
                  <a:lnTo>
                    <a:pt x="808" y="1727"/>
                  </a:lnTo>
                  <a:lnTo>
                    <a:pt x="808" y="1729"/>
                  </a:lnTo>
                  <a:lnTo>
                    <a:pt x="808" y="1731"/>
                  </a:lnTo>
                  <a:lnTo>
                    <a:pt x="808" y="1731"/>
                  </a:lnTo>
                  <a:lnTo>
                    <a:pt x="810" y="1733"/>
                  </a:lnTo>
                  <a:lnTo>
                    <a:pt x="810" y="1733"/>
                  </a:lnTo>
                  <a:lnTo>
                    <a:pt x="808" y="1733"/>
                  </a:lnTo>
                  <a:lnTo>
                    <a:pt x="808" y="1735"/>
                  </a:lnTo>
                  <a:lnTo>
                    <a:pt x="808" y="1735"/>
                  </a:lnTo>
                  <a:lnTo>
                    <a:pt x="806" y="1735"/>
                  </a:lnTo>
                  <a:lnTo>
                    <a:pt x="808" y="1737"/>
                  </a:lnTo>
                  <a:lnTo>
                    <a:pt x="808" y="1741"/>
                  </a:lnTo>
                  <a:lnTo>
                    <a:pt x="808" y="1741"/>
                  </a:lnTo>
                  <a:lnTo>
                    <a:pt x="808" y="1745"/>
                  </a:lnTo>
                  <a:lnTo>
                    <a:pt x="810" y="1745"/>
                  </a:lnTo>
                  <a:lnTo>
                    <a:pt x="810" y="1745"/>
                  </a:lnTo>
                  <a:lnTo>
                    <a:pt x="810" y="1745"/>
                  </a:lnTo>
                  <a:lnTo>
                    <a:pt x="810" y="1747"/>
                  </a:lnTo>
                  <a:lnTo>
                    <a:pt x="812" y="1747"/>
                  </a:lnTo>
                  <a:lnTo>
                    <a:pt x="812" y="1747"/>
                  </a:lnTo>
                  <a:lnTo>
                    <a:pt x="812" y="1747"/>
                  </a:lnTo>
                  <a:lnTo>
                    <a:pt x="812" y="1749"/>
                  </a:lnTo>
                  <a:lnTo>
                    <a:pt x="814" y="1749"/>
                  </a:lnTo>
                  <a:lnTo>
                    <a:pt x="814" y="1751"/>
                  </a:lnTo>
                  <a:lnTo>
                    <a:pt x="814" y="1751"/>
                  </a:lnTo>
                  <a:lnTo>
                    <a:pt x="812" y="1751"/>
                  </a:lnTo>
                  <a:lnTo>
                    <a:pt x="812" y="1753"/>
                  </a:lnTo>
                  <a:lnTo>
                    <a:pt x="810" y="1753"/>
                  </a:lnTo>
                  <a:lnTo>
                    <a:pt x="810" y="1753"/>
                  </a:lnTo>
                  <a:lnTo>
                    <a:pt x="808" y="1755"/>
                  </a:lnTo>
                  <a:lnTo>
                    <a:pt x="808" y="1755"/>
                  </a:lnTo>
                  <a:lnTo>
                    <a:pt x="808" y="1755"/>
                  </a:lnTo>
                  <a:lnTo>
                    <a:pt x="810" y="1757"/>
                  </a:lnTo>
                  <a:lnTo>
                    <a:pt x="810" y="1757"/>
                  </a:lnTo>
                  <a:lnTo>
                    <a:pt x="810" y="1757"/>
                  </a:lnTo>
                  <a:lnTo>
                    <a:pt x="810" y="1759"/>
                  </a:lnTo>
                  <a:lnTo>
                    <a:pt x="812" y="1757"/>
                  </a:lnTo>
                  <a:lnTo>
                    <a:pt x="812" y="1759"/>
                  </a:lnTo>
                  <a:lnTo>
                    <a:pt x="812" y="1759"/>
                  </a:lnTo>
                  <a:lnTo>
                    <a:pt x="812" y="1759"/>
                  </a:lnTo>
                  <a:lnTo>
                    <a:pt x="814" y="1761"/>
                  </a:lnTo>
                  <a:lnTo>
                    <a:pt x="814" y="1761"/>
                  </a:lnTo>
                  <a:lnTo>
                    <a:pt x="814" y="1761"/>
                  </a:lnTo>
                  <a:lnTo>
                    <a:pt x="814" y="1763"/>
                  </a:lnTo>
                  <a:lnTo>
                    <a:pt x="814" y="1763"/>
                  </a:lnTo>
                  <a:lnTo>
                    <a:pt x="816" y="1765"/>
                  </a:lnTo>
                  <a:lnTo>
                    <a:pt x="816" y="1765"/>
                  </a:lnTo>
                  <a:lnTo>
                    <a:pt x="818" y="1765"/>
                  </a:lnTo>
                  <a:lnTo>
                    <a:pt x="818" y="1765"/>
                  </a:lnTo>
                  <a:lnTo>
                    <a:pt x="818" y="1767"/>
                  </a:lnTo>
                  <a:lnTo>
                    <a:pt x="818" y="1767"/>
                  </a:lnTo>
                  <a:lnTo>
                    <a:pt x="818" y="1767"/>
                  </a:lnTo>
                  <a:lnTo>
                    <a:pt x="818" y="1769"/>
                  </a:lnTo>
                  <a:lnTo>
                    <a:pt x="818" y="1771"/>
                  </a:lnTo>
                  <a:lnTo>
                    <a:pt x="818" y="1771"/>
                  </a:lnTo>
                  <a:lnTo>
                    <a:pt x="818" y="1773"/>
                  </a:lnTo>
                  <a:lnTo>
                    <a:pt x="818" y="1773"/>
                  </a:lnTo>
                  <a:lnTo>
                    <a:pt x="818" y="1773"/>
                  </a:lnTo>
                  <a:lnTo>
                    <a:pt x="822" y="1773"/>
                  </a:lnTo>
                  <a:lnTo>
                    <a:pt x="822" y="1775"/>
                  </a:lnTo>
                  <a:lnTo>
                    <a:pt x="822" y="1773"/>
                  </a:lnTo>
                  <a:lnTo>
                    <a:pt x="822" y="1773"/>
                  </a:lnTo>
                  <a:lnTo>
                    <a:pt x="822" y="1775"/>
                  </a:lnTo>
                  <a:lnTo>
                    <a:pt x="824" y="1775"/>
                  </a:lnTo>
                  <a:lnTo>
                    <a:pt x="824" y="1777"/>
                  </a:lnTo>
                  <a:lnTo>
                    <a:pt x="824" y="1777"/>
                  </a:lnTo>
                  <a:lnTo>
                    <a:pt x="824" y="1779"/>
                  </a:lnTo>
                  <a:lnTo>
                    <a:pt x="826" y="1779"/>
                  </a:lnTo>
                  <a:lnTo>
                    <a:pt x="826" y="1779"/>
                  </a:lnTo>
                  <a:lnTo>
                    <a:pt x="826" y="1779"/>
                  </a:lnTo>
                  <a:lnTo>
                    <a:pt x="826" y="1779"/>
                  </a:lnTo>
                  <a:lnTo>
                    <a:pt x="828" y="1779"/>
                  </a:lnTo>
                  <a:lnTo>
                    <a:pt x="828" y="1781"/>
                  </a:lnTo>
                  <a:lnTo>
                    <a:pt x="828" y="1783"/>
                  </a:lnTo>
                  <a:lnTo>
                    <a:pt x="830" y="1785"/>
                  </a:lnTo>
                  <a:lnTo>
                    <a:pt x="830" y="1787"/>
                  </a:lnTo>
                  <a:lnTo>
                    <a:pt x="830" y="1787"/>
                  </a:lnTo>
                  <a:lnTo>
                    <a:pt x="832" y="1787"/>
                  </a:lnTo>
                  <a:lnTo>
                    <a:pt x="832" y="1787"/>
                  </a:lnTo>
                  <a:lnTo>
                    <a:pt x="834" y="1787"/>
                  </a:lnTo>
                  <a:lnTo>
                    <a:pt x="834" y="1785"/>
                  </a:lnTo>
                  <a:lnTo>
                    <a:pt x="840" y="1785"/>
                  </a:lnTo>
                  <a:lnTo>
                    <a:pt x="840" y="1785"/>
                  </a:lnTo>
                  <a:lnTo>
                    <a:pt x="842" y="1785"/>
                  </a:lnTo>
                  <a:lnTo>
                    <a:pt x="842" y="1785"/>
                  </a:lnTo>
                  <a:lnTo>
                    <a:pt x="842" y="1785"/>
                  </a:lnTo>
                  <a:lnTo>
                    <a:pt x="842" y="1787"/>
                  </a:lnTo>
                  <a:lnTo>
                    <a:pt x="846" y="1787"/>
                  </a:lnTo>
                  <a:lnTo>
                    <a:pt x="846" y="1787"/>
                  </a:lnTo>
                  <a:lnTo>
                    <a:pt x="846" y="1787"/>
                  </a:lnTo>
                  <a:lnTo>
                    <a:pt x="846" y="1785"/>
                  </a:lnTo>
                  <a:lnTo>
                    <a:pt x="848" y="1785"/>
                  </a:lnTo>
                  <a:lnTo>
                    <a:pt x="848" y="1781"/>
                  </a:lnTo>
                  <a:lnTo>
                    <a:pt x="848" y="1781"/>
                  </a:lnTo>
                  <a:lnTo>
                    <a:pt x="848" y="1781"/>
                  </a:lnTo>
                  <a:lnTo>
                    <a:pt x="850" y="1781"/>
                  </a:lnTo>
                  <a:lnTo>
                    <a:pt x="848" y="1781"/>
                  </a:lnTo>
                  <a:lnTo>
                    <a:pt x="848" y="1779"/>
                  </a:lnTo>
                  <a:lnTo>
                    <a:pt x="848" y="1779"/>
                  </a:lnTo>
                  <a:lnTo>
                    <a:pt x="848" y="1779"/>
                  </a:lnTo>
                  <a:lnTo>
                    <a:pt x="846" y="1779"/>
                  </a:lnTo>
                  <a:lnTo>
                    <a:pt x="846" y="1777"/>
                  </a:lnTo>
                  <a:lnTo>
                    <a:pt x="846" y="1777"/>
                  </a:lnTo>
                  <a:lnTo>
                    <a:pt x="846" y="1773"/>
                  </a:lnTo>
                  <a:lnTo>
                    <a:pt x="848" y="1771"/>
                  </a:lnTo>
                  <a:lnTo>
                    <a:pt x="848" y="1771"/>
                  </a:lnTo>
                  <a:lnTo>
                    <a:pt x="852" y="1771"/>
                  </a:lnTo>
                  <a:lnTo>
                    <a:pt x="852" y="1771"/>
                  </a:lnTo>
                  <a:lnTo>
                    <a:pt x="854" y="1771"/>
                  </a:lnTo>
                  <a:lnTo>
                    <a:pt x="854" y="1771"/>
                  </a:lnTo>
                  <a:lnTo>
                    <a:pt x="854" y="1771"/>
                  </a:lnTo>
                  <a:lnTo>
                    <a:pt x="854" y="1771"/>
                  </a:lnTo>
                  <a:lnTo>
                    <a:pt x="854" y="1771"/>
                  </a:lnTo>
                  <a:lnTo>
                    <a:pt x="856" y="1771"/>
                  </a:lnTo>
                  <a:lnTo>
                    <a:pt x="856" y="1771"/>
                  </a:lnTo>
                  <a:lnTo>
                    <a:pt x="856" y="1773"/>
                  </a:lnTo>
                  <a:lnTo>
                    <a:pt x="858" y="1773"/>
                  </a:lnTo>
                  <a:lnTo>
                    <a:pt x="858" y="1773"/>
                  </a:lnTo>
                  <a:lnTo>
                    <a:pt x="858" y="1773"/>
                  </a:lnTo>
                  <a:lnTo>
                    <a:pt x="860" y="1773"/>
                  </a:lnTo>
                  <a:lnTo>
                    <a:pt x="860" y="1771"/>
                  </a:lnTo>
                  <a:lnTo>
                    <a:pt x="860" y="1773"/>
                  </a:lnTo>
                  <a:lnTo>
                    <a:pt x="860" y="1773"/>
                  </a:lnTo>
                  <a:lnTo>
                    <a:pt x="862" y="1771"/>
                  </a:lnTo>
                  <a:lnTo>
                    <a:pt x="862" y="1771"/>
                  </a:lnTo>
                  <a:lnTo>
                    <a:pt x="862" y="1773"/>
                  </a:lnTo>
                  <a:lnTo>
                    <a:pt x="864" y="1773"/>
                  </a:lnTo>
                  <a:lnTo>
                    <a:pt x="864" y="1773"/>
                  </a:lnTo>
                  <a:lnTo>
                    <a:pt x="864" y="1773"/>
                  </a:lnTo>
                  <a:lnTo>
                    <a:pt x="864" y="1773"/>
                  </a:lnTo>
                  <a:lnTo>
                    <a:pt x="866" y="1773"/>
                  </a:lnTo>
                  <a:lnTo>
                    <a:pt x="866" y="1771"/>
                  </a:lnTo>
                  <a:lnTo>
                    <a:pt x="866" y="1771"/>
                  </a:lnTo>
                  <a:lnTo>
                    <a:pt x="866" y="1773"/>
                  </a:lnTo>
                  <a:lnTo>
                    <a:pt x="866" y="1773"/>
                  </a:lnTo>
                  <a:lnTo>
                    <a:pt x="866" y="1775"/>
                  </a:lnTo>
                  <a:lnTo>
                    <a:pt x="868" y="1775"/>
                  </a:lnTo>
                  <a:lnTo>
                    <a:pt x="868" y="1777"/>
                  </a:lnTo>
                  <a:lnTo>
                    <a:pt x="868" y="1777"/>
                  </a:lnTo>
                  <a:lnTo>
                    <a:pt x="868" y="1779"/>
                  </a:lnTo>
                  <a:lnTo>
                    <a:pt x="870" y="1779"/>
                  </a:lnTo>
                  <a:lnTo>
                    <a:pt x="870" y="1779"/>
                  </a:lnTo>
                  <a:lnTo>
                    <a:pt x="870" y="1779"/>
                  </a:lnTo>
                  <a:lnTo>
                    <a:pt x="870" y="1781"/>
                  </a:lnTo>
                  <a:lnTo>
                    <a:pt x="872" y="1781"/>
                  </a:lnTo>
                  <a:lnTo>
                    <a:pt x="872" y="1783"/>
                  </a:lnTo>
                  <a:lnTo>
                    <a:pt x="872" y="1783"/>
                  </a:lnTo>
                  <a:lnTo>
                    <a:pt x="872" y="1783"/>
                  </a:lnTo>
                  <a:lnTo>
                    <a:pt x="873" y="1783"/>
                  </a:lnTo>
                  <a:lnTo>
                    <a:pt x="873" y="1785"/>
                  </a:lnTo>
                  <a:lnTo>
                    <a:pt x="873" y="1785"/>
                  </a:lnTo>
                  <a:lnTo>
                    <a:pt x="875" y="1787"/>
                  </a:lnTo>
                  <a:lnTo>
                    <a:pt x="875" y="1787"/>
                  </a:lnTo>
                  <a:lnTo>
                    <a:pt x="875" y="1787"/>
                  </a:lnTo>
                  <a:lnTo>
                    <a:pt x="875" y="1789"/>
                  </a:lnTo>
                  <a:lnTo>
                    <a:pt x="877" y="1789"/>
                  </a:lnTo>
                  <a:lnTo>
                    <a:pt x="877" y="1789"/>
                  </a:lnTo>
                  <a:lnTo>
                    <a:pt x="877" y="1789"/>
                  </a:lnTo>
                  <a:lnTo>
                    <a:pt x="877" y="1791"/>
                  </a:lnTo>
                  <a:lnTo>
                    <a:pt x="879" y="1791"/>
                  </a:lnTo>
                  <a:lnTo>
                    <a:pt x="879" y="1793"/>
                  </a:lnTo>
                  <a:lnTo>
                    <a:pt x="879" y="1793"/>
                  </a:lnTo>
                  <a:lnTo>
                    <a:pt x="879" y="1793"/>
                  </a:lnTo>
                  <a:lnTo>
                    <a:pt x="881" y="1793"/>
                  </a:lnTo>
                  <a:lnTo>
                    <a:pt x="881" y="1797"/>
                  </a:lnTo>
                  <a:lnTo>
                    <a:pt x="881" y="1797"/>
                  </a:lnTo>
                  <a:lnTo>
                    <a:pt x="881" y="1799"/>
                  </a:lnTo>
                  <a:lnTo>
                    <a:pt x="883" y="1799"/>
                  </a:lnTo>
                  <a:lnTo>
                    <a:pt x="883" y="1801"/>
                  </a:lnTo>
                  <a:lnTo>
                    <a:pt x="883" y="1801"/>
                  </a:lnTo>
                  <a:lnTo>
                    <a:pt x="883" y="1803"/>
                  </a:lnTo>
                  <a:lnTo>
                    <a:pt x="885" y="1803"/>
                  </a:lnTo>
                  <a:lnTo>
                    <a:pt x="885" y="1805"/>
                  </a:lnTo>
                  <a:lnTo>
                    <a:pt x="887" y="1807"/>
                  </a:lnTo>
                  <a:lnTo>
                    <a:pt x="887" y="1807"/>
                  </a:lnTo>
                  <a:lnTo>
                    <a:pt x="887" y="1807"/>
                  </a:lnTo>
                  <a:lnTo>
                    <a:pt x="887" y="1809"/>
                  </a:lnTo>
                  <a:lnTo>
                    <a:pt x="887" y="1809"/>
                  </a:lnTo>
                  <a:lnTo>
                    <a:pt x="887" y="1809"/>
                  </a:lnTo>
                  <a:lnTo>
                    <a:pt x="887" y="1809"/>
                  </a:lnTo>
                  <a:lnTo>
                    <a:pt x="887" y="1811"/>
                  </a:lnTo>
                  <a:lnTo>
                    <a:pt x="887" y="1811"/>
                  </a:lnTo>
                  <a:lnTo>
                    <a:pt x="887" y="1815"/>
                  </a:lnTo>
                  <a:lnTo>
                    <a:pt x="889" y="1815"/>
                  </a:lnTo>
                  <a:lnTo>
                    <a:pt x="889" y="1817"/>
                  </a:lnTo>
                  <a:lnTo>
                    <a:pt x="889" y="1817"/>
                  </a:lnTo>
                  <a:lnTo>
                    <a:pt x="889" y="1821"/>
                  </a:lnTo>
                  <a:lnTo>
                    <a:pt x="893" y="1821"/>
                  </a:lnTo>
                  <a:lnTo>
                    <a:pt x="893" y="1821"/>
                  </a:lnTo>
                  <a:lnTo>
                    <a:pt x="893" y="1821"/>
                  </a:lnTo>
                  <a:lnTo>
                    <a:pt x="893" y="1823"/>
                  </a:lnTo>
                  <a:lnTo>
                    <a:pt x="897" y="1823"/>
                  </a:lnTo>
                  <a:lnTo>
                    <a:pt x="897" y="1821"/>
                  </a:lnTo>
                  <a:lnTo>
                    <a:pt x="897" y="1823"/>
                  </a:lnTo>
                  <a:lnTo>
                    <a:pt x="897" y="1823"/>
                  </a:lnTo>
                  <a:lnTo>
                    <a:pt x="897" y="1821"/>
                  </a:lnTo>
                  <a:lnTo>
                    <a:pt x="901" y="1821"/>
                  </a:lnTo>
                  <a:lnTo>
                    <a:pt x="901" y="1823"/>
                  </a:lnTo>
                  <a:lnTo>
                    <a:pt x="901" y="1825"/>
                  </a:lnTo>
                  <a:lnTo>
                    <a:pt x="901" y="1825"/>
                  </a:lnTo>
                  <a:lnTo>
                    <a:pt x="903" y="1825"/>
                  </a:lnTo>
                  <a:lnTo>
                    <a:pt x="903" y="1827"/>
                  </a:lnTo>
                  <a:lnTo>
                    <a:pt x="903" y="1827"/>
                  </a:lnTo>
                  <a:lnTo>
                    <a:pt x="903" y="1827"/>
                  </a:lnTo>
                  <a:lnTo>
                    <a:pt x="903" y="1827"/>
                  </a:lnTo>
                  <a:lnTo>
                    <a:pt x="905" y="1827"/>
                  </a:lnTo>
                  <a:lnTo>
                    <a:pt x="905" y="1827"/>
                  </a:lnTo>
                  <a:lnTo>
                    <a:pt x="905" y="1827"/>
                  </a:lnTo>
                  <a:lnTo>
                    <a:pt x="905" y="1829"/>
                  </a:lnTo>
                  <a:lnTo>
                    <a:pt x="907" y="1829"/>
                  </a:lnTo>
                  <a:lnTo>
                    <a:pt x="907" y="1829"/>
                  </a:lnTo>
                  <a:lnTo>
                    <a:pt x="909" y="1829"/>
                  </a:lnTo>
                  <a:lnTo>
                    <a:pt x="909" y="1830"/>
                  </a:lnTo>
                  <a:lnTo>
                    <a:pt x="913" y="1830"/>
                  </a:lnTo>
                  <a:lnTo>
                    <a:pt x="913" y="1830"/>
                  </a:lnTo>
                  <a:lnTo>
                    <a:pt x="913" y="1832"/>
                  </a:lnTo>
                  <a:lnTo>
                    <a:pt x="915" y="1834"/>
                  </a:lnTo>
                  <a:lnTo>
                    <a:pt x="915" y="1832"/>
                  </a:lnTo>
                  <a:lnTo>
                    <a:pt x="915" y="1832"/>
                  </a:lnTo>
                  <a:lnTo>
                    <a:pt x="915" y="1832"/>
                  </a:lnTo>
                  <a:lnTo>
                    <a:pt x="917" y="1832"/>
                  </a:lnTo>
                  <a:lnTo>
                    <a:pt x="917" y="1830"/>
                  </a:lnTo>
                  <a:lnTo>
                    <a:pt x="917" y="1830"/>
                  </a:lnTo>
                  <a:lnTo>
                    <a:pt x="919" y="1830"/>
                  </a:lnTo>
                  <a:lnTo>
                    <a:pt x="919" y="1829"/>
                  </a:lnTo>
                  <a:lnTo>
                    <a:pt x="919" y="1829"/>
                  </a:lnTo>
                  <a:lnTo>
                    <a:pt x="919" y="1827"/>
                  </a:lnTo>
                  <a:lnTo>
                    <a:pt x="919" y="1827"/>
                  </a:lnTo>
                  <a:lnTo>
                    <a:pt x="917" y="1827"/>
                  </a:lnTo>
                  <a:lnTo>
                    <a:pt x="917" y="1825"/>
                  </a:lnTo>
                  <a:lnTo>
                    <a:pt x="917" y="1825"/>
                  </a:lnTo>
                  <a:lnTo>
                    <a:pt x="917" y="1823"/>
                  </a:lnTo>
                  <a:lnTo>
                    <a:pt x="915" y="1823"/>
                  </a:lnTo>
                  <a:lnTo>
                    <a:pt x="915" y="1821"/>
                  </a:lnTo>
                  <a:lnTo>
                    <a:pt x="917" y="1821"/>
                  </a:lnTo>
                  <a:lnTo>
                    <a:pt x="917" y="1821"/>
                  </a:lnTo>
                  <a:lnTo>
                    <a:pt x="919" y="1821"/>
                  </a:lnTo>
                  <a:lnTo>
                    <a:pt x="919" y="1819"/>
                  </a:lnTo>
                  <a:lnTo>
                    <a:pt x="923" y="1819"/>
                  </a:lnTo>
                  <a:lnTo>
                    <a:pt x="923" y="1821"/>
                  </a:lnTo>
                  <a:lnTo>
                    <a:pt x="925" y="1819"/>
                  </a:lnTo>
                  <a:lnTo>
                    <a:pt x="929" y="1819"/>
                  </a:lnTo>
                  <a:lnTo>
                    <a:pt x="929" y="1821"/>
                  </a:lnTo>
                  <a:lnTo>
                    <a:pt x="929" y="1821"/>
                  </a:lnTo>
                  <a:lnTo>
                    <a:pt x="929" y="1823"/>
                  </a:lnTo>
                  <a:lnTo>
                    <a:pt x="931" y="1823"/>
                  </a:lnTo>
                  <a:lnTo>
                    <a:pt x="931" y="1823"/>
                  </a:lnTo>
                  <a:lnTo>
                    <a:pt x="931" y="1823"/>
                  </a:lnTo>
                  <a:lnTo>
                    <a:pt x="931" y="1825"/>
                  </a:lnTo>
                  <a:lnTo>
                    <a:pt x="933" y="1825"/>
                  </a:lnTo>
                  <a:lnTo>
                    <a:pt x="933" y="1825"/>
                  </a:lnTo>
                  <a:lnTo>
                    <a:pt x="933" y="1827"/>
                  </a:lnTo>
                  <a:lnTo>
                    <a:pt x="935" y="1827"/>
                  </a:lnTo>
                  <a:lnTo>
                    <a:pt x="935" y="1827"/>
                  </a:lnTo>
                  <a:lnTo>
                    <a:pt x="937" y="1827"/>
                  </a:lnTo>
                  <a:lnTo>
                    <a:pt x="937" y="1829"/>
                  </a:lnTo>
                  <a:lnTo>
                    <a:pt x="941" y="1834"/>
                  </a:lnTo>
                  <a:lnTo>
                    <a:pt x="941" y="1836"/>
                  </a:lnTo>
                  <a:lnTo>
                    <a:pt x="949" y="1836"/>
                  </a:lnTo>
                  <a:lnTo>
                    <a:pt x="949" y="1836"/>
                  </a:lnTo>
                  <a:lnTo>
                    <a:pt x="951" y="1836"/>
                  </a:lnTo>
                  <a:lnTo>
                    <a:pt x="953" y="1836"/>
                  </a:lnTo>
                  <a:lnTo>
                    <a:pt x="955" y="1836"/>
                  </a:lnTo>
                  <a:lnTo>
                    <a:pt x="957" y="1838"/>
                  </a:lnTo>
                  <a:lnTo>
                    <a:pt x="957" y="1838"/>
                  </a:lnTo>
                  <a:lnTo>
                    <a:pt x="959" y="1838"/>
                  </a:lnTo>
                  <a:lnTo>
                    <a:pt x="959" y="1840"/>
                  </a:lnTo>
                  <a:lnTo>
                    <a:pt x="959" y="1840"/>
                  </a:lnTo>
                  <a:lnTo>
                    <a:pt x="959" y="1840"/>
                  </a:lnTo>
                  <a:lnTo>
                    <a:pt x="961" y="1842"/>
                  </a:lnTo>
                  <a:lnTo>
                    <a:pt x="961" y="1844"/>
                  </a:lnTo>
                  <a:lnTo>
                    <a:pt x="959" y="1844"/>
                  </a:lnTo>
                  <a:lnTo>
                    <a:pt x="959" y="1848"/>
                  </a:lnTo>
                  <a:lnTo>
                    <a:pt x="961" y="1848"/>
                  </a:lnTo>
                  <a:lnTo>
                    <a:pt x="961" y="1850"/>
                  </a:lnTo>
                  <a:lnTo>
                    <a:pt x="961" y="1850"/>
                  </a:lnTo>
                  <a:lnTo>
                    <a:pt x="963" y="1850"/>
                  </a:lnTo>
                  <a:lnTo>
                    <a:pt x="963" y="1850"/>
                  </a:lnTo>
                  <a:lnTo>
                    <a:pt x="965" y="1850"/>
                  </a:lnTo>
                  <a:lnTo>
                    <a:pt x="965" y="1852"/>
                  </a:lnTo>
                  <a:lnTo>
                    <a:pt x="965" y="1854"/>
                  </a:lnTo>
                  <a:lnTo>
                    <a:pt x="963" y="1854"/>
                  </a:lnTo>
                  <a:lnTo>
                    <a:pt x="963" y="1856"/>
                  </a:lnTo>
                  <a:lnTo>
                    <a:pt x="963" y="1856"/>
                  </a:lnTo>
                  <a:lnTo>
                    <a:pt x="963" y="1860"/>
                  </a:lnTo>
                  <a:lnTo>
                    <a:pt x="961" y="1860"/>
                  </a:lnTo>
                  <a:lnTo>
                    <a:pt x="963" y="1862"/>
                  </a:lnTo>
                  <a:lnTo>
                    <a:pt x="961" y="1862"/>
                  </a:lnTo>
                  <a:lnTo>
                    <a:pt x="963" y="1862"/>
                  </a:lnTo>
                  <a:lnTo>
                    <a:pt x="963" y="1864"/>
                  </a:lnTo>
                  <a:lnTo>
                    <a:pt x="961" y="1864"/>
                  </a:lnTo>
                  <a:lnTo>
                    <a:pt x="961" y="1868"/>
                  </a:lnTo>
                  <a:lnTo>
                    <a:pt x="963" y="1868"/>
                  </a:lnTo>
                  <a:lnTo>
                    <a:pt x="963" y="1868"/>
                  </a:lnTo>
                  <a:lnTo>
                    <a:pt x="965" y="1868"/>
                  </a:lnTo>
                  <a:lnTo>
                    <a:pt x="965" y="1868"/>
                  </a:lnTo>
                  <a:lnTo>
                    <a:pt x="965" y="1870"/>
                  </a:lnTo>
                  <a:lnTo>
                    <a:pt x="965" y="1872"/>
                  </a:lnTo>
                  <a:lnTo>
                    <a:pt x="965" y="1872"/>
                  </a:lnTo>
                  <a:lnTo>
                    <a:pt x="963" y="1874"/>
                  </a:lnTo>
                  <a:lnTo>
                    <a:pt x="965" y="1874"/>
                  </a:lnTo>
                  <a:lnTo>
                    <a:pt x="965" y="1874"/>
                  </a:lnTo>
                  <a:lnTo>
                    <a:pt x="967" y="1874"/>
                  </a:lnTo>
                  <a:lnTo>
                    <a:pt x="967" y="1876"/>
                  </a:lnTo>
                  <a:lnTo>
                    <a:pt x="965" y="1878"/>
                  </a:lnTo>
                  <a:lnTo>
                    <a:pt x="965" y="1880"/>
                  </a:lnTo>
                  <a:lnTo>
                    <a:pt x="967" y="1880"/>
                  </a:lnTo>
                  <a:lnTo>
                    <a:pt x="967" y="1880"/>
                  </a:lnTo>
                  <a:lnTo>
                    <a:pt x="967" y="1882"/>
                  </a:lnTo>
                  <a:lnTo>
                    <a:pt x="967" y="1882"/>
                  </a:lnTo>
                  <a:lnTo>
                    <a:pt x="969" y="1882"/>
                  </a:lnTo>
                  <a:lnTo>
                    <a:pt x="969" y="1884"/>
                  </a:lnTo>
                  <a:lnTo>
                    <a:pt x="971" y="1884"/>
                  </a:lnTo>
                  <a:lnTo>
                    <a:pt x="971" y="1884"/>
                  </a:lnTo>
                  <a:lnTo>
                    <a:pt x="971" y="1884"/>
                  </a:lnTo>
                  <a:lnTo>
                    <a:pt x="975" y="1884"/>
                  </a:lnTo>
                  <a:lnTo>
                    <a:pt x="975" y="1886"/>
                  </a:lnTo>
                  <a:lnTo>
                    <a:pt x="973" y="1888"/>
                  </a:lnTo>
                  <a:lnTo>
                    <a:pt x="973" y="1892"/>
                  </a:lnTo>
                  <a:lnTo>
                    <a:pt x="975" y="1892"/>
                  </a:lnTo>
                  <a:lnTo>
                    <a:pt x="975" y="1892"/>
                  </a:lnTo>
                  <a:lnTo>
                    <a:pt x="975" y="1892"/>
                  </a:lnTo>
                  <a:lnTo>
                    <a:pt x="975" y="1896"/>
                  </a:lnTo>
                  <a:lnTo>
                    <a:pt x="977" y="1896"/>
                  </a:lnTo>
                  <a:lnTo>
                    <a:pt x="977" y="1896"/>
                  </a:lnTo>
                  <a:lnTo>
                    <a:pt x="977" y="1896"/>
                  </a:lnTo>
                  <a:lnTo>
                    <a:pt x="977" y="1898"/>
                  </a:lnTo>
                  <a:lnTo>
                    <a:pt x="978" y="1898"/>
                  </a:lnTo>
                  <a:lnTo>
                    <a:pt x="978" y="1898"/>
                  </a:lnTo>
                  <a:lnTo>
                    <a:pt x="978" y="1900"/>
                  </a:lnTo>
                  <a:lnTo>
                    <a:pt x="978" y="1900"/>
                  </a:lnTo>
                  <a:lnTo>
                    <a:pt x="978" y="1900"/>
                  </a:lnTo>
                  <a:lnTo>
                    <a:pt x="978" y="1900"/>
                  </a:lnTo>
                  <a:lnTo>
                    <a:pt x="978" y="1902"/>
                  </a:lnTo>
                  <a:lnTo>
                    <a:pt x="980" y="1902"/>
                  </a:lnTo>
                  <a:lnTo>
                    <a:pt x="980" y="1902"/>
                  </a:lnTo>
                  <a:lnTo>
                    <a:pt x="978" y="1904"/>
                  </a:lnTo>
                  <a:lnTo>
                    <a:pt x="978" y="1904"/>
                  </a:lnTo>
                  <a:lnTo>
                    <a:pt x="980" y="1906"/>
                  </a:lnTo>
                  <a:lnTo>
                    <a:pt x="980" y="1906"/>
                  </a:lnTo>
                  <a:lnTo>
                    <a:pt x="980" y="1906"/>
                  </a:lnTo>
                  <a:lnTo>
                    <a:pt x="982" y="1906"/>
                  </a:lnTo>
                  <a:lnTo>
                    <a:pt x="982" y="1904"/>
                  </a:lnTo>
                  <a:lnTo>
                    <a:pt x="982" y="1906"/>
                  </a:lnTo>
                  <a:lnTo>
                    <a:pt x="984" y="1906"/>
                  </a:lnTo>
                  <a:lnTo>
                    <a:pt x="984" y="1904"/>
                  </a:lnTo>
                  <a:lnTo>
                    <a:pt x="984" y="1904"/>
                  </a:lnTo>
                  <a:lnTo>
                    <a:pt x="984" y="1906"/>
                  </a:lnTo>
                  <a:lnTo>
                    <a:pt x="984" y="1906"/>
                  </a:lnTo>
                  <a:lnTo>
                    <a:pt x="984" y="1908"/>
                  </a:lnTo>
                  <a:lnTo>
                    <a:pt x="986" y="1908"/>
                  </a:lnTo>
                  <a:lnTo>
                    <a:pt x="986" y="1908"/>
                  </a:lnTo>
                  <a:lnTo>
                    <a:pt x="986" y="1910"/>
                  </a:lnTo>
                  <a:lnTo>
                    <a:pt x="988" y="1910"/>
                  </a:lnTo>
                  <a:lnTo>
                    <a:pt x="988" y="1910"/>
                  </a:lnTo>
                  <a:lnTo>
                    <a:pt x="986" y="1912"/>
                  </a:lnTo>
                  <a:lnTo>
                    <a:pt x="986" y="1914"/>
                  </a:lnTo>
                  <a:lnTo>
                    <a:pt x="986" y="1914"/>
                  </a:lnTo>
                  <a:lnTo>
                    <a:pt x="986" y="1914"/>
                  </a:lnTo>
                  <a:lnTo>
                    <a:pt x="984" y="1914"/>
                  </a:lnTo>
                  <a:lnTo>
                    <a:pt x="984" y="1916"/>
                  </a:lnTo>
                  <a:lnTo>
                    <a:pt x="984" y="1916"/>
                  </a:lnTo>
                  <a:lnTo>
                    <a:pt x="984" y="1916"/>
                  </a:lnTo>
                  <a:lnTo>
                    <a:pt x="982" y="1916"/>
                  </a:lnTo>
                  <a:lnTo>
                    <a:pt x="982" y="1916"/>
                  </a:lnTo>
                  <a:lnTo>
                    <a:pt x="984" y="1916"/>
                  </a:lnTo>
                  <a:lnTo>
                    <a:pt x="984" y="1918"/>
                  </a:lnTo>
                  <a:lnTo>
                    <a:pt x="982" y="1918"/>
                  </a:lnTo>
                  <a:lnTo>
                    <a:pt x="982" y="1920"/>
                  </a:lnTo>
                  <a:lnTo>
                    <a:pt x="982" y="1920"/>
                  </a:lnTo>
                  <a:lnTo>
                    <a:pt x="982" y="1922"/>
                  </a:lnTo>
                  <a:lnTo>
                    <a:pt x="982" y="1922"/>
                  </a:lnTo>
                  <a:lnTo>
                    <a:pt x="982" y="1922"/>
                  </a:lnTo>
                  <a:lnTo>
                    <a:pt x="980" y="1922"/>
                  </a:lnTo>
                  <a:lnTo>
                    <a:pt x="980" y="1922"/>
                  </a:lnTo>
                  <a:lnTo>
                    <a:pt x="980" y="1922"/>
                  </a:lnTo>
                  <a:lnTo>
                    <a:pt x="978" y="1922"/>
                  </a:lnTo>
                  <a:lnTo>
                    <a:pt x="978" y="1922"/>
                  </a:lnTo>
                  <a:lnTo>
                    <a:pt x="978" y="1922"/>
                  </a:lnTo>
                  <a:lnTo>
                    <a:pt x="978" y="1924"/>
                  </a:lnTo>
                  <a:lnTo>
                    <a:pt x="977" y="1924"/>
                  </a:lnTo>
                  <a:lnTo>
                    <a:pt x="977" y="1926"/>
                  </a:lnTo>
                  <a:lnTo>
                    <a:pt x="975" y="1926"/>
                  </a:lnTo>
                  <a:lnTo>
                    <a:pt x="975" y="1926"/>
                  </a:lnTo>
                  <a:lnTo>
                    <a:pt x="977" y="1926"/>
                  </a:lnTo>
                  <a:lnTo>
                    <a:pt x="977" y="1928"/>
                  </a:lnTo>
                  <a:lnTo>
                    <a:pt x="977" y="1928"/>
                  </a:lnTo>
                  <a:lnTo>
                    <a:pt x="977" y="1930"/>
                  </a:lnTo>
                  <a:lnTo>
                    <a:pt x="978" y="1930"/>
                  </a:lnTo>
                  <a:lnTo>
                    <a:pt x="978" y="1935"/>
                  </a:lnTo>
                  <a:lnTo>
                    <a:pt x="977" y="1935"/>
                  </a:lnTo>
                  <a:lnTo>
                    <a:pt x="977" y="1935"/>
                  </a:lnTo>
                  <a:lnTo>
                    <a:pt x="978" y="1935"/>
                  </a:lnTo>
                  <a:lnTo>
                    <a:pt x="977" y="1935"/>
                  </a:lnTo>
                  <a:lnTo>
                    <a:pt x="977" y="1937"/>
                  </a:lnTo>
                  <a:lnTo>
                    <a:pt x="977" y="1937"/>
                  </a:lnTo>
                  <a:lnTo>
                    <a:pt x="977" y="1939"/>
                  </a:lnTo>
                  <a:lnTo>
                    <a:pt x="977" y="1939"/>
                  </a:lnTo>
                  <a:lnTo>
                    <a:pt x="977" y="1941"/>
                  </a:lnTo>
                  <a:lnTo>
                    <a:pt x="975" y="1943"/>
                  </a:lnTo>
                  <a:lnTo>
                    <a:pt x="975" y="1943"/>
                  </a:lnTo>
                  <a:lnTo>
                    <a:pt x="973" y="1945"/>
                  </a:lnTo>
                  <a:lnTo>
                    <a:pt x="971" y="1945"/>
                  </a:lnTo>
                  <a:lnTo>
                    <a:pt x="971" y="1945"/>
                  </a:lnTo>
                  <a:lnTo>
                    <a:pt x="969" y="1945"/>
                  </a:lnTo>
                  <a:lnTo>
                    <a:pt x="969" y="1947"/>
                  </a:lnTo>
                  <a:lnTo>
                    <a:pt x="971" y="1947"/>
                  </a:lnTo>
                  <a:lnTo>
                    <a:pt x="973" y="1947"/>
                  </a:lnTo>
                  <a:lnTo>
                    <a:pt x="973" y="1947"/>
                  </a:lnTo>
                  <a:lnTo>
                    <a:pt x="975" y="1949"/>
                  </a:lnTo>
                  <a:lnTo>
                    <a:pt x="975" y="1951"/>
                  </a:lnTo>
                  <a:lnTo>
                    <a:pt x="977" y="1951"/>
                  </a:lnTo>
                  <a:lnTo>
                    <a:pt x="977" y="1951"/>
                  </a:lnTo>
                  <a:lnTo>
                    <a:pt x="977" y="1951"/>
                  </a:lnTo>
                  <a:lnTo>
                    <a:pt x="977" y="1955"/>
                  </a:lnTo>
                  <a:lnTo>
                    <a:pt x="978" y="1955"/>
                  </a:lnTo>
                  <a:lnTo>
                    <a:pt x="978" y="1957"/>
                  </a:lnTo>
                  <a:lnTo>
                    <a:pt x="978" y="1959"/>
                  </a:lnTo>
                  <a:lnTo>
                    <a:pt x="978" y="1959"/>
                  </a:lnTo>
                  <a:lnTo>
                    <a:pt x="978" y="1961"/>
                  </a:lnTo>
                  <a:lnTo>
                    <a:pt x="980" y="1961"/>
                  </a:lnTo>
                  <a:lnTo>
                    <a:pt x="980" y="1963"/>
                  </a:lnTo>
                  <a:lnTo>
                    <a:pt x="980" y="1963"/>
                  </a:lnTo>
                  <a:lnTo>
                    <a:pt x="980" y="1963"/>
                  </a:lnTo>
                  <a:lnTo>
                    <a:pt x="980" y="1965"/>
                  </a:lnTo>
                  <a:lnTo>
                    <a:pt x="977" y="1967"/>
                  </a:lnTo>
                  <a:lnTo>
                    <a:pt x="977" y="1969"/>
                  </a:lnTo>
                  <a:lnTo>
                    <a:pt x="977" y="1971"/>
                  </a:lnTo>
                  <a:lnTo>
                    <a:pt x="977" y="1975"/>
                  </a:lnTo>
                  <a:lnTo>
                    <a:pt x="975" y="1975"/>
                  </a:lnTo>
                  <a:lnTo>
                    <a:pt x="975" y="1975"/>
                  </a:lnTo>
                  <a:lnTo>
                    <a:pt x="973" y="1977"/>
                  </a:lnTo>
                  <a:lnTo>
                    <a:pt x="973" y="1981"/>
                  </a:lnTo>
                  <a:lnTo>
                    <a:pt x="975" y="1983"/>
                  </a:lnTo>
                  <a:lnTo>
                    <a:pt x="975" y="1983"/>
                  </a:lnTo>
                  <a:lnTo>
                    <a:pt x="973" y="1985"/>
                  </a:lnTo>
                  <a:lnTo>
                    <a:pt x="973" y="1985"/>
                  </a:lnTo>
                  <a:lnTo>
                    <a:pt x="971" y="1987"/>
                  </a:lnTo>
                  <a:lnTo>
                    <a:pt x="969" y="1987"/>
                  </a:lnTo>
                  <a:lnTo>
                    <a:pt x="969" y="1989"/>
                  </a:lnTo>
                  <a:lnTo>
                    <a:pt x="969" y="1991"/>
                  </a:lnTo>
                  <a:lnTo>
                    <a:pt x="967" y="1991"/>
                  </a:lnTo>
                  <a:lnTo>
                    <a:pt x="967" y="1993"/>
                  </a:lnTo>
                  <a:lnTo>
                    <a:pt x="967" y="1993"/>
                  </a:lnTo>
                  <a:lnTo>
                    <a:pt x="967" y="1995"/>
                  </a:lnTo>
                  <a:lnTo>
                    <a:pt x="965" y="1995"/>
                  </a:lnTo>
                  <a:lnTo>
                    <a:pt x="965" y="2001"/>
                  </a:lnTo>
                  <a:lnTo>
                    <a:pt x="965" y="2001"/>
                  </a:lnTo>
                  <a:lnTo>
                    <a:pt x="965" y="2003"/>
                  </a:lnTo>
                  <a:lnTo>
                    <a:pt x="965" y="2003"/>
                  </a:lnTo>
                  <a:lnTo>
                    <a:pt x="965" y="2005"/>
                  </a:lnTo>
                  <a:lnTo>
                    <a:pt x="965" y="2007"/>
                  </a:lnTo>
                  <a:lnTo>
                    <a:pt x="965" y="2007"/>
                  </a:lnTo>
                  <a:lnTo>
                    <a:pt x="963" y="2007"/>
                  </a:lnTo>
                  <a:lnTo>
                    <a:pt x="961" y="2009"/>
                  </a:lnTo>
                  <a:lnTo>
                    <a:pt x="963" y="2009"/>
                  </a:lnTo>
                  <a:lnTo>
                    <a:pt x="963" y="2011"/>
                  </a:lnTo>
                  <a:lnTo>
                    <a:pt x="963" y="2011"/>
                  </a:lnTo>
                  <a:lnTo>
                    <a:pt x="963" y="2013"/>
                  </a:lnTo>
                  <a:lnTo>
                    <a:pt x="965" y="2013"/>
                  </a:lnTo>
                  <a:lnTo>
                    <a:pt x="965" y="2015"/>
                  </a:lnTo>
                  <a:lnTo>
                    <a:pt x="965" y="2015"/>
                  </a:lnTo>
                  <a:lnTo>
                    <a:pt x="967" y="2015"/>
                  </a:lnTo>
                  <a:lnTo>
                    <a:pt x="967" y="2015"/>
                  </a:lnTo>
                  <a:lnTo>
                    <a:pt x="967" y="2017"/>
                  </a:lnTo>
                  <a:lnTo>
                    <a:pt x="965" y="2017"/>
                  </a:lnTo>
                  <a:lnTo>
                    <a:pt x="965" y="2019"/>
                  </a:lnTo>
                  <a:lnTo>
                    <a:pt x="965" y="2019"/>
                  </a:lnTo>
                  <a:lnTo>
                    <a:pt x="965" y="2021"/>
                  </a:lnTo>
                  <a:lnTo>
                    <a:pt x="965" y="2021"/>
                  </a:lnTo>
                  <a:lnTo>
                    <a:pt x="965" y="2021"/>
                  </a:lnTo>
                  <a:lnTo>
                    <a:pt x="963" y="2021"/>
                  </a:lnTo>
                  <a:lnTo>
                    <a:pt x="963" y="2023"/>
                  </a:lnTo>
                  <a:lnTo>
                    <a:pt x="963" y="2021"/>
                  </a:lnTo>
                  <a:lnTo>
                    <a:pt x="963" y="2023"/>
                  </a:lnTo>
                  <a:lnTo>
                    <a:pt x="961" y="2023"/>
                  </a:lnTo>
                  <a:lnTo>
                    <a:pt x="961" y="2023"/>
                  </a:lnTo>
                  <a:lnTo>
                    <a:pt x="961" y="2023"/>
                  </a:lnTo>
                  <a:lnTo>
                    <a:pt x="959" y="2025"/>
                  </a:lnTo>
                  <a:lnTo>
                    <a:pt x="957" y="2025"/>
                  </a:lnTo>
                  <a:lnTo>
                    <a:pt x="957" y="2027"/>
                  </a:lnTo>
                  <a:lnTo>
                    <a:pt x="957" y="2027"/>
                  </a:lnTo>
                  <a:lnTo>
                    <a:pt x="957" y="2029"/>
                  </a:lnTo>
                  <a:lnTo>
                    <a:pt x="955" y="2029"/>
                  </a:lnTo>
                  <a:lnTo>
                    <a:pt x="955" y="2031"/>
                  </a:lnTo>
                  <a:lnTo>
                    <a:pt x="957" y="2033"/>
                  </a:lnTo>
                  <a:lnTo>
                    <a:pt x="955" y="2033"/>
                  </a:lnTo>
                  <a:lnTo>
                    <a:pt x="953" y="2033"/>
                  </a:lnTo>
                  <a:lnTo>
                    <a:pt x="953" y="2035"/>
                  </a:lnTo>
                  <a:lnTo>
                    <a:pt x="953" y="2035"/>
                  </a:lnTo>
                  <a:lnTo>
                    <a:pt x="953" y="2037"/>
                  </a:lnTo>
                  <a:lnTo>
                    <a:pt x="951" y="2037"/>
                  </a:lnTo>
                  <a:lnTo>
                    <a:pt x="951" y="2037"/>
                  </a:lnTo>
                  <a:lnTo>
                    <a:pt x="951" y="2038"/>
                  </a:lnTo>
                  <a:lnTo>
                    <a:pt x="949" y="2038"/>
                  </a:lnTo>
                  <a:lnTo>
                    <a:pt x="947" y="2040"/>
                  </a:lnTo>
                  <a:lnTo>
                    <a:pt x="947" y="2040"/>
                  </a:lnTo>
                  <a:lnTo>
                    <a:pt x="945" y="2040"/>
                  </a:lnTo>
                  <a:lnTo>
                    <a:pt x="945" y="2040"/>
                  </a:lnTo>
                  <a:lnTo>
                    <a:pt x="947" y="2040"/>
                  </a:lnTo>
                  <a:lnTo>
                    <a:pt x="947" y="2042"/>
                  </a:lnTo>
                  <a:lnTo>
                    <a:pt x="945" y="2042"/>
                  </a:lnTo>
                  <a:lnTo>
                    <a:pt x="945" y="2042"/>
                  </a:lnTo>
                  <a:lnTo>
                    <a:pt x="947" y="2044"/>
                  </a:lnTo>
                  <a:lnTo>
                    <a:pt x="947" y="2044"/>
                  </a:lnTo>
                  <a:lnTo>
                    <a:pt x="945" y="2044"/>
                  </a:lnTo>
                  <a:lnTo>
                    <a:pt x="945" y="2046"/>
                  </a:lnTo>
                  <a:lnTo>
                    <a:pt x="945" y="2046"/>
                  </a:lnTo>
                  <a:lnTo>
                    <a:pt x="943" y="2046"/>
                  </a:lnTo>
                  <a:lnTo>
                    <a:pt x="943" y="2048"/>
                  </a:lnTo>
                  <a:lnTo>
                    <a:pt x="943" y="2048"/>
                  </a:lnTo>
                  <a:lnTo>
                    <a:pt x="943" y="2048"/>
                  </a:lnTo>
                  <a:lnTo>
                    <a:pt x="941" y="2050"/>
                  </a:lnTo>
                  <a:lnTo>
                    <a:pt x="941" y="2050"/>
                  </a:lnTo>
                  <a:lnTo>
                    <a:pt x="943" y="2050"/>
                  </a:lnTo>
                  <a:lnTo>
                    <a:pt x="943" y="2052"/>
                  </a:lnTo>
                  <a:lnTo>
                    <a:pt x="943" y="2052"/>
                  </a:lnTo>
                  <a:lnTo>
                    <a:pt x="945" y="2052"/>
                  </a:lnTo>
                  <a:lnTo>
                    <a:pt x="947" y="2052"/>
                  </a:lnTo>
                  <a:lnTo>
                    <a:pt x="949" y="2054"/>
                  </a:lnTo>
                  <a:lnTo>
                    <a:pt x="951" y="2054"/>
                  </a:lnTo>
                  <a:lnTo>
                    <a:pt x="951" y="2054"/>
                  </a:lnTo>
                  <a:lnTo>
                    <a:pt x="951" y="2054"/>
                  </a:lnTo>
                  <a:lnTo>
                    <a:pt x="953" y="2056"/>
                  </a:lnTo>
                  <a:lnTo>
                    <a:pt x="953" y="2056"/>
                  </a:lnTo>
                  <a:lnTo>
                    <a:pt x="955" y="2054"/>
                  </a:lnTo>
                  <a:lnTo>
                    <a:pt x="957" y="2054"/>
                  </a:lnTo>
                  <a:lnTo>
                    <a:pt x="957" y="2056"/>
                  </a:lnTo>
                  <a:lnTo>
                    <a:pt x="957" y="2056"/>
                  </a:lnTo>
                  <a:lnTo>
                    <a:pt x="957" y="2056"/>
                  </a:lnTo>
                  <a:lnTo>
                    <a:pt x="959" y="2056"/>
                  </a:lnTo>
                  <a:lnTo>
                    <a:pt x="959" y="2056"/>
                  </a:lnTo>
                  <a:lnTo>
                    <a:pt x="961" y="2056"/>
                  </a:lnTo>
                  <a:lnTo>
                    <a:pt x="961" y="2058"/>
                  </a:lnTo>
                  <a:lnTo>
                    <a:pt x="961" y="2058"/>
                  </a:lnTo>
                  <a:lnTo>
                    <a:pt x="963" y="2058"/>
                  </a:lnTo>
                  <a:lnTo>
                    <a:pt x="963" y="2058"/>
                  </a:lnTo>
                  <a:lnTo>
                    <a:pt x="963" y="2058"/>
                  </a:lnTo>
                  <a:lnTo>
                    <a:pt x="963" y="2058"/>
                  </a:lnTo>
                  <a:lnTo>
                    <a:pt x="963" y="2056"/>
                  </a:lnTo>
                  <a:lnTo>
                    <a:pt x="963" y="2054"/>
                  </a:lnTo>
                  <a:lnTo>
                    <a:pt x="965" y="2054"/>
                  </a:lnTo>
                  <a:lnTo>
                    <a:pt x="965" y="2052"/>
                  </a:lnTo>
                  <a:lnTo>
                    <a:pt x="969" y="2052"/>
                  </a:lnTo>
                  <a:lnTo>
                    <a:pt x="969" y="2054"/>
                  </a:lnTo>
                  <a:lnTo>
                    <a:pt x="969" y="2054"/>
                  </a:lnTo>
                  <a:lnTo>
                    <a:pt x="969" y="2054"/>
                  </a:lnTo>
                  <a:lnTo>
                    <a:pt x="971" y="2054"/>
                  </a:lnTo>
                  <a:lnTo>
                    <a:pt x="971" y="2056"/>
                  </a:lnTo>
                  <a:lnTo>
                    <a:pt x="975" y="2058"/>
                  </a:lnTo>
                  <a:lnTo>
                    <a:pt x="980" y="2058"/>
                  </a:lnTo>
                  <a:lnTo>
                    <a:pt x="980" y="2060"/>
                  </a:lnTo>
                  <a:lnTo>
                    <a:pt x="982" y="2060"/>
                  </a:lnTo>
                  <a:lnTo>
                    <a:pt x="982" y="2060"/>
                  </a:lnTo>
                  <a:lnTo>
                    <a:pt x="984" y="2060"/>
                  </a:lnTo>
                  <a:lnTo>
                    <a:pt x="984" y="2062"/>
                  </a:lnTo>
                  <a:lnTo>
                    <a:pt x="984" y="2062"/>
                  </a:lnTo>
                  <a:lnTo>
                    <a:pt x="984" y="2064"/>
                  </a:lnTo>
                  <a:lnTo>
                    <a:pt x="984" y="2064"/>
                  </a:lnTo>
                  <a:lnTo>
                    <a:pt x="986" y="2064"/>
                  </a:lnTo>
                  <a:lnTo>
                    <a:pt x="988" y="2066"/>
                  </a:lnTo>
                  <a:lnTo>
                    <a:pt x="988" y="2066"/>
                  </a:lnTo>
                  <a:lnTo>
                    <a:pt x="988" y="2068"/>
                  </a:lnTo>
                  <a:lnTo>
                    <a:pt x="990" y="2068"/>
                  </a:lnTo>
                  <a:lnTo>
                    <a:pt x="990" y="2068"/>
                  </a:lnTo>
                  <a:lnTo>
                    <a:pt x="992" y="2072"/>
                  </a:lnTo>
                  <a:lnTo>
                    <a:pt x="994" y="2072"/>
                  </a:lnTo>
                  <a:lnTo>
                    <a:pt x="996" y="2072"/>
                  </a:lnTo>
                  <a:lnTo>
                    <a:pt x="996" y="2072"/>
                  </a:lnTo>
                  <a:lnTo>
                    <a:pt x="996" y="2074"/>
                  </a:lnTo>
                  <a:lnTo>
                    <a:pt x="998" y="2074"/>
                  </a:lnTo>
                  <a:lnTo>
                    <a:pt x="998" y="2074"/>
                  </a:lnTo>
                  <a:lnTo>
                    <a:pt x="1000" y="2074"/>
                  </a:lnTo>
                  <a:lnTo>
                    <a:pt x="1000" y="2076"/>
                  </a:lnTo>
                  <a:lnTo>
                    <a:pt x="1000" y="2076"/>
                  </a:lnTo>
                  <a:lnTo>
                    <a:pt x="1000" y="2076"/>
                  </a:lnTo>
                  <a:lnTo>
                    <a:pt x="1002" y="2076"/>
                  </a:lnTo>
                  <a:lnTo>
                    <a:pt x="1002" y="2078"/>
                  </a:lnTo>
                  <a:lnTo>
                    <a:pt x="1002" y="2078"/>
                  </a:lnTo>
                  <a:lnTo>
                    <a:pt x="1002" y="2078"/>
                  </a:lnTo>
                  <a:lnTo>
                    <a:pt x="1004" y="2078"/>
                  </a:lnTo>
                  <a:lnTo>
                    <a:pt x="1004" y="2080"/>
                  </a:lnTo>
                  <a:lnTo>
                    <a:pt x="1006" y="2080"/>
                  </a:lnTo>
                  <a:lnTo>
                    <a:pt x="1006" y="2082"/>
                  </a:lnTo>
                  <a:lnTo>
                    <a:pt x="1006" y="2082"/>
                  </a:lnTo>
                  <a:lnTo>
                    <a:pt x="1008" y="2082"/>
                  </a:lnTo>
                  <a:lnTo>
                    <a:pt x="1008" y="2084"/>
                  </a:lnTo>
                  <a:lnTo>
                    <a:pt x="1008" y="2084"/>
                  </a:lnTo>
                  <a:lnTo>
                    <a:pt x="1008" y="2084"/>
                  </a:lnTo>
                  <a:lnTo>
                    <a:pt x="1008" y="2084"/>
                  </a:lnTo>
                  <a:lnTo>
                    <a:pt x="1008" y="2086"/>
                  </a:lnTo>
                  <a:lnTo>
                    <a:pt x="1008" y="2086"/>
                  </a:lnTo>
                  <a:lnTo>
                    <a:pt x="1008" y="2088"/>
                  </a:lnTo>
                  <a:lnTo>
                    <a:pt x="1008" y="2088"/>
                  </a:lnTo>
                  <a:lnTo>
                    <a:pt x="1008" y="2088"/>
                  </a:lnTo>
                  <a:lnTo>
                    <a:pt x="1008" y="2088"/>
                  </a:lnTo>
                  <a:lnTo>
                    <a:pt x="1008" y="2088"/>
                  </a:lnTo>
                  <a:lnTo>
                    <a:pt x="1010" y="2090"/>
                  </a:lnTo>
                  <a:lnTo>
                    <a:pt x="1010" y="2090"/>
                  </a:lnTo>
                  <a:lnTo>
                    <a:pt x="1010" y="2090"/>
                  </a:lnTo>
                  <a:lnTo>
                    <a:pt x="1012" y="2090"/>
                  </a:lnTo>
                  <a:lnTo>
                    <a:pt x="1012" y="2092"/>
                  </a:lnTo>
                  <a:lnTo>
                    <a:pt x="1014" y="2092"/>
                  </a:lnTo>
                  <a:lnTo>
                    <a:pt x="1014" y="2092"/>
                  </a:lnTo>
                  <a:lnTo>
                    <a:pt x="1014" y="2092"/>
                  </a:lnTo>
                  <a:lnTo>
                    <a:pt x="1016" y="2094"/>
                  </a:lnTo>
                  <a:lnTo>
                    <a:pt x="1016" y="2094"/>
                  </a:lnTo>
                  <a:lnTo>
                    <a:pt x="1016" y="2094"/>
                  </a:lnTo>
                  <a:lnTo>
                    <a:pt x="1016" y="2096"/>
                  </a:lnTo>
                  <a:lnTo>
                    <a:pt x="1018" y="2096"/>
                  </a:lnTo>
                  <a:lnTo>
                    <a:pt x="1018" y="2096"/>
                  </a:lnTo>
                  <a:lnTo>
                    <a:pt x="1020" y="2096"/>
                  </a:lnTo>
                  <a:lnTo>
                    <a:pt x="1022" y="2096"/>
                  </a:lnTo>
                  <a:lnTo>
                    <a:pt x="1026" y="2096"/>
                  </a:lnTo>
                  <a:lnTo>
                    <a:pt x="1026" y="2094"/>
                  </a:lnTo>
                  <a:lnTo>
                    <a:pt x="1028" y="2094"/>
                  </a:lnTo>
                  <a:lnTo>
                    <a:pt x="1028" y="2094"/>
                  </a:lnTo>
                  <a:lnTo>
                    <a:pt x="1028" y="2094"/>
                  </a:lnTo>
                  <a:lnTo>
                    <a:pt x="1030" y="2092"/>
                  </a:lnTo>
                  <a:lnTo>
                    <a:pt x="1030" y="2090"/>
                  </a:lnTo>
                  <a:lnTo>
                    <a:pt x="1032" y="2090"/>
                  </a:lnTo>
                  <a:lnTo>
                    <a:pt x="1032" y="2092"/>
                  </a:lnTo>
                  <a:lnTo>
                    <a:pt x="1032" y="2092"/>
                  </a:lnTo>
                  <a:lnTo>
                    <a:pt x="1032" y="2092"/>
                  </a:lnTo>
                  <a:lnTo>
                    <a:pt x="1032" y="2094"/>
                  </a:lnTo>
                  <a:lnTo>
                    <a:pt x="1034" y="2094"/>
                  </a:lnTo>
                  <a:lnTo>
                    <a:pt x="1036" y="2092"/>
                  </a:lnTo>
                  <a:lnTo>
                    <a:pt x="1036" y="2092"/>
                  </a:lnTo>
                  <a:lnTo>
                    <a:pt x="1036" y="2094"/>
                  </a:lnTo>
                  <a:lnTo>
                    <a:pt x="1038" y="2096"/>
                  </a:lnTo>
                  <a:lnTo>
                    <a:pt x="1038" y="2096"/>
                  </a:lnTo>
                  <a:lnTo>
                    <a:pt x="1038" y="2096"/>
                  </a:lnTo>
                  <a:lnTo>
                    <a:pt x="1040" y="2096"/>
                  </a:lnTo>
                  <a:lnTo>
                    <a:pt x="1040" y="2096"/>
                  </a:lnTo>
                  <a:lnTo>
                    <a:pt x="1044" y="2096"/>
                  </a:lnTo>
                  <a:lnTo>
                    <a:pt x="1044" y="2096"/>
                  </a:lnTo>
                  <a:lnTo>
                    <a:pt x="1046" y="2096"/>
                  </a:lnTo>
                  <a:lnTo>
                    <a:pt x="1048" y="2094"/>
                  </a:lnTo>
                  <a:lnTo>
                    <a:pt x="1048" y="2092"/>
                  </a:lnTo>
                  <a:lnTo>
                    <a:pt x="1048" y="2092"/>
                  </a:lnTo>
                  <a:lnTo>
                    <a:pt x="1048" y="2092"/>
                  </a:lnTo>
                  <a:lnTo>
                    <a:pt x="1050" y="2092"/>
                  </a:lnTo>
                  <a:lnTo>
                    <a:pt x="1050" y="2092"/>
                  </a:lnTo>
                  <a:lnTo>
                    <a:pt x="1052" y="2092"/>
                  </a:lnTo>
                  <a:lnTo>
                    <a:pt x="1052" y="2094"/>
                  </a:lnTo>
                  <a:lnTo>
                    <a:pt x="1052" y="2094"/>
                  </a:lnTo>
                  <a:lnTo>
                    <a:pt x="1054" y="2094"/>
                  </a:lnTo>
                  <a:lnTo>
                    <a:pt x="1054" y="2096"/>
                  </a:lnTo>
                  <a:lnTo>
                    <a:pt x="1052" y="2098"/>
                  </a:lnTo>
                  <a:lnTo>
                    <a:pt x="1052" y="2098"/>
                  </a:lnTo>
                  <a:lnTo>
                    <a:pt x="1052" y="2100"/>
                  </a:lnTo>
                  <a:lnTo>
                    <a:pt x="1050" y="2100"/>
                  </a:lnTo>
                  <a:lnTo>
                    <a:pt x="1050" y="2100"/>
                  </a:lnTo>
                  <a:lnTo>
                    <a:pt x="1050" y="2100"/>
                  </a:lnTo>
                  <a:lnTo>
                    <a:pt x="1050" y="2102"/>
                  </a:lnTo>
                  <a:lnTo>
                    <a:pt x="1052" y="2102"/>
                  </a:lnTo>
                  <a:lnTo>
                    <a:pt x="1052" y="2104"/>
                  </a:lnTo>
                  <a:lnTo>
                    <a:pt x="1052" y="2104"/>
                  </a:lnTo>
                  <a:lnTo>
                    <a:pt x="1052" y="2106"/>
                  </a:lnTo>
                  <a:lnTo>
                    <a:pt x="1054" y="2106"/>
                  </a:lnTo>
                  <a:lnTo>
                    <a:pt x="1054" y="2110"/>
                  </a:lnTo>
                  <a:lnTo>
                    <a:pt x="1054" y="2110"/>
                  </a:lnTo>
                  <a:lnTo>
                    <a:pt x="1054" y="2110"/>
                  </a:lnTo>
                  <a:lnTo>
                    <a:pt x="1052" y="2110"/>
                  </a:lnTo>
                  <a:lnTo>
                    <a:pt x="1052" y="2112"/>
                  </a:lnTo>
                  <a:lnTo>
                    <a:pt x="1050" y="2112"/>
                  </a:lnTo>
                  <a:lnTo>
                    <a:pt x="1050" y="2114"/>
                  </a:lnTo>
                  <a:lnTo>
                    <a:pt x="1052" y="2114"/>
                  </a:lnTo>
                  <a:lnTo>
                    <a:pt x="1052" y="2116"/>
                  </a:lnTo>
                  <a:lnTo>
                    <a:pt x="1050" y="2116"/>
                  </a:lnTo>
                  <a:lnTo>
                    <a:pt x="1050" y="2118"/>
                  </a:lnTo>
                  <a:lnTo>
                    <a:pt x="1052" y="2118"/>
                  </a:lnTo>
                  <a:lnTo>
                    <a:pt x="1052" y="2120"/>
                  </a:lnTo>
                  <a:lnTo>
                    <a:pt x="1050" y="2120"/>
                  </a:lnTo>
                  <a:lnTo>
                    <a:pt x="1050" y="2122"/>
                  </a:lnTo>
                  <a:lnTo>
                    <a:pt x="1052" y="2122"/>
                  </a:lnTo>
                  <a:lnTo>
                    <a:pt x="1052" y="2124"/>
                  </a:lnTo>
                  <a:lnTo>
                    <a:pt x="1054" y="2124"/>
                  </a:lnTo>
                  <a:lnTo>
                    <a:pt x="1056" y="2126"/>
                  </a:lnTo>
                  <a:lnTo>
                    <a:pt x="1056" y="2124"/>
                  </a:lnTo>
                  <a:lnTo>
                    <a:pt x="1056" y="2124"/>
                  </a:lnTo>
                  <a:lnTo>
                    <a:pt x="1056" y="2126"/>
                  </a:lnTo>
                  <a:lnTo>
                    <a:pt x="1058" y="2126"/>
                  </a:lnTo>
                  <a:lnTo>
                    <a:pt x="1058" y="2128"/>
                  </a:lnTo>
                  <a:lnTo>
                    <a:pt x="1060" y="2128"/>
                  </a:lnTo>
                  <a:lnTo>
                    <a:pt x="1060" y="2130"/>
                  </a:lnTo>
                  <a:lnTo>
                    <a:pt x="1060" y="2132"/>
                  </a:lnTo>
                  <a:lnTo>
                    <a:pt x="1062" y="2132"/>
                  </a:lnTo>
                  <a:lnTo>
                    <a:pt x="1062" y="2132"/>
                  </a:lnTo>
                  <a:lnTo>
                    <a:pt x="1062" y="2132"/>
                  </a:lnTo>
                  <a:lnTo>
                    <a:pt x="1062" y="2134"/>
                  </a:lnTo>
                  <a:lnTo>
                    <a:pt x="1064" y="2134"/>
                  </a:lnTo>
                  <a:lnTo>
                    <a:pt x="1064" y="2134"/>
                  </a:lnTo>
                  <a:lnTo>
                    <a:pt x="1064" y="2134"/>
                  </a:lnTo>
                  <a:lnTo>
                    <a:pt x="1064" y="2136"/>
                  </a:lnTo>
                  <a:lnTo>
                    <a:pt x="1066" y="2136"/>
                  </a:lnTo>
                  <a:lnTo>
                    <a:pt x="1066" y="2136"/>
                  </a:lnTo>
                  <a:lnTo>
                    <a:pt x="1068" y="2136"/>
                  </a:lnTo>
                  <a:lnTo>
                    <a:pt x="1068" y="2138"/>
                  </a:lnTo>
                  <a:lnTo>
                    <a:pt x="1068" y="2138"/>
                  </a:lnTo>
                  <a:lnTo>
                    <a:pt x="1068" y="2142"/>
                  </a:lnTo>
                  <a:lnTo>
                    <a:pt x="1070" y="2142"/>
                  </a:lnTo>
                  <a:lnTo>
                    <a:pt x="1070" y="2145"/>
                  </a:lnTo>
                  <a:lnTo>
                    <a:pt x="1070" y="2145"/>
                  </a:lnTo>
                  <a:lnTo>
                    <a:pt x="1072" y="2145"/>
                  </a:lnTo>
                  <a:lnTo>
                    <a:pt x="1072" y="2147"/>
                  </a:lnTo>
                  <a:lnTo>
                    <a:pt x="1070" y="2147"/>
                  </a:lnTo>
                  <a:lnTo>
                    <a:pt x="1070" y="2147"/>
                  </a:lnTo>
                  <a:lnTo>
                    <a:pt x="1070" y="2147"/>
                  </a:lnTo>
                  <a:lnTo>
                    <a:pt x="1070" y="2149"/>
                  </a:lnTo>
                  <a:lnTo>
                    <a:pt x="1070" y="2149"/>
                  </a:lnTo>
                  <a:lnTo>
                    <a:pt x="1070" y="2151"/>
                  </a:lnTo>
                  <a:lnTo>
                    <a:pt x="1070" y="2151"/>
                  </a:lnTo>
                  <a:lnTo>
                    <a:pt x="1070" y="2151"/>
                  </a:lnTo>
                  <a:lnTo>
                    <a:pt x="1070" y="2151"/>
                  </a:lnTo>
                  <a:lnTo>
                    <a:pt x="1070" y="2153"/>
                  </a:lnTo>
                  <a:lnTo>
                    <a:pt x="1068" y="2153"/>
                  </a:lnTo>
                  <a:lnTo>
                    <a:pt x="1068" y="2155"/>
                  </a:lnTo>
                  <a:lnTo>
                    <a:pt x="1068" y="2155"/>
                  </a:lnTo>
                  <a:lnTo>
                    <a:pt x="1066" y="2155"/>
                  </a:lnTo>
                  <a:lnTo>
                    <a:pt x="1066" y="2157"/>
                  </a:lnTo>
                  <a:lnTo>
                    <a:pt x="1066" y="2157"/>
                  </a:lnTo>
                  <a:lnTo>
                    <a:pt x="1066" y="2159"/>
                  </a:lnTo>
                  <a:lnTo>
                    <a:pt x="1066" y="2159"/>
                  </a:lnTo>
                  <a:lnTo>
                    <a:pt x="1066" y="2161"/>
                  </a:lnTo>
                  <a:lnTo>
                    <a:pt x="1066" y="2161"/>
                  </a:lnTo>
                  <a:lnTo>
                    <a:pt x="1066" y="2163"/>
                  </a:lnTo>
                  <a:lnTo>
                    <a:pt x="1064" y="2163"/>
                  </a:lnTo>
                  <a:lnTo>
                    <a:pt x="1064" y="2165"/>
                  </a:lnTo>
                  <a:lnTo>
                    <a:pt x="1066" y="2165"/>
                  </a:lnTo>
                  <a:lnTo>
                    <a:pt x="1066" y="2165"/>
                  </a:lnTo>
                  <a:lnTo>
                    <a:pt x="1066" y="2167"/>
                  </a:lnTo>
                  <a:lnTo>
                    <a:pt x="1068" y="2167"/>
                  </a:lnTo>
                  <a:lnTo>
                    <a:pt x="1068" y="2171"/>
                  </a:lnTo>
                  <a:lnTo>
                    <a:pt x="1068" y="2171"/>
                  </a:lnTo>
                  <a:lnTo>
                    <a:pt x="1066" y="2171"/>
                  </a:lnTo>
                  <a:lnTo>
                    <a:pt x="1066" y="2173"/>
                  </a:lnTo>
                  <a:lnTo>
                    <a:pt x="1068" y="2173"/>
                  </a:lnTo>
                  <a:lnTo>
                    <a:pt x="1068" y="2173"/>
                  </a:lnTo>
                  <a:lnTo>
                    <a:pt x="1068" y="2175"/>
                  </a:lnTo>
                  <a:lnTo>
                    <a:pt x="1068" y="2175"/>
                  </a:lnTo>
                  <a:lnTo>
                    <a:pt x="1070" y="2175"/>
                  </a:lnTo>
                  <a:lnTo>
                    <a:pt x="1072" y="2177"/>
                  </a:lnTo>
                  <a:lnTo>
                    <a:pt x="1074" y="2177"/>
                  </a:lnTo>
                  <a:lnTo>
                    <a:pt x="1074" y="2177"/>
                  </a:lnTo>
                  <a:lnTo>
                    <a:pt x="1076" y="2179"/>
                  </a:lnTo>
                  <a:lnTo>
                    <a:pt x="1076" y="2179"/>
                  </a:lnTo>
                  <a:lnTo>
                    <a:pt x="1078" y="2179"/>
                  </a:lnTo>
                  <a:lnTo>
                    <a:pt x="1078" y="2181"/>
                  </a:lnTo>
                  <a:lnTo>
                    <a:pt x="1080" y="2181"/>
                  </a:lnTo>
                  <a:lnTo>
                    <a:pt x="1080" y="2183"/>
                  </a:lnTo>
                  <a:lnTo>
                    <a:pt x="1080" y="2183"/>
                  </a:lnTo>
                  <a:lnTo>
                    <a:pt x="1080" y="2183"/>
                  </a:lnTo>
                  <a:lnTo>
                    <a:pt x="1081" y="2183"/>
                  </a:lnTo>
                  <a:lnTo>
                    <a:pt x="1081" y="2185"/>
                  </a:lnTo>
                  <a:lnTo>
                    <a:pt x="1081" y="2185"/>
                  </a:lnTo>
                  <a:lnTo>
                    <a:pt x="1081" y="2187"/>
                  </a:lnTo>
                  <a:lnTo>
                    <a:pt x="1081" y="2187"/>
                  </a:lnTo>
                  <a:lnTo>
                    <a:pt x="1081" y="2187"/>
                  </a:lnTo>
                  <a:lnTo>
                    <a:pt x="1083" y="2189"/>
                  </a:lnTo>
                  <a:lnTo>
                    <a:pt x="1083" y="2191"/>
                  </a:lnTo>
                  <a:lnTo>
                    <a:pt x="1083" y="2191"/>
                  </a:lnTo>
                  <a:lnTo>
                    <a:pt x="1083" y="2193"/>
                  </a:lnTo>
                  <a:lnTo>
                    <a:pt x="1085" y="2193"/>
                  </a:lnTo>
                  <a:lnTo>
                    <a:pt x="1085" y="2193"/>
                  </a:lnTo>
                  <a:lnTo>
                    <a:pt x="1085" y="2195"/>
                  </a:lnTo>
                  <a:lnTo>
                    <a:pt x="1085" y="2195"/>
                  </a:lnTo>
                  <a:lnTo>
                    <a:pt x="1087" y="2195"/>
                  </a:lnTo>
                  <a:lnTo>
                    <a:pt x="1087" y="2197"/>
                  </a:lnTo>
                  <a:lnTo>
                    <a:pt x="1087" y="2197"/>
                  </a:lnTo>
                  <a:lnTo>
                    <a:pt x="1087" y="2201"/>
                  </a:lnTo>
                  <a:lnTo>
                    <a:pt x="1089" y="2201"/>
                  </a:lnTo>
                  <a:lnTo>
                    <a:pt x="1089" y="2201"/>
                  </a:lnTo>
                  <a:lnTo>
                    <a:pt x="1091" y="2201"/>
                  </a:lnTo>
                  <a:lnTo>
                    <a:pt x="1091" y="2203"/>
                  </a:lnTo>
                  <a:lnTo>
                    <a:pt x="1091" y="2203"/>
                  </a:lnTo>
                  <a:lnTo>
                    <a:pt x="1091" y="2203"/>
                  </a:lnTo>
                  <a:lnTo>
                    <a:pt x="1093" y="2203"/>
                  </a:lnTo>
                  <a:lnTo>
                    <a:pt x="1093" y="2205"/>
                  </a:lnTo>
                  <a:lnTo>
                    <a:pt x="1095" y="2205"/>
                  </a:lnTo>
                  <a:lnTo>
                    <a:pt x="1095" y="2207"/>
                  </a:lnTo>
                  <a:lnTo>
                    <a:pt x="1095" y="2207"/>
                  </a:lnTo>
                  <a:lnTo>
                    <a:pt x="1095" y="2207"/>
                  </a:lnTo>
                  <a:lnTo>
                    <a:pt x="1097" y="2207"/>
                  </a:lnTo>
                  <a:lnTo>
                    <a:pt x="1097" y="2209"/>
                  </a:lnTo>
                  <a:lnTo>
                    <a:pt x="1101" y="2209"/>
                  </a:lnTo>
                  <a:lnTo>
                    <a:pt x="1101" y="2209"/>
                  </a:lnTo>
                  <a:lnTo>
                    <a:pt x="1103" y="2209"/>
                  </a:lnTo>
                  <a:lnTo>
                    <a:pt x="1103" y="2211"/>
                  </a:lnTo>
                  <a:lnTo>
                    <a:pt x="1105" y="2211"/>
                  </a:lnTo>
                  <a:lnTo>
                    <a:pt x="1105" y="2211"/>
                  </a:lnTo>
                  <a:lnTo>
                    <a:pt x="1105" y="2211"/>
                  </a:lnTo>
                  <a:lnTo>
                    <a:pt x="1107" y="2211"/>
                  </a:lnTo>
                  <a:lnTo>
                    <a:pt x="1113" y="2211"/>
                  </a:lnTo>
                  <a:lnTo>
                    <a:pt x="1113" y="2211"/>
                  </a:lnTo>
                  <a:lnTo>
                    <a:pt x="1115" y="2211"/>
                  </a:lnTo>
                  <a:lnTo>
                    <a:pt x="1115" y="2213"/>
                  </a:lnTo>
                  <a:lnTo>
                    <a:pt x="1113" y="2213"/>
                  </a:lnTo>
                  <a:lnTo>
                    <a:pt x="1113" y="2213"/>
                  </a:lnTo>
                  <a:lnTo>
                    <a:pt x="1113" y="2213"/>
                  </a:lnTo>
                  <a:lnTo>
                    <a:pt x="1113" y="2215"/>
                  </a:lnTo>
                  <a:lnTo>
                    <a:pt x="1113" y="2215"/>
                  </a:lnTo>
                  <a:lnTo>
                    <a:pt x="1113" y="2217"/>
                  </a:lnTo>
                  <a:lnTo>
                    <a:pt x="1115" y="2217"/>
                  </a:lnTo>
                  <a:lnTo>
                    <a:pt x="1115" y="2217"/>
                  </a:lnTo>
                  <a:lnTo>
                    <a:pt x="1115" y="2219"/>
                  </a:lnTo>
                  <a:lnTo>
                    <a:pt x="1115" y="2221"/>
                  </a:lnTo>
                  <a:lnTo>
                    <a:pt x="1117" y="2221"/>
                  </a:lnTo>
                  <a:lnTo>
                    <a:pt x="1117" y="2223"/>
                  </a:lnTo>
                  <a:lnTo>
                    <a:pt x="1121" y="2223"/>
                  </a:lnTo>
                  <a:lnTo>
                    <a:pt x="1121" y="2225"/>
                  </a:lnTo>
                  <a:lnTo>
                    <a:pt x="1123" y="2225"/>
                  </a:lnTo>
                  <a:lnTo>
                    <a:pt x="1123" y="2225"/>
                  </a:lnTo>
                  <a:lnTo>
                    <a:pt x="1123" y="2225"/>
                  </a:lnTo>
                  <a:lnTo>
                    <a:pt x="1123" y="2227"/>
                  </a:lnTo>
                  <a:lnTo>
                    <a:pt x="1125" y="2227"/>
                  </a:lnTo>
                  <a:lnTo>
                    <a:pt x="1125" y="2227"/>
                  </a:lnTo>
                  <a:lnTo>
                    <a:pt x="1125" y="2227"/>
                  </a:lnTo>
                  <a:lnTo>
                    <a:pt x="1125" y="2229"/>
                  </a:lnTo>
                  <a:lnTo>
                    <a:pt x="1127" y="2229"/>
                  </a:lnTo>
                  <a:lnTo>
                    <a:pt x="1127" y="2231"/>
                  </a:lnTo>
                  <a:lnTo>
                    <a:pt x="1125" y="2231"/>
                  </a:lnTo>
                  <a:lnTo>
                    <a:pt x="1125" y="2233"/>
                  </a:lnTo>
                  <a:lnTo>
                    <a:pt x="1125" y="2233"/>
                  </a:lnTo>
                  <a:lnTo>
                    <a:pt x="1123" y="2233"/>
                  </a:lnTo>
                  <a:lnTo>
                    <a:pt x="1123" y="2235"/>
                  </a:lnTo>
                  <a:lnTo>
                    <a:pt x="1123" y="2235"/>
                  </a:lnTo>
                  <a:lnTo>
                    <a:pt x="1123" y="2235"/>
                  </a:lnTo>
                  <a:lnTo>
                    <a:pt x="1121" y="2235"/>
                  </a:lnTo>
                  <a:lnTo>
                    <a:pt x="1121" y="2241"/>
                  </a:lnTo>
                  <a:lnTo>
                    <a:pt x="1123" y="2241"/>
                  </a:lnTo>
                  <a:lnTo>
                    <a:pt x="1123" y="2241"/>
                  </a:lnTo>
                  <a:lnTo>
                    <a:pt x="1123" y="2241"/>
                  </a:lnTo>
                  <a:lnTo>
                    <a:pt x="1123" y="2243"/>
                  </a:lnTo>
                  <a:lnTo>
                    <a:pt x="1125" y="2243"/>
                  </a:lnTo>
                  <a:lnTo>
                    <a:pt x="1125" y="2245"/>
                  </a:lnTo>
                  <a:lnTo>
                    <a:pt x="1125" y="2245"/>
                  </a:lnTo>
                  <a:lnTo>
                    <a:pt x="1127" y="2245"/>
                  </a:lnTo>
                  <a:lnTo>
                    <a:pt x="1127" y="2247"/>
                  </a:lnTo>
                  <a:lnTo>
                    <a:pt x="1127" y="2247"/>
                  </a:lnTo>
                  <a:lnTo>
                    <a:pt x="1127" y="2247"/>
                  </a:lnTo>
                  <a:lnTo>
                    <a:pt x="1129" y="2247"/>
                  </a:lnTo>
                  <a:lnTo>
                    <a:pt x="1129" y="2252"/>
                  </a:lnTo>
                  <a:lnTo>
                    <a:pt x="1129" y="2252"/>
                  </a:lnTo>
                  <a:lnTo>
                    <a:pt x="1129" y="2254"/>
                  </a:lnTo>
                  <a:lnTo>
                    <a:pt x="1127" y="2254"/>
                  </a:lnTo>
                  <a:lnTo>
                    <a:pt x="1127" y="2254"/>
                  </a:lnTo>
                  <a:lnTo>
                    <a:pt x="1127" y="2254"/>
                  </a:lnTo>
                  <a:lnTo>
                    <a:pt x="1127" y="2254"/>
                  </a:lnTo>
                  <a:lnTo>
                    <a:pt x="1127" y="2254"/>
                  </a:lnTo>
                  <a:lnTo>
                    <a:pt x="1127" y="2256"/>
                  </a:lnTo>
                  <a:lnTo>
                    <a:pt x="1125" y="2256"/>
                  </a:lnTo>
                  <a:lnTo>
                    <a:pt x="1125" y="2260"/>
                  </a:lnTo>
                  <a:lnTo>
                    <a:pt x="1127" y="2260"/>
                  </a:lnTo>
                  <a:lnTo>
                    <a:pt x="1127" y="2262"/>
                  </a:lnTo>
                  <a:lnTo>
                    <a:pt x="1127" y="2262"/>
                  </a:lnTo>
                  <a:lnTo>
                    <a:pt x="1127" y="2264"/>
                  </a:lnTo>
                  <a:lnTo>
                    <a:pt x="1127" y="2264"/>
                  </a:lnTo>
                  <a:lnTo>
                    <a:pt x="1127" y="2264"/>
                  </a:lnTo>
                  <a:lnTo>
                    <a:pt x="1129" y="2264"/>
                  </a:lnTo>
                  <a:lnTo>
                    <a:pt x="1129" y="2264"/>
                  </a:lnTo>
                  <a:lnTo>
                    <a:pt x="1129" y="2264"/>
                  </a:lnTo>
                  <a:lnTo>
                    <a:pt x="1129" y="2266"/>
                  </a:lnTo>
                  <a:lnTo>
                    <a:pt x="1131" y="2266"/>
                  </a:lnTo>
                  <a:lnTo>
                    <a:pt x="1131" y="2268"/>
                  </a:lnTo>
                  <a:lnTo>
                    <a:pt x="1131" y="2268"/>
                  </a:lnTo>
                  <a:lnTo>
                    <a:pt x="1131" y="2272"/>
                  </a:lnTo>
                  <a:lnTo>
                    <a:pt x="1131" y="2272"/>
                  </a:lnTo>
                  <a:lnTo>
                    <a:pt x="1131" y="2274"/>
                  </a:lnTo>
                  <a:lnTo>
                    <a:pt x="1133" y="2274"/>
                  </a:lnTo>
                  <a:lnTo>
                    <a:pt x="1133" y="2276"/>
                  </a:lnTo>
                  <a:lnTo>
                    <a:pt x="1135" y="2276"/>
                  </a:lnTo>
                  <a:lnTo>
                    <a:pt x="1135" y="2276"/>
                  </a:lnTo>
                  <a:lnTo>
                    <a:pt x="1135" y="2276"/>
                  </a:lnTo>
                  <a:lnTo>
                    <a:pt x="1135" y="2276"/>
                  </a:lnTo>
                  <a:lnTo>
                    <a:pt x="1137" y="2276"/>
                  </a:lnTo>
                  <a:lnTo>
                    <a:pt x="1137" y="2276"/>
                  </a:lnTo>
                  <a:lnTo>
                    <a:pt x="1137" y="2276"/>
                  </a:lnTo>
                  <a:lnTo>
                    <a:pt x="1137" y="2276"/>
                  </a:lnTo>
                  <a:lnTo>
                    <a:pt x="1139" y="2276"/>
                  </a:lnTo>
                  <a:lnTo>
                    <a:pt x="1139" y="2274"/>
                  </a:lnTo>
                  <a:lnTo>
                    <a:pt x="1139" y="2276"/>
                  </a:lnTo>
                  <a:lnTo>
                    <a:pt x="1139" y="2274"/>
                  </a:lnTo>
                  <a:lnTo>
                    <a:pt x="1141" y="2274"/>
                  </a:lnTo>
                  <a:lnTo>
                    <a:pt x="1141" y="2276"/>
                  </a:lnTo>
                  <a:lnTo>
                    <a:pt x="1145" y="2276"/>
                  </a:lnTo>
                  <a:lnTo>
                    <a:pt x="1147" y="2276"/>
                  </a:lnTo>
                  <a:lnTo>
                    <a:pt x="1147" y="2276"/>
                  </a:lnTo>
                  <a:lnTo>
                    <a:pt x="1147" y="2278"/>
                  </a:lnTo>
                  <a:lnTo>
                    <a:pt x="1151" y="2278"/>
                  </a:lnTo>
                  <a:lnTo>
                    <a:pt x="1151" y="2280"/>
                  </a:lnTo>
                  <a:lnTo>
                    <a:pt x="1151" y="2280"/>
                  </a:lnTo>
                  <a:lnTo>
                    <a:pt x="1151" y="2282"/>
                  </a:lnTo>
                  <a:lnTo>
                    <a:pt x="1151" y="2282"/>
                  </a:lnTo>
                  <a:lnTo>
                    <a:pt x="1151" y="2284"/>
                  </a:lnTo>
                  <a:lnTo>
                    <a:pt x="1149" y="2284"/>
                  </a:lnTo>
                  <a:lnTo>
                    <a:pt x="1149" y="2284"/>
                  </a:lnTo>
                  <a:lnTo>
                    <a:pt x="1147" y="2284"/>
                  </a:lnTo>
                  <a:lnTo>
                    <a:pt x="1147" y="2288"/>
                  </a:lnTo>
                  <a:lnTo>
                    <a:pt x="1147" y="2288"/>
                  </a:lnTo>
                  <a:lnTo>
                    <a:pt x="1147" y="2290"/>
                  </a:lnTo>
                  <a:lnTo>
                    <a:pt x="1145" y="2290"/>
                  </a:lnTo>
                  <a:lnTo>
                    <a:pt x="1145" y="2294"/>
                  </a:lnTo>
                  <a:lnTo>
                    <a:pt x="1147" y="2294"/>
                  </a:lnTo>
                  <a:lnTo>
                    <a:pt x="1147" y="2298"/>
                  </a:lnTo>
                  <a:lnTo>
                    <a:pt x="1147" y="2298"/>
                  </a:lnTo>
                  <a:lnTo>
                    <a:pt x="1147" y="2300"/>
                  </a:lnTo>
                  <a:lnTo>
                    <a:pt x="1149" y="2300"/>
                  </a:lnTo>
                  <a:lnTo>
                    <a:pt x="1149" y="2300"/>
                  </a:lnTo>
                  <a:lnTo>
                    <a:pt x="1149" y="2302"/>
                  </a:lnTo>
                  <a:lnTo>
                    <a:pt x="1151" y="2302"/>
                  </a:lnTo>
                  <a:lnTo>
                    <a:pt x="1151" y="2304"/>
                  </a:lnTo>
                  <a:lnTo>
                    <a:pt x="1151" y="2304"/>
                  </a:lnTo>
                  <a:lnTo>
                    <a:pt x="1151" y="2304"/>
                  </a:lnTo>
                  <a:lnTo>
                    <a:pt x="1151" y="2306"/>
                  </a:lnTo>
                  <a:lnTo>
                    <a:pt x="1151" y="2308"/>
                  </a:lnTo>
                  <a:lnTo>
                    <a:pt x="1151" y="2308"/>
                  </a:lnTo>
                  <a:lnTo>
                    <a:pt x="1151" y="2312"/>
                  </a:lnTo>
                  <a:lnTo>
                    <a:pt x="1151" y="2312"/>
                  </a:lnTo>
                  <a:lnTo>
                    <a:pt x="1151" y="2314"/>
                  </a:lnTo>
                  <a:lnTo>
                    <a:pt x="1151" y="2314"/>
                  </a:lnTo>
                  <a:lnTo>
                    <a:pt x="1151" y="2316"/>
                  </a:lnTo>
                  <a:lnTo>
                    <a:pt x="1151" y="2316"/>
                  </a:lnTo>
                  <a:lnTo>
                    <a:pt x="1151" y="2316"/>
                  </a:lnTo>
                  <a:lnTo>
                    <a:pt x="1149" y="2316"/>
                  </a:lnTo>
                  <a:lnTo>
                    <a:pt x="1149" y="2318"/>
                  </a:lnTo>
                  <a:lnTo>
                    <a:pt x="1147" y="2318"/>
                  </a:lnTo>
                  <a:lnTo>
                    <a:pt x="1147" y="2320"/>
                  </a:lnTo>
                  <a:lnTo>
                    <a:pt x="1147" y="2320"/>
                  </a:lnTo>
                  <a:lnTo>
                    <a:pt x="1147" y="2322"/>
                  </a:lnTo>
                  <a:lnTo>
                    <a:pt x="1145" y="2322"/>
                  </a:lnTo>
                  <a:lnTo>
                    <a:pt x="1145" y="2322"/>
                  </a:lnTo>
                  <a:lnTo>
                    <a:pt x="1143" y="2322"/>
                  </a:lnTo>
                  <a:lnTo>
                    <a:pt x="1143" y="2324"/>
                  </a:lnTo>
                  <a:lnTo>
                    <a:pt x="1139" y="2324"/>
                  </a:lnTo>
                  <a:lnTo>
                    <a:pt x="1139" y="2322"/>
                  </a:lnTo>
                  <a:lnTo>
                    <a:pt x="1137" y="2322"/>
                  </a:lnTo>
                  <a:lnTo>
                    <a:pt x="1137" y="2322"/>
                  </a:lnTo>
                  <a:lnTo>
                    <a:pt x="1137" y="2322"/>
                  </a:lnTo>
                  <a:lnTo>
                    <a:pt x="1135" y="2322"/>
                  </a:lnTo>
                  <a:lnTo>
                    <a:pt x="1135" y="2326"/>
                  </a:lnTo>
                  <a:lnTo>
                    <a:pt x="1135" y="2326"/>
                  </a:lnTo>
                  <a:lnTo>
                    <a:pt x="1135" y="2326"/>
                  </a:lnTo>
                  <a:lnTo>
                    <a:pt x="1133" y="2326"/>
                  </a:lnTo>
                  <a:lnTo>
                    <a:pt x="1133" y="2328"/>
                  </a:lnTo>
                  <a:lnTo>
                    <a:pt x="1131" y="2328"/>
                  </a:lnTo>
                  <a:lnTo>
                    <a:pt x="1131" y="2330"/>
                  </a:lnTo>
                  <a:lnTo>
                    <a:pt x="1133" y="2330"/>
                  </a:lnTo>
                  <a:lnTo>
                    <a:pt x="1133" y="2330"/>
                  </a:lnTo>
                  <a:lnTo>
                    <a:pt x="1133" y="2330"/>
                  </a:lnTo>
                  <a:lnTo>
                    <a:pt x="1133" y="2340"/>
                  </a:lnTo>
                  <a:lnTo>
                    <a:pt x="1133" y="2340"/>
                  </a:lnTo>
                  <a:lnTo>
                    <a:pt x="1133" y="2342"/>
                  </a:lnTo>
                  <a:lnTo>
                    <a:pt x="1133" y="2342"/>
                  </a:lnTo>
                  <a:lnTo>
                    <a:pt x="1133" y="2344"/>
                  </a:lnTo>
                  <a:lnTo>
                    <a:pt x="1133" y="2344"/>
                  </a:lnTo>
                  <a:lnTo>
                    <a:pt x="1133" y="2346"/>
                  </a:lnTo>
                  <a:lnTo>
                    <a:pt x="1133" y="2346"/>
                  </a:lnTo>
                  <a:lnTo>
                    <a:pt x="1133" y="2346"/>
                  </a:lnTo>
                  <a:lnTo>
                    <a:pt x="1135" y="2346"/>
                  </a:lnTo>
                  <a:lnTo>
                    <a:pt x="1135" y="2348"/>
                  </a:lnTo>
                  <a:lnTo>
                    <a:pt x="1135" y="2348"/>
                  </a:lnTo>
                  <a:lnTo>
                    <a:pt x="1135" y="2350"/>
                  </a:lnTo>
                  <a:lnTo>
                    <a:pt x="1137" y="2350"/>
                  </a:lnTo>
                  <a:lnTo>
                    <a:pt x="1137" y="2350"/>
                  </a:lnTo>
                  <a:lnTo>
                    <a:pt x="1137" y="2350"/>
                  </a:lnTo>
                  <a:lnTo>
                    <a:pt x="1137" y="2352"/>
                  </a:lnTo>
                  <a:lnTo>
                    <a:pt x="1139" y="2352"/>
                  </a:lnTo>
                  <a:lnTo>
                    <a:pt x="1139" y="2353"/>
                  </a:lnTo>
                  <a:lnTo>
                    <a:pt x="1139" y="2353"/>
                  </a:lnTo>
                  <a:lnTo>
                    <a:pt x="1139" y="2353"/>
                  </a:lnTo>
                  <a:lnTo>
                    <a:pt x="1141" y="2353"/>
                  </a:lnTo>
                  <a:lnTo>
                    <a:pt x="1141" y="2353"/>
                  </a:lnTo>
                  <a:lnTo>
                    <a:pt x="1141" y="2355"/>
                  </a:lnTo>
                  <a:lnTo>
                    <a:pt x="1139" y="2355"/>
                  </a:lnTo>
                  <a:lnTo>
                    <a:pt x="1139" y="2355"/>
                  </a:lnTo>
                  <a:lnTo>
                    <a:pt x="1139" y="2355"/>
                  </a:lnTo>
                  <a:lnTo>
                    <a:pt x="1139" y="2357"/>
                  </a:lnTo>
                  <a:lnTo>
                    <a:pt x="1139" y="2357"/>
                  </a:lnTo>
                  <a:lnTo>
                    <a:pt x="1139" y="2357"/>
                  </a:lnTo>
                  <a:lnTo>
                    <a:pt x="1141" y="2357"/>
                  </a:lnTo>
                  <a:lnTo>
                    <a:pt x="1141" y="2359"/>
                  </a:lnTo>
                  <a:lnTo>
                    <a:pt x="1141" y="2359"/>
                  </a:lnTo>
                  <a:lnTo>
                    <a:pt x="1141" y="2361"/>
                  </a:lnTo>
                  <a:lnTo>
                    <a:pt x="1143" y="2361"/>
                  </a:lnTo>
                  <a:lnTo>
                    <a:pt x="1143" y="2363"/>
                  </a:lnTo>
                  <a:lnTo>
                    <a:pt x="1143" y="2363"/>
                  </a:lnTo>
                  <a:lnTo>
                    <a:pt x="1143" y="2363"/>
                  </a:lnTo>
                  <a:lnTo>
                    <a:pt x="1145" y="2365"/>
                  </a:lnTo>
                  <a:lnTo>
                    <a:pt x="1145" y="2365"/>
                  </a:lnTo>
                  <a:lnTo>
                    <a:pt x="1147" y="2365"/>
                  </a:lnTo>
                  <a:lnTo>
                    <a:pt x="1147" y="2367"/>
                  </a:lnTo>
                  <a:lnTo>
                    <a:pt x="1147" y="2367"/>
                  </a:lnTo>
                  <a:lnTo>
                    <a:pt x="1147" y="2369"/>
                  </a:lnTo>
                  <a:lnTo>
                    <a:pt x="1147" y="2369"/>
                  </a:lnTo>
                  <a:lnTo>
                    <a:pt x="1147" y="2373"/>
                  </a:lnTo>
                  <a:lnTo>
                    <a:pt x="1145" y="2373"/>
                  </a:lnTo>
                  <a:lnTo>
                    <a:pt x="1145" y="2373"/>
                  </a:lnTo>
                  <a:lnTo>
                    <a:pt x="1145" y="2373"/>
                  </a:lnTo>
                  <a:lnTo>
                    <a:pt x="1141" y="2373"/>
                  </a:lnTo>
                  <a:lnTo>
                    <a:pt x="1141" y="2375"/>
                  </a:lnTo>
                  <a:lnTo>
                    <a:pt x="1141" y="2375"/>
                  </a:lnTo>
                  <a:lnTo>
                    <a:pt x="1141" y="2375"/>
                  </a:lnTo>
                  <a:lnTo>
                    <a:pt x="1139" y="2375"/>
                  </a:lnTo>
                  <a:lnTo>
                    <a:pt x="1139" y="2377"/>
                  </a:lnTo>
                  <a:lnTo>
                    <a:pt x="1139" y="2377"/>
                  </a:lnTo>
                  <a:lnTo>
                    <a:pt x="1139" y="2377"/>
                  </a:lnTo>
                  <a:lnTo>
                    <a:pt x="1137" y="2377"/>
                  </a:lnTo>
                  <a:lnTo>
                    <a:pt x="1137" y="2379"/>
                  </a:lnTo>
                  <a:lnTo>
                    <a:pt x="1137" y="2379"/>
                  </a:lnTo>
                  <a:lnTo>
                    <a:pt x="1137" y="2381"/>
                  </a:lnTo>
                  <a:lnTo>
                    <a:pt x="1135" y="2381"/>
                  </a:lnTo>
                  <a:lnTo>
                    <a:pt x="1137" y="2383"/>
                  </a:lnTo>
                  <a:lnTo>
                    <a:pt x="1135" y="2383"/>
                  </a:lnTo>
                  <a:lnTo>
                    <a:pt x="1135" y="2383"/>
                  </a:lnTo>
                  <a:lnTo>
                    <a:pt x="1135" y="2383"/>
                  </a:lnTo>
                  <a:lnTo>
                    <a:pt x="1133" y="2383"/>
                  </a:lnTo>
                  <a:lnTo>
                    <a:pt x="1133" y="2383"/>
                  </a:lnTo>
                  <a:lnTo>
                    <a:pt x="1133" y="2387"/>
                  </a:lnTo>
                  <a:lnTo>
                    <a:pt x="1131" y="2389"/>
                  </a:lnTo>
                  <a:lnTo>
                    <a:pt x="1133" y="2391"/>
                  </a:lnTo>
                  <a:lnTo>
                    <a:pt x="1133" y="2391"/>
                  </a:lnTo>
                  <a:lnTo>
                    <a:pt x="1135" y="2393"/>
                  </a:lnTo>
                  <a:lnTo>
                    <a:pt x="1139" y="2395"/>
                  </a:lnTo>
                  <a:lnTo>
                    <a:pt x="1139" y="2397"/>
                  </a:lnTo>
                  <a:lnTo>
                    <a:pt x="1141" y="2397"/>
                  </a:lnTo>
                  <a:lnTo>
                    <a:pt x="1143" y="2399"/>
                  </a:lnTo>
                  <a:lnTo>
                    <a:pt x="1143" y="2399"/>
                  </a:lnTo>
                  <a:lnTo>
                    <a:pt x="1145" y="2403"/>
                  </a:lnTo>
                  <a:lnTo>
                    <a:pt x="1145" y="2403"/>
                  </a:lnTo>
                  <a:lnTo>
                    <a:pt x="1147" y="2403"/>
                  </a:lnTo>
                  <a:lnTo>
                    <a:pt x="1147" y="2405"/>
                  </a:lnTo>
                  <a:lnTo>
                    <a:pt x="1147" y="2405"/>
                  </a:lnTo>
                  <a:lnTo>
                    <a:pt x="1149" y="2405"/>
                  </a:lnTo>
                  <a:lnTo>
                    <a:pt x="1149" y="2407"/>
                  </a:lnTo>
                  <a:lnTo>
                    <a:pt x="1149" y="2407"/>
                  </a:lnTo>
                  <a:lnTo>
                    <a:pt x="1151" y="2407"/>
                  </a:lnTo>
                  <a:lnTo>
                    <a:pt x="1151" y="2407"/>
                  </a:lnTo>
                  <a:lnTo>
                    <a:pt x="1151" y="2407"/>
                  </a:lnTo>
                  <a:lnTo>
                    <a:pt x="1151" y="2409"/>
                  </a:lnTo>
                  <a:lnTo>
                    <a:pt x="1151" y="2411"/>
                  </a:lnTo>
                  <a:lnTo>
                    <a:pt x="1151" y="2411"/>
                  </a:lnTo>
                  <a:lnTo>
                    <a:pt x="1151" y="2411"/>
                  </a:lnTo>
                  <a:lnTo>
                    <a:pt x="1151" y="2415"/>
                  </a:lnTo>
                  <a:lnTo>
                    <a:pt x="1149" y="2415"/>
                  </a:lnTo>
                  <a:lnTo>
                    <a:pt x="1149" y="2417"/>
                  </a:lnTo>
                  <a:lnTo>
                    <a:pt x="1151" y="2417"/>
                  </a:lnTo>
                  <a:lnTo>
                    <a:pt x="1151" y="2421"/>
                  </a:lnTo>
                  <a:lnTo>
                    <a:pt x="1151" y="2421"/>
                  </a:lnTo>
                  <a:lnTo>
                    <a:pt x="1151" y="2421"/>
                  </a:lnTo>
                  <a:lnTo>
                    <a:pt x="1151" y="2423"/>
                  </a:lnTo>
                  <a:lnTo>
                    <a:pt x="1151" y="2423"/>
                  </a:lnTo>
                  <a:lnTo>
                    <a:pt x="1151" y="2425"/>
                  </a:lnTo>
                  <a:lnTo>
                    <a:pt x="1153" y="2425"/>
                  </a:lnTo>
                  <a:lnTo>
                    <a:pt x="1153" y="2425"/>
                  </a:lnTo>
                  <a:lnTo>
                    <a:pt x="1153" y="2427"/>
                  </a:lnTo>
                  <a:lnTo>
                    <a:pt x="1155" y="2427"/>
                  </a:lnTo>
                  <a:lnTo>
                    <a:pt x="1155" y="2427"/>
                  </a:lnTo>
                  <a:lnTo>
                    <a:pt x="1157" y="2427"/>
                  </a:lnTo>
                  <a:lnTo>
                    <a:pt x="1157" y="2429"/>
                  </a:lnTo>
                  <a:lnTo>
                    <a:pt x="1159" y="2429"/>
                  </a:lnTo>
                  <a:lnTo>
                    <a:pt x="1159" y="2433"/>
                  </a:lnTo>
                  <a:lnTo>
                    <a:pt x="1159" y="2433"/>
                  </a:lnTo>
                  <a:lnTo>
                    <a:pt x="1159" y="2433"/>
                  </a:lnTo>
                  <a:lnTo>
                    <a:pt x="1159" y="2435"/>
                  </a:lnTo>
                  <a:lnTo>
                    <a:pt x="1159" y="2435"/>
                  </a:lnTo>
                  <a:lnTo>
                    <a:pt x="1159" y="2435"/>
                  </a:lnTo>
                  <a:lnTo>
                    <a:pt x="1159" y="2439"/>
                  </a:lnTo>
                  <a:lnTo>
                    <a:pt x="1161" y="2439"/>
                  </a:lnTo>
                  <a:lnTo>
                    <a:pt x="1163" y="2439"/>
                  </a:lnTo>
                  <a:lnTo>
                    <a:pt x="1163" y="2439"/>
                  </a:lnTo>
                  <a:lnTo>
                    <a:pt x="1163" y="2441"/>
                  </a:lnTo>
                  <a:lnTo>
                    <a:pt x="1165" y="2441"/>
                  </a:lnTo>
                  <a:lnTo>
                    <a:pt x="1165" y="2443"/>
                  </a:lnTo>
                  <a:lnTo>
                    <a:pt x="1167" y="2443"/>
                  </a:lnTo>
                  <a:lnTo>
                    <a:pt x="1167" y="2445"/>
                  </a:lnTo>
                  <a:lnTo>
                    <a:pt x="1163" y="2445"/>
                  </a:lnTo>
                  <a:lnTo>
                    <a:pt x="1163" y="2445"/>
                  </a:lnTo>
                  <a:lnTo>
                    <a:pt x="1165" y="2445"/>
                  </a:lnTo>
                  <a:lnTo>
                    <a:pt x="1165" y="2445"/>
                  </a:lnTo>
                  <a:lnTo>
                    <a:pt x="1165" y="2445"/>
                  </a:lnTo>
                  <a:lnTo>
                    <a:pt x="1165" y="2449"/>
                  </a:lnTo>
                  <a:lnTo>
                    <a:pt x="1165" y="2449"/>
                  </a:lnTo>
                  <a:lnTo>
                    <a:pt x="1165" y="2451"/>
                  </a:lnTo>
                  <a:lnTo>
                    <a:pt x="1163" y="2451"/>
                  </a:lnTo>
                  <a:lnTo>
                    <a:pt x="1163" y="2453"/>
                  </a:lnTo>
                  <a:lnTo>
                    <a:pt x="1163" y="2453"/>
                  </a:lnTo>
                  <a:lnTo>
                    <a:pt x="1161" y="2453"/>
                  </a:lnTo>
                  <a:lnTo>
                    <a:pt x="1161" y="2453"/>
                  </a:lnTo>
                  <a:lnTo>
                    <a:pt x="1159" y="2453"/>
                  </a:lnTo>
                  <a:lnTo>
                    <a:pt x="1159" y="2451"/>
                  </a:lnTo>
                  <a:lnTo>
                    <a:pt x="1157" y="2451"/>
                  </a:lnTo>
                  <a:lnTo>
                    <a:pt x="1157" y="2453"/>
                  </a:lnTo>
                  <a:lnTo>
                    <a:pt x="1155" y="2453"/>
                  </a:lnTo>
                  <a:lnTo>
                    <a:pt x="1155" y="2453"/>
                  </a:lnTo>
                  <a:lnTo>
                    <a:pt x="1155" y="2453"/>
                  </a:lnTo>
                  <a:lnTo>
                    <a:pt x="1155" y="2453"/>
                  </a:lnTo>
                  <a:lnTo>
                    <a:pt x="1153" y="2453"/>
                  </a:lnTo>
                  <a:lnTo>
                    <a:pt x="1153" y="2457"/>
                  </a:lnTo>
                  <a:lnTo>
                    <a:pt x="1153" y="2457"/>
                  </a:lnTo>
                  <a:lnTo>
                    <a:pt x="1153" y="2457"/>
                  </a:lnTo>
                  <a:lnTo>
                    <a:pt x="1151" y="2458"/>
                  </a:lnTo>
                  <a:lnTo>
                    <a:pt x="1151" y="2458"/>
                  </a:lnTo>
                  <a:lnTo>
                    <a:pt x="1151" y="2458"/>
                  </a:lnTo>
                  <a:lnTo>
                    <a:pt x="1151" y="2458"/>
                  </a:lnTo>
                  <a:lnTo>
                    <a:pt x="1149" y="2458"/>
                  </a:lnTo>
                  <a:lnTo>
                    <a:pt x="1149" y="2457"/>
                  </a:lnTo>
                  <a:lnTo>
                    <a:pt x="1149" y="2457"/>
                  </a:lnTo>
                  <a:lnTo>
                    <a:pt x="1149" y="2457"/>
                  </a:lnTo>
                  <a:lnTo>
                    <a:pt x="1145" y="2457"/>
                  </a:lnTo>
                  <a:lnTo>
                    <a:pt x="1145" y="2457"/>
                  </a:lnTo>
                  <a:lnTo>
                    <a:pt x="1145" y="2457"/>
                  </a:lnTo>
                  <a:lnTo>
                    <a:pt x="1143" y="2457"/>
                  </a:lnTo>
                  <a:lnTo>
                    <a:pt x="1143" y="2457"/>
                  </a:lnTo>
                  <a:lnTo>
                    <a:pt x="1141" y="2457"/>
                  </a:lnTo>
                  <a:lnTo>
                    <a:pt x="1141" y="2457"/>
                  </a:lnTo>
                  <a:lnTo>
                    <a:pt x="1141" y="2457"/>
                  </a:lnTo>
                  <a:lnTo>
                    <a:pt x="1141" y="2457"/>
                  </a:lnTo>
                  <a:lnTo>
                    <a:pt x="1139" y="2457"/>
                  </a:lnTo>
                  <a:lnTo>
                    <a:pt x="1139" y="2457"/>
                  </a:lnTo>
                  <a:lnTo>
                    <a:pt x="1139" y="2457"/>
                  </a:lnTo>
                  <a:lnTo>
                    <a:pt x="1139" y="2458"/>
                  </a:lnTo>
                  <a:lnTo>
                    <a:pt x="1137" y="2458"/>
                  </a:lnTo>
                  <a:lnTo>
                    <a:pt x="1137" y="2457"/>
                  </a:lnTo>
                  <a:lnTo>
                    <a:pt x="1137" y="2457"/>
                  </a:lnTo>
                  <a:lnTo>
                    <a:pt x="1137" y="2457"/>
                  </a:lnTo>
                  <a:lnTo>
                    <a:pt x="1135" y="2455"/>
                  </a:lnTo>
                  <a:lnTo>
                    <a:pt x="1133" y="2455"/>
                  </a:lnTo>
                  <a:lnTo>
                    <a:pt x="1133" y="2455"/>
                  </a:lnTo>
                  <a:lnTo>
                    <a:pt x="1131" y="2455"/>
                  </a:lnTo>
                  <a:lnTo>
                    <a:pt x="1131" y="2455"/>
                  </a:lnTo>
                  <a:lnTo>
                    <a:pt x="1131" y="2455"/>
                  </a:lnTo>
                  <a:lnTo>
                    <a:pt x="1127" y="2455"/>
                  </a:lnTo>
                  <a:lnTo>
                    <a:pt x="1127" y="2453"/>
                  </a:lnTo>
                  <a:lnTo>
                    <a:pt x="1127" y="2451"/>
                  </a:lnTo>
                  <a:lnTo>
                    <a:pt x="1127" y="2451"/>
                  </a:lnTo>
                  <a:lnTo>
                    <a:pt x="1127" y="2451"/>
                  </a:lnTo>
                  <a:lnTo>
                    <a:pt x="1127" y="2449"/>
                  </a:lnTo>
                  <a:lnTo>
                    <a:pt x="1127" y="2449"/>
                  </a:lnTo>
                  <a:lnTo>
                    <a:pt x="1125" y="2449"/>
                  </a:lnTo>
                  <a:lnTo>
                    <a:pt x="1125" y="2447"/>
                  </a:lnTo>
                  <a:lnTo>
                    <a:pt x="1125" y="2447"/>
                  </a:lnTo>
                  <a:lnTo>
                    <a:pt x="1125" y="2447"/>
                  </a:lnTo>
                  <a:lnTo>
                    <a:pt x="1123" y="2447"/>
                  </a:lnTo>
                  <a:lnTo>
                    <a:pt x="1123" y="2445"/>
                  </a:lnTo>
                  <a:lnTo>
                    <a:pt x="1123" y="2445"/>
                  </a:lnTo>
                  <a:lnTo>
                    <a:pt x="1123" y="2445"/>
                  </a:lnTo>
                  <a:lnTo>
                    <a:pt x="1121" y="2445"/>
                  </a:lnTo>
                  <a:lnTo>
                    <a:pt x="1121" y="2443"/>
                  </a:lnTo>
                  <a:lnTo>
                    <a:pt x="1119" y="2443"/>
                  </a:lnTo>
                  <a:lnTo>
                    <a:pt x="1119" y="2441"/>
                  </a:lnTo>
                  <a:lnTo>
                    <a:pt x="1119" y="2441"/>
                  </a:lnTo>
                  <a:lnTo>
                    <a:pt x="1119" y="2441"/>
                  </a:lnTo>
                  <a:lnTo>
                    <a:pt x="1119" y="2441"/>
                  </a:lnTo>
                  <a:lnTo>
                    <a:pt x="1119" y="2439"/>
                  </a:lnTo>
                  <a:lnTo>
                    <a:pt x="1115" y="2439"/>
                  </a:lnTo>
                  <a:lnTo>
                    <a:pt x="1113" y="2439"/>
                  </a:lnTo>
                  <a:lnTo>
                    <a:pt x="1111" y="2439"/>
                  </a:lnTo>
                  <a:lnTo>
                    <a:pt x="1109" y="2437"/>
                  </a:lnTo>
                  <a:lnTo>
                    <a:pt x="1109" y="2437"/>
                  </a:lnTo>
                  <a:lnTo>
                    <a:pt x="1107" y="2435"/>
                  </a:lnTo>
                  <a:lnTo>
                    <a:pt x="1105" y="2435"/>
                  </a:lnTo>
                  <a:lnTo>
                    <a:pt x="1105" y="2435"/>
                  </a:lnTo>
                  <a:lnTo>
                    <a:pt x="1103" y="2433"/>
                  </a:lnTo>
                  <a:lnTo>
                    <a:pt x="1103" y="2431"/>
                  </a:lnTo>
                  <a:lnTo>
                    <a:pt x="1103" y="2431"/>
                  </a:lnTo>
                  <a:lnTo>
                    <a:pt x="1103" y="2429"/>
                  </a:lnTo>
                  <a:lnTo>
                    <a:pt x="1101" y="2427"/>
                  </a:lnTo>
                  <a:lnTo>
                    <a:pt x="1099" y="2425"/>
                  </a:lnTo>
                  <a:lnTo>
                    <a:pt x="1097" y="2421"/>
                  </a:lnTo>
                  <a:lnTo>
                    <a:pt x="1097" y="2419"/>
                  </a:lnTo>
                  <a:lnTo>
                    <a:pt x="1095" y="2417"/>
                  </a:lnTo>
                  <a:lnTo>
                    <a:pt x="1095" y="2413"/>
                  </a:lnTo>
                  <a:lnTo>
                    <a:pt x="1093" y="2413"/>
                  </a:lnTo>
                  <a:lnTo>
                    <a:pt x="1093" y="2411"/>
                  </a:lnTo>
                  <a:lnTo>
                    <a:pt x="1091" y="2409"/>
                  </a:lnTo>
                  <a:lnTo>
                    <a:pt x="1089" y="2407"/>
                  </a:lnTo>
                  <a:lnTo>
                    <a:pt x="1089" y="2405"/>
                  </a:lnTo>
                  <a:lnTo>
                    <a:pt x="1087" y="2405"/>
                  </a:lnTo>
                  <a:lnTo>
                    <a:pt x="1087" y="2405"/>
                  </a:lnTo>
                  <a:lnTo>
                    <a:pt x="1087" y="2403"/>
                  </a:lnTo>
                  <a:lnTo>
                    <a:pt x="1085" y="2403"/>
                  </a:lnTo>
                  <a:lnTo>
                    <a:pt x="1085" y="2403"/>
                  </a:lnTo>
                  <a:lnTo>
                    <a:pt x="1085" y="2403"/>
                  </a:lnTo>
                  <a:lnTo>
                    <a:pt x="1085" y="2401"/>
                  </a:lnTo>
                  <a:lnTo>
                    <a:pt x="1083" y="2401"/>
                  </a:lnTo>
                  <a:lnTo>
                    <a:pt x="1083" y="2401"/>
                  </a:lnTo>
                  <a:lnTo>
                    <a:pt x="1081" y="2401"/>
                  </a:lnTo>
                  <a:lnTo>
                    <a:pt x="1081" y="2399"/>
                  </a:lnTo>
                  <a:lnTo>
                    <a:pt x="1081" y="2399"/>
                  </a:lnTo>
                  <a:lnTo>
                    <a:pt x="1081" y="2399"/>
                  </a:lnTo>
                  <a:lnTo>
                    <a:pt x="1080" y="2399"/>
                  </a:lnTo>
                  <a:lnTo>
                    <a:pt x="1080" y="2397"/>
                  </a:lnTo>
                  <a:lnTo>
                    <a:pt x="1080" y="2397"/>
                  </a:lnTo>
                  <a:lnTo>
                    <a:pt x="1080" y="2397"/>
                  </a:lnTo>
                  <a:lnTo>
                    <a:pt x="1078" y="2397"/>
                  </a:lnTo>
                  <a:lnTo>
                    <a:pt x="1078" y="2397"/>
                  </a:lnTo>
                  <a:lnTo>
                    <a:pt x="1076" y="2397"/>
                  </a:lnTo>
                  <a:lnTo>
                    <a:pt x="1076" y="2395"/>
                  </a:lnTo>
                  <a:lnTo>
                    <a:pt x="1074" y="2395"/>
                  </a:lnTo>
                  <a:lnTo>
                    <a:pt x="1074" y="2395"/>
                  </a:lnTo>
                  <a:lnTo>
                    <a:pt x="1072" y="2393"/>
                  </a:lnTo>
                  <a:lnTo>
                    <a:pt x="1070" y="2393"/>
                  </a:lnTo>
                  <a:lnTo>
                    <a:pt x="1070" y="2391"/>
                  </a:lnTo>
                  <a:lnTo>
                    <a:pt x="1070" y="2391"/>
                  </a:lnTo>
                  <a:lnTo>
                    <a:pt x="1070" y="2391"/>
                  </a:lnTo>
                  <a:lnTo>
                    <a:pt x="1068" y="2391"/>
                  </a:lnTo>
                  <a:lnTo>
                    <a:pt x="1068" y="2389"/>
                  </a:lnTo>
                  <a:lnTo>
                    <a:pt x="1068" y="2391"/>
                  </a:lnTo>
                  <a:lnTo>
                    <a:pt x="1064" y="2391"/>
                  </a:lnTo>
                  <a:lnTo>
                    <a:pt x="1062" y="2391"/>
                  </a:lnTo>
                  <a:lnTo>
                    <a:pt x="1062" y="2391"/>
                  </a:lnTo>
                  <a:lnTo>
                    <a:pt x="1060" y="2393"/>
                  </a:lnTo>
                  <a:lnTo>
                    <a:pt x="1060" y="2393"/>
                  </a:lnTo>
                  <a:lnTo>
                    <a:pt x="1058" y="2393"/>
                  </a:lnTo>
                  <a:lnTo>
                    <a:pt x="1058" y="2393"/>
                  </a:lnTo>
                  <a:lnTo>
                    <a:pt x="1058" y="2395"/>
                  </a:lnTo>
                  <a:lnTo>
                    <a:pt x="1056" y="2395"/>
                  </a:lnTo>
                  <a:lnTo>
                    <a:pt x="1056" y="2395"/>
                  </a:lnTo>
                  <a:lnTo>
                    <a:pt x="1056" y="2395"/>
                  </a:lnTo>
                  <a:lnTo>
                    <a:pt x="1052" y="2399"/>
                  </a:lnTo>
                  <a:lnTo>
                    <a:pt x="1046" y="2399"/>
                  </a:lnTo>
                  <a:lnTo>
                    <a:pt x="1046" y="2397"/>
                  </a:lnTo>
                  <a:lnTo>
                    <a:pt x="1044" y="2397"/>
                  </a:lnTo>
                  <a:lnTo>
                    <a:pt x="1044" y="2399"/>
                  </a:lnTo>
                  <a:lnTo>
                    <a:pt x="1042" y="2399"/>
                  </a:lnTo>
                  <a:lnTo>
                    <a:pt x="1042" y="2401"/>
                  </a:lnTo>
                  <a:lnTo>
                    <a:pt x="1042" y="2401"/>
                  </a:lnTo>
                  <a:lnTo>
                    <a:pt x="1040" y="2399"/>
                  </a:lnTo>
                  <a:lnTo>
                    <a:pt x="1036" y="2399"/>
                  </a:lnTo>
                  <a:lnTo>
                    <a:pt x="1036" y="2401"/>
                  </a:lnTo>
                  <a:lnTo>
                    <a:pt x="1036" y="2401"/>
                  </a:lnTo>
                  <a:lnTo>
                    <a:pt x="1034" y="2401"/>
                  </a:lnTo>
                  <a:lnTo>
                    <a:pt x="1034" y="2397"/>
                  </a:lnTo>
                  <a:lnTo>
                    <a:pt x="1032" y="2397"/>
                  </a:lnTo>
                  <a:lnTo>
                    <a:pt x="1032" y="2397"/>
                  </a:lnTo>
                  <a:lnTo>
                    <a:pt x="1032" y="2397"/>
                  </a:lnTo>
                  <a:lnTo>
                    <a:pt x="1030" y="2397"/>
                  </a:lnTo>
                  <a:lnTo>
                    <a:pt x="1030" y="2395"/>
                  </a:lnTo>
                  <a:lnTo>
                    <a:pt x="1030" y="2395"/>
                  </a:lnTo>
                  <a:lnTo>
                    <a:pt x="1030" y="2393"/>
                  </a:lnTo>
                  <a:lnTo>
                    <a:pt x="1028" y="2391"/>
                  </a:lnTo>
                  <a:lnTo>
                    <a:pt x="1028" y="2391"/>
                  </a:lnTo>
                  <a:lnTo>
                    <a:pt x="1026" y="2389"/>
                  </a:lnTo>
                  <a:lnTo>
                    <a:pt x="1024" y="2389"/>
                  </a:lnTo>
                  <a:lnTo>
                    <a:pt x="1024" y="2391"/>
                  </a:lnTo>
                  <a:lnTo>
                    <a:pt x="1026" y="2393"/>
                  </a:lnTo>
                  <a:lnTo>
                    <a:pt x="1026" y="2393"/>
                  </a:lnTo>
                  <a:lnTo>
                    <a:pt x="1024" y="2395"/>
                  </a:lnTo>
                  <a:lnTo>
                    <a:pt x="1024" y="2395"/>
                  </a:lnTo>
                  <a:lnTo>
                    <a:pt x="1024" y="2393"/>
                  </a:lnTo>
                  <a:lnTo>
                    <a:pt x="1022" y="2393"/>
                  </a:lnTo>
                  <a:lnTo>
                    <a:pt x="1022" y="2395"/>
                  </a:lnTo>
                  <a:lnTo>
                    <a:pt x="1020" y="2393"/>
                  </a:lnTo>
                  <a:lnTo>
                    <a:pt x="1020" y="2391"/>
                  </a:lnTo>
                  <a:lnTo>
                    <a:pt x="1018" y="2391"/>
                  </a:lnTo>
                  <a:lnTo>
                    <a:pt x="1018" y="2391"/>
                  </a:lnTo>
                  <a:lnTo>
                    <a:pt x="1016" y="2391"/>
                  </a:lnTo>
                  <a:lnTo>
                    <a:pt x="1016" y="2393"/>
                  </a:lnTo>
                  <a:lnTo>
                    <a:pt x="1016" y="2393"/>
                  </a:lnTo>
                  <a:lnTo>
                    <a:pt x="1016" y="2393"/>
                  </a:lnTo>
                  <a:lnTo>
                    <a:pt x="1008" y="2393"/>
                  </a:lnTo>
                  <a:lnTo>
                    <a:pt x="1008" y="2393"/>
                  </a:lnTo>
                  <a:lnTo>
                    <a:pt x="1008" y="2393"/>
                  </a:lnTo>
                  <a:lnTo>
                    <a:pt x="1008" y="2391"/>
                  </a:lnTo>
                  <a:lnTo>
                    <a:pt x="1006" y="2391"/>
                  </a:lnTo>
                  <a:lnTo>
                    <a:pt x="1006" y="2393"/>
                  </a:lnTo>
                  <a:lnTo>
                    <a:pt x="1006" y="2393"/>
                  </a:lnTo>
                  <a:lnTo>
                    <a:pt x="1004" y="2393"/>
                  </a:lnTo>
                  <a:lnTo>
                    <a:pt x="1004" y="2391"/>
                  </a:lnTo>
                  <a:lnTo>
                    <a:pt x="1004" y="2393"/>
                  </a:lnTo>
                  <a:lnTo>
                    <a:pt x="1002" y="2391"/>
                  </a:lnTo>
                  <a:lnTo>
                    <a:pt x="1002" y="2391"/>
                  </a:lnTo>
                  <a:lnTo>
                    <a:pt x="1000" y="2393"/>
                  </a:lnTo>
                  <a:lnTo>
                    <a:pt x="1000" y="2393"/>
                  </a:lnTo>
                  <a:lnTo>
                    <a:pt x="1000" y="2393"/>
                  </a:lnTo>
                  <a:lnTo>
                    <a:pt x="998" y="2393"/>
                  </a:lnTo>
                  <a:lnTo>
                    <a:pt x="998" y="2395"/>
                  </a:lnTo>
                  <a:lnTo>
                    <a:pt x="992" y="2395"/>
                  </a:lnTo>
                  <a:lnTo>
                    <a:pt x="992" y="2399"/>
                  </a:lnTo>
                  <a:lnTo>
                    <a:pt x="992" y="2399"/>
                  </a:lnTo>
                  <a:lnTo>
                    <a:pt x="990" y="2401"/>
                  </a:lnTo>
                  <a:lnTo>
                    <a:pt x="990" y="2401"/>
                  </a:lnTo>
                  <a:lnTo>
                    <a:pt x="990" y="2403"/>
                  </a:lnTo>
                  <a:lnTo>
                    <a:pt x="988" y="2403"/>
                  </a:lnTo>
                  <a:lnTo>
                    <a:pt x="990" y="2403"/>
                  </a:lnTo>
                  <a:lnTo>
                    <a:pt x="988" y="2405"/>
                  </a:lnTo>
                  <a:lnTo>
                    <a:pt x="988" y="2407"/>
                  </a:lnTo>
                  <a:lnTo>
                    <a:pt x="988" y="2407"/>
                  </a:lnTo>
                  <a:lnTo>
                    <a:pt x="986" y="2409"/>
                  </a:lnTo>
                  <a:lnTo>
                    <a:pt x="986" y="2411"/>
                  </a:lnTo>
                  <a:lnTo>
                    <a:pt x="986" y="2411"/>
                  </a:lnTo>
                  <a:lnTo>
                    <a:pt x="986" y="2413"/>
                  </a:lnTo>
                  <a:lnTo>
                    <a:pt x="984" y="2413"/>
                  </a:lnTo>
                  <a:lnTo>
                    <a:pt x="984" y="2415"/>
                  </a:lnTo>
                  <a:lnTo>
                    <a:pt x="984" y="2415"/>
                  </a:lnTo>
                  <a:lnTo>
                    <a:pt x="984" y="2415"/>
                  </a:lnTo>
                  <a:lnTo>
                    <a:pt x="984" y="2415"/>
                  </a:lnTo>
                  <a:lnTo>
                    <a:pt x="982" y="2415"/>
                  </a:lnTo>
                  <a:lnTo>
                    <a:pt x="982" y="2417"/>
                  </a:lnTo>
                  <a:lnTo>
                    <a:pt x="982" y="2417"/>
                  </a:lnTo>
                  <a:lnTo>
                    <a:pt x="982" y="2417"/>
                  </a:lnTo>
                  <a:lnTo>
                    <a:pt x="980" y="2419"/>
                  </a:lnTo>
                  <a:lnTo>
                    <a:pt x="980" y="2421"/>
                  </a:lnTo>
                  <a:lnTo>
                    <a:pt x="982" y="2421"/>
                  </a:lnTo>
                  <a:lnTo>
                    <a:pt x="982" y="2423"/>
                  </a:lnTo>
                  <a:lnTo>
                    <a:pt x="980" y="2423"/>
                  </a:lnTo>
                  <a:lnTo>
                    <a:pt x="980" y="2421"/>
                  </a:lnTo>
                  <a:lnTo>
                    <a:pt x="977" y="2421"/>
                  </a:lnTo>
                  <a:lnTo>
                    <a:pt x="977" y="2421"/>
                  </a:lnTo>
                  <a:lnTo>
                    <a:pt x="975" y="2421"/>
                  </a:lnTo>
                  <a:lnTo>
                    <a:pt x="975" y="2421"/>
                  </a:lnTo>
                  <a:lnTo>
                    <a:pt x="971" y="2421"/>
                  </a:lnTo>
                  <a:lnTo>
                    <a:pt x="971" y="2419"/>
                  </a:lnTo>
                  <a:lnTo>
                    <a:pt x="969" y="2419"/>
                  </a:lnTo>
                  <a:lnTo>
                    <a:pt x="969" y="2419"/>
                  </a:lnTo>
                  <a:lnTo>
                    <a:pt x="965" y="2419"/>
                  </a:lnTo>
                  <a:lnTo>
                    <a:pt x="965" y="2417"/>
                  </a:lnTo>
                  <a:lnTo>
                    <a:pt x="963" y="2417"/>
                  </a:lnTo>
                  <a:lnTo>
                    <a:pt x="963" y="2417"/>
                  </a:lnTo>
                  <a:lnTo>
                    <a:pt x="961" y="2417"/>
                  </a:lnTo>
                  <a:lnTo>
                    <a:pt x="961" y="2415"/>
                  </a:lnTo>
                  <a:lnTo>
                    <a:pt x="957" y="2415"/>
                  </a:lnTo>
                  <a:lnTo>
                    <a:pt x="957" y="2415"/>
                  </a:lnTo>
                  <a:lnTo>
                    <a:pt x="955" y="2415"/>
                  </a:lnTo>
                  <a:lnTo>
                    <a:pt x="955" y="2413"/>
                  </a:lnTo>
                  <a:lnTo>
                    <a:pt x="953" y="2413"/>
                  </a:lnTo>
                  <a:lnTo>
                    <a:pt x="953" y="2413"/>
                  </a:lnTo>
                  <a:lnTo>
                    <a:pt x="951" y="2413"/>
                  </a:lnTo>
                  <a:lnTo>
                    <a:pt x="951" y="2411"/>
                  </a:lnTo>
                  <a:lnTo>
                    <a:pt x="951" y="2411"/>
                  </a:lnTo>
                  <a:lnTo>
                    <a:pt x="951" y="2411"/>
                  </a:lnTo>
                  <a:lnTo>
                    <a:pt x="949" y="2411"/>
                  </a:lnTo>
                  <a:lnTo>
                    <a:pt x="949" y="2411"/>
                  </a:lnTo>
                  <a:lnTo>
                    <a:pt x="947" y="2411"/>
                  </a:lnTo>
                  <a:lnTo>
                    <a:pt x="947" y="2411"/>
                  </a:lnTo>
                  <a:lnTo>
                    <a:pt x="945" y="2411"/>
                  </a:lnTo>
                  <a:lnTo>
                    <a:pt x="945" y="2409"/>
                  </a:lnTo>
                  <a:lnTo>
                    <a:pt x="943" y="2409"/>
                  </a:lnTo>
                  <a:lnTo>
                    <a:pt x="943" y="2409"/>
                  </a:lnTo>
                  <a:lnTo>
                    <a:pt x="941" y="2409"/>
                  </a:lnTo>
                  <a:lnTo>
                    <a:pt x="941" y="2407"/>
                  </a:lnTo>
                  <a:lnTo>
                    <a:pt x="937" y="2407"/>
                  </a:lnTo>
                  <a:lnTo>
                    <a:pt x="937" y="2407"/>
                  </a:lnTo>
                  <a:lnTo>
                    <a:pt x="937" y="2407"/>
                  </a:lnTo>
                  <a:lnTo>
                    <a:pt x="937" y="2405"/>
                  </a:lnTo>
                  <a:lnTo>
                    <a:pt x="935" y="2405"/>
                  </a:lnTo>
                  <a:lnTo>
                    <a:pt x="935" y="2405"/>
                  </a:lnTo>
                  <a:lnTo>
                    <a:pt x="933" y="2405"/>
                  </a:lnTo>
                  <a:lnTo>
                    <a:pt x="933" y="2403"/>
                  </a:lnTo>
                  <a:lnTo>
                    <a:pt x="933" y="2403"/>
                  </a:lnTo>
                  <a:lnTo>
                    <a:pt x="933" y="2401"/>
                  </a:lnTo>
                  <a:lnTo>
                    <a:pt x="931" y="2401"/>
                  </a:lnTo>
                  <a:lnTo>
                    <a:pt x="929" y="2401"/>
                  </a:lnTo>
                  <a:lnTo>
                    <a:pt x="929" y="2399"/>
                  </a:lnTo>
                  <a:lnTo>
                    <a:pt x="923" y="2399"/>
                  </a:lnTo>
                  <a:lnTo>
                    <a:pt x="923" y="2397"/>
                  </a:lnTo>
                  <a:lnTo>
                    <a:pt x="923" y="2397"/>
                  </a:lnTo>
                  <a:lnTo>
                    <a:pt x="923" y="2397"/>
                  </a:lnTo>
                  <a:lnTo>
                    <a:pt x="921" y="2397"/>
                  </a:lnTo>
                  <a:lnTo>
                    <a:pt x="921" y="2397"/>
                  </a:lnTo>
                  <a:lnTo>
                    <a:pt x="921" y="2397"/>
                  </a:lnTo>
                  <a:lnTo>
                    <a:pt x="921" y="2395"/>
                  </a:lnTo>
                  <a:lnTo>
                    <a:pt x="919" y="2395"/>
                  </a:lnTo>
                  <a:lnTo>
                    <a:pt x="919" y="2393"/>
                  </a:lnTo>
                  <a:lnTo>
                    <a:pt x="917" y="2393"/>
                  </a:lnTo>
                  <a:lnTo>
                    <a:pt x="917" y="2391"/>
                  </a:lnTo>
                  <a:lnTo>
                    <a:pt x="915" y="2391"/>
                  </a:lnTo>
                  <a:lnTo>
                    <a:pt x="915" y="2391"/>
                  </a:lnTo>
                  <a:lnTo>
                    <a:pt x="915" y="2391"/>
                  </a:lnTo>
                  <a:lnTo>
                    <a:pt x="915" y="2389"/>
                  </a:lnTo>
                  <a:lnTo>
                    <a:pt x="913" y="2389"/>
                  </a:lnTo>
                  <a:lnTo>
                    <a:pt x="913" y="2389"/>
                  </a:lnTo>
                  <a:lnTo>
                    <a:pt x="911" y="2389"/>
                  </a:lnTo>
                  <a:lnTo>
                    <a:pt x="911" y="2387"/>
                  </a:lnTo>
                  <a:lnTo>
                    <a:pt x="911" y="2387"/>
                  </a:lnTo>
                  <a:lnTo>
                    <a:pt x="911" y="2383"/>
                  </a:lnTo>
                  <a:lnTo>
                    <a:pt x="909" y="2383"/>
                  </a:lnTo>
                  <a:lnTo>
                    <a:pt x="909" y="2383"/>
                  </a:lnTo>
                  <a:lnTo>
                    <a:pt x="909" y="2383"/>
                  </a:lnTo>
                  <a:lnTo>
                    <a:pt x="909" y="2381"/>
                  </a:lnTo>
                  <a:lnTo>
                    <a:pt x="907" y="2381"/>
                  </a:lnTo>
                  <a:lnTo>
                    <a:pt x="907" y="2379"/>
                  </a:lnTo>
                  <a:lnTo>
                    <a:pt x="907" y="2379"/>
                  </a:lnTo>
                  <a:lnTo>
                    <a:pt x="907" y="2379"/>
                  </a:lnTo>
                  <a:lnTo>
                    <a:pt x="907" y="2379"/>
                  </a:lnTo>
                  <a:lnTo>
                    <a:pt x="907" y="2377"/>
                  </a:lnTo>
                  <a:lnTo>
                    <a:pt x="907" y="2377"/>
                  </a:lnTo>
                  <a:lnTo>
                    <a:pt x="907" y="2375"/>
                  </a:lnTo>
                  <a:lnTo>
                    <a:pt x="905" y="2375"/>
                  </a:lnTo>
                  <a:lnTo>
                    <a:pt x="905" y="2373"/>
                  </a:lnTo>
                  <a:lnTo>
                    <a:pt x="903" y="2373"/>
                  </a:lnTo>
                  <a:lnTo>
                    <a:pt x="905" y="2373"/>
                  </a:lnTo>
                  <a:lnTo>
                    <a:pt x="905" y="2373"/>
                  </a:lnTo>
                  <a:lnTo>
                    <a:pt x="903" y="2373"/>
                  </a:lnTo>
                  <a:lnTo>
                    <a:pt x="903" y="2371"/>
                  </a:lnTo>
                  <a:lnTo>
                    <a:pt x="901" y="2371"/>
                  </a:lnTo>
                  <a:lnTo>
                    <a:pt x="901" y="2371"/>
                  </a:lnTo>
                  <a:lnTo>
                    <a:pt x="901" y="2371"/>
                  </a:lnTo>
                  <a:lnTo>
                    <a:pt x="901" y="2369"/>
                  </a:lnTo>
                  <a:lnTo>
                    <a:pt x="899" y="2369"/>
                  </a:lnTo>
                  <a:lnTo>
                    <a:pt x="899" y="2369"/>
                  </a:lnTo>
                  <a:lnTo>
                    <a:pt x="897" y="2369"/>
                  </a:lnTo>
                  <a:lnTo>
                    <a:pt x="897" y="2367"/>
                  </a:lnTo>
                  <a:lnTo>
                    <a:pt x="895" y="2367"/>
                  </a:lnTo>
                  <a:lnTo>
                    <a:pt x="895" y="2369"/>
                  </a:lnTo>
                  <a:lnTo>
                    <a:pt x="893" y="2369"/>
                  </a:lnTo>
                  <a:lnTo>
                    <a:pt x="893" y="2367"/>
                  </a:lnTo>
                  <a:lnTo>
                    <a:pt x="893" y="2367"/>
                  </a:lnTo>
                  <a:lnTo>
                    <a:pt x="893" y="2367"/>
                  </a:lnTo>
                  <a:lnTo>
                    <a:pt x="893" y="2367"/>
                  </a:lnTo>
                  <a:lnTo>
                    <a:pt x="893" y="2367"/>
                  </a:lnTo>
                  <a:lnTo>
                    <a:pt x="893" y="2365"/>
                  </a:lnTo>
                  <a:lnTo>
                    <a:pt x="893" y="2365"/>
                  </a:lnTo>
                  <a:lnTo>
                    <a:pt x="893" y="2365"/>
                  </a:lnTo>
                  <a:lnTo>
                    <a:pt x="893" y="2365"/>
                  </a:lnTo>
                  <a:lnTo>
                    <a:pt x="891" y="2365"/>
                  </a:lnTo>
                  <a:lnTo>
                    <a:pt x="891" y="2363"/>
                  </a:lnTo>
                  <a:lnTo>
                    <a:pt x="889" y="2363"/>
                  </a:lnTo>
                  <a:lnTo>
                    <a:pt x="889" y="2363"/>
                  </a:lnTo>
                  <a:lnTo>
                    <a:pt x="889" y="2363"/>
                  </a:lnTo>
                  <a:lnTo>
                    <a:pt x="889" y="2361"/>
                  </a:lnTo>
                  <a:lnTo>
                    <a:pt x="883" y="2361"/>
                  </a:lnTo>
                  <a:lnTo>
                    <a:pt x="883" y="2359"/>
                  </a:lnTo>
                  <a:lnTo>
                    <a:pt x="883" y="2359"/>
                  </a:lnTo>
                  <a:lnTo>
                    <a:pt x="883" y="2357"/>
                  </a:lnTo>
                  <a:lnTo>
                    <a:pt x="881" y="2357"/>
                  </a:lnTo>
                  <a:lnTo>
                    <a:pt x="881" y="2357"/>
                  </a:lnTo>
                  <a:lnTo>
                    <a:pt x="881" y="2357"/>
                  </a:lnTo>
                  <a:lnTo>
                    <a:pt x="881" y="2355"/>
                  </a:lnTo>
                  <a:lnTo>
                    <a:pt x="879" y="2355"/>
                  </a:lnTo>
                  <a:lnTo>
                    <a:pt x="879" y="2353"/>
                  </a:lnTo>
                  <a:lnTo>
                    <a:pt x="879" y="2353"/>
                  </a:lnTo>
                  <a:lnTo>
                    <a:pt x="879" y="2353"/>
                  </a:lnTo>
                  <a:lnTo>
                    <a:pt x="877" y="2352"/>
                  </a:lnTo>
                  <a:lnTo>
                    <a:pt x="877" y="2352"/>
                  </a:lnTo>
                  <a:lnTo>
                    <a:pt x="877" y="2350"/>
                  </a:lnTo>
                  <a:lnTo>
                    <a:pt x="875" y="2350"/>
                  </a:lnTo>
                  <a:lnTo>
                    <a:pt x="875" y="2350"/>
                  </a:lnTo>
                  <a:lnTo>
                    <a:pt x="875" y="2350"/>
                  </a:lnTo>
                  <a:lnTo>
                    <a:pt x="875" y="2348"/>
                  </a:lnTo>
                  <a:lnTo>
                    <a:pt x="873" y="2348"/>
                  </a:lnTo>
                  <a:lnTo>
                    <a:pt x="873" y="2346"/>
                  </a:lnTo>
                  <a:lnTo>
                    <a:pt x="872" y="2346"/>
                  </a:lnTo>
                  <a:lnTo>
                    <a:pt x="872" y="2344"/>
                  </a:lnTo>
                  <a:lnTo>
                    <a:pt x="872" y="2344"/>
                  </a:lnTo>
                  <a:lnTo>
                    <a:pt x="872" y="2346"/>
                  </a:lnTo>
                  <a:lnTo>
                    <a:pt x="870" y="2346"/>
                  </a:lnTo>
                  <a:lnTo>
                    <a:pt x="870" y="2346"/>
                  </a:lnTo>
                  <a:lnTo>
                    <a:pt x="868" y="2348"/>
                  </a:lnTo>
                  <a:lnTo>
                    <a:pt x="868" y="2348"/>
                  </a:lnTo>
                  <a:lnTo>
                    <a:pt x="868" y="2348"/>
                  </a:lnTo>
                  <a:lnTo>
                    <a:pt x="866" y="2348"/>
                  </a:lnTo>
                  <a:lnTo>
                    <a:pt x="866" y="2350"/>
                  </a:lnTo>
                  <a:lnTo>
                    <a:pt x="866" y="2350"/>
                  </a:lnTo>
                  <a:lnTo>
                    <a:pt x="866" y="2352"/>
                  </a:lnTo>
                  <a:lnTo>
                    <a:pt x="862" y="2352"/>
                  </a:lnTo>
                  <a:lnTo>
                    <a:pt x="862" y="2353"/>
                  </a:lnTo>
                  <a:lnTo>
                    <a:pt x="862" y="2355"/>
                  </a:lnTo>
                  <a:lnTo>
                    <a:pt x="864" y="2355"/>
                  </a:lnTo>
                  <a:lnTo>
                    <a:pt x="864" y="2355"/>
                  </a:lnTo>
                  <a:lnTo>
                    <a:pt x="862" y="2357"/>
                  </a:lnTo>
                  <a:lnTo>
                    <a:pt x="862" y="2359"/>
                  </a:lnTo>
                  <a:lnTo>
                    <a:pt x="862" y="2359"/>
                  </a:lnTo>
                  <a:lnTo>
                    <a:pt x="860" y="2359"/>
                  </a:lnTo>
                  <a:lnTo>
                    <a:pt x="860" y="2367"/>
                  </a:lnTo>
                  <a:lnTo>
                    <a:pt x="860" y="2367"/>
                  </a:lnTo>
                  <a:lnTo>
                    <a:pt x="858" y="2369"/>
                  </a:lnTo>
                  <a:lnTo>
                    <a:pt x="860" y="2369"/>
                  </a:lnTo>
                  <a:lnTo>
                    <a:pt x="858" y="2369"/>
                  </a:lnTo>
                  <a:lnTo>
                    <a:pt x="860" y="2371"/>
                  </a:lnTo>
                  <a:lnTo>
                    <a:pt x="858" y="2371"/>
                  </a:lnTo>
                  <a:lnTo>
                    <a:pt x="858" y="2373"/>
                  </a:lnTo>
                  <a:lnTo>
                    <a:pt x="858" y="2373"/>
                  </a:lnTo>
                  <a:lnTo>
                    <a:pt x="858" y="2373"/>
                  </a:lnTo>
                  <a:lnTo>
                    <a:pt x="856" y="2373"/>
                  </a:lnTo>
                  <a:lnTo>
                    <a:pt x="856" y="2375"/>
                  </a:lnTo>
                  <a:lnTo>
                    <a:pt x="854" y="2375"/>
                  </a:lnTo>
                  <a:lnTo>
                    <a:pt x="854" y="2375"/>
                  </a:lnTo>
                  <a:lnTo>
                    <a:pt x="852" y="2375"/>
                  </a:lnTo>
                  <a:lnTo>
                    <a:pt x="850" y="2375"/>
                  </a:lnTo>
                  <a:lnTo>
                    <a:pt x="850" y="2375"/>
                  </a:lnTo>
                  <a:lnTo>
                    <a:pt x="850" y="2375"/>
                  </a:lnTo>
                  <a:lnTo>
                    <a:pt x="850" y="2375"/>
                  </a:lnTo>
                  <a:lnTo>
                    <a:pt x="848" y="2375"/>
                  </a:lnTo>
                  <a:lnTo>
                    <a:pt x="848" y="2373"/>
                  </a:lnTo>
                  <a:lnTo>
                    <a:pt x="848" y="2373"/>
                  </a:lnTo>
                  <a:lnTo>
                    <a:pt x="848" y="2373"/>
                  </a:lnTo>
                  <a:lnTo>
                    <a:pt x="846" y="2373"/>
                  </a:lnTo>
                  <a:lnTo>
                    <a:pt x="844" y="2373"/>
                  </a:lnTo>
                  <a:lnTo>
                    <a:pt x="844" y="2373"/>
                  </a:lnTo>
                  <a:lnTo>
                    <a:pt x="842" y="2373"/>
                  </a:lnTo>
                  <a:lnTo>
                    <a:pt x="842" y="2373"/>
                  </a:lnTo>
                  <a:lnTo>
                    <a:pt x="842" y="2371"/>
                  </a:lnTo>
                  <a:lnTo>
                    <a:pt x="842" y="2373"/>
                  </a:lnTo>
                  <a:lnTo>
                    <a:pt x="840" y="2373"/>
                  </a:lnTo>
                  <a:lnTo>
                    <a:pt x="840" y="2371"/>
                  </a:lnTo>
                  <a:lnTo>
                    <a:pt x="840" y="2371"/>
                  </a:lnTo>
                  <a:lnTo>
                    <a:pt x="838" y="2369"/>
                  </a:lnTo>
                  <a:lnTo>
                    <a:pt x="838" y="2369"/>
                  </a:lnTo>
                  <a:lnTo>
                    <a:pt x="838" y="2369"/>
                  </a:lnTo>
                  <a:lnTo>
                    <a:pt x="838" y="2367"/>
                  </a:lnTo>
                  <a:lnTo>
                    <a:pt x="836" y="2367"/>
                  </a:lnTo>
                  <a:lnTo>
                    <a:pt x="836" y="2367"/>
                  </a:lnTo>
                  <a:lnTo>
                    <a:pt x="836" y="2367"/>
                  </a:lnTo>
                  <a:lnTo>
                    <a:pt x="836" y="2365"/>
                  </a:lnTo>
                  <a:lnTo>
                    <a:pt x="834" y="2365"/>
                  </a:lnTo>
                  <a:lnTo>
                    <a:pt x="834" y="2367"/>
                  </a:lnTo>
                  <a:lnTo>
                    <a:pt x="828" y="2367"/>
                  </a:lnTo>
                  <a:lnTo>
                    <a:pt x="828" y="2365"/>
                  </a:lnTo>
                  <a:lnTo>
                    <a:pt x="828" y="2365"/>
                  </a:lnTo>
                  <a:lnTo>
                    <a:pt x="828" y="2367"/>
                  </a:lnTo>
                  <a:lnTo>
                    <a:pt x="824" y="2367"/>
                  </a:lnTo>
                  <a:lnTo>
                    <a:pt x="824" y="2367"/>
                  </a:lnTo>
                  <a:lnTo>
                    <a:pt x="824" y="2367"/>
                  </a:lnTo>
                  <a:lnTo>
                    <a:pt x="822" y="2367"/>
                  </a:lnTo>
                  <a:lnTo>
                    <a:pt x="822" y="2367"/>
                  </a:lnTo>
                  <a:lnTo>
                    <a:pt x="822" y="2367"/>
                  </a:lnTo>
                  <a:lnTo>
                    <a:pt x="822" y="2367"/>
                  </a:lnTo>
                  <a:lnTo>
                    <a:pt x="822" y="2365"/>
                  </a:lnTo>
                  <a:lnTo>
                    <a:pt x="818" y="2365"/>
                  </a:lnTo>
                  <a:lnTo>
                    <a:pt x="818" y="2365"/>
                  </a:lnTo>
                  <a:lnTo>
                    <a:pt x="818" y="2365"/>
                  </a:lnTo>
                  <a:lnTo>
                    <a:pt x="816" y="2363"/>
                  </a:lnTo>
                  <a:lnTo>
                    <a:pt x="814" y="2363"/>
                  </a:lnTo>
                  <a:lnTo>
                    <a:pt x="812" y="2363"/>
                  </a:lnTo>
                  <a:lnTo>
                    <a:pt x="812" y="2363"/>
                  </a:lnTo>
                  <a:lnTo>
                    <a:pt x="810" y="2363"/>
                  </a:lnTo>
                  <a:lnTo>
                    <a:pt x="808" y="2363"/>
                  </a:lnTo>
                  <a:lnTo>
                    <a:pt x="808" y="2361"/>
                  </a:lnTo>
                  <a:lnTo>
                    <a:pt x="808" y="2363"/>
                  </a:lnTo>
                  <a:lnTo>
                    <a:pt x="808" y="2363"/>
                  </a:lnTo>
                  <a:lnTo>
                    <a:pt x="808" y="2363"/>
                  </a:lnTo>
                  <a:lnTo>
                    <a:pt x="806" y="2363"/>
                  </a:lnTo>
                  <a:lnTo>
                    <a:pt x="806" y="2365"/>
                  </a:lnTo>
                  <a:lnTo>
                    <a:pt x="804" y="2365"/>
                  </a:lnTo>
                  <a:lnTo>
                    <a:pt x="804" y="2365"/>
                  </a:lnTo>
                  <a:lnTo>
                    <a:pt x="804" y="2367"/>
                  </a:lnTo>
                  <a:lnTo>
                    <a:pt x="802" y="2367"/>
                  </a:lnTo>
                  <a:lnTo>
                    <a:pt x="802" y="2367"/>
                  </a:lnTo>
                  <a:lnTo>
                    <a:pt x="802" y="2369"/>
                  </a:lnTo>
                  <a:lnTo>
                    <a:pt x="800" y="2369"/>
                  </a:lnTo>
                  <a:lnTo>
                    <a:pt x="800" y="2369"/>
                  </a:lnTo>
                  <a:lnTo>
                    <a:pt x="798" y="2369"/>
                  </a:lnTo>
                  <a:lnTo>
                    <a:pt x="798" y="2371"/>
                  </a:lnTo>
                  <a:lnTo>
                    <a:pt x="796" y="2371"/>
                  </a:lnTo>
                  <a:lnTo>
                    <a:pt x="796" y="2371"/>
                  </a:lnTo>
                  <a:lnTo>
                    <a:pt x="794" y="2371"/>
                  </a:lnTo>
                  <a:lnTo>
                    <a:pt x="794" y="2373"/>
                  </a:lnTo>
                  <a:lnTo>
                    <a:pt x="794" y="2373"/>
                  </a:lnTo>
                  <a:lnTo>
                    <a:pt x="794" y="2373"/>
                  </a:lnTo>
                  <a:lnTo>
                    <a:pt x="794" y="2373"/>
                  </a:lnTo>
                  <a:lnTo>
                    <a:pt x="794" y="2373"/>
                  </a:lnTo>
                  <a:lnTo>
                    <a:pt x="790" y="2373"/>
                  </a:lnTo>
                  <a:lnTo>
                    <a:pt x="790" y="2375"/>
                  </a:lnTo>
                  <a:lnTo>
                    <a:pt x="788" y="2375"/>
                  </a:lnTo>
                  <a:lnTo>
                    <a:pt x="788" y="2375"/>
                  </a:lnTo>
                  <a:lnTo>
                    <a:pt x="786" y="2375"/>
                  </a:lnTo>
                  <a:lnTo>
                    <a:pt x="786" y="2375"/>
                  </a:lnTo>
                  <a:lnTo>
                    <a:pt x="784" y="2375"/>
                  </a:lnTo>
                  <a:lnTo>
                    <a:pt x="782" y="2373"/>
                  </a:lnTo>
                  <a:lnTo>
                    <a:pt x="782" y="2373"/>
                  </a:lnTo>
                  <a:lnTo>
                    <a:pt x="782" y="2371"/>
                  </a:lnTo>
                  <a:lnTo>
                    <a:pt x="780" y="2371"/>
                  </a:lnTo>
                  <a:lnTo>
                    <a:pt x="780" y="2371"/>
                  </a:lnTo>
                  <a:lnTo>
                    <a:pt x="778" y="2371"/>
                  </a:lnTo>
                  <a:lnTo>
                    <a:pt x="778" y="2369"/>
                  </a:lnTo>
                  <a:lnTo>
                    <a:pt x="776" y="2369"/>
                  </a:lnTo>
                  <a:lnTo>
                    <a:pt x="776" y="2365"/>
                  </a:lnTo>
                  <a:lnTo>
                    <a:pt x="774" y="2365"/>
                  </a:lnTo>
                  <a:lnTo>
                    <a:pt x="774" y="2359"/>
                  </a:lnTo>
                  <a:lnTo>
                    <a:pt x="774" y="2359"/>
                  </a:lnTo>
                  <a:lnTo>
                    <a:pt x="774" y="2357"/>
                  </a:lnTo>
                  <a:lnTo>
                    <a:pt x="770" y="2357"/>
                  </a:lnTo>
                  <a:lnTo>
                    <a:pt x="770" y="2359"/>
                  </a:lnTo>
                  <a:lnTo>
                    <a:pt x="770" y="2359"/>
                  </a:lnTo>
                  <a:lnTo>
                    <a:pt x="770" y="2357"/>
                  </a:lnTo>
                  <a:lnTo>
                    <a:pt x="767" y="2357"/>
                  </a:lnTo>
                  <a:lnTo>
                    <a:pt x="765" y="2357"/>
                  </a:lnTo>
                  <a:lnTo>
                    <a:pt x="765" y="2355"/>
                  </a:lnTo>
                  <a:lnTo>
                    <a:pt x="765" y="2355"/>
                  </a:lnTo>
                  <a:lnTo>
                    <a:pt x="763" y="2355"/>
                  </a:lnTo>
                  <a:lnTo>
                    <a:pt x="763" y="2355"/>
                  </a:lnTo>
                  <a:lnTo>
                    <a:pt x="761" y="2353"/>
                  </a:lnTo>
                  <a:lnTo>
                    <a:pt x="761" y="2352"/>
                  </a:lnTo>
                  <a:lnTo>
                    <a:pt x="761" y="2352"/>
                  </a:lnTo>
                  <a:lnTo>
                    <a:pt x="761" y="2350"/>
                  </a:lnTo>
                  <a:lnTo>
                    <a:pt x="759" y="2350"/>
                  </a:lnTo>
                  <a:lnTo>
                    <a:pt x="759" y="2350"/>
                  </a:lnTo>
                  <a:lnTo>
                    <a:pt x="759" y="2350"/>
                  </a:lnTo>
                  <a:lnTo>
                    <a:pt x="757" y="2348"/>
                  </a:lnTo>
                  <a:lnTo>
                    <a:pt x="757" y="2346"/>
                  </a:lnTo>
                  <a:lnTo>
                    <a:pt x="759" y="2346"/>
                  </a:lnTo>
                  <a:lnTo>
                    <a:pt x="759" y="2346"/>
                  </a:lnTo>
                  <a:lnTo>
                    <a:pt x="757" y="2346"/>
                  </a:lnTo>
                  <a:lnTo>
                    <a:pt x="759" y="2346"/>
                  </a:lnTo>
                  <a:lnTo>
                    <a:pt x="757" y="2346"/>
                  </a:lnTo>
                  <a:lnTo>
                    <a:pt x="757" y="2344"/>
                  </a:lnTo>
                  <a:lnTo>
                    <a:pt x="759" y="2344"/>
                  </a:lnTo>
                  <a:lnTo>
                    <a:pt x="759" y="2342"/>
                  </a:lnTo>
                  <a:lnTo>
                    <a:pt x="759" y="2342"/>
                  </a:lnTo>
                  <a:lnTo>
                    <a:pt x="759" y="2342"/>
                  </a:lnTo>
                  <a:lnTo>
                    <a:pt x="759" y="2344"/>
                  </a:lnTo>
                  <a:lnTo>
                    <a:pt x="761" y="2344"/>
                  </a:lnTo>
                  <a:lnTo>
                    <a:pt x="761" y="2344"/>
                  </a:lnTo>
                  <a:lnTo>
                    <a:pt x="761" y="2342"/>
                  </a:lnTo>
                  <a:lnTo>
                    <a:pt x="761" y="2344"/>
                  </a:lnTo>
                  <a:lnTo>
                    <a:pt x="761" y="2342"/>
                  </a:lnTo>
                  <a:lnTo>
                    <a:pt x="759" y="2342"/>
                  </a:lnTo>
                  <a:lnTo>
                    <a:pt x="759" y="2336"/>
                  </a:lnTo>
                  <a:lnTo>
                    <a:pt x="761" y="2336"/>
                  </a:lnTo>
                  <a:lnTo>
                    <a:pt x="761" y="2330"/>
                  </a:lnTo>
                  <a:lnTo>
                    <a:pt x="761" y="2330"/>
                  </a:lnTo>
                  <a:lnTo>
                    <a:pt x="761" y="2330"/>
                  </a:lnTo>
                  <a:lnTo>
                    <a:pt x="761" y="2326"/>
                  </a:lnTo>
                  <a:lnTo>
                    <a:pt x="761" y="2326"/>
                  </a:lnTo>
                  <a:lnTo>
                    <a:pt x="761" y="2316"/>
                  </a:lnTo>
                  <a:lnTo>
                    <a:pt x="763" y="2316"/>
                  </a:lnTo>
                  <a:lnTo>
                    <a:pt x="761" y="2316"/>
                  </a:lnTo>
                  <a:lnTo>
                    <a:pt x="763" y="2316"/>
                  </a:lnTo>
                  <a:lnTo>
                    <a:pt x="761" y="2316"/>
                  </a:lnTo>
                  <a:lnTo>
                    <a:pt x="763" y="2316"/>
                  </a:lnTo>
                  <a:lnTo>
                    <a:pt x="763" y="2314"/>
                  </a:lnTo>
                  <a:lnTo>
                    <a:pt x="761" y="2314"/>
                  </a:lnTo>
                  <a:lnTo>
                    <a:pt x="763" y="2314"/>
                  </a:lnTo>
                  <a:lnTo>
                    <a:pt x="761" y="2314"/>
                  </a:lnTo>
                  <a:lnTo>
                    <a:pt x="763" y="2314"/>
                  </a:lnTo>
                  <a:lnTo>
                    <a:pt x="763" y="2308"/>
                  </a:lnTo>
                  <a:lnTo>
                    <a:pt x="763" y="2308"/>
                  </a:lnTo>
                  <a:lnTo>
                    <a:pt x="763" y="2306"/>
                  </a:lnTo>
                  <a:lnTo>
                    <a:pt x="763" y="2306"/>
                  </a:lnTo>
                  <a:lnTo>
                    <a:pt x="763" y="2302"/>
                  </a:lnTo>
                  <a:lnTo>
                    <a:pt x="763" y="2302"/>
                  </a:lnTo>
                  <a:lnTo>
                    <a:pt x="763" y="2302"/>
                  </a:lnTo>
                  <a:lnTo>
                    <a:pt x="763" y="2302"/>
                  </a:lnTo>
                  <a:lnTo>
                    <a:pt x="763" y="2296"/>
                  </a:lnTo>
                  <a:lnTo>
                    <a:pt x="763" y="2296"/>
                  </a:lnTo>
                  <a:lnTo>
                    <a:pt x="761" y="2296"/>
                  </a:lnTo>
                  <a:lnTo>
                    <a:pt x="761" y="2294"/>
                  </a:lnTo>
                  <a:lnTo>
                    <a:pt x="761" y="2294"/>
                  </a:lnTo>
                  <a:lnTo>
                    <a:pt x="761" y="2292"/>
                  </a:lnTo>
                  <a:lnTo>
                    <a:pt x="759" y="2292"/>
                  </a:lnTo>
                  <a:lnTo>
                    <a:pt x="761" y="2292"/>
                  </a:lnTo>
                  <a:lnTo>
                    <a:pt x="759" y="2292"/>
                  </a:lnTo>
                  <a:lnTo>
                    <a:pt x="759" y="2292"/>
                  </a:lnTo>
                  <a:lnTo>
                    <a:pt x="761" y="2292"/>
                  </a:lnTo>
                  <a:lnTo>
                    <a:pt x="761" y="2290"/>
                  </a:lnTo>
                  <a:lnTo>
                    <a:pt x="759" y="2290"/>
                  </a:lnTo>
                  <a:lnTo>
                    <a:pt x="759" y="2288"/>
                  </a:lnTo>
                  <a:lnTo>
                    <a:pt x="759" y="2288"/>
                  </a:lnTo>
                  <a:lnTo>
                    <a:pt x="759" y="2286"/>
                  </a:lnTo>
                  <a:lnTo>
                    <a:pt x="759" y="2286"/>
                  </a:lnTo>
                  <a:lnTo>
                    <a:pt x="759" y="2286"/>
                  </a:lnTo>
                  <a:lnTo>
                    <a:pt x="759" y="2286"/>
                  </a:lnTo>
                  <a:lnTo>
                    <a:pt x="759" y="2286"/>
                  </a:lnTo>
                  <a:lnTo>
                    <a:pt x="759" y="2286"/>
                  </a:lnTo>
                  <a:lnTo>
                    <a:pt x="757" y="2286"/>
                  </a:lnTo>
                  <a:lnTo>
                    <a:pt x="757" y="2286"/>
                  </a:lnTo>
                  <a:lnTo>
                    <a:pt x="757" y="2284"/>
                  </a:lnTo>
                  <a:lnTo>
                    <a:pt x="757" y="2284"/>
                  </a:lnTo>
                  <a:lnTo>
                    <a:pt x="757" y="2284"/>
                  </a:lnTo>
                  <a:lnTo>
                    <a:pt x="757" y="2284"/>
                  </a:lnTo>
                  <a:lnTo>
                    <a:pt x="757" y="2284"/>
                  </a:lnTo>
                  <a:lnTo>
                    <a:pt x="757" y="2284"/>
                  </a:lnTo>
                  <a:lnTo>
                    <a:pt x="757" y="2282"/>
                  </a:lnTo>
                  <a:lnTo>
                    <a:pt x="755" y="2282"/>
                  </a:lnTo>
                  <a:lnTo>
                    <a:pt x="755" y="2280"/>
                  </a:lnTo>
                  <a:lnTo>
                    <a:pt x="755" y="2280"/>
                  </a:lnTo>
                  <a:lnTo>
                    <a:pt x="755" y="2280"/>
                  </a:lnTo>
                  <a:lnTo>
                    <a:pt x="753" y="2280"/>
                  </a:lnTo>
                  <a:lnTo>
                    <a:pt x="753" y="2278"/>
                  </a:lnTo>
                  <a:lnTo>
                    <a:pt x="755" y="2278"/>
                  </a:lnTo>
                  <a:lnTo>
                    <a:pt x="755" y="2278"/>
                  </a:lnTo>
                  <a:lnTo>
                    <a:pt x="753" y="2278"/>
                  </a:lnTo>
                  <a:lnTo>
                    <a:pt x="753" y="2276"/>
                  </a:lnTo>
                  <a:lnTo>
                    <a:pt x="753" y="2276"/>
                  </a:lnTo>
                  <a:lnTo>
                    <a:pt x="753" y="2274"/>
                  </a:lnTo>
                  <a:lnTo>
                    <a:pt x="751" y="2274"/>
                  </a:lnTo>
                  <a:lnTo>
                    <a:pt x="751" y="2272"/>
                  </a:lnTo>
                  <a:lnTo>
                    <a:pt x="753" y="2272"/>
                  </a:lnTo>
                  <a:lnTo>
                    <a:pt x="753" y="2272"/>
                  </a:lnTo>
                  <a:lnTo>
                    <a:pt x="751" y="2272"/>
                  </a:lnTo>
                  <a:lnTo>
                    <a:pt x="751" y="2270"/>
                  </a:lnTo>
                  <a:lnTo>
                    <a:pt x="751" y="2270"/>
                  </a:lnTo>
                  <a:lnTo>
                    <a:pt x="751" y="2270"/>
                  </a:lnTo>
                  <a:lnTo>
                    <a:pt x="749" y="2268"/>
                  </a:lnTo>
                  <a:lnTo>
                    <a:pt x="749" y="2266"/>
                  </a:lnTo>
                  <a:lnTo>
                    <a:pt x="749" y="2266"/>
                  </a:lnTo>
                  <a:lnTo>
                    <a:pt x="749" y="2264"/>
                  </a:lnTo>
                  <a:lnTo>
                    <a:pt x="747" y="2264"/>
                  </a:lnTo>
                  <a:lnTo>
                    <a:pt x="747" y="2262"/>
                  </a:lnTo>
                  <a:lnTo>
                    <a:pt x="747" y="2262"/>
                  </a:lnTo>
                  <a:lnTo>
                    <a:pt x="747" y="2260"/>
                  </a:lnTo>
                  <a:lnTo>
                    <a:pt x="747" y="2260"/>
                  </a:lnTo>
                  <a:lnTo>
                    <a:pt x="747" y="2258"/>
                  </a:lnTo>
                  <a:lnTo>
                    <a:pt x="745" y="2258"/>
                  </a:lnTo>
                  <a:lnTo>
                    <a:pt x="745" y="2256"/>
                  </a:lnTo>
                  <a:lnTo>
                    <a:pt x="747" y="2256"/>
                  </a:lnTo>
                  <a:lnTo>
                    <a:pt x="747" y="2254"/>
                  </a:lnTo>
                  <a:lnTo>
                    <a:pt x="745" y="2254"/>
                  </a:lnTo>
                  <a:lnTo>
                    <a:pt x="745" y="2245"/>
                  </a:lnTo>
                  <a:lnTo>
                    <a:pt x="745" y="2245"/>
                  </a:lnTo>
                  <a:lnTo>
                    <a:pt x="745" y="2239"/>
                  </a:lnTo>
                  <a:lnTo>
                    <a:pt x="743" y="2239"/>
                  </a:lnTo>
                  <a:lnTo>
                    <a:pt x="743" y="2237"/>
                  </a:lnTo>
                  <a:lnTo>
                    <a:pt x="743" y="2237"/>
                  </a:lnTo>
                  <a:lnTo>
                    <a:pt x="743" y="2235"/>
                  </a:lnTo>
                  <a:lnTo>
                    <a:pt x="741" y="2235"/>
                  </a:lnTo>
                  <a:lnTo>
                    <a:pt x="741" y="2233"/>
                  </a:lnTo>
                  <a:lnTo>
                    <a:pt x="741" y="2233"/>
                  </a:lnTo>
                  <a:lnTo>
                    <a:pt x="741" y="2231"/>
                  </a:lnTo>
                  <a:lnTo>
                    <a:pt x="739" y="2231"/>
                  </a:lnTo>
                  <a:lnTo>
                    <a:pt x="739" y="2231"/>
                  </a:lnTo>
                  <a:lnTo>
                    <a:pt x="739" y="2231"/>
                  </a:lnTo>
                  <a:lnTo>
                    <a:pt x="739" y="2231"/>
                  </a:lnTo>
                  <a:lnTo>
                    <a:pt x="737" y="2231"/>
                  </a:lnTo>
                  <a:lnTo>
                    <a:pt x="737" y="2229"/>
                  </a:lnTo>
                  <a:lnTo>
                    <a:pt x="737" y="2229"/>
                  </a:lnTo>
                  <a:lnTo>
                    <a:pt x="737" y="2229"/>
                  </a:lnTo>
                  <a:lnTo>
                    <a:pt x="735" y="2229"/>
                  </a:lnTo>
                  <a:lnTo>
                    <a:pt x="735" y="2227"/>
                  </a:lnTo>
                  <a:lnTo>
                    <a:pt x="733" y="2227"/>
                  </a:lnTo>
                  <a:lnTo>
                    <a:pt x="733" y="2227"/>
                  </a:lnTo>
                  <a:lnTo>
                    <a:pt x="733" y="2227"/>
                  </a:lnTo>
                  <a:lnTo>
                    <a:pt x="733" y="2227"/>
                  </a:lnTo>
                  <a:lnTo>
                    <a:pt x="733" y="2227"/>
                  </a:lnTo>
                  <a:lnTo>
                    <a:pt x="727" y="2227"/>
                  </a:lnTo>
                  <a:lnTo>
                    <a:pt x="725" y="2227"/>
                  </a:lnTo>
                  <a:lnTo>
                    <a:pt x="725" y="2227"/>
                  </a:lnTo>
                  <a:lnTo>
                    <a:pt x="725" y="2229"/>
                  </a:lnTo>
                  <a:lnTo>
                    <a:pt x="725" y="2229"/>
                  </a:lnTo>
                  <a:lnTo>
                    <a:pt x="725" y="2231"/>
                  </a:lnTo>
                  <a:lnTo>
                    <a:pt x="723" y="2231"/>
                  </a:lnTo>
                  <a:lnTo>
                    <a:pt x="723" y="2229"/>
                  </a:lnTo>
                  <a:lnTo>
                    <a:pt x="723" y="2229"/>
                  </a:lnTo>
                  <a:lnTo>
                    <a:pt x="723" y="2229"/>
                  </a:lnTo>
                  <a:lnTo>
                    <a:pt x="723" y="2229"/>
                  </a:lnTo>
                  <a:lnTo>
                    <a:pt x="723" y="2227"/>
                  </a:lnTo>
                  <a:lnTo>
                    <a:pt x="723" y="2227"/>
                  </a:lnTo>
                  <a:lnTo>
                    <a:pt x="723" y="2225"/>
                  </a:lnTo>
                  <a:lnTo>
                    <a:pt x="723" y="2225"/>
                  </a:lnTo>
                  <a:lnTo>
                    <a:pt x="723" y="2225"/>
                  </a:lnTo>
                  <a:lnTo>
                    <a:pt x="721" y="2225"/>
                  </a:lnTo>
                  <a:lnTo>
                    <a:pt x="721" y="2223"/>
                  </a:lnTo>
                  <a:lnTo>
                    <a:pt x="721" y="2223"/>
                  </a:lnTo>
                  <a:lnTo>
                    <a:pt x="721" y="2223"/>
                  </a:lnTo>
                  <a:lnTo>
                    <a:pt x="719" y="2223"/>
                  </a:lnTo>
                  <a:lnTo>
                    <a:pt x="719" y="2221"/>
                  </a:lnTo>
                  <a:lnTo>
                    <a:pt x="719" y="2221"/>
                  </a:lnTo>
                  <a:lnTo>
                    <a:pt x="719" y="2219"/>
                  </a:lnTo>
                  <a:lnTo>
                    <a:pt x="717" y="2217"/>
                  </a:lnTo>
                  <a:lnTo>
                    <a:pt x="717" y="2217"/>
                  </a:lnTo>
                  <a:lnTo>
                    <a:pt x="717" y="2217"/>
                  </a:lnTo>
                  <a:lnTo>
                    <a:pt x="717" y="2211"/>
                  </a:lnTo>
                  <a:lnTo>
                    <a:pt x="715" y="2211"/>
                  </a:lnTo>
                  <a:lnTo>
                    <a:pt x="715" y="2209"/>
                  </a:lnTo>
                  <a:lnTo>
                    <a:pt x="717" y="2209"/>
                  </a:lnTo>
                  <a:lnTo>
                    <a:pt x="717" y="2207"/>
                  </a:lnTo>
                  <a:lnTo>
                    <a:pt x="717" y="2207"/>
                  </a:lnTo>
                  <a:lnTo>
                    <a:pt x="717" y="2205"/>
                  </a:lnTo>
                  <a:lnTo>
                    <a:pt x="717" y="2205"/>
                  </a:lnTo>
                  <a:lnTo>
                    <a:pt x="717" y="2203"/>
                  </a:lnTo>
                  <a:lnTo>
                    <a:pt x="719" y="2203"/>
                  </a:lnTo>
                  <a:lnTo>
                    <a:pt x="719" y="2199"/>
                  </a:lnTo>
                  <a:lnTo>
                    <a:pt x="717" y="2199"/>
                  </a:lnTo>
                  <a:lnTo>
                    <a:pt x="717" y="2195"/>
                  </a:lnTo>
                  <a:lnTo>
                    <a:pt x="717" y="2195"/>
                  </a:lnTo>
                  <a:lnTo>
                    <a:pt x="717" y="2193"/>
                  </a:lnTo>
                  <a:lnTo>
                    <a:pt x="717" y="2193"/>
                  </a:lnTo>
                  <a:lnTo>
                    <a:pt x="717" y="2193"/>
                  </a:lnTo>
                  <a:lnTo>
                    <a:pt x="717" y="2191"/>
                  </a:lnTo>
                  <a:lnTo>
                    <a:pt x="715" y="2191"/>
                  </a:lnTo>
                  <a:lnTo>
                    <a:pt x="715" y="2191"/>
                  </a:lnTo>
                  <a:lnTo>
                    <a:pt x="715" y="2191"/>
                  </a:lnTo>
                  <a:lnTo>
                    <a:pt x="715" y="2189"/>
                  </a:lnTo>
                  <a:lnTo>
                    <a:pt x="717" y="2189"/>
                  </a:lnTo>
                  <a:lnTo>
                    <a:pt x="717" y="2183"/>
                  </a:lnTo>
                  <a:lnTo>
                    <a:pt x="715" y="2183"/>
                  </a:lnTo>
                  <a:lnTo>
                    <a:pt x="715" y="2181"/>
                  </a:lnTo>
                  <a:lnTo>
                    <a:pt x="717" y="2181"/>
                  </a:lnTo>
                  <a:lnTo>
                    <a:pt x="717" y="2181"/>
                  </a:lnTo>
                  <a:lnTo>
                    <a:pt x="717" y="2181"/>
                  </a:lnTo>
                  <a:lnTo>
                    <a:pt x="717" y="2179"/>
                  </a:lnTo>
                  <a:lnTo>
                    <a:pt x="719" y="2179"/>
                  </a:lnTo>
                  <a:lnTo>
                    <a:pt x="719" y="2181"/>
                  </a:lnTo>
                  <a:lnTo>
                    <a:pt x="721" y="2181"/>
                  </a:lnTo>
                  <a:lnTo>
                    <a:pt x="721" y="2179"/>
                  </a:lnTo>
                  <a:lnTo>
                    <a:pt x="723" y="2179"/>
                  </a:lnTo>
                  <a:lnTo>
                    <a:pt x="723" y="2179"/>
                  </a:lnTo>
                  <a:lnTo>
                    <a:pt x="723" y="2179"/>
                  </a:lnTo>
                  <a:lnTo>
                    <a:pt x="723" y="2175"/>
                  </a:lnTo>
                  <a:lnTo>
                    <a:pt x="723" y="2175"/>
                  </a:lnTo>
                  <a:lnTo>
                    <a:pt x="723" y="2175"/>
                  </a:lnTo>
                  <a:lnTo>
                    <a:pt x="723" y="2175"/>
                  </a:lnTo>
                  <a:lnTo>
                    <a:pt x="723" y="2167"/>
                  </a:lnTo>
                  <a:lnTo>
                    <a:pt x="725" y="2167"/>
                  </a:lnTo>
                  <a:lnTo>
                    <a:pt x="725" y="2145"/>
                  </a:lnTo>
                  <a:lnTo>
                    <a:pt x="723" y="2145"/>
                  </a:lnTo>
                  <a:lnTo>
                    <a:pt x="725" y="2145"/>
                  </a:lnTo>
                  <a:lnTo>
                    <a:pt x="725" y="2138"/>
                  </a:lnTo>
                  <a:lnTo>
                    <a:pt x="723" y="2138"/>
                  </a:lnTo>
                  <a:lnTo>
                    <a:pt x="723" y="2134"/>
                  </a:lnTo>
                  <a:lnTo>
                    <a:pt x="723" y="2134"/>
                  </a:lnTo>
                  <a:lnTo>
                    <a:pt x="723" y="2128"/>
                  </a:lnTo>
                  <a:lnTo>
                    <a:pt x="723" y="2128"/>
                  </a:lnTo>
                  <a:lnTo>
                    <a:pt x="723" y="2124"/>
                  </a:lnTo>
                  <a:lnTo>
                    <a:pt x="721" y="2124"/>
                  </a:lnTo>
                  <a:lnTo>
                    <a:pt x="721" y="2120"/>
                  </a:lnTo>
                  <a:lnTo>
                    <a:pt x="721" y="2120"/>
                  </a:lnTo>
                  <a:lnTo>
                    <a:pt x="721" y="2112"/>
                  </a:lnTo>
                  <a:lnTo>
                    <a:pt x="719" y="2112"/>
                  </a:lnTo>
                  <a:lnTo>
                    <a:pt x="719" y="2102"/>
                  </a:lnTo>
                  <a:lnTo>
                    <a:pt x="719" y="2102"/>
                  </a:lnTo>
                  <a:lnTo>
                    <a:pt x="719" y="2092"/>
                  </a:lnTo>
                  <a:lnTo>
                    <a:pt x="717" y="2092"/>
                  </a:lnTo>
                  <a:lnTo>
                    <a:pt x="717" y="2088"/>
                  </a:lnTo>
                  <a:lnTo>
                    <a:pt x="719" y="2088"/>
                  </a:lnTo>
                  <a:lnTo>
                    <a:pt x="719" y="2088"/>
                  </a:lnTo>
                  <a:lnTo>
                    <a:pt x="721" y="2088"/>
                  </a:lnTo>
                  <a:lnTo>
                    <a:pt x="721" y="2086"/>
                  </a:lnTo>
                  <a:lnTo>
                    <a:pt x="723" y="2086"/>
                  </a:lnTo>
                  <a:lnTo>
                    <a:pt x="723" y="2086"/>
                  </a:lnTo>
                  <a:lnTo>
                    <a:pt x="727" y="2086"/>
                  </a:lnTo>
                  <a:lnTo>
                    <a:pt x="727" y="2086"/>
                  </a:lnTo>
                  <a:lnTo>
                    <a:pt x="729" y="2086"/>
                  </a:lnTo>
                  <a:lnTo>
                    <a:pt x="729" y="2084"/>
                  </a:lnTo>
                  <a:lnTo>
                    <a:pt x="729" y="2084"/>
                  </a:lnTo>
                  <a:lnTo>
                    <a:pt x="729" y="2080"/>
                  </a:lnTo>
                  <a:lnTo>
                    <a:pt x="731" y="2080"/>
                  </a:lnTo>
                  <a:lnTo>
                    <a:pt x="731" y="2076"/>
                  </a:lnTo>
                  <a:lnTo>
                    <a:pt x="731" y="2076"/>
                  </a:lnTo>
                  <a:lnTo>
                    <a:pt x="731" y="2074"/>
                  </a:lnTo>
                  <a:lnTo>
                    <a:pt x="731" y="2068"/>
                  </a:lnTo>
                  <a:lnTo>
                    <a:pt x="731" y="2066"/>
                  </a:lnTo>
                  <a:lnTo>
                    <a:pt x="729" y="2066"/>
                  </a:lnTo>
                  <a:lnTo>
                    <a:pt x="729" y="2068"/>
                  </a:lnTo>
                  <a:lnTo>
                    <a:pt x="729" y="2066"/>
                  </a:lnTo>
                  <a:lnTo>
                    <a:pt x="725" y="2066"/>
                  </a:lnTo>
                  <a:lnTo>
                    <a:pt x="725" y="2068"/>
                  </a:lnTo>
                  <a:lnTo>
                    <a:pt x="725" y="2068"/>
                  </a:lnTo>
                  <a:lnTo>
                    <a:pt x="725" y="2068"/>
                  </a:lnTo>
                  <a:lnTo>
                    <a:pt x="723" y="2068"/>
                  </a:lnTo>
                  <a:lnTo>
                    <a:pt x="723" y="2070"/>
                  </a:lnTo>
                  <a:lnTo>
                    <a:pt x="723" y="2070"/>
                  </a:lnTo>
                  <a:lnTo>
                    <a:pt x="723" y="2070"/>
                  </a:lnTo>
                  <a:lnTo>
                    <a:pt x="723" y="2070"/>
                  </a:lnTo>
                  <a:lnTo>
                    <a:pt x="723" y="2070"/>
                  </a:lnTo>
                  <a:lnTo>
                    <a:pt x="723" y="2070"/>
                  </a:lnTo>
                  <a:lnTo>
                    <a:pt x="721" y="2070"/>
                  </a:lnTo>
                  <a:lnTo>
                    <a:pt x="721" y="2068"/>
                  </a:lnTo>
                  <a:lnTo>
                    <a:pt x="721" y="2068"/>
                  </a:lnTo>
                  <a:lnTo>
                    <a:pt x="719" y="2068"/>
                  </a:lnTo>
                  <a:lnTo>
                    <a:pt x="713" y="2068"/>
                  </a:lnTo>
                  <a:lnTo>
                    <a:pt x="713" y="2068"/>
                  </a:lnTo>
                  <a:lnTo>
                    <a:pt x="713" y="2068"/>
                  </a:lnTo>
                  <a:lnTo>
                    <a:pt x="713" y="2068"/>
                  </a:lnTo>
                  <a:lnTo>
                    <a:pt x="713" y="2068"/>
                  </a:lnTo>
                  <a:lnTo>
                    <a:pt x="713" y="2070"/>
                  </a:lnTo>
                  <a:lnTo>
                    <a:pt x="711" y="2070"/>
                  </a:lnTo>
                  <a:lnTo>
                    <a:pt x="711" y="2072"/>
                  </a:lnTo>
                  <a:lnTo>
                    <a:pt x="711" y="2072"/>
                  </a:lnTo>
                  <a:lnTo>
                    <a:pt x="711" y="2072"/>
                  </a:lnTo>
                  <a:lnTo>
                    <a:pt x="711" y="2072"/>
                  </a:lnTo>
                  <a:lnTo>
                    <a:pt x="711" y="2072"/>
                  </a:lnTo>
                  <a:lnTo>
                    <a:pt x="711" y="2070"/>
                  </a:lnTo>
                  <a:lnTo>
                    <a:pt x="709" y="2070"/>
                  </a:lnTo>
                  <a:lnTo>
                    <a:pt x="709" y="2068"/>
                  </a:lnTo>
                  <a:lnTo>
                    <a:pt x="709" y="2068"/>
                  </a:lnTo>
                  <a:lnTo>
                    <a:pt x="709" y="2068"/>
                  </a:lnTo>
                  <a:lnTo>
                    <a:pt x="709" y="2068"/>
                  </a:lnTo>
                  <a:lnTo>
                    <a:pt x="709" y="2066"/>
                  </a:lnTo>
                  <a:lnTo>
                    <a:pt x="709" y="2066"/>
                  </a:lnTo>
                  <a:lnTo>
                    <a:pt x="709" y="2066"/>
                  </a:lnTo>
                  <a:lnTo>
                    <a:pt x="707" y="2066"/>
                  </a:lnTo>
                  <a:lnTo>
                    <a:pt x="707" y="2064"/>
                  </a:lnTo>
                  <a:lnTo>
                    <a:pt x="707" y="2064"/>
                  </a:lnTo>
                  <a:lnTo>
                    <a:pt x="707" y="2064"/>
                  </a:lnTo>
                  <a:lnTo>
                    <a:pt x="707" y="2064"/>
                  </a:lnTo>
                  <a:lnTo>
                    <a:pt x="705" y="2064"/>
                  </a:lnTo>
                  <a:lnTo>
                    <a:pt x="705" y="2064"/>
                  </a:lnTo>
                  <a:lnTo>
                    <a:pt x="705" y="2064"/>
                  </a:lnTo>
                  <a:lnTo>
                    <a:pt x="705" y="2064"/>
                  </a:lnTo>
                  <a:lnTo>
                    <a:pt x="703" y="2064"/>
                  </a:lnTo>
                  <a:lnTo>
                    <a:pt x="703" y="2064"/>
                  </a:lnTo>
                  <a:lnTo>
                    <a:pt x="703" y="2062"/>
                  </a:lnTo>
                  <a:lnTo>
                    <a:pt x="703" y="2062"/>
                  </a:lnTo>
                  <a:lnTo>
                    <a:pt x="703" y="2060"/>
                  </a:lnTo>
                  <a:lnTo>
                    <a:pt x="701" y="2060"/>
                  </a:lnTo>
                  <a:lnTo>
                    <a:pt x="701" y="2060"/>
                  </a:lnTo>
                  <a:lnTo>
                    <a:pt x="701" y="2060"/>
                  </a:lnTo>
                  <a:lnTo>
                    <a:pt x="701" y="2060"/>
                  </a:lnTo>
                  <a:lnTo>
                    <a:pt x="701" y="2060"/>
                  </a:lnTo>
                  <a:lnTo>
                    <a:pt x="701" y="2058"/>
                  </a:lnTo>
                  <a:lnTo>
                    <a:pt x="699" y="2058"/>
                  </a:lnTo>
                  <a:lnTo>
                    <a:pt x="699" y="2058"/>
                  </a:lnTo>
                  <a:lnTo>
                    <a:pt x="699" y="2058"/>
                  </a:lnTo>
                  <a:lnTo>
                    <a:pt x="699" y="2056"/>
                  </a:lnTo>
                  <a:lnTo>
                    <a:pt x="699" y="2056"/>
                  </a:lnTo>
                  <a:lnTo>
                    <a:pt x="699" y="2054"/>
                  </a:lnTo>
                  <a:lnTo>
                    <a:pt x="697" y="2054"/>
                  </a:lnTo>
                  <a:lnTo>
                    <a:pt x="697" y="2054"/>
                  </a:lnTo>
                  <a:lnTo>
                    <a:pt x="695" y="2054"/>
                  </a:lnTo>
                  <a:lnTo>
                    <a:pt x="695" y="2052"/>
                  </a:lnTo>
                  <a:lnTo>
                    <a:pt x="693" y="2052"/>
                  </a:lnTo>
                  <a:lnTo>
                    <a:pt x="693" y="2052"/>
                  </a:lnTo>
                  <a:lnTo>
                    <a:pt x="693" y="2052"/>
                  </a:lnTo>
                  <a:lnTo>
                    <a:pt x="693" y="2050"/>
                  </a:lnTo>
                  <a:lnTo>
                    <a:pt x="691" y="2050"/>
                  </a:lnTo>
                  <a:lnTo>
                    <a:pt x="691" y="2052"/>
                  </a:lnTo>
                  <a:lnTo>
                    <a:pt x="691" y="2052"/>
                  </a:lnTo>
                  <a:lnTo>
                    <a:pt x="691" y="2052"/>
                  </a:lnTo>
                  <a:lnTo>
                    <a:pt x="691" y="2052"/>
                  </a:lnTo>
                  <a:lnTo>
                    <a:pt x="689" y="2052"/>
                  </a:lnTo>
                  <a:lnTo>
                    <a:pt x="689" y="2050"/>
                  </a:lnTo>
                  <a:lnTo>
                    <a:pt x="689" y="2050"/>
                  </a:lnTo>
                  <a:lnTo>
                    <a:pt x="689" y="2050"/>
                  </a:lnTo>
                  <a:lnTo>
                    <a:pt x="687" y="2050"/>
                  </a:lnTo>
                  <a:lnTo>
                    <a:pt x="687" y="2048"/>
                  </a:lnTo>
                  <a:lnTo>
                    <a:pt x="687" y="2048"/>
                  </a:lnTo>
                  <a:lnTo>
                    <a:pt x="687" y="2048"/>
                  </a:lnTo>
                  <a:lnTo>
                    <a:pt x="687" y="2048"/>
                  </a:lnTo>
                  <a:lnTo>
                    <a:pt x="687" y="2048"/>
                  </a:lnTo>
                  <a:lnTo>
                    <a:pt x="685" y="2048"/>
                  </a:lnTo>
                  <a:lnTo>
                    <a:pt x="685" y="2046"/>
                  </a:lnTo>
                  <a:lnTo>
                    <a:pt x="685" y="2046"/>
                  </a:lnTo>
                  <a:lnTo>
                    <a:pt x="685" y="2044"/>
                  </a:lnTo>
                  <a:lnTo>
                    <a:pt x="683" y="2044"/>
                  </a:lnTo>
                  <a:lnTo>
                    <a:pt x="683" y="2044"/>
                  </a:lnTo>
                  <a:lnTo>
                    <a:pt x="683" y="2044"/>
                  </a:lnTo>
                  <a:lnTo>
                    <a:pt x="683" y="2042"/>
                  </a:lnTo>
                  <a:lnTo>
                    <a:pt x="681" y="2042"/>
                  </a:lnTo>
                  <a:lnTo>
                    <a:pt x="679" y="2042"/>
                  </a:lnTo>
                  <a:lnTo>
                    <a:pt x="675" y="2042"/>
                  </a:lnTo>
                  <a:lnTo>
                    <a:pt x="675" y="2040"/>
                  </a:lnTo>
                  <a:lnTo>
                    <a:pt x="675" y="2040"/>
                  </a:lnTo>
                  <a:lnTo>
                    <a:pt x="675" y="2040"/>
                  </a:lnTo>
                  <a:lnTo>
                    <a:pt x="673" y="2040"/>
                  </a:lnTo>
                  <a:lnTo>
                    <a:pt x="673" y="2040"/>
                  </a:lnTo>
                  <a:lnTo>
                    <a:pt x="673" y="2040"/>
                  </a:lnTo>
                  <a:lnTo>
                    <a:pt x="673" y="2040"/>
                  </a:lnTo>
                  <a:lnTo>
                    <a:pt x="673" y="2038"/>
                  </a:lnTo>
                  <a:lnTo>
                    <a:pt x="671" y="2038"/>
                  </a:lnTo>
                  <a:lnTo>
                    <a:pt x="671" y="2038"/>
                  </a:lnTo>
                  <a:lnTo>
                    <a:pt x="671" y="2038"/>
                  </a:lnTo>
                  <a:lnTo>
                    <a:pt x="671" y="2037"/>
                  </a:lnTo>
                  <a:lnTo>
                    <a:pt x="669" y="2037"/>
                  </a:lnTo>
                  <a:lnTo>
                    <a:pt x="669" y="2035"/>
                  </a:lnTo>
                  <a:lnTo>
                    <a:pt x="669" y="2035"/>
                  </a:lnTo>
                  <a:lnTo>
                    <a:pt x="669" y="2035"/>
                  </a:lnTo>
                  <a:lnTo>
                    <a:pt x="667" y="2035"/>
                  </a:lnTo>
                  <a:lnTo>
                    <a:pt x="667" y="2033"/>
                  </a:lnTo>
                  <a:lnTo>
                    <a:pt x="667" y="2033"/>
                  </a:lnTo>
                  <a:lnTo>
                    <a:pt x="665" y="2033"/>
                  </a:lnTo>
                  <a:lnTo>
                    <a:pt x="665" y="2033"/>
                  </a:lnTo>
                  <a:lnTo>
                    <a:pt x="665" y="2031"/>
                  </a:lnTo>
                  <a:lnTo>
                    <a:pt x="664" y="2031"/>
                  </a:lnTo>
                  <a:lnTo>
                    <a:pt x="664" y="2031"/>
                  </a:lnTo>
                  <a:lnTo>
                    <a:pt x="662" y="2031"/>
                  </a:lnTo>
                  <a:lnTo>
                    <a:pt x="662" y="2029"/>
                  </a:lnTo>
                  <a:lnTo>
                    <a:pt x="658" y="2029"/>
                  </a:lnTo>
                  <a:lnTo>
                    <a:pt x="656" y="2029"/>
                  </a:lnTo>
                  <a:lnTo>
                    <a:pt x="652" y="2029"/>
                  </a:lnTo>
                  <a:lnTo>
                    <a:pt x="652" y="2027"/>
                  </a:lnTo>
                  <a:lnTo>
                    <a:pt x="652" y="2027"/>
                  </a:lnTo>
                  <a:lnTo>
                    <a:pt x="654" y="2027"/>
                  </a:lnTo>
                  <a:lnTo>
                    <a:pt x="654" y="2029"/>
                  </a:lnTo>
                  <a:lnTo>
                    <a:pt x="654" y="2027"/>
                  </a:lnTo>
                  <a:lnTo>
                    <a:pt x="662" y="2027"/>
                  </a:lnTo>
                  <a:lnTo>
                    <a:pt x="662" y="2029"/>
                  </a:lnTo>
                  <a:lnTo>
                    <a:pt x="664" y="2029"/>
                  </a:lnTo>
                  <a:lnTo>
                    <a:pt x="664" y="2029"/>
                  </a:lnTo>
                  <a:lnTo>
                    <a:pt x="664" y="2029"/>
                  </a:lnTo>
                  <a:lnTo>
                    <a:pt x="664" y="2029"/>
                  </a:lnTo>
                  <a:lnTo>
                    <a:pt x="664" y="2029"/>
                  </a:lnTo>
                  <a:lnTo>
                    <a:pt x="664" y="2031"/>
                  </a:lnTo>
                  <a:lnTo>
                    <a:pt x="665" y="2031"/>
                  </a:lnTo>
                  <a:lnTo>
                    <a:pt x="664" y="2031"/>
                  </a:lnTo>
                  <a:lnTo>
                    <a:pt x="664" y="2029"/>
                  </a:lnTo>
                  <a:lnTo>
                    <a:pt x="664" y="2029"/>
                  </a:lnTo>
                  <a:lnTo>
                    <a:pt x="664" y="2029"/>
                  </a:lnTo>
                  <a:lnTo>
                    <a:pt x="662" y="2029"/>
                  </a:lnTo>
                  <a:lnTo>
                    <a:pt x="662" y="2027"/>
                  </a:lnTo>
                  <a:lnTo>
                    <a:pt x="662" y="2027"/>
                  </a:lnTo>
                  <a:lnTo>
                    <a:pt x="662" y="2027"/>
                  </a:lnTo>
                  <a:lnTo>
                    <a:pt x="660" y="2027"/>
                  </a:lnTo>
                  <a:lnTo>
                    <a:pt x="660" y="2025"/>
                  </a:lnTo>
                  <a:lnTo>
                    <a:pt x="658" y="2025"/>
                  </a:lnTo>
                  <a:lnTo>
                    <a:pt x="658" y="2025"/>
                  </a:lnTo>
                  <a:lnTo>
                    <a:pt x="658" y="2025"/>
                  </a:lnTo>
                  <a:lnTo>
                    <a:pt x="658" y="2023"/>
                  </a:lnTo>
                  <a:lnTo>
                    <a:pt x="656" y="2023"/>
                  </a:lnTo>
                  <a:lnTo>
                    <a:pt x="656" y="2021"/>
                  </a:lnTo>
                  <a:lnTo>
                    <a:pt x="654" y="2021"/>
                  </a:lnTo>
                  <a:lnTo>
                    <a:pt x="654" y="2019"/>
                  </a:lnTo>
                  <a:lnTo>
                    <a:pt x="652" y="2019"/>
                  </a:lnTo>
                  <a:lnTo>
                    <a:pt x="652" y="2019"/>
                  </a:lnTo>
                  <a:lnTo>
                    <a:pt x="652" y="2019"/>
                  </a:lnTo>
                  <a:lnTo>
                    <a:pt x="652" y="2017"/>
                  </a:lnTo>
                  <a:lnTo>
                    <a:pt x="650" y="2017"/>
                  </a:lnTo>
                  <a:lnTo>
                    <a:pt x="650" y="2017"/>
                  </a:lnTo>
                  <a:lnTo>
                    <a:pt x="648" y="2017"/>
                  </a:lnTo>
                  <a:lnTo>
                    <a:pt x="648" y="2015"/>
                  </a:lnTo>
                  <a:lnTo>
                    <a:pt x="646" y="2015"/>
                  </a:lnTo>
                  <a:lnTo>
                    <a:pt x="646" y="2017"/>
                  </a:lnTo>
                  <a:lnTo>
                    <a:pt x="646" y="2017"/>
                  </a:lnTo>
                  <a:lnTo>
                    <a:pt x="646" y="2019"/>
                  </a:lnTo>
                  <a:lnTo>
                    <a:pt x="648" y="2019"/>
                  </a:lnTo>
                  <a:lnTo>
                    <a:pt x="648" y="2021"/>
                  </a:lnTo>
                  <a:lnTo>
                    <a:pt x="650" y="2021"/>
                  </a:lnTo>
                  <a:lnTo>
                    <a:pt x="650" y="2021"/>
                  </a:lnTo>
                  <a:lnTo>
                    <a:pt x="650" y="2021"/>
                  </a:lnTo>
                  <a:lnTo>
                    <a:pt x="650" y="2023"/>
                  </a:lnTo>
                  <a:lnTo>
                    <a:pt x="650" y="2023"/>
                  </a:lnTo>
                  <a:lnTo>
                    <a:pt x="650" y="2025"/>
                  </a:lnTo>
                  <a:lnTo>
                    <a:pt x="650" y="2025"/>
                  </a:lnTo>
                  <a:lnTo>
                    <a:pt x="650" y="2025"/>
                  </a:lnTo>
                  <a:lnTo>
                    <a:pt x="652" y="2025"/>
                  </a:lnTo>
                  <a:lnTo>
                    <a:pt x="652" y="2027"/>
                  </a:lnTo>
                  <a:lnTo>
                    <a:pt x="652" y="2027"/>
                  </a:lnTo>
                  <a:lnTo>
                    <a:pt x="652" y="2029"/>
                  </a:lnTo>
                  <a:lnTo>
                    <a:pt x="650" y="2029"/>
                  </a:lnTo>
                  <a:lnTo>
                    <a:pt x="650" y="2031"/>
                  </a:lnTo>
                  <a:lnTo>
                    <a:pt x="648" y="2031"/>
                  </a:lnTo>
                  <a:lnTo>
                    <a:pt x="648" y="2031"/>
                  </a:lnTo>
                  <a:lnTo>
                    <a:pt x="648" y="2031"/>
                  </a:lnTo>
                  <a:lnTo>
                    <a:pt x="646" y="2033"/>
                  </a:lnTo>
                  <a:lnTo>
                    <a:pt x="646" y="2033"/>
                  </a:lnTo>
                  <a:lnTo>
                    <a:pt x="646" y="2033"/>
                  </a:lnTo>
                  <a:lnTo>
                    <a:pt x="644" y="2035"/>
                  </a:lnTo>
                  <a:lnTo>
                    <a:pt x="646" y="2035"/>
                  </a:lnTo>
                  <a:lnTo>
                    <a:pt x="644" y="2035"/>
                  </a:lnTo>
                  <a:lnTo>
                    <a:pt x="644" y="2035"/>
                  </a:lnTo>
                  <a:lnTo>
                    <a:pt x="644" y="2035"/>
                  </a:lnTo>
                  <a:lnTo>
                    <a:pt x="642" y="2035"/>
                  </a:lnTo>
                  <a:lnTo>
                    <a:pt x="642" y="2035"/>
                  </a:lnTo>
                  <a:lnTo>
                    <a:pt x="640" y="2033"/>
                  </a:lnTo>
                  <a:lnTo>
                    <a:pt x="640" y="2033"/>
                  </a:lnTo>
                  <a:lnTo>
                    <a:pt x="640" y="2033"/>
                  </a:lnTo>
                  <a:lnTo>
                    <a:pt x="640" y="2031"/>
                  </a:lnTo>
                  <a:lnTo>
                    <a:pt x="636" y="2031"/>
                  </a:lnTo>
                  <a:lnTo>
                    <a:pt x="636" y="2031"/>
                  </a:lnTo>
                  <a:lnTo>
                    <a:pt x="634" y="2031"/>
                  </a:lnTo>
                  <a:lnTo>
                    <a:pt x="634" y="2029"/>
                  </a:lnTo>
                  <a:lnTo>
                    <a:pt x="634" y="2027"/>
                  </a:lnTo>
                  <a:lnTo>
                    <a:pt x="634" y="2027"/>
                  </a:lnTo>
                  <a:lnTo>
                    <a:pt x="632" y="2027"/>
                  </a:lnTo>
                  <a:lnTo>
                    <a:pt x="632" y="2023"/>
                  </a:lnTo>
                  <a:lnTo>
                    <a:pt x="632" y="2023"/>
                  </a:lnTo>
                  <a:lnTo>
                    <a:pt x="632" y="2021"/>
                  </a:lnTo>
                  <a:lnTo>
                    <a:pt x="630" y="2021"/>
                  </a:lnTo>
                  <a:lnTo>
                    <a:pt x="630" y="2019"/>
                  </a:lnTo>
                  <a:lnTo>
                    <a:pt x="628" y="2019"/>
                  </a:lnTo>
                  <a:lnTo>
                    <a:pt x="628" y="2017"/>
                  </a:lnTo>
                  <a:lnTo>
                    <a:pt x="628" y="2017"/>
                  </a:lnTo>
                  <a:lnTo>
                    <a:pt x="628" y="2017"/>
                  </a:lnTo>
                  <a:lnTo>
                    <a:pt x="626" y="2017"/>
                  </a:lnTo>
                  <a:lnTo>
                    <a:pt x="626" y="2017"/>
                  </a:lnTo>
                  <a:lnTo>
                    <a:pt x="624" y="2017"/>
                  </a:lnTo>
                  <a:lnTo>
                    <a:pt x="624" y="2015"/>
                  </a:lnTo>
                  <a:lnTo>
                    <a:pt x="624" y="2015"/>
                  </a:lnTo>
                  <a:lnTo>
                    <a:pt x="624" y="2015"/>
                  </a:lnTo>
                  <a:lnTo>
                    <a:pt x="620" y="2015"/>
                  </a:lnTo>
                  <a:lnTo>
                    <a:pt x="620" y="2013"/>
                  </a:lnTo>
                  <a:lnTo>
                    <a:pt x="618" y="2013"/>
                  </a:lnTo>
                  <a:lnTo>
                    <a:pt x="618" y="2011"/>
                  </a:lnTo>
                  <a:lnTo>
                    <a:pt x="618" y="2011"/>
                  </a:lnTo>
                  <a:lnTo>
                    <a:pt x="618" y="2011"/>
                  </a:lnTo>
                  <a:lnTo>
                    <a:pt x="614" y="2011"/>
                  </a:lnTo>
                  <a:lnTo>
                    <a:pt x="616" y="2011"/>
                  </a:lnTo>
                  <a:lnTo>
                    <a:pt x="616" y="2009"/>
                  </a:lnTo>
                  <a:lnTo>
                    <a:pt x="614" y="2009"/>
                  </a:lnTo>
                  <a:lnTo>
                    <a:pt x="614" y="2009"/>
                  </a:lnTo>
                  <a:lnTo>
                    <a:pt x="612" y="2009"/>
                  </a:lnTo>
                  <a:lnTo>
                    <a:pt x="612" y="2007"/>
                  </a:lnTo>
                  <a:lnTo>
                    <a:pt x="612" y="2007"/>
                  </a:lnTo>
                  <a:lnTo>
                    <a:pt x="612" y="2007"/>
                  </a:lnTo>
                  <a:lnTo>
                    <a:pt x="612" y="2007"/>
                  </a:lnTo>
                  <a:lnTo>
                    <a:pt x="612" y="2003"/>
                  </a:lnTo>
                  <a:lnTo>
                    <a:pt x="610" y="2003"/>
                  </a:lnTo>
                  <a:lnTo>
                    <a:pt x="610" y="2001"/>
                  </a:lnTo>
                  <a:lnTo>
                    <a:pt x="610" y="2001"/>
                  </a:lnTo>
                  <a:lnTo>
                    <a:pt x="610" y="1999"/>
                  </a:lnTo>
                  <a:lnTo>
                    <a:pt x="608" y="1999"/>
                  </a:lnTo>
                  <a:lnTo>
                    <a:pt x="608" y="1997"/>
                  </a:lnTo>
                  <a:lnTo>
                    <a:pt x="608" y="1997"/>
                  </a:lnTo>
                  <a:lnTo>
                    <a:pt x="608" y="1995"/>
                  </a:lnTo>
                  <a:lnTo>
                    <a:pt x="606" y="1995"/>
                  </a:lnTo>
                  <a:lnTo>
                    <a:pt x="606" y="1993"/>
                  </a:lnTo>
                  <a:lnTo>
                    <a:pt x="606" y="1993"/>
                  </a:lnTo>
                  <a:lnTo>
                    <a:pt x="606" y="1993"/>
                  </a:lnTo>
                  <a:lnTo>
                    <a:pt x="604" y="1993"/>
                  </a:lnTo>
                  <a:lnTo>
                    <a:pt x="604" y="1993"/>
                  </a:lnTo>
                  <a:lnTo>
                    <a:pt x="604" y="1993"/>
                  </a:lnTo>
                  <a:lnTo>
                    <a:pt x="604" y="1991"/>
                  </a:lnTo>
                  <a:lnTo>
                    <a:pt x="604" y="1991"/>
                  </a:lnTo>
                  <a:lnTo>
                    <a:pt x="604" y="1991"/>
                  </a:lnTo>
                  <a:lnTo>
                    <a:pt x="602" y="1991"/>
                  </a:lnTo>
                  <a:lnTo>
                    <a:pt x="602" y="1989"/>
                  </a:lnTo>
                  <a:lnTo>
                    <a:pt x="600" y="1989"/>
                  </a:lnTo>
                  <a:lnTo>
                    <a:pt x="600" y="1989"/>
                  </a:lnTo>
                  <a:lnTo>
                    <a:pt x="600" y="1989"/>
                  </a:lnTo>
                  <a:lnTo>
                    <a:pt x="600" y="1987"/>
                  </a:lnTo>
                  <a:lnTo>
                    <a:pt x="598" y="1987"/>
                  </a:lnTo>
                  <a:lnTo>
                    <a:pt x="598" y="1985"/>
                  </a:lnTo>
                  <a:lnTo>
                    <a:pt x="598" y="1985"/>
                  </a:lnTo>
                  <a:lnTo>
                    <a:pt x="598" y="1985"/>
                  </a:lnTo>
                  <a:lnTo>
                    <a:pt x="596" y="1985"/>
                  </a:lnTo>
                  <a:lnTo>
                    <a:pt x="596" y="1983"/>
                  </a:lnTo>
                  <a:lnTo>
                    <a:pt x="594" y="1983"/>
                  </a:lnTo>
                  <a:lnTo>
                    <a:pt x="594" y="1983"/>
                  </a:lnTo>
                  <a:lnTo>
                    <a:pt x="594" y="1983"/>
                  </a:lnTo>
                  <a:lnTo>
                    <a:pt x="594" y="1981"/>
                  </a:lnTo>
                  <a:lnTo>
                    <a:pt x="592" y="1981"/>
                  </a:lnTo>
                  <a:lnTo>
                    <a:pt x="592" y="1981"/>
                  </a:lnTo>
                  <a:lnTo>
                    <a:pt x="592" y="1981"/>
                  </a:lnTo>
                  <a:lnTo>
                    <a:pt x="592" y="1979"/>
                  </a:lnTo>
                  <a:lnTo>
                    <a:pt x="590" y="1979"/>
                  </a:lnTo>
                  <a:lnTo>
                    <a:pt x="590" y="1979"/>
                  </a:lnTo>
                  <a:lnTo>
                    <a:pt x="588" y="1979"/>
                  </a:lnTo>
                  <a:lnTo>
                    <a:pt x="588" y="1977"/>
                  </a:lnTo>
                  <a:lnTo>
                    <a:pt x="588" y="1977"/>
                  </a:lnTo>
                  <a:lnTo>
                    <a:pt x="588" y="1977"/>
                  </a:lnTo>
                  <a:lnTo>
                    <a:pt x="586" y="1977"/>
                  </a:lnTo>
                  <a:lnTo>
                    <a:pt x="586" y="1975"/>
                  </a:lnTo>
                  <a:lnTo>
                    <a:pt x="584" y="1975"/>
                  </a:lnTo>
                  <a:lnTo>
                    <a:pt x="584" y="1975"/>
                  </a:lnTo>
                  <a:lnTo>
                    <a:pt x="582" y="1975"/>
                  </a:lnTo>
                  <a:lnTo>
                    <a:pt x="582" y="1973"/>
                  </a:lnTo>
                  <a:lnTo>
                    <a:pt x="582" y="1973"/>
                  </a:lnTo>
                  <a:lnTo>
                    <a:pt x="580" y="1973"/>
                  </a:lnTo>
                  <a:lnTo>
                    <a:pt x="580" y="1973"/>
                  </a:lnTo>
                  <a:lnTo>
                    <a:pt x="580" y="1971"/>
                  </a:lnTo>
                  <a:lnTo>
                    <a:pt x="578" y="1971"/>
                  </a:lnTo>
                  <a:lnTo>
                    <a:pt x="578" y="1971"/>
                  </a:lnTo>
                  <a:lnTo>
                    <a:pt x="574" y="1971"/>
                  </a:lnTo>
                  <a:lnTo>
                    <a:pt x="574" y="1969"/>
                  </a:lnTo>
                  <a:lnTo>
                    <a:pt x="570" y="1969"/>
                  </a:lnTo>
                  <a:lnTo>
                    <a:pt x="570" y="1969"/>
                  </a:lnTo>
                  <a:lnTo>
                    <a:pt x="562" y="1969"/>
                  </a:lnTo>
                  <a:lnTo>
                    <a:pt x="562" y="1969"/>
                  </a:lnTo>
                  <a:lnTo>
                    <a:pt x="561" y="1969"/>
                  </a:lnTo>
                  <a:lnTo>
                    <a:pt x="559" y="1969"/>
                  </a:lnTo>
                  <a:lnTo>
                    <a:pt x="559" y="1969"/>
                  </a:lnTo>
                  <a:lnTo>
                    <a:pt x="557" y="1969"/>
                  </a:lnTo>
                  <a:lnTo>
                    <a:pt x="557" y="1967"/>
                  </a:lnTo>
                  <a:lnTo>
                    <a:pt x="555" y="1967"/>
                  </a:lnTo>
                  <a:lnTo>
                    <a:pt x="555" y="1967"/>
                  </a:lnTo>
                  <a:lnTo>
                    <a:pt x="557" y="1967"/>
                  </a:lnTo>
                  <a:lnTo>
                    <a:pt x="557" y="1967"/>
                  </a:lnTo>
                  <a:lnTo>
                    <a:pt x="557" y="1967"/>
                  </a:lnTo>
                  <a:lnTo>
                    <a:pt x="557" y="1969"/>
                  </a:lnTo>
                  <a:lnTo>
                    <a:pt x="562" y="1969"/>
                  </a:lnTo>
                  <a:lnTo>
                    <a:pt x="562" y="1967"/>
                  </a:lnTo>
                  <a:lnTo>
                    <a:pt x="564" y="1967"/>
                  </a:lnTo>
                  <a:lnTo>
                    <a:pt x="564" y="1969"/>
                  </a:lnTo>
                  <a:lnTo>
                    <a:pt x="570" y="1969"/>
                  </a:lnTo>
                  <a:lnTo>
                    <a:pt x="570" y="1969"/>
                  </a:lnTo>
                  <a:lnTo>
                    <a:pt x="572" y="1969"/>
                  </a:lnTo>
                  <a:lnTo>
                    <a:pt x="572" y="1967"/>
                  </a:lnTo>
                  <a:lnTo>
                    <a:pt x="574" y="1967"/>
                  </a:lnTo>
                  <a:lnTo>
                    <a:pt x="574" y="1965"/>
                  </a:lnTo>
                  <a:lnTo>
                    <a:pt x="574" y="1965"/>
                  </a:lnTo>
                  <a:lnTo>
                    <a:pt x="574" y="1963"/>
                  </a:lnTo>
                  <a:lnTo>
                    <a:pt x="574" y="1965"/>
                  </a:lnTo>
                  <a:lnTo>
                    <a:pt x="574" y="1965"/>
                  </a:lnTo>
                  <a:lnTo>
                    <a:pt x="574" y="1965"/>
                  </a:lnTo>
                  <a:lnTo>
                    <a:pt x="572" y="1965"/>
                  </a:lnTo>
                  <a:lnTo>
                    <a:pt x="572" y="1967"/>
                  </a:lnTo>
                  <a:lnTo>
                    <a:pt x="572" y="1967"/>
                  </a:lnTo>
                  <a:lnTo>
                    <a:pt x="572" y="1969"/>
                  </a:lnTo>
                  <a:lnTo>
                    <a:pt x="572" y="1969"/>
                  </a:lnTo>
                  <a:lnTo>
                    <a:pt x="572" y="1969"/>
                  </a:lnTo>
                  <a:lnTo>
                    <a:pt x="572" y="1969"/>
                  </a:lnTo>
                  <a:lnTo>
                    <a:pt x="570" y="1969"/>
                  </a:lnTo>
                  <a:lnTo>
                    <a:pt x="570" y="1967"/>
                  </a:lnTo>
                  <a:lnTo>
                    <a:pt x="570" y="1967"/>
                  </a:lnTo>
                  <a:lnTo>
                    <a:pt x="570" y="1965"/>
                  </a:lnTo>
                  <a:lnTo>
                    <a:pt x="570" y="1965"/>
                  </a:lnTo>
                  <a:lnTo>
                    <a:pt x="570" y="1965"/>
                  </a:lnTo>
                  <a:lnTo>
                    <a:pt x="570" y="1961"/>
                  </a:lnTo>
                  <a:lnTo>
                    <a:pt x="570" y="1963"/>
                  </a:lnTo>
                  <a:lnTo>
                    <a:pt x="568" y="1963"/>
                  </a:lnTo>
                  <a:lnTo>
                    <a:pt x="570" y="1963"/>
                  </a:lnTo>
                  <a:lnTo>
                    <a:pt x="570" y="1965"/>
                  </a:lnTo>
                  <a:lnTo>
                    <a:pt x="568" y="1965"/>
                  </a:lnTo>
                  <a:lnTo>
                    <a:pt x="568" y="1967"/>
                  </a:lnTo>
                  <a:lnTo>
                    <a:pt x="564" y="1967"/>
                  </a:lnTo>
                  <a:lnTo>
                    <a:pt x="564" y="1967"/>
                  </a:lnTo>
                  <a:lnTo>
                    <a:pt x="562" y="1967"/>
                  </a:lnTo>
                  <a:lnTo>
                    <a:pt x="562" y="1965"/>
                  </a:lnTo>
                  <a:lnTo>
                    <a:pt x="564" y="1965"/>
                  </a:lnTo>
                  <a:lnTo>
                    <a:pt x="564" y="1963"/>
                  </a:lnTo>
                  <a:lnTo>
                    <a:pt x="564" y="1963"/>
                  </a:lnTo>
                  <a:lnTo>
                    <a:pt x="564" y="1961"/>
                  </a:lnTo>
                  <a:lnTo>
                    <a:pt x="564" y="1961"/>
                  </a:lnTo>
                  <a:lnTo>
                    <a:pt x="564" y="1959"/>
                  </a:lnTo>
                  <a:lnTo>
                    <a:pt x="564" y="1959"/>
                  </a:lnTo>
                  <a:lnTo>
                    <a:pt x="564" y="1959"/>
                  </a:lnTo>
                  <a:lnTo>
                    <a:pt x="564" y="1959"/>
                  </a:lnTo>
                  <a:lnTo>
                    <a:pt x="562" y="1959"/>
                  </a:lnTo>
                  <a:lnTo>
                    <a:pt x="562" y="1957"/>
                  </a:lnTo>
                  <a:lnTo>
                    <a:pt x="562" y="1961"/>
                  </a:lnTo>
                  <a:lnTo>
                    <a:pt x="562" y="1961"/>
                  </a:lnTo>
                  <a:lnTo>
                    <a:pt x="562" y="1963"/>
                  </a:lnTo>
                  <a:lnTo>
                    <a:pt x="561" y="1963"/>
                  </a:lnTo>
                  <a:lnTo>
                    <a:pt x="561" y="1965"/>
                  </a:lnTo>
                  <a:lnTo>
                    <a:pt x="562" y="1965"/>
                  </a:lnTo>
                  <a:lnTo>
                    <a:pt x="561" y="1965"/>
                  </a:lnTo>
                  <a:lnTo>
                    <a:pt x="562" y="1965"/>
                  </a:lnTo>
                  <a:lnTo>
                    <a:pt x="562" y="1965"/>
                  </a:lnTo>
                  <a:lnTo>
                    <a:pt x="561" y="1965"/>
                  </a:lnTo>
                  <a:lnTo>
                    <a:pt x="561" y="1967"/>
                  </a:lnTo>
                  <a:lnTo>
                    <a:pt x="561" y="1967"/>
                  </a:lnTo>
                  <a:lnTo>
                    <a:pt x="561" y="1965"/>
                  </a:lnTo>
                  <a:lnTo>
                    <a:pt x="559" y="1965"/>
                  </a:lnTo>
                  <a:lnTo>
                    <a:pt x="559" y="1967"/>
                  </a:lnTo>
                  <a:lnTo>
                    <a:pt x="557" y="1967"/>
                  </a:lnTo>
                  <a:lnTo>
                    <a:pt x="557" y="1965"/>
                  </a:lnTo>
                  <a:lnTo>
                    <a:pt x="555" y="1965"/>
                  </a:lnTo>
                  <a:lnTo>
                    <a:pt x="555" y="1965"/>
                  </a:lnTo>
                  <a:lnTo>
                    <a:pt x="555" y="1963"/>
                  </a:lnTo>
                  <a:lnTo>
                    <a:pt x="555" y="1963"/>
                  </a:lnTo>
                  <a:lnTo>
                    <a:pt x="555" y="1961"/>
                  </a:lnTo>
                  <a:lnTo>
                    <a:pt x="553" y="1961"/>
                  </a:lnTo>
                  <a:lnTo>
                    <a:pt x="553" y="1957"/>
                  </a:lnTo>
                  <a:lnTo>
                    <a:pt x="555" y="1957"/>
                  </a:lnTo>
                  <a:lnTo>
                    <a:pt x="555" y="1955"/>
                  </a:lnTo>
                  <a:lnTo>
                    <a:pt x="555" y="1955"/>
                  </a:lnTo>
                  <a:lnTo>
                    <a:pt x="555" y="1955"/>
                  </a:lnTo>
                  <a:lnTo>
                    <a:pt x="557" y="1955"/>
                  </a:lnTo>
                  <a:lnTo>
                    <a:pt x="557" y="1953"/>
                  </a:lnTo>
                  <a:lnTo>
                    <a:pt x="557" y="1953"/>
                  </a:lnTo>
                  <a:lnTo>
                    <a:pt x="557" y="1953"/>
                  </a:lnTo>
                  <a:lnTo>
                    <a:pt x="559" y="1953"/>
                  </a:lnTo>
                  <a:lnTo>
                    <a:pt x="559" y="1953"/>
                  </a:lnTo>
                  <a:lnTo>
                    <a:pt x="559" y="1953"/>
                  </a:lnTo>
                  <a:lnTo>
                    <a:pt x="559" y="1953"/>
                  </a:lnTo>
                  <a:lnTo>
                    <a:pt x="559" y="1951"/>
                  </a:lnTo>
                  <a:lnTo>
                    <a:pt x="559" y="1951"/>
                  </a:lnTo>
                  <a:lnTo>
                    <a:pt x="559" y="1951"/>
                  </a:lnTo>
                  <a:lnTo>
                    <a:pt x="559" y="1951"/>
                  </a:lnTo>
                  <a:lnTo>
                    <a:pt x="559" y="1949"/>
                  </a:lnTo>
                  <a:lnTo>
                    <a:pt x="559" y="1949"/>
                  </a:lnTo>
                  <a:lnTo>
                    <a:pt x="559" y="1949"/>
                  </a:lnTo>
                  <a:lnTo>
                    <a:pt x="561" y="1949"/>
                  </a:lnTo>
                  <a:lnTo>
                    <a:pt x="561" y="1947"/>
                  </a:lnTo>
                  <a:lnTo>
                    <a:pt x="562" y="1947"/>
                  </a:lnTo>
                  <a:lnTo>
                    <a:pt x="562" y="1947"/>
                  </a:lnTo>
                  <a:lnTo>
                    <a:pt x="562" y="1945"/>
                  </a:lnTo>
                  <a:lnTo>
                    <a:pt x="562" y="1947"/>
                  </a:lnTo>
                  <a:lnTo>
                    <a:pt x="561" y="1947"/>
                  </a:lnTo>
                  <a:lnTo>
                    <a:pt x="561" y="1947"/>
                  </a:lnTo>
                  <a:lnTo>
                    <a:pt x="561" y="1947"/>
                  </a:lnTo>
                  <a:lnTo>
                    <a:pt x="561" y="1947"/>
                  </a:lnTo>
                  <a:lnTo>
                    <a:pt x="561" y="1947"/>
                  </a:lnTo>
                  <a:lnTo>
                    <a:pt x="559" y="1947"/>
                  </a:lnTo>
                  <a:lnTo>
                    <a:pt x="559" y="1945"/>
                  </a:lnTo>
                  <a:lnTo>
                    <a:pt x="557" y="1945"/>
                  </a:lnTo>
                  <a:lnTo>
                    <a:pt x="557" y="1949"/>
                  </a:lnTo>
                  <a:lnTo>
                    <a:pt x="557" y="1949"/>
                  </a:lnTo>
                  <a:lnTo>
                    <a:pt x="557" y="1951"/>
                  </a:lnTo>
                  <a:lnTo>
                    <a:pt x="557" y="1951"/>
                  </a:lnTo>
                  <a:lnTo>
                    <a:pt x="555" y="1951"/>
                  </a:lnTo>
                  <a:lnTo>
                    <a:pt x="555" y="1951"/>
                  </a:lnTo>
                  <a:lnTo>
                    <a:pt x="555" y="1951"/>
                  </a:lnTo>
                  <a:lnTo>
                    <a:pt x="555" y="1945"/>
                  </a:lnTo>
                  <a:lnTo>
                    <a:pt x="555" y="1945"/>
                  </a:lnTo>
                  <a:lnTo>
                    <a:pt x="555" y="1943"/>
                  </a:lnTo>
                  <a:lnTo>
                    <a:pt x="555" y="1943"/>
                  </a:lnTo>
                  <a:lnTo>
                    <a:pt x="555" y="1941"/>
                  </a:lnTo>
                  <a:lnTo>
                    <a:pt x="553" y="1941"/>
                  </a:lnTo>
                  <a:lnTo>
                    <a:pt x="555" y="1941"/>
                  </a:lnTo>
                  <a:lnTo>
                    <a:pt x="555" y="1941"/>
                  </a:lnTo>
                  <a:lnTo>
                    <a:pt x="555" y="1941"/>
                  </a:lnTo>
                  <a:lnTo>
                    <a:pt x="555" y="1939"/>
                  </a:lnTo>
                  <a:lnTo>
                    <a:pt x="557" y="1939"/>
                  </a:lnTo>
                  <a:lnTo>
                    <a:pt x="557" y="1937"/>
                  </a:lnTo>
                  <a:lnTo>
                    <a:pt x="555" y="1937"/>
                  </a:lnTo>
                  <a:lnTo>
                    <a:pt x="555" y="1939"/>
                  </a:lnTo>
                  <a:lnTo>
                    <a:pt x="553" y="1939"/>
                  </a:lnTo>
                  <a:lnTo>
                    <a:pt x="553" y="1939"/>
                  </a:lnTo>
                  <a:lnTo>
                    <a:pt x="555" y="1939"/>
                  </a:lnTo>
                  <a:lnTo>
                    <a:pt x="555" y="1941"/>
                  </a:lnTo>
                  <a:lnTo>
                    <a:pt x="553" y="1941"/>
                  </a:lnTo>
                  <a:lnTo>
                    <a:pt x="553" y="1943"/>
                  </a:lnTo>
                  <a:lnTo>
                    <a:pt x="553" y="1943"/>
                  </a:lnTo>
                  <a:lnTo>
                    <a:pt x="553" y="1945"/>
                  </a:lnTo>
                  <a:lnTo>
                    <a:pt x="551" y="1945"/>
                  </a:lnTo>
                  <a:lnTo>
                    <a:pt x="553" y="1945"/>
                  </a:lnTo>
                  <a:lnTo>
                    <a:pt x="553" y="1947"/>
                  </a:lnTo>
                  <a:lnTo>
                    <a:pt x="551" y="1947"/>
                  </a:lnTo>
                  <a:lnTo>
                    <a:pt x="551" y="1951"/>
                  </a:lnTo>
                  <a:lnTo>
                    <a:pt x="551" y="1951"/>
                  </a:lnTo>
                  <a:lnTo>
                    <a:pt x="551" y="1953"/>
                  </a:lnTo>
                  <a:lnTo>
                    <a:pt x="547" y="1953"/>
                  </a:lnTo>
                  <a:lnTo>
                    <a:pt x="547" y="1945"/>
                  </a:lnTo>
                  <a:lnTo>
                    <a:pt x="545" y="1945"/>
                  </a:lnTo>
                  <a:lnTo>
                    <a:pt x="547" y="1945"/>
                  </a:lnTo>
                  <a:lnTo>
                    <a:pt x="545" y="1945"/>
                  </a:lnTo>
                  <a:lnTo>
                    <a:pt x="545" y="1945"/>
                  </a:lnTo>
                  <a:lnTo>
                    <a:pt x="545" y="1945"/>
                  </a:lnTo>
                  <a:lnTo>
                    <a:pt x="545" y="1945"/>
                  </a:lnTo>
                  <a:lnTo>
                    <a:pt x="545" y="1945"/>
                  </a:lnTo>
                  <a:lnTo>
                    <a:pt x="545" y="1949"/>
                  </a:lnTo>
                  <a:lnTo>
                    <a:pt x="545" y="1949"/>
                  </a:lnTo>
                  <a:lnTo>
                    <a:pt x="545" y="1949"/>
                  </a:lnTo>
                  <a:lnTo>
                    <a:pt x="545" y="1951"/>
                  </a:lnTo>
                  <a:lnTo>
                    <a:pt x="545" y="1951"/>
                  </a:lnTo>
                  <a:lnTo>
                    <a:pt x="545" y="1951"/>
                  </a:lnTo>
                  <a:lnTo>
                    <a:pt x="545" y="1953"/>
                  </a:lnTo>
                  <a:lnTo>
                    <a:pt x="545" y="1953"/>
                  </a:lnTo>
                  <a:lnTo>
                    <a:pt x="545" y="1953"/>
                  </a:lnTo>
                  <a:lnTo>
                    <a:pt x="547" y="1953"/>
                  </a:lnTo>
                  <a:lnTo>
                    <a:pt x="547" y="1955"/>
                  </a:lnTo>
                  <a:lnTo>
                    <a:pt x="549" y="1955"/>
                  </a:lnTo>
                  <a:lnTo>
                    <a:pt x="549" y="1959"/>
                  </a:lnTo>
                  <a:lnTo>
                    <a:pt x="547" y="1959"/>
                  </a:lnTo>
                  <a:lnTo>
                    <a:pt x="547" y="1957"/>
                  </a:lnTo>
                  <a:lnTo>
                    <a:pt x="545" y="1957"/>
                  </a:lnTo>
                  <a:lnTo>
                    <a:pt x="545" y="1957"/>
                  </a:lnTo>
                  <a:lnTo>
                    <a:pt x="545" y="1957"/>
                  </a:lnTo>
                  <a:lnTo>
                    <a:pt x="545" y="1955"/>
                  </a:lnTo>
                  <a:lnTo>
                    <a:pt x="543" y="1955"/>
                  </a:lnTo>
                  <a:lnTo>
                    <a:pt x="543" y="1955"/>
                  </a:lnTo>
                  <a:lnTo>
                    <a:pt x="543" y="1955"/>
                  </a:lnTo>
                  <a:lnTo>
                    <a:pt x="543" y="1955"/>
                  </a:lnTo>
                  <a:lnTo>
                    <a:pt x="543" y="1957"/>
                  </a:lnTo>
                  <a:lnTo>
                    <a:pt x="545" y="1957"/>
                  </a:lnTo>
                  <a:lnTo>
                    <a:pt x="543" y="1957"/>
                  </a:lnTo>
                  <a:lnTo>
                    <a:pt x="545" y="1957"/>
                  </a:lnTo>
                  <a:lnTo>
                    <a:pt x="545" y="1957"/>
                  </a:lnTo>
                  <a:lnTo>
                    <a:pt x="545" y="1957"/>
                  </a:lnTo>
                  <a:lnTo>
                    <a:pt x="545" y="1959"/>
                  </a:lnTo>
                  <a:lnTo>
                    <a:pt x="547" y="1959"/>
                  </a:lnTo>
                  <a:lnTo>
                    <a:pt x="547" y="1959"/>
                  </a:lnTo>
                  <a:lnTo>
                    <a:pt x="549" y="1959"/>
                  </a:lnTo>
                  <a:lnTo>
                    <a:pt x="549" y="1961"/>
                  </a:lnTo>
                  <a:lnTo>
                    <a:pt x="549" y="1961"/>
                  </a:lnTo>
                  <a:lnTo>
                    <a:pt x="549" y="1963"/>
                  </a:lnTo>
                  <a:lnTo>
                    <a:pt x="551" y="1963"/>
                  </a:lnTo>
                  <a:lnTo>
                    <a:pt x="551" y="1963"/>
                  </a:lnTo>
                  <a:lnTo>
                    <a:pt x="551" y="1963"/>
                  </a:lnTo>
                  <a:lnTo>
                    <a:pt x="551" y="1965"/>
                  </a:lnTo>
                  <a:lnTo>
                    <a:pt x="553" y="1965"/>
                  </a:lnTo>
                  <a:lnTo>
                    <a:pt x="553" y="1967"/>
                  </a:lnTo>
                  <a:lnTo>
                    <a:pt x="553" y="1967"/>
                  </a:lnTo>
                  <a:lnTo>
                    <a:pt x="553" y="1967"/>
                  </a:lnTo>
                  <a:lnTo>
                    <a:pt x="549" y="1967"/>
                  </a:lnTo>
                  <a:lnTo>
                    <a:pt x="547" y="1969"/>
                  </a:lnTo>
                  <a:lnTo>
                    <a:pt x="545" y="1969"/>
                  </a:lnTo>
                  <a:lnTo>
                    <a:pt x="545" y="1969"/>
                  </a:lnTo>
                  <a:lnTo>
                    <a:pt x="543" y="1969"/>
                  </a:lnTo>
                  <a:lnTo>
                    <a:pt x="543" y="1969"/>
                  </a:lnTo>
                  <a:lnTo>
                    <a:pt x="541" y="1969"/>
                  </a:lnTo>
                  <a:lnTo>
                    <a:pt x="541" y="1971"/>
                  </a:lnTo>
                  <a:lnTo>
                    <a:pt x="541" y="1971"/>
                  </a:lnTo>
                  <a:lnTo>
                    <a:pt x="541" y="1971"/>
                  </a:lnTo>
                  <a:lnTo>
                    <a:pt x="539" y="1971"/>
                  </a:lnTo>
                  <a:lnTo>
                    <a:pt x="539" y="1973"/>
                  </a:lnTo>
                  <a:lnTo>
                    <a:pt x="539" y="1973"/>
                  </a:lnTo>
                  <a:lnTo>
                    <a:pt x="539" y="1973"/>
                  </a:lnTo>
                  <a:lnTo>
                    <a:pt x="537" y="1973"/>
                  </a:lnTo>
                  <a:lnTo>
                    <a:pt x="537" y="1975"/>
                  </a:lnTo>
                  <a:lnTo>
                    <a:pt x="537" y="1975"/>
                  </a:lnTo>
                  <a:lnTo>
                    <a:pt x="537" y="1977"/>
                  </a:lnTo>
                  <a:lnTo>
                    <a:pt x="535" y="1977"/>
                  </a:lnTo>
                  <a:lnTo>
                    <a:pt x="535" y="1979"/>
                  </a:lnTo>
                  <a:lnTo>
                    <a:pt x="535" y="1979"/>
                  </a:lnTo>
                  <a:lnTo>
                    <a:pt x="535" y="1985"/>
                  </a:lnTo>
                  <a:lnTo>
                    <a:pt x="537" y="1985"/>
                  </a:lnTo>
                  <a:lnTo>
                    <a:pt x="537" y="1985"/>
                  </a:lnTo>
                  <a:lnTo>
                    <a:pt x="539" y="1985"/>
                  </a:lnTo>
                  <a:lnTo>
                    <a:pt x="539" y="1987"/>
                  </a:lnTo>
                  <a:lnTo>
                    <a:pt x="541" y="1987"/>
                  </a:lnTo>
                  <a:lnTo>
                    <a:pt x="541" y="1985"/>
                  </a:lnTo>
                  <a:lnTo>
                    <a:pt x="541" y="1987"/>
                  </a:lnTo>
                  <a:lnTo>
                    <a:pt x="541" y="1987"/>
                  </a:lnTo>
                  <a:lnTo>
                    <a:pt x="541" y="1987"/>
                  </a:lnTo>
                  <a:lnTo>
                    <a:pt x="543" y="1987"/>
                  </a:lnTo>
                  <a:lnTo>
                    <a:pt x="541" y="1987"/>
                  </a:lnTo>
                  <a:lnTo>
                    <a:pt x="541" y="1989"/>
                  </a:lnTo>
                  <a:lnTo>
                    <a:pt x="541" y="1987"/>
                  </a:lnTo>
                  <a:lnTo>
                    <a:pt x="539" y="1987"/>
                  </a:lnTo>
                  <a:lnTo>
                    <a:pt x="539" y="1987"/>
                  </a:lnTo>
                  <a:lnTo>
                    <a:pt x="533" y="1987"/>
                  </a:lnTo>
                  <a:lnTo>
                    <a:pt x="533" y="1985"/>
                  </a:lnTo>
                  <a:lnTo>
                    <a:pt x="533" y="1987"/>
                  </a:lnTo>
                  <a:lnTo>
                    <a:pt x="533" y="1985"/>
                  </a:lnTo>
                  <a:lnTo>
                    <a:pt x="531" y="1985"/>
                  </a:lnTo>
                  <a:lnTo>
                    <a:pt x="531" y="1987"/>
                  </a:lnTo>
                  <a:lnTo>
                    <a:pt x="531" y="1987"/>
                  </a:lnTo>
                  <a:lnTo>
                    <a:pt x="531" y="1985"/>
                  </a:lnTo>
                  <a:lnTo>
                    <a:pt x="529" y="1985"/>
                  </a:lnTo>
                  <a:lnTo>
                    <a:pt x="529" y="1987"/>
                  </a:lnTo>
                  <a:lnTo>
                    <a:pt x="529" y="1985"/>
                  </a:lnTo>
                  <a:lnTo>
                    <a:pt x="529" y="1985"/>
                  </a:lnTo>
                  <a:lnTo>
                    <a:pt x="529" y="1987"/>
                  </a:lnTo>
                  <a:lnTo>
                    <a:pt x="529" y="1985"/>
                  </a:lnTo>
                  <a:lnTo>
                    <a:pt x="529" y="1987"/>
                  </a:lnTo>
                  <a:lnTo>
                    <a:pt x="527" y="1987"/>
                  </a:lnTo>
                  <a:lnTo>
                    <a:pt x="527" y="1985"/>
                  </a:lnTo>
                  <a:lnTo>
                    <a:pt x="523" y="1985"/>
                  </a:lnTo>
                  <a:lnTo>
                    <a:pt x="525" y="1985"/>
                  </a:lnTo>
                  <a:lnTo>
                    <a:pt x="523" y="1985"/>
                  </a:lnTo>
                  <a:lnTo>
                    <a:pt x="523" y="1985"/>
                  </a:lnTo>
                  <a:lnTo>
                    <a:pt x="523" y="1985"/>
                  </a:lnTo>
                  <a:lnTo>
                    <a:pt x="519" y="1985"/>
                  </a:lnTo>
                  <a:lnTo>
                    <a:pt x="519" y="1985"/>
                  </a:lnTo>
                  <a:lnTo>
                    <a:pt x="519" y="1985"/>
                  </a:lnTo>
                  <a:lnTo>
                    <a:pt x="519" y="1983"/>
                  </a:lnTo>
                  <a:lnTo>
                    <a:pt x="521" y="1983"/>
                  </a:lnTo>
                  <a:lnTo>
                    <a:pt x="521" y="1983"/>
                  </a:lnTo>
                  <a:lnTo>
                    <a:pt x="521" y="1983"/>
                  </a:lnTo>
                  <a:lnTo>
                    <a:pt x="521" y="1983"/>
                  </a:lnTo>
                  <a:lnTo>
                    <a:pt x="521" y="1983"/>
                  </a:lnTo>
                  <a:lnTo>
                    <a:pt x="521" y="1983"/>
                  </a:lnTo>
                  <a:lnTo>
                    <a:pt x="523" y="1983"/>
                  </a:lnTo>
                  <a:lnTo>
                    <a:pt x="523" y="1981"/>
                  </a:lnTo>
                  <a:lnTo>
                    <a:pt x="525" y="1981"/>
                  </a:lnTo>
                  <a:lnTo>
                    <a:pt x="525" y="1979"/>
                  </a:lnTo>
                  <a:lnTo>
                    <a:pt x="525" y="1979"/>
                  </a:lnTo>
                  <a:lnTo>
                    <a:pt x="525" y="1975"/>
                  </a:lnTo>
                  <a:lnTo>
                    <a:pt x="527" y="1975"/>
                  </a:lnTo>
                  <a:lnTo>
                    <a:pt x="527" y="1973"/>
                  </a:lnTo>
                  <a:lnTo>
                    <a:pt x="527" y="1973"/>
                  </a:lnTo>
                  <a:lnTo>
                    <a:pt x="527" y="1971"/>
                  </a:lnTo>
                  <a:lnTo>
                    <a:pt x="529" y="1971"/>
                  </a:lnTo>
                  <a:lnTo>
                    <a:pt x="529" y="1969"/>
                  </a:lnTo>
                  <a:lnTo>
                    <a:pt x="529" y="1969"/>
                  </a:lnTo>
                  <a:lnTo>
                    <a:pt x="529" y="1967"/>
                  </a:lnTo>
                  <a:lnTo>
                    <a:pt x="531" y="1967"/>
                  </a:lnTo>
                  <a:lnTo>
                    <a:pt x="531" y="1965"/>
                  </a:lnTo>
                  <a:lnTo>
                    <a:pt x="531" y="1965"/>
                  </a:lnTo>
                  <a:lnTo>
                    <a:pt x="531" y="1961"/>
                  </a:lnTo>
                  <a:lnTo>
                    <a:pt x="533" y="1961"/>
                  </a:lnTo>
                  <a:lnTo>
                    <a:pt x="533" y="1959"/>
                  </a:lnTo>
                  <a:lnTo>
                    <a:pt x="533" y="1959"/>
                  </a:lnTo>
                  <a:lnTo>
                    <a:pt x="533" y="1955"/>
                  </a:lnTo>
                  <a:lnTo>
                    <a:pt x="533" y="1955"/>
                  </a:lnTo>
                  <a:lnTo>
                    <a:pt x="533" y="1953"/>
                  </a:lnTo>
                  <a:lnTo>
                    <a:pt x="535" y="1953"/>
                  </a:lnTo>
                  <a:lnTo>
                    <a:pt x="535" y="1951"/>
                  </a:lnTo>
                  <a:lnTo>
                    <a:pt x="535" y="1951"/>
                  </a:lnTo>
                  <a:lnTo>
                    <a:pt x="535" y="1947"/>
                  </a:lnTo>
                  <a:lnTo>
                    <a:pt x="537" y="1947"/>
                  </a:lnTo>
                  <a:lnTo>
                    <a:pt x="537" y="1945"/>
                  </a:lnTo>
                  <a:lnTo>
                    <a:pt x="537" y="1945"/>
                  </a:lnTo>
                  <a:lnTo>
                    <a:pt x="537" y="1943"/>
                  </a:lnTo>
                  <a:lnTo>
                    <a:pt x="539" y="1943"/>
                  </a:lnTo>
                  <a:lnTo>
                    <a:pt x="539" y="1941"/>
                  </a:lnTo>
                  <a:lnTo>
                    <a:pt x="539" y="1939"/>
                  </a:lnTo>
                  <a:lnTo>
                    <a:pt x="539" y="1939"/>
                  </a:lnTo>
                  <a:lnTo>
                    <a:pt x="539" y="1937"/>
                  </a:lnTo>
                  <a:lnTo>
                    <a:pt x="541" y="1937"/>
                  </a:lnTo>
                  <a:lnTo>
                    <a:pt x="541" y="1935"/>
                  </a:lnTo>
                  <a:lnTo>
                    <a:pt x="541" y="1933"/>
                  </a:lnTo>
                  <a:lnTo>
                    <a:pt x="541" y="1932"/>
                  </a:lnTo>
                  <a:lnTo>
                    <a:pt x="543" y="1932"/>
                  </a:lnTo>
                  <a:lnTo>
                    <a:pt x="543" y="1928"/>
                  </a:lnTo>
                  <a:lnTo>
                    <a:pt x="543" y="1928"/>
                  </a:lnTo>
                  <a:lnTo>
                    <a:pt x="543" y="1926"/>
                  </a:lnTo>
                  <a:lnTo>
                    <a:pt x="545" y="1926"/>
                  </a:lnTo>
                  <a:lnTo>
                    <a:pt x="545" y="1922"/>
                  </a:lnTo>
                  <a:lnTo>
                    <a:pt x="545" y="1922"/>
                  </a:lnTo>
                  <a:lnTo>
                    <a:pt x="545" y="1920"/>
                  </a:lnTo>
                  <a:lnTo>
                    <a:pt x="547" y="1920"/>
                  </a:lnTo>
                  <a:lnTo>
                    <a:pt x="547" y="1916"/>
                  </a:lnTo>
                  <a:lnTo>
                    <a:pt x="547" y="1916"/>
                  </a:lnTo>
                  <a:lnTo>
                    <a:pt x="547" y="1910"/>
                  </a:lnTo>
                  <a:lnTo>
                    <a:pt x="549" y="1910"/>
                  </a:lnTo>
                  <a:lnTo>
                    <a:pt x="547" y="1910"/>
                  </a:lnTo>
                  <a:lnTo>
                    <a:pt x="549" y="1908"/>
                  </a:lnTo>
                  <a:lnTo>
                    <a:pt x="549" y="1902"/>
                  </a:lnTo>
                  <a:lnTo>
                    <a:pt x="547" y="1902"/>
                  </a:lnTo>
                  <a:lnTo>
                    <a:pt x="547" y="1900"/>
                  </a:lnTo>
                  <a:lnTo>
                    <a:pt x="547" y="1900"/>
                  </a:lnTo>
                  <a:lnTo>
                    <a:pt x="547" y="1898"/>
                  </a:lnTo>
                  <a:lnTo>
                    <a:pt x="547" y="1900"/>
                  </a:lnTo>
                  <a:lnTo>
                    <a:pt x="547" y="1898"/>
                  </a:lnTo>
                  <a:lnTo>
                    <a:pt x="547" y="1900"/>
                  </a:lnTo>
                  <a:lnTo>
                    <a:pt x="547" y="1896"/>
                  </a:lnTo>
                  <a:lnTo>
                    <a:pt x="545" y="1896"/>
                  </a:lnTo>
                  <a:lnTo>
                    <a:pt x="545" y="1896"/>
                  </a:lnTo>
                  <a:lnTo>
                    <a:pt x="543" y="1896"/>
                  </a:lnTo>
                  <a:lnTo>
                    <a:pt x="543" y="1894"/>
                  </a:lnTo>
                  <a:lnTo>
                    <a:pt x="543" y="1894"/>
                  </a:lnTo>
                  <a:lnTo>
                    <a:pt x="541" y="1894"/>
                  </a:lnTo>
                  <a:lnTo>
                    <a:pt x="541" y="1894"/>
                  </a:lnTo>
                  <a:lnTo>
                    <a:pt x="541" y="1892"/>
                  </a:lnTo>
                  <a:lnTo>
                    <a:pt x="541" y="1892"/>
                  </a:lnTo>
                  <a:lnTo>
                    <a:pt x="541" y="1892"/>
                  </a:lnTo>
                  <a:lnTo>
                    <a:pt x="541" y="1894"/>
                  </a:lnTo>
                  <a:lnTo>
                    <a:pt x="541" y="1888"/>
                  </a:lnTo>
                  <a:lnTo>
                    <a:pt x="541" y="1890"/>
                  </a:lnTo>
                  <a:lnTo>
                    <a:pt x="541" y="1884"/>
                  </a:lnTo>
                  <a:lnTo>
                    <a:pt x="541" y="1884"/>
                  </a:lnTo>
                  <a:lnTo>
                    <a:pt x="541" y="1884"/>
                  </a:lnTo>
                  <a:lnTo>
                    <a:pt x="539" y="1884"/>
                  </a:lnTo>
                  <a:lnTo>
                    <a:pt x="539" y="1882"/>
                  </a:lnTo>
                  <a:lnTo>
                    <a:pt x="539" y="1880"/>
                  </a:lnTo>
                  <a:lnTo>
                    <a:pt x="537" y="1880"/>
                  </a:lnTo>
                  <a:lnTo>
                    <a:pt x="537" y="1878"/>
                  </a:lnTo>
                  <a:lnTo>
                    <a:pt x="537" y="1878"/>
                  </a:lnTo>
                  <a:lnTo>
                    <a:pt x="537" y="1878"/>
                  </a:lnTo>
                  <a:lnTo>
                    <a:pt x="535" y="1878"/>
                  </a:lnTo>
                  <a:lnTo>
                    <a:pt x="535" y="1874"/>
                  </a:lnTo>
                  <a:lnTo>
                    <a:pt x="535" y="1874"/>
                  </a:lnTo>
                  <a:lnTo>
                    <a:pt x="535" y="1872"/>
                  </a:lnTo>
                  <a:lnTo>
                    <a:pt x="533" y="1872"/>
                  </a:lnTo>
                  <a:lnTo>
                    <a:pt x="533" y="1872"/>
                  </a:lnTo>
                  <a:lnTo>
                    <a:pt x="533" y="1872"/>
                  </a:lnTo>
                  <a:lnTo>
                    <a:pt x="533" y="1870"/>
                  </a:lnTo>
                  <a:lnTo>
                    <a:pt x="533" y="1870"/>
                  </a:lnTo>
                  <a:lnTo>
                    <a:pt x="533" y="1868"/>
                  </a:lnTo>
                  <a:lnTo>
                    <a:pt x="531" y="1868"/>
                  </a:lnTo>
                  <a:lnTo>
                    <a:pt x="531" y="1866"/>
                  </a:lnTo>
                  <a:lnTo>
                    <a:pt x="531" y="1866"/>
                  </a:lnTo>
                  <a:lnTo>
                    <a:pt x="531" y="1864"/>
                  </a:lnTo>
                  <a:lnTo>
                    <a:pt x="531" y="1864"/>
                  </a:lnTo>
                  <a:lnTo>
                    <a:pt x="531" y="1866"/>
                  </a:lnTo>
                  <a:lnTo>
                    <a:pt x="533" y="1866"/>
                  </a:lnTo>
                  <a:lnTo>
                    <a:pt x="533" y="1866"/>
                  </a:lnTo>
                  <a:lnTo>
                    <a:pt x="533" y="1866"/>
                  </a:lnTo>
                  <a:lnTo>
                    <a:pt x="533" y="1866"/>
                  </a:lnTo>
                  <a:lnTo>
                    <a:pt x="533" y="1866"/>
                  </a:lnTo>
                  <a:lnTo>
                    <a:pt x="533" y="1868"/>
                  </a:lnTo>
                  <a:lnTo>
                    <a:pt x="535" y="1868"/>
                  </a:lnTo>
                  <a:lnTo>
                    <a:pt x="535" y="1870"/>
                  </a:lnTo>
                  <a:lnTo>
                    <a:pt x="535" y="1870"/>
                  </a:lnTo>
                  <a:lnTo>
                    <a:pt x="535" y="1870"/>
                  </a:lnTo>
                  <a:lnTo>
                    <a:pt x="537" y="1870"/>
                  </a:lnTo>
                  <a:lnTo>
                    <a:pt x="537" y="1872"/>
                  </a:lnTo>
                  <a:lnTo>
                    <a:pt x="537" y="1872"/>
                  </a:lnTo>
                  <a:lnTo>
                    <a:pt x="537" y="1872"/>
                  </a:lnTo>
                  <a:lnTo>
                    <a:pt x="539" y="1872"/>
                  </a:lnTo>
                  <a:lnTo>
                    <a:pt x="539" y="1874"/>
                  </a:lnTo>
                  <a:lnTo>
                    <a:pt x="539" y="1874"/>
                  </a:lnTo>
                  <a:lnTo>
                    <a:pt x="539" y="1874"/>
                  </a:lnTo>
                  <a:lnTo>
                    <a:pt x="541" y="1874"/>
                  </a:lnTo>
                  <a:lnTo>
                    <a:pt x="541" y="1876"/>
                  </a:lnTo>
                  <a:lnTo>
                    <a:pt x="541" y="1876"/>
                  </a:lnTo>
                  <a:lnTo>
                    <a:pt x="541" y="1876"/>
                  </a:lnTo>
                  <a:lnTo>
                    <a:pt x="543" y="1876"/>
                  </a:lnTo>
                  <a:lnTo>
                    <a:pt x="543" y="1878"/>
                  </a:lnTo>
                  <a:lnTo>
                    <a:pt x="543" y="1878"/>
                  </a:lnTo>
                  <a:lnTo>
                    <a:pt x="543" y="1880"/>
                  </a:lnTo>
                  <a:lnTo>
                    <a:pt x="545" y="1880"/>
                  </a:lnTo>
                  <a:lnTo>
                    <a:pt x="545" y="1880"/>
                  </a:lnTo>
                  <a:lnTo>
                    <a:pt x="545" y="1880"/>
                  </a:lnTo>
                  <a:lnTo>
                    <a:pt x="545" y="1882"/>
                  </a:lnTo>
                  <a:lnTo>
                    <a:pt x="547" y="1882"/>
                  </a:lnTo>
                  <a:lnTo>
                    <a:pt x="547" y="1884"/>
                  </a:lnTo>
                  <a:lnTo>
                    <a:pt x="549" y="1884"/>
                  </a:lnTo>
                  <a:lnTo>
                    <a:pt x="549" y="1886"/>
                  </a:lnTo>
                  <a:lnTo>
                    <a:pt x="549" y="1886"/>
                  </a:lnTo>
                  <a:lnTo>
                    <a:pt x="549" y="1886"/>
                  </a:lnTo>
                  <a:lnTo>
                    <a:pt x="549" y="1886"/>
                  </a:lnTo>
                  <a:lnTo>
                    <a:pt x="549" y="1886"/>
                  </a:lnTo>
                  <a:lnTo>
                    <a:pt x="549" y="1888"/>
                  </a:lnTo>
                  <a:lnTo>
                    <a:pt x="549" y="1886"/>
                  </a:lnTo>
                  <a:lnTo>
                    <a:pt x="547" y="1886"/>
                  </a:lnTo>
                  <a:lnTo>
                    <a:pt x="547" y="1888"/>
                  </a:lnTo>
                  <a:lnTo>
                    <a:pt x="549" y="1888"/>
                  </a:lnTo>
                  <a:lnTo>
                    <a:pt x="549" y="1888"/>
                  </a:lnTo>
                  <a:lnTo>
                    <a:pt x="549" y="1888"/>
                  </a:lnTo>
                  <a:lnTo>
                    <a:pt x="549" y="1888"/>
                  </a:lnTo>
                  <a:lnTo>
                    <a:pt x="549" y="1888"/>
                  </a:lnTo>
                  <a:lnTo>
                    <a:pt x="551" y="1888"/>
                  </a:lnTo>
                  <a:lnTo>
                    <a:pt x="551" y="1888"/>
                  </a:lnTo>
                  <a:lnTo>
                    <a:pt x="553" y="1888"/>
                  </a:lnTo>
                  <a:lnTo>
                    <a:pt x="553" y="1890"/>
                  </a:lnTo>
                  <a:lnTo>
                    <a:pt x="553" y="1890"/>
                  </a:lnTo>
                  <a:lnTo>
                    <a:pt x="553" y="1890"/>
                  </a:lnTo>
                  <a:lnTo>
                    <a:pt x="555" y="1892"/>
                  </a:lnTo>
                  <a:lnTo>
                    <a:pt x="555" y="1892"/>
                  </a:lnTo>
                  <a:lnTo>
                    <a:pt x="555" y="1890"/>
                  </a:lnTo>
                  <a:lnTo>
                    <a:pt x="555" y="1892"/>
                  </a:lnTo>
                  <a:lnTo>
                    <a:pt x="557" y="1892"/>
                  </a:lnTo>
                  <a:lnTo>
                    <a:pt x="557" y="1894"/>
                  </a:lnTo>
                  <a:lnTo>
                    <a:pt x="555" y="1894"/>
                  </a:lnTo>
                  <a:lnTo>
                    <a:pt x="555" y="1894"/>
                  </a:lnTo>
                  <a:lnTo>
                    <a:pt x="557" y="1894"/>
                  </a:lnTo>
                  <a:lnTo>
                    <a:pt x="557" y="1896"/>
                  </a:lnTo>
                  <a:lnTo>
                    <a:pt x="557" y="1896"/>
                  </a:lnTo>
                  <a:lnTo>
                    <a:pt x="557" y="1896"/>
                  </a:lnTo>
                  <a:lnTo>
                    <a:pt x="557" y="1896"/>
                  </a:lnTo>
                  <a:lnTo>
                    <a:pt x="557" y="1898"/>
                  </a:lnTo>
                  <a:lnTo>
                    <a:pt x="559" y="1898"/>
                  </a:lnTo>
                  <a:lnTo>
                    <a:pt x="557" y="1898"/>
                  </a:lnTo>
                  <a:lnTo>
                    <a:pt x="557" y="1898"/>
                  </a:lnTo>
                  <a:lnTo>
                    <a:pt x="559" y="1898"/>
                  </a:lnTo>
                  <a:lnTo>
                    <a:pt x="559" y="1900"/>
                  </a:lnTo>
                  <a:lnTo>
                    <a:pt x="559" y="1900"/>
                  </a:lnTo>
                  <a:lnTo>
                    <a:pt x="559" y="1900"/>
                  </a:lnTo>
                  <a:lnTo>
                    <a:pt x="561" y="1900"/>
                  </a:lnTo>
                  <a:lnTo>
                    <a:pt x="561" y="1902"/>
                  </a:lnTo>
                  <a:lnTo>
                    <a:pt x="561" y="1902"/>
                  </a:lnTo>
                  <a:lnTo>
                    <a:pt x="561" y="1902"/>
                  </a:lnTo>
                  <a:lnTo>
                    <a:pt x="561" y="1902"/>
                  </a:lnTo>
                  <a:lnTo>
                    <a:pt x="561" y="1904"/>
                  </a:lnTo>
                  <a:lnTo>
                    <a:pt x="561" y="1904"/>
                  </a:lnTo>
                  <a:lnTo>
                    <a:pt x="561" y="1904"/>
                  </a:lnTo>
                  <a:lnTo>
                    <a:pt x="562" y="1904"/>
                  </a:lnTo>
                  <a:lnTo>
                    <a:pt x="562" y="1906"/>
                  </a:lnTo>
                  <a:lnTo>
                    <a:pt x="564" y="1906"/>
                  </a:lnTo>
                  <a:lnTo>
                    <a:pt x="564" y="1908"/>
                  </a:lnTo>
                  <a:lnTo>
                    <a:pt x="562" y="1908"/>
                  </a:lnTo>
                  <a:lnTo>
                    <a:pt x="562" y="1908"/>
                  </a:lnTo>
                  <a:lnTo>
                    <a:pt x="562" y="1908"/>
                  </a:lnTo>
                  <a:lnTo>
                    <a:pt x="564" y="1908"/>
                  </a:lnTo>
                  <a:lnTo>
                    <a:pt x="564" y="1910"/>
                  </a:lnTo>
                  <a:lnTo>
                    <a:pt x="564" y="1910"/>
                  </a:lnTo>
                  <a:lnTo>
                    <a:pt x="564" y="1912"/>
                  </a:lnTo>
                  <a:lnTo>
                    <a:pt x="566" y="1912"/>
                  </a:lnTo>
                  <a:lnTo>
                    <a:pt x="566" y="1912"/>
                  </a:lnTo>
                  <a:lnTo>
                    <a:pt x="566" y="1912"/>
                  </a:lnTo>
                  <a:lnTo>
                    <a:pt x="566" y="1914"/>
                  </a:lnTo>
                  <a:lnTo>
                    <a:pt x="568" y="1914"/>
                  </a:lnTo>
                  <a:lnTo>
                    <a:pt x="568" y="1914"/>
                  </a:lnTo>
                  <a:lnTo>
                    <a:pt x="568" y="1914"/>
                  </a:lnTo>
                  <a:lnTo>
                    <a:pt x="568" y="1916"/>
                  </a:lnTo>
                  <a:lnTo>
                    <a:pt x="568" y="1916"/>
                  </a:lnTo>
                  <a:lnTo>
                    <a:pt x="568" y="1916"/>
                  </a:lnTo>
                  <a:lnTo>
                    <a:pt x="568" y="1916"/>
                  </a:lnTo>
                  <a:lnTo>
                    <a:pt x="568" y="1918"/>
                  </a:lnTo>
                  <a:lnTo>
                    <a:pt x="572" y="1918"/>
                  </a:lnTo>
                  <a:lnTo>
                    <a:pt x="572" y="1922"/>
                  </a:lnTo>
                  <a:lnTo>
                    <a:pt x="574" y="1922"/>
                  </a:lnTo>
                  <a:lnTo>
                    <a:pt x="574" y="1922"/>
                  </a:lnTo>
                  <a:lnTo>
                    <a:pt x="574" y="1922"/>
                  </a:lnTo>
                  <a:lnTo>
                    <a:pt x="576" y="1924"/>
                  </a:lnTo>
                  <a:lnTo>
                    <a:pt x="576" y="1924"/>
                  </a:lnTo>
                  <a:lnTo>
                    <a:pt x="576" y="1924"/>
                  </a:lnTo>
                  <a:lnTo>
                    <a:pt x="576" y="1926"/>
                  </a:lnTo>
                  <a:lnTo>
                    <a:pt x="578" y="1926"/>
                  </a:lnTo>
                  <a:lnTo>
                    <a:pt x="578" y="1928"/>
                  </a:lnTo>
                  <a:lnTo>
                    <a:pt x="580" y="1928"/>
                  </a:lnTo>
                  <a:lnTo>
                    <a:pt x="580" y="1928"/>
                  </a:lnTo>
                  <a:lnTo>
                    <a:pt x="580" y="1928"/>
                  </a:lnTo>
                  <a:lnTo>
                    <a:pt x="580" y="1930"/>
                  </a:lnTo>
                  <a:lnTo>
                    <a:pt x="580" y="1930"/>
                  </a:lnTo>
                  <a:lnTo>
                    <a:pt x="580" y="1930"/>
                  </a:lnTo>
                  <a:lnTo>
                    <a:pt x="582" y="1930"/>
                  </a:lnTo>
                  <a:lnTo>
                    <a:pt x="582" y="1932"/>
                  </a:lnTo>
                  <a:lnTo>
                    <a:pt x="582" y="1932"/>
                  </a:lnTo>
                  <a:lnTo>
                    <a:pt x="582" y="1932"/>
                  </a:lnTo>
                  <a:lnTo>
                    <a:pt x="584" y="1932"/>
                  </a:lnTo>
                  <a:lnTo>
                    <a:pt x="582" y="1932"/>
                  </a:lnTo>
                  <a:lnTo>
                    <a:pt x="584" y="1933"/>
                  </a:lnTo>
                  <a:lnTo>
                    <a:pt x="584" y="1933"/>
                  </a:lnTo>
                  <a:lnTo>
                    <a:pt x="584" y="1933"/>
                  </a:lnTo>
                  <a:lnTo>
                    <a:pt x="584" y="1935"/>
                  </a:lnTo>
                  <a:lnTo>
                    <a:pt x="586" y="1935"/>
                  </a:lnTo>
                  <a:lnTo>
                    <a:pt x="586" y="1935"/>
                  </a:lnTo>
                  <a:lnTo>
                    <a:pt x="586" y="1935"/>
                  </a:lnTo>
                  <a:lnTo>
                    <a:pt x="586" y="1937"/>
                  </a:lnTo>
                  <a:lnTo>
                    <a:pt x="588" y="1937"/>
                  </a:lnTo>
                  <a:lnTo>
                    <a:pt x="588" y="1937"/>
                  </a:lnTo>
                  <a:lnTo>
                    <a:pt x="588" y="1937"/>
                  </a:lnTo>
                  <a:lnTo>
                    <a:pt x="588" y="1939"/>
                  </a:lnTo>
                  <a:lnTo>
                    <a:pt x="590" y="1939"/>
                  </a:lnTo>
                  <a:lnTo>
                    <a:pt x="590" y="1939"/>
                  </a:lnTo>
                  <a:lnTo>
                    <a:pt x="590" y="1939"/>
                  </a:lnTo>
                  <a:lnTo>
                    <a:pt x="590" y="1941"/>
                  </a:lnTo>
                  <a:lnTo>
                    <a:pt x="592" y="1941"/>
                  </a:lnTo>
                  <a:lnTo>
                    <a:pt x="592" y="1943"/>
                  </a:lnTo>
                  <a:lnTo>
                    <a:pt x="592" y="1943"/>
                  </a:lnTo>
                  <a:lnTo>
                    <a:pt x="592" y="1945"/>
                  </a:lnTo>
                  <a:lnTo>
                    <a:pt x="594" y="1945"/>
                  </a:lnTo>
                  <a:lnTo>
                    <a:pt x="594" y="1945"/>
                  </a:lnTo>
                  <a:lnTo>
                    <a:pt x="596" y="1945"/>
                  </a:lnTo>
                  <a:lnTo>
                    <a:pt x="596" y="1945"/>
                  </a:lnTo>
                  <a:lnTo>
                    <a:pt x="596" y="1945"/>
                  </a:lnTo>
                  <a:lnTo>
                    <a:pt x="596" y="1947"/>
                  </a:lnTo>
                  <a:lnTo>
                    <a:pt x="596" y="1945"/>
                  </a:lnTo>
                  <a:lnTo>
                    <a:pt x="596" y="1945"/>
                  </a:lnTo>
                  <a:lnTo>
                    <a:pt x="596" y="1945"/>
                  </a:lnTo>
                  <a:lnTo>
                    <a:pt x="594" y="1945"/>
                  </a:lnTo>
                  <a:lnTo>
                    <a:pt x="594" y="1945"/>
                  </a:lnTo>
                  <a:lnTo>
                    <a:pt x="592" y="1945"/>
                  </a:lnTo>
                  <a:lnTo>
                    <a:pt x="594" y="1943"/>
                  </a:lnTo>
                  <a:lnTo>
                    <a:pt x="592" y="1943"/>
                  </a:lnTo>
                  <a:lnTo>
                    <a:pt x="592" y="1941"/>
                  </a:lnTo>
                  <a:lnTo>
                    <a:pt x="592" y="1941"/>
                  </a:lnTo>
                  <a:lnTo>
                    <a:pt x="592" y="1939"/>
                  </a:lnTo>
                  <a:lnTo>
                    <a:pt x="590" y="1939"/>
                  </a:lnTo>
                  <a:lnTo>
                    <a:pt x="590" y="1939"/>
                  </a:lnTo>
                  <a:lnTo>
                    <a:pt x="592" y="1939"/>
                  </a:lnTo>
                  <a:lnTo>
                    <a:pt x="592" y="1939"/>
                  </a:lnTo>
                  <a:lnTo>
                    <a:pt x="592" y="1939"/>
                  </a:lnTo>
                  <a:lnTo>
                    <a:pt x="592" y="1941"/>
                  </a:lnTo>
                  <a:lnTo>
                    <a:pt x="594" y="1941"/>
                  </a:lnTo>
                  <a:lnTo>
                    <a:pt x="592" y="1941"/>
                  </a:lnTo>
                  <a:lnTo>
                    <a:pt x="592" y="1939"/>
                  </a:lnTo>
                  <a:lnTo>
                    <a:pt x="592" y="1939"/>
                  </a:lnTo>
                  <a:lnTo>
                    <a:pt x="594" y="1939"/>
                  </a:lnTo>
                  <a:lnTo>
                    <a:pt x="594" y="1941"/>
                  </a:lnTo>
                  <a:lnTo>
                    <a:pt x="594" y="1941"/>
                  </a:lnTo>
                  <a:lnTo>
                    <a:pt x="594" y="1943"/>
                  </a:lnTo>
                  <a:lnTo>
                    <a:pt x="594" y="1941"/>
                  </a:lnTo>
                  <a:lnTo>
                    <a:pt x="596" y="1941"/>
                  </a:lnTo>
                  <a:lnTo>
                    <a:pt x="596" y="1937"/>
                  </a:lnTo>
                  <a:lnTo>
                    <a:pt x="594" y="1937"/>
                  </a:lnTo>
                  <a:lnTo>
                    <a:pt x="594" y="1937"/>
                  </a:lnTo>
                  <a:lnTo>
                    <a:pt x="594" y="1937"/>
                  </a:lnTo>
                  <a:lnTo>
                    <a:pt x="594" y="1935"/>
                  </a:lnTo>
                  <a:lnTo>
                    <a:pt x="592" y="1935"/>
                  </a:lnTo>
                  <a:lnTo>
                    <a:pt x="592" y="1933"/>
                  </a:lnTo>
                  <a:lnTo>
                    <a:pt x="592" y="1933"/>
                  </a:lnTo>
                  <a:lnTo>
                    <a:pt x="592" y="1933"/>
                  </a:lnTo>
                  <a:lnTo>
                    <a:pt x="590" y="1933"/>
                  </a:lnTo>
                  <a:lnTo>
                    <a:pt x="590" y="1932"/>
                  </a:lnTo>
                  <a:lnTo>
                    <a:pt x="588" y="1932"/>
                  </a:lnTo>
                  <a:lnTo>
                    <a:pt x="590" y="1932"/>
                  </a:lnTo>
                  <a:lnTo>
                    <a:pt x="588" y="1932"/>
                  </a:lnTo>
                  <a:lnTo>
                    <a:pt x="588" y="1930"/>
                  </a:lnTo>
                  <a:lnTo>
                    <a:pt x="586" y="1930"/>
                  </a:lnTo>
                  <a:lnTo>
                    <a:pt x="586" y="1932"/>
                  </a:lnTo>
                  <a:lnTo>
                    <a:pt x="586" y="1930"/>
                  </a:lnTo>
                  <a:lnTo>
                    <a:pt x="584" y="1930"/>
                  </a:lnTo>
                  <a:lnTo>
                    <a:pt x="584" y="1928"/>
                  </a:lnTo>
                  <a:lnTo>
                    <a:pt x="586" y="1928"/>
                  </a:lnTo>
                  <a:lnTo>
                    <a:pt x="586" y="1926"/>
                  </a:lnTo>
                  <a:lnTo>
                    <a:pt x="584" y="1926"/>
                  </a:lnTo>
                  <a:lnTo>
                    <a:pt x="584" y="1926"/>
                  </a:lnTo>
                  <a:lnTo>
                    <a:pt x="582" y="1926"/>
                  </a:lnTo>
                  <a:lnTo>
                    <a:pt x="582" y="1924"/>
                  </a:lnTo>
                  <a:lnTo>
                    <a:pt x="580" y="1924"/>
                  </a:lnTo>
                  <a:lnTo>
                    <a:pt x="580" y="1924"/>
                  </a:lnTo>
                  <a:lnTo>
                    <a:pt x="582" y="1924"/>
                  </a:lnTo>
                  <a:lnTo>
                    <a:pt x="582" y="1926"/>
                  </a:lnTo>
                  <a:lnTo>
                    <a:pt x="580" y="1926"/>
                  </a:lnTo>
                  <a:lnTo>
                    <a:pt x="580" y="1924"/>
                  </a:lnTo>
                  <a:lnTo>
                    <a:pt x="580" y="1924"/>
                  </a:lnTo>
                  <a:lnTo>
                    <a:pt x="580" y="1924"/>
                  </a:lnTo>
                  <a:lnTo>
                    <a:pt x="580" y="1924"/>
                  </a:lnTo>
                  <a:lnTo>
                    <a:pt x="580" y="1920"/>
                  </a:lnTo>
                  <a:lnTo>
                    <a:pt x="580" y="1920"/>
                  </a:lnTo>
                  <a:lnTo>
                    <a:pt x="580" y="1920"/>
                  </a:lnTo>
                  <a:lnTo>
                    <a:pt x="580" y="1920"/>
                  </a:lnTo>
                  <a:lnTo>
                    <a:pt x="580" y="1918"/>
                  </a:lnTo>
                  <a:lnTo>
                    <a:pt x="578" y="1918"/>
                  </a:lnTo>
                  <a:lnTo>
                    <a:pt x="578" y="1918"/>
                  </a:lnTo>
                  <a:lnTo>
                    <a:pt x="578" y="1916"/>
                  </a:lnTo>
                  <a:lnTo>
                    <a:pt x="578" y="1914"/>
                  </a:lnTo>
                  <a:lnTo>
                    <a:pt x="576" y="1914"/>
                  </a:lnTo>
                  <a:lnTo>
                    <a:pt x="576" y="1914"/>
                  </a:lnTo>
                  <a:lnTo>
                    <a:pt x="576" y="1914"/>
                  </a:lnTo>
                  <a:lnTo>
                    <a:pt x="576" y="1912"/>
                  </a:lnTo>
                  <a:lnTo>
                    <a:pt x="574" y="1912"/>
                  </a:lnTo>
                  <a:lnTo>
                    <a:pt x="574" y="1914"/>
                  </a:lnTo>
                  <a:lnTo>
                    <a:pt x="574" y="1912"/>
                  </a:lnTo>
                  <a:lnTo>
                    <a:pt x="574" y="1912"/>
                  </a:lnTo>
                  <a:lnTo>
                    <a:pt x="574" y="1910"/>
                  </a:lnTo>
                  <a:lnTo>
                    <a:pt x="572" y="1910"/>
                  </a:lnTo>
                  <a:lnTo>
                    <a:pt x="572" y="1910"/>
                  </a:lnTo>
                  <a:lnTo>
                    <a:pt x="572" y="1910"/>
                  </a:lnTo>
                  <a:lnTo>
                    <a:pt x="572" y="1910"/>
                  </a:lnTo>
                  <a:lnTo>
                    <a:pt x="572" y="1910"/>
                  </a:lnTo>
                  <a:lnTo>
                    <a:pt x="572" y="1910"/>
                  </a:lnTo>
                  <a:lnTo>
                    <a:pt x="572" y="1910"/>
                  </a:lnTo>
                  <a:lnTo>
                    <a:pt x="572" y="1910"/>
                  </a:lnTo>
                  <a:lnTo>
                    <a:pt x="572" y="1910"/>
                  </a:lnTo>
                  <a:lnTo>
                    <a:pt x="570" y="1910"/>
                  </a:lnTo>
                  <a:lnTo>
                    <a:pt x="570" y="1908"/>
                  </a:lnTo>
                  <a:lnTo>
                    <a:pt x="572" y="1908"/>
                  </a:lnTo>
                  <a:lnTo>
                    <a:pt x="570" y="1908"/>
                  </a:lnTo>
                  <a:lnTo>
                    <a:pt x="570" y="1908"/>
                  </a:lnTo>
                  <a:lnTo>
                    <a:pt x="570" y="1908"/>
                  </a:lnTo>
                  <a:lnTo>
                    <a:pt x="570" y="1906"/>
                  </a:lnTo>
                  <a:lnTo>
                    <a:pt x="568" y="1906"/>
                  </a:lnTo>
                  <a:lnTo>
                    <a:pt x="568" y="1902"/>
                  </a:lnTo>
                  <a:lnTo>
                    <a:pt x="566" y="1902"/>
                  </a:lnTo>
                  <a:lnTo>
                    <a:pt x="566" y="1902"/>
                  </a:lnTo>
                  <a:lnTo>
                    <a:pt x="566" y="1902"/>
                  </a:lnTo>
                  <a:lnTo>
                    <a:pt x="566" y="1898"/>
                  </a:lnTo>
                  <a:lnTo>
                    <a:pt x="564" y="1898"/>
                  </a:lnTo>
                  <a:lnTo>
                    <a:pt x="564" y="1898"/>
                  </a:lnTo>
                  <a:lnTo>
                    <a:pt x="564" y="1898"/>
                  </a:lnTo>
                  <a:lnTo>
                    <a:pt x="564" y="1896"/>
                  </a:lnTo>
                  <a:lnTo>
                    <a:pt x="562" y="1896"/>
                  </a:lnTo>
                  <a:lnTo>
                    <a:pt x="562" y="1894"/>
                  </a:lnTo>
                  <a:lnTo>
                    <a:pt x="562" y="1894"/>
                  </a:lnTo>
                  <a:lnTo>
                    <a:pt x="562" y="1892"/>
                  </a:lnTo>
                  <a:lnTo>
                    <a:pt x="561" y="1892"/>
                  </a:lnTo>
                  <a:lnTo>
                    <a:pt x="562" y="1892"/>
                  </a:lnTo>
                  <a:lnTo>
                    <a:pt x="561" y="1890"/>
                  </a:lnTo>
                  <a:lnTo>
                    <a:pt x="561" y="1890"/>
                  </a:lnTo>
                  <a:lnTo>
                    <a:pt x="561" y="1890"/>
                  </a:lnTo>
                  <a:lnTo>
                    <a:pt x="559" y="1888"/>
                  </a:lnTo>
                  <a:lnTo>
                    <a:pt x="559" y="1886"/>
                  </a:lnTo>
                  <a:lnTo>
                    <a:pt x="559" y="1886"/>
                  </a:lnTo>
                  <a:lnTo>
                    <a:pt x="559" y="1884"/>
                  </a:lnTo>
                  <a:lnTo>
                    <a:pt x="557" y="1884"/>
                  </a:lnTo>
                  <a:lnTo>
                    <a:pt x="557" y="1882"/>
                  </a:lnTo>
                  <a:lnTo>
                    <a:pt x="557" y="1882"/>
                  </a:lnTo>
                  <a:lnTo>
                    <a:pt x="557" y="1876"/>
                  </a:lnTo>
                  <a:lnTo>
                    <a:pt x="557" y="1876"/>
                  </a:lnTo>
                  <a:lnTo>
                    <a:pt x="557" y="1874"/>
                  </a:lnTo>
                  <a:lnTo>
                    <a:pt x="559" y="1874"/>
                  </a:lnTo>
                  <a:lnTo>
                    <a:pt x="557" y="1874"/>
                  </a:lnTo>
                  <a:lnTo>
                    <a:pt x="557" y="1874"/>
                  </a:lnTo>
                  <a:lnTo>
                    <a:pt x="557" y="1874"/>
                  </a:lnTo>
                  <a:lnTo>
                    <a:pt x="557" y="1876"/>
                  </a:lnTo>
                  <a:lnTo>
                    <a:pt x="557" y="1876"/>
                  </a:lnTo>
                  <a:lnTo>
                    <a:pt x="557" y="1878"/>
                  </a:lnTo>
                  <a:lnTo>
                    <a:pt x="555" y="1878"/>
                  </a:lnTo>
                  <a:lnTo>
                    <a:pt x="555" y="1878"/>
                  </a:lnTo>
                  <a:lnTo>
                    <a:pt x="553" y="1878"/>
                  </a:lnTo>
                  <a:lnTo>
                    <a:pt x="553" y="1876"/>
                  </a:lnTo>
                  <a:lnTo>
                    <a:pt x="553" y="1876"/>
                  </a:lnTo>
                  <a:lnTo>
                    <a:pt x="553" y="1876"/>
                  </a:lnTo>
                  <a:lnTo>
                    <a:pt x="551" y="1876"/>
                  </a:lnTo>
                  <a:lnTo>
                    <a:pt x="551" y="1874"/>
                  </a:lnTo>
                  <a:lnTo>
                    <a:pt x="549" y="1874"/>
                  </a:lnTo>
                  <a:lnTo>
                    <a:pt x="549" y="1876"/>
                  </a:lnTo>
                  <a:lnTo>
                    <a:pt x="547" y="1876"/>
                  </a:lnTo>
                  <a:lnTo>
                    <a:pt x="547" y="1878"/>
                  </a:lnTo>
                  <a:lnTo>
                    <a:pt x="547" y="1874"/>
                  </a:lnTo>
                  <a:lnTo>
                    <a:pt x="547" y="1874"/>
                  </a:lnTo>
                  <a:lnTo>
                    <a:pt x="547" y="1872"/>
                  </a:lnTo>
                  <a:lnTo>
                    <a:pt x="547" y="1872"/>
                  </a:lnTo>
                  <a:lnTo>
                    <a:pt x="547" y="1868"/>
                  </a:lnTo>
                  <a:lnTo>
                    <a:pt x="545" y="1868"/>
                  </a:lnTo>
                  <a:lnTo>
                    <a:pt x="545" y="1868"/>
                  </a:lnTo>
                  <a:lnTo>
                    <a:pt x="545" y="1868"/>
                  </a:lnTo>
                  <a:lnTo>
                    <a:pt x="545" y="1868"/>
                  </a:lnTo>
                  <a:lnTo>
                    <a:pt x="543" y="1868"/>
                  </a:lnTo>
                  <a:lnTo>
                    <a:pt x="543" y="1868"/>
                  </a:lnTo>
                  <a:lnTo>
                    <a:pt x="543" y="1868"/>
                  </a:lnTo>
                  <a:lnTo>
                    <a:pt x="543" y="1868"/>
                  </a:lnTo>
                  <a:lnTo>
                    <a:pt x="543" y="1870"/>
                  </a:lnTo>
                  <a:lnTo>
                    <a:pt x="539" y="1870"/>
                  </a:lnTo>
                  <a:lnTo>
                    <a:pt x="539" y="1868"/>
                  </a:lnTo>
                  <a:lnTo>
                    <a:pt x="539" y="1868"/>
                  </a:lnTo>
                  <a:lnTo>
                    <a:pt x="539" y="1864"/>
                  </a:lnTo>
                  <a:lnTo>
                    <a:pt x="541" y="1864"/>
                  </a:lnTo>
                  <a:lnTo>
                    <a:pt x="541" y="1858"/>
                  </a:lnTo>
                  <a:lnTo>
                    <a:pt x="539" y="1858"/>
                  </a:lnTo>
                  <a:lnTo>
                    <a:pt x="539" y="1854"/>
                  </a:lnTo>
                  <a:lnTo>
                    <a:pt x="539" y="1854"/>
                  </a:lnTo>
                  <a:lnTo>
                    <a:pt x="539" y="1854"/>
                  </a:lnTo>
                  <a:lnTo>
                    <a:pt x="537" y="1854"/>
                  </a:lnTo>
                  <a:lnTo>
                    <a:pt x="537" y="1852"/>
                  </a:lnTo>
                  <a:lnTo>
                    <a:pt x="537" y="1852"/>
                  </a:lnTo>
                  <a:lnTo>
                    <a:pt x="537" y="1850"/>
                  </a:lnTo>
                  <a:lnTo>
                    <a:pt x="537" y="1850"/>
                  </a:lnTo>
                  <a:lnTo>
                    <a:pt x="537" y="1850"/>
                  </a:lnTo>
                  <a:lnTo>
                    <a:pt x="539" y="1850"/>
                  </a:lnTo>
                  <a:lnTo>
                    <a:pt x="539" y="1852"/>
                  </a:lnTo>
                  <a:lnTo>
                    <a:pt x="541" y="1852"/>
                  </a:lnTo>
                  <a:lnTo>
                    <a:pt x="541" y="1850"/>
                  </a:lnTo>
                  <a:lnTo>
                    <a:pt x="541" y="1854"/>
                  </a:lnTo>
                  <a:lnTo>
                    <a:pt x="541" y="1854"/>
                  </a:lnTo>
                  <a:lnTo>
                    <a:pt x="541" y="1854"/>
                  </a:lnTo>
                  <a:lnTo>
                    <a:pt x="543" y="1854"/>
                  </a:lnTo>
                  <a:lnTo>
                    <a:pt x="543" y="1856"/>
                  </a:lnTo>
                  <a:lnTo>
                    <a:pt x="543" y="1856"/>
                  </a:lnTo>
                  <a:lnTo>
                    <a:pt x="543" y="1856"/>
                  </a:lnTo>
                  <a:lnTo>
                    <a:pt x="545" y="1856"/>
                  </a:lnTo>
                  <a:lnTo>
                    <a:pt x="545" y="1858"/>
                  </a:lnTo>
                  <a:lnTo>
                    <a:pt x="547" y="1858"/>
                  </a:lnTo>
                  <a:lnTo>
                    <a:pt x="547" y="1856"/>
                  </a:lnTo>
                  <a:lnTo>
                    <a:pt x="549" y="1856"/>
                  </a:lnTo>
                  <a:lnTo>
                    <a:pt x="549" y="1858"/>
                  </a:lnTo>
                  <a:lnTo>
                    <a:pt x="549" y="1858"/>
                  </a:lnTo>
                  <a:lnTo>
                    <a:pt x="549" y="1858"/>
                  </a:lnTo>
                  <a:lnTo>
                    <a:pt x="551" y="1858"/>
                  </a:lnTo>
                  <a:lnTo>
                    <a:pt x="551" y="1860"/>
                  </a:lnTo>
                  <a:lnTo>
                    <a:pt x="551" y="1860"/>
                  </a:lnTo>
                  <a:lnTo>
                    <a:pt x="551" y="1862"/>
                  </a:lnTo>
                  <a:lnTo>
                    <a:pt x="555" y="1862"/>
                  </a:lnTo>
                  <a:lnTo>
                    <a:pt x="555" y="1862"/>
                  </a:lnTo>
                  <a:lnTo>
                    <a:pt x="557" y="1862"/>
                  </a:lnTo>
                  <a:lnTo>
                    <a:pt x="557" y="1862"/>
                  </a:lnTo>
                  <a:lnTo>
                    <a:pt x="557" y="1862"/>
                  </a:lnTo>
                  <a:lnTo>
                    <a:pt x="557" y="1860"/>
                  </a:lnTo>
                  <a:lnTo>
                    <a:pt x="559" y="1860"/>
                  </a:lnTo>
                  <a:lnTo>
                    <a:pt x="559" y="1858"/>
                  </a:lnTo>
                  <a:lnTo>
                    <a:pt x="559" y="1858"/>
                  </a:lnTo>
                  <a:lnTo>
                    <a:pt x="559" y="1858"/>
                  </a:lnTo>
                  <a:lnTo>
                    <a:pt x="561" y="1856"/>
                  </a:lnTo>
                  <a:lnTo>
                    <a:pt x="562" y="1856"/>
                  </a:lnTo>
                  <a:lnTo>
                    <a:pt x="564" y="1856"/>
                  </a:lnTo>
                  <a:lnTo>
                    <a:pt x="564" y="1856"/>
                  </a:lnTo>
                  <a:lnTo>
                    <a:pt x="566" y="1856"/>
                  </a:lnTo>
                  <a:lnTo>
                    <a:pt x="566" y="1856"/>
                  </a:lnTo>
                  <a:lnTo>
                    <a:pt x="566" y="1858"/>
                  </a:lnTo>
                  <a:lnTo>
                    <a:pt x="566" y="1856"/>
                  </a:lnTo>
                  <a:lnTo>
                    <a:pt x="568" y="1856"/>
                  </a:lnTo>
                  <a:lnTo>
                    <a:pt x="568" y="1856"/>
                  </a:lnTo>
                  <a:lnTo>
                    <a:pt x="570" y="1856"/>
                  </a:lnTo>
                  <a:lnTo>
                    <a:pt x="570" y="1856"/>
                  </a:lnTo>
                  <a:lnTo>
                    <a:pt x="570" y="1856"/>
                  </a:lnTo>
                  <a:lnTo>
                    <a:pt x="570" y="1858"/>
                  </a:lnTo>
                  <a:lnTo>
                    <a:pt x="572" y="1858"/>
                  </a:lnTo>
                  <a:lnTo>
                    <a:pt x="572" y="1856"/>
                  </a:lnTo>
                  <a:lnTo>
                    <a:pt x="576" y="1856"/>
                  </a:lnTo>
                  <a:lnTo>
                    <a:pt x="576" y="1858"/>
                  </a:lnTo>
                  <a:lnTo>
                    <a:pt x="578" y="1858"/>
                  </a:lnTo>
                  <a:lnTo>
                    <a:pt x="578" y="1858"/>
                  </a:lnTo>
                  <a:lnTo>
                    <a:pt x="580" y="1858"/>
                  </a:lnTo>
                  <a:lnTo>
                    <a:pt x="580" y="1860"/>
                  </a:lnTo>
                  <a:lnTo>
                    <a:pt x="580" y="1860"/>
                  </a:lnTo>
                  <a:lnTo>
                    <a:pt x="580" y="1860"/>
                  </a:lnTo>
                  <a:lnTo>
                    <a:pt x="582" y="1860"/>
                  </a:lnTo>
                  <a:lnTo>
                    <a:pt x="582" y="1862"/>
                  </a:lnTo>
                  <a:lnTo>
                    <a:pt x="584" y="1864"/>
                  </a:lnTo>
                  <a:lnTo>
                    <a:pt x="584" y="1866"/>
                  </a:lnTo>
                  <a:lnTo>
                    <a:pt x="586" y="1866"/>
                  </a:lnTo>
                  <a:lnTo>
                    <a:pt x="586" y="1864"/>
                  </a:lnTo>
                  <a:lnTo>
                    <a:pt x="588" y="1864"/>
                  </a:lnTo>
                  <a:lnTo>
                    <a:pt x="588" y="1866"/>
                  </a:lnTo>
                  <a:lnTo>
                    <a:pt x="590" y="1866"/>
                  </a:lnTo>
                  <a:lnTo>
                    <a:pt x="590" y="1868"/>
                  </a:lnTo>
                  <a:lnTo>
                    <a:pt x="588" y="1868"/>
                  </a:lnTo>
                  <a:lnTo>
                    <a:pt x="588" y="1868"/>
                  </a:lnTo>
                  <a:lnTo>
                    <a:pt x="590" y="1868"/>
                  </a:lnTo>
                  <a:lnTo>
                    <a:pt x="590" y="1868"/>
                  </a:lnTo>
                  <a:lnTo>
                    <a:pt x="592" y="1868"/>
                  </a:lnTo>
                  <a:lnTo>
                    <a:pt x="592" y="1870"/>
                  </a:lnTo>
                  <a:lnTo>
                    <a:pt x="592" y="1870"/>
                  </a:lnTo>
                  <a:lnTo>
                    <a:pt x="592" y="1868"/>
                  </a:lnTo>
                  <a:lnTo>
                    <a:pt x="596" y="1868"/>
                  </a:lnTo>
                  <a:lnTo>
                    <a:pt x="596" y="1868"/>
                  </a:lnTo>
                  <a:lnTo>
                    <a:pt x="598" y="1868"/>
                  </a:lnTo>
                  <a:lnTo>
                    <a:pt x="598" y="1868"/>
                  </a:lnTo>
                  <a:lnTo>
                    <a:pt x="598" y="1868"/>
                  </a:lnTo>
                  <a:lnTo>
                    <a:pt x="600" y="1868"/>
                  </a:lnTo>
                  <a:lnTo>
                    <a:pt x="600" y="1870"/>
                  </a:lnTo>
                  <a:lnTo>
                    <a:pt x="602" y="1870"/>
                  </a:lnTo>
                  <a:lnTo>
                    <a:pt x="602" y="1870"/>
                  </a:lnTo>
                  <a:lnTo>
                    <a:pt x="604" y="1870"/>
                  </a:lnTo>
                  <a:lnTo>
                    <a:pt x="604" y="1868"/>
                  </a:lnTo>
                  <a:lnTo>
                    <a:pt x="606" y="1868"/>
                  </a:lnTo>
                  <a:lnTo>
                    <a:pt x="606" y="1870"/>
                  </a:lnTo>
                  <a:lnTo>
                    <a:pt x="606" y="1870"/>
                  </a:lnTo>
                  <a:lnTo>
                    <a:pt x="606" y="1872"/>
                  </a:lnTo>
                  <a:lnTo>
                    <a:pt x="610" y="1872"/>
                  </a:lnTo>
                  <a:lnTo>
                    <a:pt x="610" y="1872"/>
                  </a:lnTo>
                  <a:lnTo>
                    <a:pt x="610" y="1872"/>
                  </a:lnTo>
                  <a:lnTo>
                    <a:pt x="610" y="1874"/>
                  </a:lnTo>
                  <a:lnTo>
                    <a:pt x="612" y="1874"/>
                  </a:lnTo>
                  <a:lnTo>
                    <a:pt x="610" y="1874"/>
                  </a:lnTo>
                  <a:lnTo>
                    <a:pt x="612" y="1874"/>
                  </a:lnTo>
                  <a:lnTo>
                    <a:pt x="612" y="1874"/>
                  </a:lnTo>
                  <a:lnTo>
                    <a:pt x="614" y="1874"/>
                  </a:lnTo>
                  <a:lnTo>
                    <a:pt x="614" y="1874"/>
                  </a:lnTo>
                  <a:lnTo>
                    <a:pt x="616" y="1874"/>
                  </a:lnTo>
                  <a:lnTo>
                    <a:pt x="616" y="1874"/>
                  </a:lnTo>
                  <a:lnTo>
                    <a:pt x="618" y="1874"/>
                  </a:lnTo>
                  <a:lnTo>
                    <a:pt x="618" y="1874"/>
                  </a:lnTo>
                  <a:lnTo>
                    <a:pt x="618" y="1874"/>
                  </a:lnTo>
                  <a:lnTo>
                    <a:pt x="618" y="1874"/>
                  </a:lnTo>
                  <a:lnTo>
                    <a:pt x="618" y="1872"/>
                  </a:lnTo>
                  <a:lnTo>
                    <a:pt x="620" y="1872"/>
                  </a:lnTo>
                  <a:lnTo>
                    <a:pt x="620" y="1870"/>
                  </a:lnTo>
                  <a:lnTo>
                    <a:pt x="620" y="1868"/>
                  </a:lnTo>
                  <a:lnTo>
                    <a:pt x="622" y="1866"/>
                  </a:lnTo>
                  <a:lnTo>
                    <a:pt x="624" y="1866"/>
                  </a:lnTo>
                  <a:lnTo>
                    <a:pt x="624" y="1866"/>
                  </a:lnTo>
                  <a:lnTo>
                    <a:pt x="628" y="1866"/>
                  </a:lnTo>
                  <a:lnTo>
                    <a:pt x="628" y="1864"/>
                  </a:lnTo>
                  <a:lnTo>
                    <a:pt x="628" y="1862"/>
                  </a:lnTo>
                  <a:lnTo>
                    <a:pt x="628" y="1862"/>
                  </a:lnTo>
                  <a:lnTo>
                    <a:pt x="628" y="1858"/>
                  </a:lnTo>
                  <a:lnTo>
                    <a:pt x="630" y="1858"/>
                  </a:lnTo>
                  <a:lnTo>
                    <a:pt x="630" y="1858"/>
                  </a:lnTo>
                  <a:lnTo>
                    <a:pt x="630" y="1858"/>
                  </a:lnTo>
                  <a:lnTo>
                    <a:pt x="630" y="1856"/>
                  </a:lnTo>
                  <a:lnTo>
                    <a:pt x="632" y="1856"/>
                  </a:lnTo>
                  <a:lnTo>
                    <a:pt x="632" y="1856"/>
                  </a:lnTo>
                  <a:lnTo>
                    <a:pt x="630" y="1856"/>
                  </a:lnTo>
                  <a:lnTo>
                    <a:pt x="630" y="1852"/>
                  </a:lnTo>
                  <a:lnTo>
                    <a:pt x="630" y="1852"/>
                  </a:lnTo>
                  <a:lnTo>
                    <a:pt x="630" y="1850"/>
                  </a:lnTo>
                  <a:lnTo>
                    <a:pt x="632" y="1850"/>
                  </a:lnTo>
                  <a:lnTo>
                    <a:pt x="632" y="1850"/>
                  </a:lnTo>
                  <a:lnTo>
                    <a:pt x="632" y="1850"/>
                  </a:lnTo>
                  <a:lnTo>
                    <a:pt x="632" y="1848"/>
                  </a:lnTo>
                  <a:lnTo>
                    <a:pt x="634" y="1848"/>
                  </a:lnTo>
                  <a:lnTo>
                    <a:pt x="634" y="1844"/>
                  </a:lnTo>
                  <a:lnTo>
                    <a:pt x="634" y="1844"/>
                  </a:lnTo>
                  <a:lnTo>
                    <a:pt x="634" y="1844"/>
                  </a:lnTo>
                  <a:lnTo>
                    <a:pt x="634" y="1844"/>
                  </a:lnTo>
                  <a:lnTo>
                    <a:pt x="634" y="1840"/>
                  </a:lnTo>
                  <a:lnTo>
                    <a:pt x="636" y="1840"/>
                  </a:lnTo>
                  <a:lnTo>
                    <a:pt x="636" y="1840"/>
                  </a:lnTo>
                  <a:lnTo>
                    <a:pt x="636" y="1838"/>
                  </a:lnTo>
                  <a:lnTo>
                    <a:pt x="636" y="1836"/>
                  </a:lnTo>
                  <a:lnTo>
                    <a:pt x="638" y="1836"/>
                  </a:lnTo>
                  <a:lnTo>
                    <a:pt x="638" y="1834"/>
                  </a:lnTo>
                  <a:lnTo>
                    <a:pt x="636" y="1834"/>
                  </a:lnTo>
                  <a:lnTo>
                    <a:pt x="636" y="1832"/>
                  </a:lnTo>
                  <a:lnTo>
                    <a:pt x="638" y="1832"/>
                  </a:lnTo>
                  <a:lnTo>
                    <a:pt x="638" y="1832"/>
                  </a:lnTo>
                  <a:lnTo>
                    <a:pt x="638" y="1832"/>
                  </a:lnTo>
                  <a:lnTo>
                    <a:pt x="640" y="1832"/>
                  </a:lnTo>
                  <a:lnTo>
                    <a:pt x="640" y="1830"/>
                  </a:lnTo>
                  <a:lnTo>
                    <a:pt x="640" y="1830"/>
                  </a:lnTo>
                  <a:lnTo>
                    <a:pt x="640" y="1829"/>
                  </a:lnTo>
                  <a:lnTo>
                    <a:pt x="642" y="1829"/>
                  </a:lnTo>
                  <a:lnTo>
                    <a:pt x="642" y="1827"/>
                  </a:lnTo>
                  <a:lnTo>
                    <a:pt x="652" y="1827"/>
                  </a:lnTo>
                  <a:lnTo>
                    <a:pt x="652" y="1827"/>
                  </a:lnTo>
                  <a:lnTo>
                    <a:pt x="652" y="1827"/>
                  </a:lnTo>
                  <a:lnTo>
                    <a:pt x="652" y="1827"/>
                  </a:lnTo>
                  <a:lnTo>
                    <a:pt x="654" y="1827"/>
                  </a:lnTo>
                  <a:lnTo>
                    <a:pt x="654" y="1825"/>
                  </a:lnTo>
                  <a:lnTo>
                    <a:pt x="654" y="1825"/>
                  </a:lnTo>
                  <a:lnTo>
                    <a:pt x="656" y="1823"/>
                  </a:lnTo>
                  <a:lnTo>
                    <a:pt x="656" y="1823"/>
                  </a:lnTo>
                  <a:lnTo>
                    <a:pt x="658" y="1823"/>
                  </a:lnTo>
                  <a:lnTo>
                    <a:pt x="658" y="1821"/>
                  </a:lnTo>
                  <a:lnTo>
                    <a:pt x="660" y="1821"/>
                  </a:lnTo>
                  <a:lnTo>
                    <a:pt x="660" y="1819"/>
                  </a:lnTo>
                  <a:lnTo>
                    <a:pt x="660" y="1819"/>
                  </a:lnTo>
                  <a:lnTo>
                    <a:pt x="662" y="1819"/>
                  </a:lnTo>
                  <a:lnTo>
                    <a:pt x="665" y="1819"/>
                  </a:lnTo>
                  <a:lnTo>
                    <a:pt x="667" y="1819"/>
                  </a:lnTo>
                  <a:lnTo>
                    <a:pt x="669" y="1819"/>
                  </a:lnTo>
                  <a:lnTo>
                    <a:pt x="669" y="1821"/>
                  </a:lnTo>
                  <a:lnTo>
                    <a:pt x="673" y="1821"/>
                  </a:lnTo>
                  <a:lnTo>
                    <a:pt x="673" y="1823"/>
                  </a:lnTo>
                  <a:lnTo>
                    <a:pt x="675" y="1823"/>
                  </a:lnTo>
                  <a:lnTo>
                    <a:pt x="675" y="1823"/>
                  </a:lnTo>
                  <a:lnTo>
                    <a:pt x="679" y="1823"/>
                  </a:lnTo>
                  <a:lnTo>
                    <a:pt x="679" y="1821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3" y="1819"/>
                  </a:lnTo>
                  <a:lnTo>
                    <a:pt x="683" y="1819"/>
                  </a:lnTo>
                  <a:lnTo>
                    <a:pt x="685" y="1821"/>
                  </a:lnTo>
                  <a:lnTo>
                    <a:pt x="685" y="1821"/>
                  </a:lnTo>
                  <a:lnTo>
                    <a:pt x="685" y="1821"/>
                  </a:lnTo>
                  <a:lnTo>
                    <a:pt x="689" y="1821"/>
                  </a:lnTo>
                  <a:lnTo>
                    <a:pt x="689" y="1823"/>
                  </a:lnTo>
                  <a:lnTo>
                    <a:pt x="689" y="1823"/>
                  </a:lnTo>
                  <a:lnTo>
                    <a:pt x="689" y="1821"/>
                  </a:lnTo>
                  <a:lnTo>
                    <a:pt x="691" y="1821"/>
                  </a:lnTo>
                  <a:lnTo>
                    <a:pt x="691" y="1823"/>
                  </a:lnTo>
                  <a:lnTo>
                    <a:pt x="691" y="1823"/>
                  </a:lnTo>
                  <a:lnTo>
                    <a:pt x="693" y="1821"/>
                  </a:lnTo>
                  <a:lnTo>
                    <a:pt x="693" y="1817"/>
                  </a:lnTo>
                  <a:lnTo>
                    <a:pt x="693" y="1817"/>
                  </a:lnTo>
                  <a:lnTo>
                    <a:pt x="693" y="1815"/>
                  </a:lnTo>
                  <a:lnTo>
                    <a:pt x="693" y="1815"/>
                  </a:lnTo>
                  <a:lnTo>
                    <a:pt x="691" y="1815"/>
                  </a:lnTo>
                  <a:lnTo>
                    <a:pt x="691" y="1813"/>
                  </a:lnTo>
                  <a:lnTo>
                    <a:pt x="691" y="1813"/>
                  </a:lnTo>
                  <a:lnTo>
                    <a:pt x="691" y="1811"/>
                  </a:lnTo>
                  <a:lnTo>
                    <a:pt x="689" y="1811"/>
                  </a:lnTo>
                  <a:lnTo>
                    <a:pt x="691" y="1809"/>
                  </a:lnTo>
                  <a:lnTo>
                    <a:pt x="691" y="1807"/>
                  </a:lnTo>
                  <a:lnTo>
                    <a:pt x="689" y="1807"/>
                  </a:lnTo>
                  <a:lnTo>
                    <a:pt x="689" y="1807"/>
                  </a:lnTo>
                  <a:lnTo>
                    <a:pt x="689" y="1807"/>
                  </a:lnTo>
                  <a:lnTo>
                    <a:pt x="689" y="1805"/>
                  </a:lnTo>
                  <a:lnTo>
                    <a:pt x="687" y="1805"/>
                  </a:lnTo>
                  <a:lnTo>
                    <a:pt x="687" y="1799"/>
                  </a:lnTo>
                  <a:lnTo>
                    <a:pt x="685" y="1799"/>
                  </a:lnTo>
                  <a:lnTo>
                    <a:pt x="685" y="1797"/>
                  </a:lnTo>
                  <a:lnTo>
                    <a:pt x="685" y="1797"/>
                  </a:lnTo>
                  <a:lnTo>
                    <a:pt x="685" y="1795"/>
                  </a:lnTo>
                  <a:lnTo>
                    <a:pt x="683" y="1795"/>
                  </a:lnTo>
                  <a:lnTo>
                    <a:pt x="683" y="1791"/>
                  </a:lnTo>
                  <a:lnTo>
                    <a:pt x="683" y="1791"/>
                  </a:lnTo>
                  <a:lnTo>
                    <a:pt x="683" y="1789"/>
                  </a:lnTo>
                  <a:lnTo>
                    <a:pt x="681" y="1789"/>
                  </a:lnTo>
                  <a:lnTo>
                    <a:pt x="681" y="1785"/>
                  </a:lnTo>
                  <a:lnTo>
                    <a:pt x="681" y="1785"/>
                  </a:lnTo>
                  <a:lnTo>
                    <a:pt x="679" y="1783"/>
                  </a:lnTo>
                  <a:lnTo>
                    <a:pt x="679" y="1783"/>
                  </a:lnTo>
                  <a:lnTo>
                    <a:pt x="677" y="1781"/>
                  </a:lnTo>
                  <a:lnTo>
                    <a:pt x="675" y="1781"/>
                  </a:lnTo>
                  <a:lnTo>
                    <a:pt x="675" y="1781"/>
                  </a:lnTo>
                  <a:lnTo>
                    <a:pt x="675" y="1781"/>
                  </a:lnTo>
                  <a:lnTo>
                    <a:pt x="675" y="1781"/>
                  </a:lnTo>
                  <a:lnTo>
                    <a:pt x="679" y="1779"/>
                  </a:lnTo>
                  <a:lnTo>
                    <a:pt x="679" y="1779"/>
                  </a:lnTo>
                  <a:lnTo>
                    <a:pt x="681" y="1777"/>
                  </a:lnTo>
                  <a:lnTo>
                    <a:pt x="683" y="1775"/>
                  </a:lnTo>
                  <a:lnTo>
                    <a:pt x="683" y="1775"/>
                  </a:lnTo>
                  <a:lnTo>
                    <a:pt x="683" y="1773"/>
                  </a:lnTo>
                  <a:lnTo>
                    <a:pt x="685" y="1773"/>
                  </a:lnTo>
                  <a:lnTo>
                    <a:pt x="685" y="1773"/>
                  </a:lnTo>
                  <a:lnTo>
                    <a:pt x="685" y="1773"/>
                  </a:lnTo>
                  <a:lnTo>
                    <a:pt x="687" y="1771"/>
                  </a:lnTo>
                  <a:lnTo>
                    <a:pt x="687" y="1771"/>
                  </a:lnTo>
                  <a:lnTo>
                    <a:pt x="687" y="1771"/>
                  </a:lnTo>
                  <a:lnTo>
                    <a:pt x="689" y="1771"/>
                  </a:lnTo>
                  <a:lnTo>
                    <a:pt x="689" y="1769"/>
                  </a:lnTo>
                  <a:lnTo>
                    <a:pt x="689" y="1769"/>
                  </a:lnTo>
                  <a:lnTo>
                    <a:pt x="689" y="1767"/>
                  </a:lnTo>
                  <a:lnTo>
                    <a:pt x="691" y="1765"/>
                  </a:lnTo>
                  <a:lnTo>
                    <a:pt x="691" y="1763"/>
                  </a:lnTo>
                  <a:lnTo>
                    <a:pt x="689" y="1763"/>
                  </a:lnTo>
                  <a:lnTo>
                    <a:pt x="689" y="1761"/>
                  </a:lnTo>
                  <a:lnTo>
                    <a:pt x="691" y="1761"/>
                  </a:lnTo>
                  <a:lnTo>
                    <a:pt x="691" y="1761"/>
                  </a:lnTo>
                  <a:lnTo>
                    <a:pt x="689" y="1761"/>
                  </a:lnTo>
                  <a:lnTo>
                    <a:pt x="689" y="1759"/>
                  </a:lnTo>
                  <a:lnTo>
                    <a:pt x="691" y="1759"/>
                  </a:lnTo>
                  <a:lnTo>
                    <a:pt x="689" y="1757"/>
                  </a:lnTo>
                  <a:lnTo>
                    <a:pt x="689" y="1757"/>
                  </a:lnTo>
                  <a:lnTo>
                    <a:pt x="691" y="1757"/>
                  </a:lnTo>
                  <a:lnTo>
                    <a:pt x="691" y="1755"/>
                  </a:lnTo>
                  <a:lnTo>
                    <a:pt x="691" y="1755"/>
                  </a:lnTo>
                  <a:lnTo>
                    <a:pt x="693" y="1755"/>
                  </a:lnTo>
                  <a:lnTo>
                    <a:pt x="693" y="1753"/>
                  </a:lnTo>
                  <a:lnTo>
                    <a:pt x="693" y="1753"/>
                  </a:lnTo>
                  <a:lnTo>
                    <a:pt x="693" y="1755"/>
                  </a:lnTo>
                  <a:lnTo>
                    <a:pt x="697" y="1755"/>
                  </a:lnTo>
                  <a:lnTo>
                    <a:pt x="697" y="1753"/>
                  </a:lnTo>
                  <a:lnTo>
                    <a:pt x="699" y="1753"/>
                  </a:lnTo>
                  <a:lnTo>
                    <a:pt x="699" y="1755"/>
                  </a:lnTo>
                  <a:lnTo>
                    <a:pt x="699" y="1755"/>
                  </a:lnTo>
                  <a:lnTo>
                    <a:pt x="699" y="1755"/>
                  </a:lnTo>
                  <a:lnTo>
                    <a:pt x="701" y="1755"/>
                  </a:lnTo>
                  <a:lnTo>
                    <a:pt x="701" y="1755"/>
                  </a:lnTo>
                  <a:lnTo>
                    <a:pt x="703" y="1755"/>
                  </a:lnTo>
                  <a:lnTo>
                    <a:pt x="703" y="1753"/>
                  </a:lnTo>
                  <a:lnTo>
                    <a:pt x="703" y="1753"/>
                  </a:lnTo>
                  <a:lnTo>
                    <a:pt x="705" y="1753"/>
                  </a:lnTo>
                  <a:lnTo>
                    <a:pt x="707" y="1753"/>
                  </a:lnTo>
                  <a:lnTo>
                    <a:pt x="707" y="1753"/>
                  </a:lnTo>
                  <a:lnTo>
                    <a:pt x="707" y="1753"/>
                  </a:lnTo>
                  <a:lnTo>
                    <a:pt x="707" y="1751"/>
                  </a:lnTo>
                  <a:lnTo>
                    <a:pt x="709" y="1751"/>
                  </a:lnTo>
                  <a:lnTo>
                    <a:pt x="709" y="1749"/>
                  </a:lnTo>
                  <a:lnTo>
                    <a:pt x="709" y="1749"/>
                  </a:lnTo>
                  <a:lnTo>
                    <a:pt x="709" y="1745"/>
                  </a:lnTo>
                  <a:lnTo>
                    <a:pt x="707" y="1745"/>
                  </a:lnTo>
                  <a:lnTo>
                    <a:pt x="707" y="1745"/>
                  </a:lnTo>
                  <a:lnTo>
                    <a:pt x="707" y="1745"/>
                  </a:lnTo>
                  <a:lnTo>
                    <a:pt x="707" y="1743"/>
                  </a:lnTo>
                  <a:lnTo>
                    <a:pt x="705" y="1743"/>
                  </a:lnTo>
                  <a:lnTo>
                    <a:pt x="705" y="1741"/>
                  </a:lnTo>
                  <a:lnTo>
                    <a:pt x="705" y="1741"/>
                  </a:lnTo>
                  <a:lnTo>
                    <a:pt x="705" y="1739"/>
                  </a:lnTo>
                  <a:lnTo>
                    <a:pt x="703" y="1739"/>
                  </a:lnTo>
                  <a:lnTo>
                    <a:pt x="703" y="1737"/>
                  </a:lnTo>
                  <a:lnTo>
                    <a:pt x="703" y="1737"/>
                  </a:lnTo>
                  <a:lnTo>
                    <a:pt x="703" y="1737"/>
                  </a:lnTo>
                  <a:lnTo>
                    <a:pt x="703" y="1735"/>
                  </a:lnTo>
                  <a:lnTo>
                    <a:pt x="705" y="1735"/>
                  </a:lnTo>
                  <a:lnTo>
                    <a:pt x="705" y="1737"/>
                  </a:lnTo>
                  <a:lnTo>
                    <a:pt x="705" y="1737"/>
                  </a:lnTo>
                  <a:lnTo>
                    <a:pt x="705" y="1735"/>
                  </a:lnTo>
                  <a:lnTo>
                    <a:pt x="707" y="1735"/>
                  </a:lnTo>
                  <a:lnTo>
                    <a:pt x="707" y="1735"/>
                  </a:lnTo>
                  <a:lnTo>
                    <a:pt x="705" y="1735"/>
                  </a:lnTo>
                  <a:lnTo>
                    <a:pt x="705" y="1733"/>
                  </a:lnTo>
                  <a:lnTo>
                    <a:pt x="705" y="1733"/>
                  </a:lnTo>
                  <a:lnTo>
                    <a:pt x="705" y="1733"/>
                  </a:lnTo>
                  <a:lnTo>
                    <a:pt x="703" y="1733"/>
                  </a:lnTo>
                  <a:lnTo>
                    <a:pt x="703" y="1731"/>
                  </a:lnTo>
                  <a:lnTo>
                    <a:pt x="703" y="1731"/>
                  </a:lnTo>
                  <a:lnTo>
                    <a:pt x="703" y="1731"/>
                  </a:lnTo>
                  <a:lnTo>
                    <a:pt x="701" y="1731"/>
                  </a:lnTo>
                  <a:lnTo>
                    <a:pt x="701" y="1731"/>
                  </a:lnTo>
                  <a:lnTo>
                    <a:pt x="703" y="1731"/>
                  </a:lnTo>
                  <a:lnTo>
                    <a:pt x="703" y="1729"/>
                  </a:lnTo>
                  <a:lnTo>
                    <a:pt x="705" y="1729"/>
                  </a:lnTo>
                  <a:lnTo>
                    <a:pt x="705" y="1729"/>
                  </a:lnTo>
                  <a:lnTo>
                    <a:pt x="703" y="1729"/>
                  </a:lnTo>
                  <a:lnTo>
                    <a:pt x="703" y="1727"/>
                  </a:lnTo>
                  <a:lnTo>
                    <a:pt x="703" y="1727"/>
                  </a:lnTo>
                  <a:lnTo>
                    <a:pt x="703" y="1725"/>
                  </a:lnTo>
                  <a:lnTo>
                    <a:pt x="701" y="1725"/>
                  </a:lnTo>
                  <a:lnTo>
                    <a:pt x="701" y="1725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699" y="1724"/>
                  </a:lnTo>
                  <a:lnTo>
                    <a:pt x="697" y="1724"/>
                  </a:lnTo>
                  <a:lnTo>
                    <a:pt x="697" y="1724"/>
                  </a:lnTo>
                  <a:lnTo>
                    <a:pt x="695" y="1724"/>
                  </a:lnTo>
                  <a:lnTo>
                    <a:pt x="695" y="1724"/>
                  </a:lnTo>
                  <a:lnTo>
                    <a:pt x="695" y="1724"/>
                  </a:lnTo>
                  <a:lnTo>
                    <a:pt x="695" y="1722"/>
                  </a:lnTo>
                  <a:lnTo>
                    <a:pt x="693" y="1722"/>
                  </a:lnTo>
                  <a:lnTo>
                    <a:pt x="693" y="1720"/>
                  </a:lnTo>
                  <a:lnTo>
                    <a:pt x="693" y="1720"/>
                  </a:lnTo>
                  <a:lnTo>
                    <a:pt x="693" y="1716"/>
                  </a:lnTo>
                  <a:lnTo>
                    <a:pt x="691" y="1716"/>
                  </a:lnTo>
                  <a:lnTo>
                    <a:pt x="691" y="1716"/>
                  </a:lnTo>
                  <a:lnTo>
                    <a:pt x="691" y="1716"/>
                  </a:lnTo>
                  <a:lnTo>
                    <a:pt x="691" y="1714"/>
                  </a:lnTo>
                  <a:lnTo>
                    <a:pt x="689" y="1714"/>
                  </a:lnTo>
                  <a:lnTo>
                    <a:pt x="689" y="1712"/>
                  </a:lnTo>
                  <a:lnTo>
                    <a:pt x="689" y="1712"/>
                  </a:lnTo>
                  <a:lnTo>
                    <a:pt x="689" y="1712"/>
                  </a:lnTo>
                  <a:lnTo>
                    <a:pt x="689" y="1712"/>
                  </a:lnTo>
                  <a:lnTo>
                    <a:pt x="687" y="1712"/>
                  </a:lnTo>
                  <a:lnTo>
                    <a:pt x="687" y="1710"/>
                  </a:lnTo>
                  <a:lnTo>
                    <a:pt x="685" y="1710"/>
                  </a:lnTo>
                  <a:lnTo>
                    <a:pt x="685" y="1710"/>
                  </a:lnTo>
                  <a:lnTo>
                    <a:pt x="683" y="1710"/>
                  </a:lnTo>
                  <a:lnTo>
                    <a:pt x="683" y="1708"/>
                  </a:lnTo>
                  <a:lnTo>
                    <a:pt x="681" y="1708"/>
                  </a:lnTo>
                  <a:lnTo>
                    <a:pt x="681" y="1708"/>
                  </a:lnTo>
                  <a:lnTo>
                    <a:pt x="679" y="1708"/>
                  </a:lnTo>
                  <a:lnTo>
                    <a:pt x="679" y="1708"/>
                  </a:lnTo>
                  <a:lnTo>
                    <a:pt x="679" y="1708"/>
                  </a:lnTo>
                  <a:lnTo>
                    <a:pt x="675" y="1708"/>
                  </a:lnTo>
                  <a:lnTo>
                    <a:pt x="675" y="1708"/>
                  </a:lnTo>
                  <a:lnTo>
                    <a:pt x="673" y="1708"/>
                  </a:lnTo>
                  <a:lnTo>
                    <a:pt x="673" y="1706"/>
                  </a:lnTo>
                  <a:lnTo>
                    <a:pt x="675" y="1706"/>
                  </a:lnTo>
                  <a:lnTo>
                    <a:pt x="675" y="1704"/>
                  </a:lnTo>
                  <a:lnTo>
                    <a:pt x="673" y="1704"/>
                  </a:lnTo>
                  <a:lnTo>
                    <a:pt x="673" y="1704"/>
                  </a:lnTo>
                  <a:lnTo>
                    <a:pt x="673" y="1704"/>
                  </a:lnTo>
                  <a:lnTo>
                    <a:pt x="673" y="1702"/>
                  </a:lnTo>
                  <a:lnTo>
                    <a:pt x="669" y="1702"/>
                  </a:lnTo>
                  <a:lnTo>
                    <a:pt x="669" y="1698"/>
                  </a:lnTo>
                  <a:lnTo>
                    <a:pt x="671" y="1698"/>
                  </a:lnTo>
                  <a:lnTo>
                    <a:pt x="671" y="1698"/>
                  </a:lnTo>
                  <a:lnTo>
                    <a:pt x="669" y="1698"/>
                  </a:lnTo>
                  <a:lnTo>
                    <a:pt x="669" y="1694"/>
                  </a:lnTo>
                  <a:lnTo>
                    <a:pt x="667" y="1694"/>
                  </a:lnTo>
                  <a:lnTo>
                    <a:pt x="667" y="1692"/>
                  </a:lnTo>
                  <a:lnTo>
                    <a:pt x="667" y="1692"/>
                  </a:lnTo>
                  <a:lnTo>
                    <a:pt x="667" y="1692"/>
                  </a:lnTo>
                  <a:lnTo>
                    <a:pt x="665" y="1692"/>
                  </a:lnTo>
                  <a:lnTo>
                    <a:pt x="665" y="1690"/>
                  </a:lnTo>
                  <a:lnTo>
                    <a:pt x="665" y="1690"/>
                  </a:lnTo>
                  <a:lnTo>
                    <a:pt x="665" y="1688"/>
                  </a:lnTo>
                  <a:lnTo>
                    <a:pt x="664" y="1688"/>
                  </a:lnTo>
                  <a:lnTo>
                    <a:pt x="664" y="1686"/>
                  </a:lnTo>
                  <a:lnTo>
                    <a:pt x="665" y="1686"/>
                  </a:lnTo>
                  <a:lnTo>
                    <a:pt x="665" y="1684"/>
                  </a:lnTo>
                  <a:lnTo>
                    <a:pt x="665" y="1684"/>
                  </a:lnTo>
                  <a:lnTo>
                    <a:pt x="665" y="1684"/>
                  </a:lnTo>
                  <a:lnTo>
                    <a:pt x="667" y="1684"/>
                  </a:lnTo>
                  <a:lnTo>
                    <a:pt x="667" y="1682"/>
                  </a:lnTo>
                  <a:lnTo>
                    <a:pt x="667" y="1682"/>
                  </a:lnTo>
                  <a:lnTo>
                    <a:pt x="667" y="1680"/>
                  </a:lnTo>
                  <a:lnTo>
                    <a:pt x="669" y="1680"/>
                  </a:lnTo>
                  <a:lnTo>
                    <a:pt x="669" y="1678"/>
                  </a:lnTo>
                  <a:lnTo>
                    <a:pt x="669" y="1678"/>
                  </a:lnTo>
                  <a:lnTo>
                    <a:pt x="669" y="1676"/>
                  </a:lnTo>
                  <a:lnTo>
                    <a:pt x="671" y="1676"/>
                  </a:lnTo>
                  <a:lnTo>
                    <a:pt x="671" y="1674"/>
                  </a:lnTo>
                  <a:lnTo>
                    <a:pt x="669" y="1674"/>
                  </a:lnTo>
                  <a:lnTo>
                    <a:pt x="669" y="1670"/>
                  </a:lnTo>
                  <a:lnTo>
                    <a:pt x="669" y="1670"/>
                  </a:lnTo>
                  <a:lnTo>
                    <a:pt x="669" y="1668"/>
                  </a:lnTo>
                  <a:lnTo>
                    <a:pt x="669" y="1668"/>
                  </a:lnTo>
                  <a:lnTo>
                    <a:pt x="669" y="1666"/>
                  </a:lnTo>
                  <a:lnTo>
                    <a:pt x="671" y="1666"/>
                  </a:lnTo>
                  <a:lnTo>
                    <a:pt x="671" y="1666"/>
                  </a:lnTo>
                  <a:lnTo>
                    <a:pt x="671" y="1666"/>
                  </a:lnTo>
                  <a:lnTo>
                    <a:pt x="671" y="1662"/>
                  </a:lnTo>
                  <a:lnTo>
                    <a:pt x="673" y="1662"/>
                  </a:lnTo>
                  <a:lnTo>
                    <a:pt x="673" y="1656"/>
                  </a:lnTo>
                  <a:close/>
                  <a:moveTo>
                    <a:pt x="1656" y="2552"/>
                  </a:moveTo>
                  <a:lnTo>
                    <a:pt x="1656" y="2552"/>
                  </a:lnTo>
                  <a:lnTo>
                    <a:pt x="1654" y="2552"/>
                  </a:lnTo>
                  <a:lnTo>
                    <a:pt x="1654" y="2554"/>
                  </a:lnTo>
                  <a:lnTo>
                    <a:pt x="1652" y="2554"/>
                  </a:lnTo>
                  <a:lnTo>
                    <a:pt x="1652" y="2554"/>
                  </a:lnTo>
                  <a:lnTo>
                    <a:pt x="1650" y="2556"/>
                  </a:lnTo>
                  <a:lnTo>
                    <a:pt x="1650" y="2556"/>
                  </a:lnTo>
                  <a:lnTo>
                    <a:pt x="1650" y="2556"/>
                  </a:lnTo>
                  <a:lnTo>
                    <a:pt x="1650" y="2556"/>
                  </a:lnTo>
                  <a:lnTo>
                    <a:pt x="1650" y="2558"/>
                  </a:lnTo>
                  <a:lnTo>
                    <a:pt x="1648" y="2558"/>
                  </a:lnTo>
                  <a:lnTo>
                    <a:pt x="1648" y="2556"/>
                  </a:lnTo>
                  <a:lnTo>
                    <a:pt x="1646" y="2556"/>
                  </a:lnTo>
                  <a:lnTo>
                    <a:pt x="1646" y="2556"/>
                  </a:lnTo>
                  <a:lnTo>
                    <a:pt x="1646" y="2556"/>
                  </a:lnTo>
                  <a:lnTo>
                    <a:pt x="1646" y="2554"/>
                  </a:lnTo>
                  <a:lnTo>
                    <a:pt x="1642" y="2554"/>
                  </a:lnTo>
                  <a:lnTo>
                    <a:pt x="1642" y="2560"/>
                  </a:lnTo>
                  <a:lnTo>
                    <a:pt x="1640" y="2560"/>
                  </a:lnTo>
                  <a:lnTo>
                    <a:pt x="1640" y="2560"/>
                  </a:lnTo>
                  <a:lnTo>
                    <a:pt x="1640" y="2560"/>
                  </a:lnTo>
                  <a:lnTo>
                    <a:pt x="1640" y="2563"/>
                  </a:lnTo>
                  <a:lnTo>
                    <a:pt x="1638" y="2563"/>
                  </a:lnTo>
                  <a:lnTo>
                    <a:pt x="1638" y="2565"/>
                  </a:lnTo>
                  <a:lnTo>
                    <a:pt x="1638" y="2565"/>
                  </a:lnTo>
                  <a:lnTo>
                    <a:pt x="1638" y="2565"/>
                  </a:lnTo>
                  <a:lnTo>
                    <a:pt x="1636" y="2565"/>
                  </a:lnTo>
                  <a:lnTo>
                    <a:pt x="1636" y="2567"/>
                  </a:lnTo>
                  <a:lnTo>
                    <a:pt x="1634" y="2567"/>
                  </a:lnTo>
                  <a:lnTo>
                    <a:pt x="1634" y="2565"/>
                  </a:lnTo>
                  <a:lnTo>
                    <a:pt x="1634" y="2565"/>
                  </a:lnTo>
                  <a:lnTo>
                    <a:pt x="1632" y="2565"/>
                  </a:lnTo>
                  <a:lnTo>
                    <a:pt x="1632" y="2563"/>
                  </a:lnTo>
                  <a:lnTo>
                    <a:pt x="1630" y="2563"/>
                  </a:lnTo>
                  <a:lnTo>
                    <a:pt x="1630" y="2562"/>
                  </a:lnTo>
                  <a:lnTo>
                    <a:pt x="1632" y="2562"/>
                  </a:lnTo>
                  <a:lnTo>
                    <a:pt x="1630" y="2562"/>
                  </a:lnTo>
                  <a:lnTo>
                    <a:pt x="1628" y="2562"/>
                  </a:lnTo>
                  <a:lnTo>
                    <a:pt x="1628" y="2562"/>
                  </a:lnTo>
                  <a:lnTo>
                    <a:pt x="1626" y="2562"/>
                  </a:lnTo>
                  <a:lnTo>
                    <a:pt x="1626" y="2562"/>
                  </a:lnTo>
                  <a:lnTo>
                    <a:pt x="1626" y="2562"/>
                  </a:lnTo>
                  <a:lnTo>
                    <a:pt x="1626" y="2562"/>
                  </a:lnTo>
                  <a:lnTo>
                    <a:pt x="1624" y="2562"/>
                  </a:lnTo>
                  <a:lnTo>
                    <a:pt x="1624" y="2563"/>
                  </a:lnTo>
                  <a:lnTo>
                    <a:pt x="1624" y="2563"/>
                  </a:lnTo>
                  <a:lnTo>
                    <a:pt x="1624" y="2563"/>
                  </a:lnTo>
                  <a:lnTo>
                    <a:pt x="1622" y="2563"/>
                  </a:lnTo>
                  <a:lnTo>
                    <a:pt x="1622" y="2565"/>
                  </a:lnTo>
                  <a:lnTo>
                    <a:pt x="1622" y="2565"/>
                  </a:lnTo>
                  <a:lnTo>
                    <a:pt x="1622" y="2563"/>
                  </a:lnTo>
                  <a:lnTo>
                    <a:pt x="1620" y="2563"/>
                  </a:lnTo>
                  <a:lnTo>
                    <a:pt x="1620" y="2565"/>
                  </a:lnTo>
                  <a:lnTo>
                    <a:pt x="1618" y="2565"/>
                  </a:lnTo>
                  <a:lnTo>
                    <a:pt x="1620" y="2565"/>
                  </a:lnTo>
                  <a:lnTo>
                    <a:pt x="1620" y="2569"/>
                  </a:lnTo>
                  <a:lnTo>
                    <a:pt x="1620" y="2569"/>
                  </a:lnTo>
                  <a:lnTo>
                    <a:pt x="1620" y="2571"/>
                  </a:lnTo>
                  <a:lnTo>
                    <a:pt x="1620" y="2571"/>
                  </a:lnTo>
                  <a:lnTo>
                    <a:pt x="1618" y="2571"/>
                  </a:lnTo>
                  <a:lnTo>
                    <a:pt x="1618" y="2571"/>
                  </a:lnTo>
                  <a:lnTo>
                    <a:pt x="1618" y="2571"/>
                  </a:lnTo>
                  <a:lnTo>
                    <a:pt x="1618" y="2569"/>
                  </a:lnTo>
                  <a:lnTo>
                    <a:pt x="1616" y="2569"/>
                  </a:lnTo>
                  <a:lnTo>
                    <a:pt x="1616" y="2571"/>
                  </a:lnTo>
                  <a:lnTo>
                    <a:pt x="1614" y="2571"/>
                  </a:lnTo>
                  <a:lnTo>
                    <a:pt x="1614" y="2569"/>
                  </a:lnTo>
                  <a:lnTo>
                    <a:pt x="1614" y="2569"/>
                  </a:lnTo>
                  <a:lnTo>
                    <a:pt x="1612" y="2569"/>
                  </a:lnTo>
                  <a:lnTo>
                    <a:pt x="1614" y="2569"/>
                  </a:lnTo>
                  <a:lnTo>
                    <a:pt x="1612" y="2569"/>
                  </a:lnTo>
                  <a:lnTo>
                    <a:pt x="1612" y="2567"/>
                  </a:lnTo>
                  <a:lnTo>
                    <a:pt x="1612" y="2567"/>
                  </a:lnTo>
                  <a:lnTo>
                    <a:pt x="1612" y="2569"/>
                  </a:lnTo>
                  <a:lnTo>
                    <a:pt x="1610" y="2569"/>
                  </a:lnTo>
                  <a:lnTo>
                    <a:pt x="1610" y="2571"/>
                  </a:lnTo>
                  <a:lnTo>
                    <a:pt x="1608" y="2571"/>
                  </a:lnTo>
                  <a:lnTo>
                    <a:pt x="1608" y="2569"/>
                  </a:lnTo>
                  <a:lnTo>
                    <a:pt x="1604" y="2569"/>
                  </a:lnTo>
                  <a:lnTo>
                    <a:pt x="1604" y="2569"/>
                  </a:lnTo>
                  <a:lnTo>
                    <a:pt x="1602" y="2569"/>
                  </a:lnTo>
                  <a:lnTo>
                    <a:pt x="1602" y="2569"/>
                  </a:lnTo>
                  <a:lnTo>
                    <a:pt x="1602" y="2569"/>
                  </a:lnTo>
                  <a:lnTo>
                    <a:pt x="1602" y="2571"/>
                  </a:lnTo>
                  <a:lnTo>
                    <a:pt x="1602" y="2571"/>
                  </a:lnTo>
                  <a:lnTo>
                    <a:pt x="1602" y="2573"/>
                  </a:lnTo>
                  <a:lnTo>
                    <a:pt x="1600" y="2573"/>
                  </a:lnTo>
                  <a:lnTo>
                    <a:pt x="1600" y="2571"/>
                  </a:lnTo>
                  <a:lnTo>
                    <a:pt x="1600" y="2571"/>
                  </a:lnTo>
                  <a:lnTo>
                    <a:pt x="1600" y="2569"/>
                  </a:lnTo>
                  <a:lnTo>
                    <a:pt x="1599" y="2569"/>
                  </a:lnTo>
                  <a:lnTo>
                    <a:pt x="1599" y="2571"/>
                  </a:lnTo>
                  <a:lnTo>
                    <a:pt x="1597" y="2571"/>
                  </a:lnTo>
                  <a:lnTo>
                    <a:pt x="1597" y="2573"/>
                  </a:lnTo>
                  <a:lnTo>
                    <a:pt x="1599" y="2573"/>
                  </a:lnTo>
                  <a:lnTo>
                    <a:pt x="1599" y="2575"/>
                  </a:lnTo>
                  <a:lnTo>
                    <a:pt x="1597" y="2575"/>
                  </a:lnTo>
                  <a:lnTo>
                    <a:pt x="1597" y="2573"/>
                  </a:lnTo>
                  <a:lnTo>
                    <a:pt x="1595" y="2573"/>
                  </a:lnTo>
                  <a:lnTo>
                    <a:pt x="1597" y="2571"/>
                  </a:lnTo>
                  <a:lnTo>
                    <a:pt x="1597" y="2569"/>
                  </a:lnTo>
                  <a:lnTo>
                    <a:pt x="1595" y="2569"/>
                  </a:lnTo>
                  <a:lnTo>
                    <a:pt x="1595" y="2571"/>
                  </a:lnTo>
                  <a:lnTo>
                    <a:pt x="1593" y="2571"/>
                  </a:lnTo>
                  <a:lnTo>
                    <a:pt x="1593" y="2571"/>
                  </a:lnTo>
                  <a:lnTo>
                    <a:pt x="1591" y="2571"/>
                  </a:lnTo>
                  <a:lnTo>
                    <a:pt x="1591" y="2569"/>
                  </a:lnTo>
                  <a:lnTo>
                    <a:pt x="1593" y="2569"/>
                  </a:lnTo>
                  <a:lnTo>
                    <a:pt x="1593" y="2567"/>
                  </a:lnTo>
                  <a:lnTo>
                    <a:pt x="1589" y="2567"/>
                  </a:lnTo>
                  <a:lnTo>
                    <a:pt x="1589" y="2565"/>
                  </a:lnTo>
                  <a:lnTo>
                    <a:pt x="1587" y="2565"/>
                  </a:lnTo>
                  <a:lnTo>
                    <a:pt x="1587" y="2567"/>
                  </a:lnTo>
                  <a:lnTo>
                    <a:pt x="1587" y="2567"/>
                  </a:lnTo>
                  <a:lnTo>
                    <a:pt x="1587" y="2567"/>
                  </a:lnTo>
                  <a:lnTo>
                    <a:pt x="1583" y="2567"/>
                  </a:lnTo>
                  <a:lnTo>
                    <a:pt x="1583" y="2565"/>
                  </a:lnTo>
                  <a:lnTo>
                    <a:pt x="1585" y="2565"/>
                  </a:lnTo>
                  <a:lnTo>
                    <a:pt x="1585" y="2563"/>
                  </a:lnTo>
                  <a:lnTo>
                    <a:pt x="1583" y="2563"/>
                  </a:lnTo>
                  <a:lnTo>
                    <a:pt x="1583" y="2563"/>
                  </a:lnTo>
                  <a:lnTo>
                    <a:pt x="1583" y="2563"/>
                  </a:lnTo>
                  <a:lnTo>
                    <a:pt x="1583" y="2563"/>
                  </a:lnTo>
                  <a:lnTo>
                    <a:pt x="1581" y="2563"/>
                  </a:lnTo>
                  <a:lnTo>
                    <a:pt x="1581" y="2565"/>
                  </a:lnTo>
                  <a:lnTo>
                    <a:pt x="1579" y="2565"/>
                  </a:lnTo>
                  <a:lnTo>
                    <a:pt x="1579" y="2563"/>
                  </a:lnTo>
                  <a:lnTo>
                    <a:pt x="1579" y="2563"/>
                  </a:lnTo>
                  <a:lnTo>
                    <a:pt x="1579" y="2562"/>
                  </a:lnTo>
                  <a:lnTo>
                    <a:pt x="1579" y="2562"/>
                  </a:lnTo>
                  <a:lnTo>
                    <a:pt x="1579" y="2562"/>
                  </a:lnTo>
                  <a:lnTo>
                    <a:pt x="1579" y="2562"/>
                  </a:lnTo>
                  <a:lnTo>
                    <a:pt x="1579" y="2562"/>
                  </a:lnTo>
                  <a:lnTo>
                    <a:pt x="1575" y="2562"/>
                  </a:lnTo>
                  <a:lnTo>
                    <a:pt x="1575" y="2560"/>
                  </a:lnTo>
                  <a:lnTo>
                    <a:pt x="1575" y="2560"/>
                  </a:lnTo>
                  <a:lnTo>
                    <a:pt x="1575" y="2558"/>
                  </a:lnTo>
                  <a:lnTo>
                    <a:pt x="1573" y="2558"/>
                  </a:lnTo>
                  <a:lnTo>
                    <a:pt x="1573" y="2560"/>
                  </a:lnTo>
                  <a:lnTo>
                    <a:pt x="1573" y="2560"/>
                  </a:lnTo>
                  <a:lnTo>
                    <a:pt x="1573" y="2560"/>
                  </a:lnTo>
                  <a:lnTo>
                    <a:pt x="1573" y="2560"/>
                  </a:lnTo>
                  <a:lnTo>
                    <a:pt x="1573" y="2563"/>
                  </a:lnTo>
                  <a:lnTo>
                    <a:pt x="1575" y="2563"/>
                  </a:lnTo>
                  <a:lnTo>
                    <a:pt x="1575" y="2563"/>
                  </a:lnTo>
                  <a:lnTo>
                    <a:pt x="1575" y="2563"/>
                  </a:lnTo>
                  <a:lnTo>
                    <a:pt x="1577" y="2563"/>
                  </a:lnTo>
                  <a:lnTo>
                    <a:pt x="1575" y="2563"/>
                  </a:lnTo>
                  <a:lnTo>
                    <a:pt x="1575" y="2565"/>
                  </a:lnTo>
                  <a:lnTo>
                    <a:pt x="1573" y="2565"/>
                  </a:lnTo>
                  <a:lnTo>
                    <a:pt x="1573" y="2563"/>
                  </a:lnTo>
                  <a:lnTo>
                    <a:pt x="1573" y="2563"/>
                  </a:lnTo>
                  <a:lnTo>
                    <a:pt x="1573" y="2563"/>
                  </a:lnTo>
                  <a:lnTo>
                    <a:pt x="1569" y="2563"/>
                  </a:lnTo>
                  <a:lnTo>
                    <a:pt x="1569" y="2563"/>
                  </a:lnTo>
                  <a:lnTo>
                    <a:pt x="1567" y="2563"/>
                  </a:lnTo>
                  <a:lnTo>
                    <a:pt x="1567" y="2565"/>
                  </a:lnTo>
                  <a:lnTo>
                    <a:pt x="1565" y="2565"/>
                  </a:lnTo>
                  <a:lnTo>
                    <a:pt x="1565" y="2569"/>
                  </a:lnTo>
                  <a:lnTo>
                    <a:pt x="1565" y="2569"/>
                  </a:lnTo>
                  <a:lnTo>
                    <a:pt x="1557" y="2573"/>
                  </a:lnTo>
                  <a:lnTo>
                    <a:pt x="1553" y="2575"/>
                  </a:lnTo>
                  <a:lnTo>
                    <a:pt x="1549" y="2577"/>
                  </a:lnTo>
                  <a:lnTo>
                    <a:pt x="1545" y="2577"/>
                  </a:lnTo>
                  <a:lnTo>
                    <a:pt x="1545" y="2577"/>
                  </a:lnTo>
                  <a:lnTo>
                    <a:pt x="1545" y="2577"/>
                  </a:lnTo>
                  <a:lnTo>
                    <a:pt x="1541" y="2575"/>
                  </a:lnTo>
                  <a:lnTo>
                    <a:pt x="1541" y="2573"/>
                  </a:lnTo>
                  <a:lnTo>
                    <a:pt x="1541" y="2573"/>
                  </a:lnTo>
                  <a:lnTo>
                    <a:pt x="1539" y="2571"/>
                  </a:lnTo>
                  <a:lnTo>
                    <a:pt x="1539" y="2569"/>
                  </a:lnTo>
                  <a:lnTo>
                    <a:pt x="1537" y="2569"/>
                  </a:lnTo>
                  <a:lnTo>
                    <a:pt x="1537" y="2569"/>
                  </a:lnTo>
                  <a:lnTo>
                    <a:pt x="1537" y="2567"/>
                  </a:lnTo>
                  <a:lnTo>
                    <a:pt x="1535" y="2565"/>
                  </a:lnTo>
                  <a:lnTo>
                    <a:pt x="1533" y="2563"/>
                  </a:lnTo>
                  <a:lnTo>
                    <a:pt x="1533" y="2563"/>
                  </a:lnTo>
                  <a:lnTo>
                    <a:pt x="1533" y="2563"/>
                  </a:lnTo>
                  <a:lnTo>
                    <a:pt x="1531" y="2562"/>
                  </a:lnTo>
                  <a:lnTo>
                    <a:pt x="1531" y="2562"/>
                  </a:lnTo>
                  <a:lnTo>
                    <a:pt x="1529" y="2562"/>
                  </a:lnTo>
                  <a:lnTo>
                    <a:pt x="1527" y="2560"/>
                  </a:lnTo>
                  <a:lnTo>
                    <a:pt x="1525" y="2558"/>
                  </a:lnTo>
                  <a:lnTo>
                    <a:pt x="1523" y="2556"/>
                  </a:lnTo>
                  <a:lnTo>
                    <a:pt x="1523" y="2556"/>
                  </a:lnTo>
                  <a:lnTo>
                    <a:pt x="1523" y="2563"/>
                  </a:lnTo>
                  <a:lnTo>
                    <a:pt x="1509" y="2563"/>
                  </a:lnTo>
                  <a:lnTo>
                    <a:pt x="1501" y="2563"/>
                  </a:lnTo>
                  <a:lnTo>
                    <a:pt x="1478" y="2563"/>
                  </a:lnTo>
                  <a:lnTo>
                    <a:pt x="1478" y="2567"/>
                  </a:lnTo>
                  <a:lnTo>
                    <a:pt x="1474" y="2567"/>
                  </a:lnTo>
                  <a:lnTo>
                    <a:pt x="1474" y="2571"/>
                  </a:lnTo>
                  <a:lnTo>
                    <a:pt x="1466" y="2571"/>
                  </a:lnTo>
                  <a:lnTo>
                    <a:pt x="1466" y="2581"/>
                  </a:lnTo>
                  <a:lnTo>
                    <a:pt x="1462" y="2581"/>
                  </a:lnTo>
                  <a:lnTo>
                    <a:pt x="1462" y="2583"/>
                  </a:lnTo>
                  <a:lnTo>
                    <a:pt x="1460" y="2583"/>
                  </a:lnTo>
                  <a:lnTo>
                    <a:pt x="1460" y="2585"/>
                  </a:lnTo>
                  <a:lnTo>
                    <a:pt x="1460" y="2585"/>
                  </a:lnTo>
                  <a:lnTo>
                    <a:pt x="1460" y="2589"/>
                  </a:lnTo>
                  <a:lnTo>
                    <a:pt x="1464" y="2589"/>
                  </a:lnTo>
                  <a:lnTo>
                    <a:pt x="1464" y="2591"/>
                  </a:lnTo>
                  <a:lnTo>
                    <a:pt x="1462" y="2591"/>
                  </a:lnTo>
                  <a:lnTo>
                    <a:pt x="1462" y="2595"/>
                  </a:lnTo>
                  <a:lnTo>
                    <a:pt x="1460" y="2595"/>
                  </a:lnTo>
                  <a:lnTo>
                    <a:pt x="1460" y="2599"/>
                  </a:lnTo>
                  <a:lnTo>
                    <a:pt x="1456" y="2599"/>
                  </a:lnTo>
                  <a:lnTo>
                    <a:pt x="1456" y="2601"/>
                  </a:lnTo>
                  <a:lnTo>
                    <a:pt x="1452" y="2601"/>
                  </a:lnTo>
                  <a:lnTo>
                    <a:pt x="1452" y="2607"/>
                  </a:lnTo>
                  <a:lnTo>
                    <a:pt x="1446" y="2607"/>
                  </a:lnTo>
                  <a:lnTo>
                    <a:pt x="1446" y="2613"/>
                  </a:lnTo>
                  <a:lnTo>
                    <a:pt x="1442" y="2613"/>
                  </a:lnTo>
                  <a:lnTo>
                    <a:pt x="1434" y="2617"/>
                  </a:lnTo>
                  <a:lnTo>
                    <a:pt x="1434" y="2615"/>
                  </a:lnTo>
                  <a:lnTo>
                    <a:pt x="1434" y="2611"/>
                  </a:lnTo>
                  <a:lnTo>
                    <a:pt x="1432" y="2609"/>
                  </a:lnTo>
                  <a:lnTo>
                    <a:pt x="1432" y="2605"/>
                  </a:lnTo>
                  <a:lnTo>
                    <a:pt x="1432" y="2603"/>
                  </a:lnTo>
                  <a:lnTo>
                    <a:pt x="1428" y="2601"/>
                  </a:lnTo>
                  <a:lnTo>
                    <a:pt x="1428" y="2599"/>
                  </a:lnTo>
                  <a:lnTo>
                    <a:pt x="1426" y="2597"/>
                  </a:lnTo>
                  <a:lnTo>
                    <a:pt x="1426" y="2597"/>
                  </a:lnTo>
                  <a:lnTo>
                    <a:pt x="1426" y="2595"/>
                  </a:lnTo>
                  <a:lnTo>
                    <a:pt x="1424" y="2593"/>
                  </a:lnTo>
                  <a:lnTo>
                    <a:pt x="1424" y="2593"/>
                  </a:lnTo>
                  <a:lnTo>
                    <a:pt x="1424" y="2593"/>
                  </a:lnTo>
                  <a:lnTo>
                    <a:pt x="1422" y="2591"/>
                  </a:lnTo>
                  <a:lnTo>
                    <a:pt x="1418" y="2591"/>
                  </a:lnTo>
                  <a:lnTo>
                    <a:pt x="1418" y="2589"/>
                  </a:lnTo>
                  <a:lnTo>
                    <a:pt x="1416" y="2589"/>
                  </a:lnTo>
                  <a:lnTo>
                    <a:pt x="1416" y="2587"/>
                  </a:lnTo>
                  <a:lnTo>
                    <a:pt x="1414" y="2587"/>
                  </a:lnTo>
                  <a:lnTo>
                    <a:pt x="1414" y="2583"/>
                  </a:lnTo>
                  <a:lnTo>
                    <a:pt x="1412" y="2583"/>
                  </a:lnTo>
                  <a:lnTo>
                    <a:pt x="1412" y="2581"/>
                  </a:lnTo>
                  <a:lnTo>
                    <a:pt x="1410" y="2583"/>
                  </a:lnTo>
                  <a:lnTo>
                    <a:pt x="1408" y="2579"/>
                  </a:lnTo>
                  <a:lnTo>
                    <a:pt x="1406" y="2579"/>
                  </a:lnTo>
                  <a:lnTo>
                    <a:pt x="1404" y="2581"/>
                  </a:lnTo>
                  <a:lnTo>
                    <a:pt x="1404" y="2581"/>
                  </a:lnTo>
                  <a:lnTo>
                    <a:pt x="1402" y="2579"/>
                  </a:lnTo>
                  <a:lnTo>
                    <a:pt x="1402" y="2579"/>
                  </a:lnTo>
                  <a:lnTo>
                    <a:pt x="1400" y="2577"/>
                  </a:lnTo>
                  <a:lnTo>
                    <a:pt x="1398" y="2579"/>
                  </a:lnTo>
                  <a:lnTo>
                    <a:pt x="1398" y="2581"/>
                  </a:lnTo>
                  <a:lnTo>
                    <a:pt x="1396" y="2581"/>
                  </a:lnTo>
                  <a:lnTo>
                    <a:pt x="1396" y="2583"/>
                  </a:lnTo>
                  <a:lnTo>
                    <a:pt x="1396" y="2583"/>
                  </a:lnTo>
                  <a:lnTo>
                    <a:pt x="1396" y="2583"/>
                  </a:lnTo>
                  <a:lnTo>
                    <a:pt x="1393" y="2583"/>
                  </a:lnTo>
                  <a:lnTo>
                    <a:pt x="1389" y="2585"/>
                  </a:lnTo>
                  <a:lnTo>
                    <a:pt x="1389" y="2587"/>
                  </a:lnTo>
                  <a:lnTo>
                    <a:pt x="1385" y="2587"/>
                  </a:lnTo>
                  <a:lnTo>
                    <a:pt x="1381" y="2589"/>
                  </a:lnTo>
                  <a:lnTo>
                    <a:pt x="1381" y="2589"/>
                  </a:lnTo>
                  <a:lnTo>
                    <a:pt x="1381" y="2591"/>
                  </a:lnTo>
                  <a:lnTo>
                    <a:pt x="1379" y="2591"/>
                  </a:lnTo>
                  <a:lnTo>
                    <a:pt x="1379" y="2593"/>
                  </a:lnTo>
                  <a:lnTo>
                    <a:pt x="1379" y="2595"/>
                  </a:lnTo>
                  <a:lnTo>
                    <a:pt x="1379" y="2595"/>
                  </a:lnTo>
                  <a:lnTo>
                    <a:pt x="1379" y="2599"/>
                  </a:lnTo>
                  <a:lnTo>
                    <a:pt x="1381" y="2599"/>
                  </a:lnTo>
                  <a:lnTo>
                    <a:pt x="1381" y="2601"/>
                  </a:lnTo>
                  <a:lnTo>
                    <a:pt x="1379" y="2601"/>
                  </a:lnTo>
                  <a:lnTo>
                    <a:pt x="1379" y="2603"/>
                  </a:lnTo>
                  <a:lnTo>
                    <a:pt x="1379" y="2603"/>
                  </a:lnTo>
                  <a:lnTo>
                    <a:pt x="1379" y="2609"/>
                  </a:lnTo>
                  <a:lnTo>
                    <a:pt x="1379" y="2611"/>
                  </a:lnTo>
                  <a:lnTo>
                    <a:pt x="1381" y="2613"/>
                  </a:lnTo>
                  <a:lnTo>
                    <a:pt x="1381" y="2613"/>
                  </a:lnTo>
                  <a:lnTo>
                    <a:pt x="1381" y="2621"/>
                  </a:lnTo>
                  <a:lnTo>
                    <a:pt x="1383" y="2623"/>
                  </a:lnTo>
                  <a:lnTo>
                    <a:pt x="1383" y="2623"/>
                  </a:lnTo>
                  <a:lnTo>
                    <a:pt x="1383" y="2625"/>
                  </a:lnTo>
                  <a:lnTo>
                    <a:pt x="1383" y="2627"/>
                  </a:lnTo>
                  <a:lnTo>
                    <a:pt x="1385" y="2627"/>
                  </a:lnTo>
                  <a:lnTo>
                    <a:pt x="1385" y="2629"/>
                  </a:lnTo>
                  <a:lnTo>
                    <a:pt x="1387" y="2631"/>
                  </a:lnTo>
                  <a:lnTo>
                    <a:pt x="1387" y="2631"/>
                  </a:lnTo>
                  <a:lnTo>
                    <a:pt x="1387" y="2631"/>
                  </a:lnTo>
                  <a:lnTo>
                    <a:pt x="1389" y="2633"/>
                  </a:lnTo>
                  <a:lnTo>
                    <a:pt x="1389" y="2637"/>
                  </a:lnTo>
                  <a:lnTo>
                    <a:pt x="1387" y="2637"/>
                  </a:lnTo>
                  <a:lnTo>
                    <a:pt x="1385" y="2635"/>
                  </a:lnTo>
                  <a:lnTo>
                    <a:pt x="1383" y="2631"/>
                  </a:lnTo>
                  <a:lnTo>
                    <a:pt x="1383" y="2629"/>
                  </a:lnTo>
                  <a:lnTo>
                    <a:pt x="1379" y="2629"/>
                  </a:lnTo>
                  <a:lnTo>
                    <a:pt x="1379" y="2627"/>
                  </a:lnTo>
                  <a:lnTo>
                    <a:pt x="1377" y="2627"/>
                  </a:lnTo>
                  <a:lnTo>
                    <a:pt x="1375" y="2627"/>
                  </a:lnTo>
                  <a:lnTo>
                    <a:pt x="1375" y="2627"/>
                  </a:lnTo>
                  <a:lnTo>
                    <a:pt x="1373" y="2625"/>
                  </a:lnTo>
                  <a:lnTo>
                    <a:pt x="1373" y="2623"/>
                  </a:lnTo>
                  <a:lnTo>
                    <a:pt x="1371" y="2623"/>
                  </a:lnTo>
                  <a:lnTo>
                    <a:pt x="1369" y="2623"/>
                  </a:lnTo>
                  <a:lnTo>
                    <a:pt x="1367" y="2621"/>
                  </a:lnTo>
                  <a:lnTo>
                    <a:pt x="1365" y="2619"/>
                  </a:lnTo>
                  <a:lnTo>
                    <a:pt x="1365" y="2619"/>
                  </a:lnTo>
                  <a:lnTo>
                    <a:pt x="1365" y="2617"/>
                  </a:lnTo>
                  <a:lnTo>
                    <a:pt x="1365" y="2613"/>
                  </a:lnTo>
                  <a:lnTo>
                    <a:pt x="1361" y="2611"/>
                  </a:lnTo>
                  <a:lnTo>
                    <a:pt x="1359" y="2611"/>
                  </a:lnTo>
                  <a:lnTo>
                    <a:pt x="1357" y="2609"/>
                  </a:lnTo>
                  <a:lnTo>
                    <a:pt x="1357" y="2609"/>
                  </a:lnTo>
                  <a:lnTo>
                    <a:pt x="1357" y="2573"/>
                  </a:lnTo>
                  <a:lnTo>
                    <a:pt x="1355" y="2571"/>
                  </a:lnTo>
                  <a:lnTo>
                    <a:pt x="1355" y="2569"/>
                  </a:lnTo>
                  <a:lnTo>
                    <a:pt x="1357" y="2565"/>
                  </a:lnTo>
                  <a:lnTo>
                    <a:pt x="1359" y="2565"/>
                  </a:lnTo>
                  <a:lnTo>
                    <a:pt x="1361" y="2567"/>
                  </a:lnTo>
                  <a:lnTo>
                    <a:pt x="1361" y="2569"/>
                  </a:lnTo>
                  <a:lnTo>
                    <a:pt x="1361" y="2569"/>
                  </a:lnTo>
                  <a:lnTo>
                    <a:pt x="1361" y="2571"/>
                  </a:lnTo>
                  <a:lnTo>
                    <a:pt x="1363" y="2571"/>
                  </a:lnTo>
                  <a:lnTo>
                    <a:pt x="1363" y="2573"/>
                  </a:lnTo>
                  <a:lnTo>
                    <a:pt x="1365" y="2573"/>
                  </a:lnTo>
                  <a:lnTo>
                    <a:pt x="1365" y="2571"/>
                  </a:lnTo>
                  <a:lnTo>
                    <a:pt x="1365" y="2571"/>
                  </a:lnTo>
                  <a:lnTo>
                    <a:pt x="1365" y="2569"/>
                  </a:lnTo>
                  <a:lnTo>
                    <a:pt x="1367" y="2569"/>
                  </a:lnTo>
                  <a:lnTo>
                    <a:pt x="1367" y="2567"/>
                  </a:lnTo>
                  <a:lnTo>
                    <a:pt x="1371" y="2567"/>
                  </a:lnTo>
                  <a:lnTo>
                    <a:pt x="1371" y="2565"/>
                  </a:lnTo>
                  <a:lnTo>
                    <a:pt x="1371" y="2565"/>
                  </a:lnTo>
                  <a:lnTo>
                    <a:pt x="1373" y="2567"/>
                  </a:lnTo>
                  <a:lnTo>
                    <a:pt x="1375" y="2569"/>
                  </a:lnTo>
                  <a:lnTo>
                    <a:pt x="1377" y="2569"/>
                  </a:lnTo>
                  <a:lnTo>
                    <a:pt x="1377" y="2569"/>
                  </a:lnTo>
                  <a:lnTo>
                    <a:pt x="1377" y="2567"/>
                  </a:lnTo>
                  <a:lnTo>
                    <a:pt x="1379" y="2567"/>
                  </a:lnTo>
                  <a:lnTo>
                    <a:pt x="1379" y="2569"/>
                  </a:lnTo>
                  <a:lnTo>
                    <a:pt x="1379" y="2569"/>
                  </a:lnTo>
                  <a:lnTo>
                    <a:pt x="1379" y="2567"/>
                  </a:lnTo>
                  <a:lnTo>
                    <a:pt x="1379" y="2565"/>
                  </a:lnTo>
                  <a:lnTo>
                    <a:pt x="1379" y="2565"/>
                  </a:lnTo>
                  <a:lnTo>
                    <a:pt x="1377" y="2563"/>
                  </a:lnTo>
                  <a:lnTo>
                    <a:pt x="1377" y="2563"/>
                  </a:lnTo>
                  <a:lnTo>
                    <a:pt x="1379" y="2563"/>
                  </a:lnTo>
                  <a:lnTo>
                    <a:pt x="1381" y="2563"/>
                  </a:lnTo>
                  <a:lnTo>
                    <a:pt x="1383" y="2563"/>
                  </a:lnTo>
                  <a:lnTo>
                    <a:pt x="1383" y="2565"/>
                  </a:lnTo>
                  <a:lnTo>
                    <a:pt x="1385" y="2565"/>
                  </a:lnTo>
                  <a:lnTo>
                    <a:pt x="1389" y="2569"/>
                  </a:lnTo>
                  <a:lnTo>
                    <a:pt x="1389" y="2569"/>
                  </a:lnTo>
                  <a:lnTo>
                    <a:pt x="1391" y="2569"/>
                  </a:lnTo>
                  <a:lnTo>
                    <a:pt x="1391" y="2569"/>
                  </a:lnTo>
                  <a:lnTo>
                    <a:pt x="1391" y="2569"/>
                  </a:lnTo>
                  <a:lnTo>
                    <a:pt x="1391" y="2567"/>
                  </a:lnTo>
                  <a:lnTo>
                    <a:pt x="1389" y="2565"/>
                  </a:lnTo>
                  <a:lnTo>
                    <a:pt x="1389" y="2563"/>
                  </a:lnTo>
                  <a:lnTo>
                    <a:pt x="1389" y="2562"/>
                  </a:lnTo>
                  <a:lnTo>
                    <a:pt x="1387" y="2562"/>
                  </a:lnTo>
                  <a:lnTo>
                    <a:pt x="1387" y="2563"/>
                  </a:lnTo>
                  <a:lnTo>
                    <a:pt x="1385" y="2562"/>
                  </a:lnTo>
                  <a:lnTo>
                    <a:pt x="1385" y="2560"/>
                  </a:lnTo>
                  <a:lnTo>
                    <a:pt x="1383" y="2560"/>
                  </a:lnTo>
                  <a:lnTo>
                    <a:pt x="1383" y="2560"/>
                  </a:lnTo>
                  <a:lnTo>
                    <a:pt x="1381" y="2560"/>
                  </a:lnTo>
                  <a:lnTo>
                    <a:pt x="1381" y="2556"/>
                  </a:lnTo>
                  <a:lnTo>
                    <a:pt x="1383" y="2556"/>
                  </a:lnTo>
                  <a:lnTo>
                    <a:pt x="1383" y="2558"/>
                  </a:lnTo>
                  <a:lnTo>
                    <a:pt x="1385" y="2558"/>
                  </a:lnTo>
                  <a:lnTo>
                    <a:pt x="1389" y="2556"/>
                  </a:lnTo>
                  <a:lnTo>
                    <a:pt x="1391" y="2556"/>
                  </a:lnTo>
                  <a:lnTo>
                    <a:pt x="1391" y="2558"/>
                  </a:lnTo>
                  <a:lnTo>
                    <a:pt x="1389" y="2558"/>
                  </a:lnTo>
                  <a:lnTo>
                    <a:pt x="1389" y="2560"/>
                  </a:lnTo>
                  <a:lnTo>
                    <a:pt x="1389" y="2560"/>
                  </a:lnTo>
                  <a:lnTo>
                    <a:pt x="1389" y="2562"/>
                  </a:lnTo>
                  <a:lnTo>
                    <a:pt x="1394" y="2562"/>
                  </a:lnTo>
                  <a:lnTo>
                    <a:pt x="1394" y="2562"/>
                  </a:lnTo>
                  <a:lnTo>
                    <a:pt x="1396" y="2562"/>
                  </a:lnTo>
                  <a:lnTo>
                    <a:pt x="1396" y="2560"/>
                  </a:lnTo>
                  <a:lnTo>
                    <a:pt x="1398" y="2560"/>
                  </a:lnTo>
                  <a:lnTo>
                    <a:pt x="1400" y="2558"/>
                  </a:lnTo>
                  <a:lnTo>
                    <a:pt x="1402" y="2558"/>
                  </a:lnTo>
                  <a:lnTo>
                    <a:pt x="1402" y="2558"/>
                  </a:lnTo>
                  <a:lnTo>
                    <a:pt x="1404" y="2558"/>
                  </a:lnTo>
                  <a:lnTo>
                    <a:pt x="1406" y="2556"/>
                  </a:lnTo>
                  <a:lnTo>
                    <a:pt x="1406" y="2556"/>
                  </a:lnTo>
                  <a:lnTo>
                    <a:pt x="1406" y="2556"/>
                  </a:lnTo>
                  <a:lnTo>
                    <a:pt x="1400" y="2556"/>
                  </a:lnTo>
                  <a:lnTo>
                    <a:pt x="1400" y="2554"/>
                  </a:lnTo>
                  <a:lnTo>
                    <a:pt x="1402" y="2554"/>
                  </a:lnTo>
                  <a:lnTo>
                    <a:pt x="1402" y="2552"/>
                  </a:lnTo>
                  <a:lnTo>
                    <a:pt x="1402" y="2550"/>
                  </a:lnTo>
                  <a:lnTo>
                    <a:pt x="1402" y="2550"/>
                  </a:lnTo>
                  <a:lnTo>
                    <a:pt x="1404" y="2546"/>
                  </a:lnTo>
                  <a:lnTo>
                    <a:pt x="1404" y="2546"/>
                  </a:lnTo>
                  <a:lnTo>
                    <a:pt x="1402" y="2544"/>
                  </a:lnTo>
                  <a:lnTo>
                    <a:pt x="1400" y="2544"/>
                  </a:lnTo>
                  <a:lnTo>
                    <a:pt x="1398" y="2544"/>
                  </a:lnTo>
                  <a:lnTo>
                    <a:pt x="1396" y="2542"/>
                  </a:lnTo>
                  <a:lnTo>
                    <a:pt x="1396" y="2544"/>
                  </a:lnTo>
                  <a:lnTo>
                    <a:pt x="1396" y="2544"/>
                  </a:lnTo>
                  <a:lnTo>
                    <a:pt x="1396" y="2544"/>
                  </a:lnTo>
                  <a:lnTo>
                    <a:pt x="1394" y="2544"/>
                  </a:lnTo>
                  <a:lnTo>
                    <a:pt x="1394" y="2548"/>
                  </a:lnTo>
                  <a:lnTo>
                    <a:pt x="1394" y="2550"/>
                  </a:lnTo>
                  <a:lnTo>
                    <a:pt x="1391" y="2548"/>
                  </a:lnTo>
                  <a:lnTo>
                    <a:pt x="1389" y="2544"/>
                  </a:lnTo>
                  <a:lnTo>
                    <a:pt x="1389" y="2542"/>
                  </a:lnTo>
                  <a:lnTo>
                    <a:pt x="1389" y="2540"/>
                  </a:lnTo>
                  <a:lnTo>
                    <a:pt x="1391" y="2540"/>
                  </a:lnTo>
                  <a:lnTo>
                    <a:pt x="1391" y="2536"/>
                  </a:lnTo>
                  <a:lnTo>
                    <a:pt x="1393" y="2536"/>
                  </a:lnTo>
                  <a:lnTo>
                    <a:pt x="1393" y="2538"/>
                  </a:lnTo>
                  <a:lnTo>
                    <a:pt x="1394" y="2540"/>
                  </a:lnTo>
                  <a:lnTo>
                    <a:pt x="1394" y="2540"/>
                  </a:lnTo>
                  <a:lnTo>
                    <a:pt x="1394" y="2540"/>
                  </a:lnTo>
                  <a:lnTo>
                    <a:pt x="1394" y="2538"/>
                  </a:lnTo>
                  <a:lnTo>
                    <a:pt x="1394" y="2538"/>
                  </a:lnTo>
                  <a:lnTo>
                    <a:pt x="1396" y="2536"/>
                  </a:lnTo>
                  <a:lnTo>
                    <a:pt x="1396" y="2536"/>
                  </a:lnTo>
                  <a:lnTo>
                    <a:pt x="1396" y="2534"/>
                  </a:lnTo>
                  <a:lnTo>
                    <a:pt x="1396" y="2530"/>
                  </a:lnTo>
                  <a:lnTo>
                    <a:pt x="1396" y="2528"/>
                  </a:lnTo>
                  <a:lnTo>
                    <a:pt x="1394" y="2524"/>
                  </a:lnTo>
                  <a:lnTo>
                    <a:pt x="1394" y="2524"/>
                  </a:lnTo>
                  <a:lnTo>
                    <a:pt x="1394" y="2522"/>
                  </a:lnTo>
                  <a:lnTo>
                    <a:pt x="1393" y="2520"/>
                  </a:lnTo>
                  <a:lnTo>
                    <a:pt x="1389" y="2516"/>
                  </a:lnTo>
                  <a:lnTo>
                    <a:pt x="1389" y="2512"/>
                  </a:lnTo>
                  <a:lnTo>
                    <a:pt x="1387" y="2512"/>
                  </a:lnTo>
                  <a:lnTo>
                    <a:pt x="1387" y="2512"/>
                  </a:lnTo>
                  <a:lnTo>
                    <a:pt x="1387" y="2510"/>
                  </a:lnTo>
                  <a:lnTo>
                    <a:pt x="1385" y="2510"/>
                  </a:lnTo>
                  <a:lnTo>
                    <a:pt x="1385" y="2510"/>
                  </a:lnTo>
                  <a:lnTo>
                    <a:pt x="1383" y="2510"/>
                  </a:lnTo>
                  <a:lnTo>
                    <a:pt x="1383" y="2512"/>
                  </a:lnTo>
                  <a:lnTo>
                    <a:pt x="1381" y="2512"/>
                  </a:lnTo>
                  <a:lnTo>
                    <a:pt x="1381" y="2514"/>
                  </a:lnTo>
                  <a:lnTo>
                    <a:pt x="1381" y="2514"/>
                  </a:lnTo>
                  <a:lnTo>
                    <a:pt x="1381" y="2516"/>
                  </a:lnTo>
                  <a:lnTo>
                    <a:pt x="1377" y="2518"/>
                  </a:lnTo>
                  <a:lnTo>
                    <a:pt x="1377" y="2518"/>
                  </a:lnTo>
                  <a:lnTo>
                    <a:pt x="1375" y="2518"/>
                  </a:lnTo>
                  <a:lnTo>
                    <a:pt x="1373" y="2518"/>
                  </a:lnTo>
                  <a:lnTo>
                    <a:pt x="1373" y="2518"/>
                  </a:lnTo>
                  <a:lnTo>
                    <a:pt x="1373" y="2516"/>
                  </a:lnTo>
                  <a:lnTo>
                    <a:pt x="1371" y="2516"/>
                  </a:lnTo>
                  <a:lnTo>
                    <a:pt x="1371" y="2516"/>
                  </a:lnTo>
                  <a:lnTo>
                    <a:pt x="1369" y="2516"/>
                  </a:lnTo>
                  <a:lnTo>
                    <a:pt x="1367" y="2516"/>
                  </a:lnTo>
                  <a:lnTo>
                    <a:pt x="1365" y="2516"/>
                  </a:lnTo>
                  <a:lnTo>
                    <a:pt x="1365" y="2516"/>
                  </a:lnTo>
                  <a:lnTo>
                    <a:pt x="1365" y="2516"/>
                  </a:lnTo>
                  <a:lnTo>
                    <a:pt x="1365" y="2516"/>
                  </a:lnTo>
                  <a:lnTo>
                    <a:pt x="1363" y="2516"/>
                  </a:lnTo>
                  <a:lnTo>
                    <a:pt x="1363" y="2518"/>
                  </a:lnTo>
                  <a:lnTo>
                    <a:pt x="1363" y="2518"/>
                  </a:lnTo>
                  <a:lnTo>
                    <a:pt x="1363" y="2518"/>
                  </a:lnTo>
                  <a:lnTo>
                    <a:pt x="1361" y="2518"/>
                  </a:lnTo>
                  <a:lnTo>
                    <a:pt x="1361" y="2520"/>
                  </a:lnTo>
                  <a:lnTo>
                    <a:pt x="1365" y="2524"/>
                  </a:lnTo>
                  <a:lnTo>
                    <a:pt x="1365" y="2524"/>
                  </a:lnTo>
                  <a:lnTo>
                    <a:pt x="1365" y="2526"/>
                  </a:lnTo>
                  <a:lnTo>
                    <a:pt x="1365" y="2528"/>
                  </a:lnTo>
                  <a:lnTo>
                    <a:pt x="1365" y="2528"/>
                  </a:lnTo>
                  <a:lnTo>
                    <a:pt x="1365" y="2530"/>
                  </a:lnTo>
                  <a:lnTo>
                    <a:pt x="1363" y="2532"/>
                  </a:lnTo>
                  <a:lnTo>
                    <a:pt x="1363" y="2532"/>
                  </a:lnTo>
                  <a:lnTo>
                    <a:pt x="1359" y="2534"/>
                  </a:lnTo>
                  <a:lnTo>
                    <a:pt x="1359" y="2536"/>
                  </a:lnTo>
                  <a:lnTo>
                    <a:pt x="1357" y="2538"/>
                  </a:lnTo>
                  <a:lnTo>
                    <a:pt x="1357" y="2538"/>
                  </a:lnTo>
                  <a:lnTo>
                    <a:pt x="1357" y="2540"/>
                  </a:lnTo>
                  <a:lnTo>
                    <a:pt x="1355" y="2540"/>
                  </a:lnTo>
                  <a:lnTo>
                    <a:pt x="1355" y="2540"/>
                  </a:lnTo>
                  <a:lnTo>
                    <a:pt x="1353" y="2542"/>
                  </a:lnTo>
                  <a:lnTo>
                    <a:pt x="1353" y="2548"/>
                  </a:lnTo>
                  <a:lnTo>
                    <a:pt x="1351" y="2548"/>
                  </a:lnTo>
                  <a:lnTo>
                    <a:pt x="1351" y="2550"/>
                  </a:lnTo>
                  <a:lnTo>
                    <a:pt x="1351" y="2550"/>
                  </a:lnTo>
                  <a:lnTo>
                    <a:pt x="1349" y="2550"/>
                  </a:lnTo>
                  <a:lnTo>
                    <a:pt x="1349" y="2552"/>
                  </a:lnTo>
                  <a:lnTo>
                    <a:pt x="1349" y="2552"/>
                  </a:lnTo>
                  <a:lnTo>
                    <a:pt x="1349" y="2554"/>
                  </a:lnTo>
                  <a:lnTo>
                    <a:pt x="1345" y="2554"/>
                  </a:lnTo>
                  <a:lnTo>
                    <a:pt x="1345" y="2554"/>
                  </a:lnTo>
                  <a:lnTo>
                    <a:pt x="1341" y="2554"/>
                  </a:lnTo>
                  <a:lnTo>
                    <a:pt x="1341" y="2554"/>
                  </a:lnTo>
                  <a:lnTo>
                    <a:pt x="1341" y="2554"/>
                  </a:lnTo>
                  <a:lnTo>
                    <a:pt x="1339" y="2556"/>
                  </a:lnTo>
                  <a:lnTo>
                    <a:pt x="1339" y="2556"/>
                  </a:lnTo>
                  <a:lnTo>
                    <a:pt x="1337" y="2556"/>
                  </a:lnTo>
                  <a:lnTo>
                    <a:pt x="1333" y="2556"/>
                  </a:lnTo>
                  <a:lnTo>
                    <a:pt x="1331" y="2558"/>
                  </a:lnTo>
                  <a:lnTo>
                    <a:pt x="1329" y="2558"/>
                  </a:lnTo>
                  <a:lnTo>
                    <a:pt x="1327" y="2560"/>
                  </a:lnTo>
                  <a:lnTo>
                    <a:pt x="1325" y="2560"/>
                  </a:lnTo>
                  <a:lnTo>
                    <a:pt x="1325" y="2560"/>
                  </a:lnTo>
                  <a:lnTo>
                    <a:pt x="1323" y="2560"/>
                  </a:lnTo>
                  <a:lnTo>
                    <a:pt x="1323" y="2562"/>
                  </a:lnTo>
                  <a:lnTo>
                    <a:pt x="1325" y="2563"/>
                  </a:lnTo>
                  <a:lnTo>
                    <a:pt x="1325" y="2567"/>
                  </a:lnTo>
                  <a:lnTo>
                    <a:pt x="1323" y="2567"/>
                  </a:lnTo>
                  <a:lnTo>
                    <a:pt x="1323" y="2571"/>
                  </a:lnTo>
                  <a:lnTo>
                    <a:pt x="1323" y="2571"/>
                  </a:lnTo>
                  <a:lnTo>
                    <a:pt x="1323" y="2573"/>
                  </a:lnTo>
                  <a:lnTo>
                    <a:pt x="1321" y="2575"/>
                  </a:lnTo>
                  <a:lnTo>
                    <a:pt x="1321" y="2575"/>
                  </a:lnTo>
                  <a:lnTo>
                    <a:pt x="1321" y="2575"/>
                  </a:lnTo>
                  <a:lnTo>
                    <a:pt x="1321" y="2577"/>
                  </a:lnTo>
                  <a:lnTo>
                    <a:pt x="1319" y="2577"/>
                  </a:lnTo>
                  <a:lnTo>
                    <a:pt x="1319" y="2581"/>
                  </a:lnTo>
                  <a:lnTo>
                    <a:pt x="1319" y="2581"/>
                  </a:lnTo>
                  <a:lnTo>
                    <a:pt x="1319" y="2581"/>
                  </a:lnTo>
                  <a:lnTo>
                    <a:pt x="1317" y="2581"/>
                  </a:lnTo>
                  <a:lnTo>
                    <a:pt x="1317" y="2583"/>
                  </a:lnTo>
                  <a:lnTo>
                    <a:pt x="1315" y="2583"/>
                  </a:lnTo>
                  <a:lnTo>
                    <a:pt x="1315" y="2581"/>
                  </a:lnTo>
                  <a:lnTo>
                    <a:pt x="1313" y="2581"/>
                  </a:lnTo>
                  <a:lnTo>
                    <a:pt x="1313" y="2583"/>
                  </a:lnTo>
                  <a:lnTo>
                    <a:pt x="1309" y="2583"/>
                  </a:lnTo>
                  <a:lnTo>
                    <a:pt x="1307" y="2581"/>
                  </a:lnTo>
                  <a:lnTo>
                    <a:pt x="1307" y="2581"/>
                  </a:lnTo>
                  <a:lnTo>
                    <a:pt x="1305" y="2581"/>
                  </a:lnTo>
                  <a:lnTo>
                    <a:pt x="1305" y="2579"/>
                  </a:lnTo>
                  <a:lnTo>
                    <a:pt x="1303" y="2581"/>
                  </a:lnTo>
                  <a:lnTo>
                    <a:pt x="1303" y="2581"/>
                  </a:lnTo>
                  <a:lnTo>
                    <a:pt x="1301" y="2581"/>
                  </a:lnTo>
                  <a:lnTo>
                    <a:pt x="1301" y="2581"/>
                  </a:lnTo>
                  <a:lnTo>
                    <a:pt x="1299" y="2583"/>
                  </a:lnTo>
                  <a:lnTo>
                    <a:pt x="1299" y="2585"/>
                  </a:lnTo>
                  <a:lnTo>
                    <a:pt x="1297" y="2585"/>
                  </a:lnTo>
                  <a:lnTo>
                    <a:pt x="1297" y="2587"/>
                  </a:lnTo>
                  <a:lnTo>
                    <a:pt x="1293" y="2587"/>
                  </a:lnTo>
                  <a:lnTo>
                    <a:pt x="1293" y="2587"/>
                  </a:lnTo>
                  <a:lnTo>
                    <a:pt x="1291" y="2587"/>
                  </a:lnTo>
                  <a:lnTo>
                    <a:pt x="1291" y="2585"/>
                  </a:lnTo>
                  <a:lnTo>
                    <a:pt x="1289" y="2585"/>
                  </a:lnTo>
                  <a:lnTo>
                    <a:pt x="1289" y="2585"/>
                  </a:lnTo>
                  <a:lnTo>
                    <a:pt x="1288" y="2585"/>
                  </a:lnTo>
                  <a:lnTo>
                    <a:pt x="1286" y="2583"/>
                  </a:lnTo>
                  <a:lnTo>
                    <a:pt x="1282" y="2583"/>
                  </a:lnTo>
                  <a:lnTo>
                    <a:pt x="1282" y="2583"/>
                  </a:lnTo>
                  <a:lnTo>
                    <a:pt x="1282" y="2583"/>
                  </a:lnTo>
                  <a:lnTo>
                    <a:pt x="1282" y="2583"/>
                  </a:lnTo>
                  <a:lnTo>
                    <a:pt x="1280" y="2583"/>
                  </a:lnTo>
                  <a:lnTo>
                    <a:pt x="1280" y="2581"/>
                  </a:lnTo>
                  <a:lnTo>
                    <a:pt x="1278" y="2581"/>
                  </a:lnTo>
                  <a:lnTo>
                    <a:pt x="1278" y="2581"/>
                  </a:lnTo>
                  <a:lnTo>
                    <a:pt x="1276" y="2581"/>
                  </a:lnTo>
                  <a:lnTo>
                    <a:pt x="1274" y="2579"/>
                  </a:lnTo>
                  <a:lnTo>
                    <a:pt x="1272" y="2579"/>
                  </a:lnTo>
                  <a:lnTo>
                    <a:pt x="1272" y="2579"/>
                  </a:lnTo>
                  <a:lnTo>
                    <a:pt x="1270" y="2579"/>
                  </a:lnTo>
                  <a:lnTo>
                    <a:pt x="1270" y="2575"/>
                  </a:lnTo>
                  <a:lnTo>
                    <a:pt x="1272" y="2575"/>
                  </a:lnTo>
                  <a:lnTo>
                    <a:pt x="1272" y="2571"/>
                  </a:lnTo>
                  <a:lnTo>
                    <a:pt x="1272" y="2571"/>
                  </a:lnTo>
                  <a:lnTo>
                    <a:pt x="1272" y="2571"/>
                  </a:lnTo>
                  <a:lnTo>
                    <a:pt x="1274" y="2569"/>
                  </a:lnTo>
                  <a:lnTo>
                    <a:pt x="1274" y="2567"/>
                  </a:lnTo>
                  <a:lnTo>
                    <a:pt x="1276" y="2567"/>
                  </a:lnTo>
                  <a:lnTo>
                    <a:pt x="1276" y="2567"/>
                  </a:lnTo>
                  <a:lnTo>
                    <a:pt x="1274" y="2567"/>
                  </a:lnTo>
                  <a:lnTo>
                    <a:pt x="1274" y="2565"/>
                  </a:lnTo>
                  <a:lnTo>
                    <a:pt x="1274" y="2565"/>
                  </a:lnTo>
                  <a:lnTo>
                    <a:pt x="1274" y="2560"/>
                  </a:lnTo>
                  <a:lnTo>
                    <a:pt x="1272" y="2560"/>
                  </a:lnTo>
                  <a:lnTo>
                    <a:pt x="1272" y="2558"/>
                  </a:lnTo>
                  <a:lnTo>
                    <a:pt x="1270" y="2558"/>
                  </a:lnTo>
                  <a:lnTo>
                    <a:pt x="1270" y="2558"/>
                  </a:lnTo>
                  <a:lnTo>
                    <a:pt x="1264" y="2558"/>
                  </a:lnTo>
                  <a:lnTo>
                    <a:pt x="1264" y="2556"/>
                  </a:lnTo>
                  <a:lnTo>
                    <a:pt x="1262" y="2554"/>
                  </a:lnTo>
                  <a:lnTo>
                    <a:pt x="1262" y="2554"/>
                  </a:lnTo>
                  <a:lnTo>
                    <a:pt x="1262" y="2554"/>
                  </a:lnTo>
                  <a:lnTo>
                    <a:pt x="1262" y="2550"/>
                  </a:lnTo>
                  <a:lnTo>
                    <a:pt x="1262" y="2550"/>
                  </a:lnTo>
                  <a:lnTo>
                    <a:pt x="1262" y="2548"/>
                  </a:lnTo>
                  <a:lnTo>
                    <a:pt x="1262" y="2548"/>
                  </a:lnTo>
                  <a:lnTo>
                    <a:pt x="1262" y="2548"/>
                  </a:lnTo>
                  <a:lnTo>
                    <a:pt x="1260" y="2548"/>
                  </a:lnTo>
                  <a:lnTo>
                    <a:pt x="1260" y="2542"/>
                  </a:lnTo>
                  <a:lnTo>
                    <a:pt x="1260" y="2542"/>
                  </a:lnTo>
                  <a:lnTo>
                    <a:pt x="1260" y="2542"/>
                  </a:lnTo>
                  <a:lnTo>
                    <a:pt x="1258" y="2542"/>
                  </a:lnTo>
                  <a:lnTo>
                    <a:pt x="1258" y="2540"/>
                  </a:lnTo>
                  <a:lnTo>
                    <a:pt x="1258" y="2540"/>
                  </a:lnTo>
                  <a:lnTo>
                    <a:pt x="1258" y="2538"/>
                  </a:lnTo>
                  <a:lnTo>
                    <a:pt x="1256" y="2538"/>
                  </a:lnTo>
                  <a:lnTo>
                    <a:pt x="1256" y="2536"/>
                  </a:lnTo>
                  <a:lnTo>
                    <a:pt x="1256" y="2536"/>
                  </a:lnTo>
                  <a:lnTo>
                    <a:pt x="1256" y="2532"/>
                  </a:lnTo>
                  <a:lnTo>
                    <a:pt x="1252" y="2532"/>
                  </a:lnTo>
                  <a:lnTo>
                    <a:pt x="1252" y="2532"/>
                  </a:lnTo>
                  <a:lnTo>
                    <a:pt x="1250" y="2532"/>
                  </a:lnTo>
                  <a:lnTo>
                    <a:pt x="1250" y="2528"/>
                  </a:lnTo>
                  <a:lnTo>
                    <a:pt x="1250" y="2528"/>
                  </a:lnTo>
                  <a:lnTo>
                    <a:pt x="1250" y="2526"/>
                  </a:lnTo>
                  <a:lnTo>
                    <a:pt x="1250" y="2526"/>
                  </a:lnTo>
                  <a:lnTo>
                    <a:pt x="1250" y="2526"/>
                  </a:lnTo>
                  <a:lnTo>
                    <a:pt x="1250" y="2526"/>
                  </a:lnTo>
                  <a:lnTo>
                    <a:pt x="1250" y="2524"/>
                  </a:lnTo>
                  <a:lnTo>
                    <a:pt x="1246" y="2524"/>
                  </a:lnTo>
                  <a:lnTo>
                    <a:pt x="1246" y="2522"/>
                  </a:lnTo>
                  <a:lnTo>
                    <a:pt x="1246" y="2522"/>
                  </a:lnTo>
                  <a:lnTo>
                    <a:pt x="1246" y="2520"/>
                  </a:lnTo>
                  <a:lnTo>
                    <a:pt x="1246" y="2520"/>
                  </a:lnTo>
                  <a:lnTo>
                    <a:pt x="1246" y="2520"/>
                  </a:lnTo>
                  <a:lnTo>
                    <a:pt x="1244" y="2520"/>
                  </a:lnTo>
                  <a:lnTo>
                    <a:pt x="1244" y="2518"/>
                  </a:lnTo>
                  <a:lnTo>
                    <a:pt x="1244" y="2518"/>
                  </a:lnTo>
                  <a:lnTo>
                    <a:pt x="1244" y="2512"/>
                  </a:lnTo>
                  <a:lnTo>
                    <a:pt x="1242" y="2512"/>
                  </a:lnTo>
                  <a:lnTo>
                    <a:pt x="1242" y="2510"/>
                  </a:lnTo>
                  <a:lnTo>
                    <a:pt x="1240" y="2510"/>
                  </a:lnTo>
                  <a:lnTo>
                    <a:pt x="1238" y="2510"/>
                  </a:lnTo>
                  <a:lnTo>
                    <a:pt x="1236" y="2510"/>
                  </a:lnTo>
                  <a:lnTo>
                    <a:pt x="1236" y="2510"/>
                  </a:lnTo>
                  <a:lnTo>
                    <a:pt x="1234" y="2510"/>
                  </a:lnTo>
                  <a:lnTo>
                    <a:pt x="1234" y="2512"/>
                  </a:lnTo>
                  <a:lnTo>
                    <a:pt x="1234" y="2510"/>
                  </a:lnTo>
                  <a:lnTo>
                    <a:pt x="1230" y="2510"/>
                  </a:lnTo>
                  <a:lnTo>
                    <a:pt x="1230" y="2510"/>
                  </a:lnTo>
                  <a:lnTo>
                    <a:pt x="1230" y="2510"/>
                  </a:lnTo>
                  <a:lnTo>
                    <a:pt x="1228" y="2510"/>
                  </a:lnTo>
                  <a:lnTo>
                    <a:pt x="1228" y="2512"/>
                  </a:lnTo>
                  <a:lnTo>
                    <a:pt x="1228" y="2512"/>
                  </a:lnTo>
                  <a:lnTo>
                    <a:pt x="1228" y="2508"/>
                  </a:lnTo>
                  <a:lnTo>
                    <a:pt x="1226" y="2508"/>
                  </a:lnTo>
                  <a:lnTo>
                    <a:pt x="1226" y="2506"/>
                  </a:lnTo>
                  <a:lnTo>
                    <a:pt x="1224" y="2506"/>
                  </a:lnTo>
                  <a:lnTo>
                    <a:pt x="1224" y="2506"/>
                  </a:lnTo>
                  <a:lnTo>
                    <a:pt x="1224" y="2506"/>
                  </a:lnTo>
                  <a:lnTo>
                    <a:pt x="1224" y="2504"/>
                  </a:lnTo>
                  <a:lnTo>
                    <a:pt x="1222" y="2504"/>
                  </a:lnTo>
                  <a:lnTo>
                    <a:pt x="1222" y="2500"/>
                  </a:lnTo>
                  <a:lnTo>
                    <a:pt x="1224" y="2500"/>
                  </a:lnTo>
                  <a:lnTo>
                    <a:pt x="1224" y="2498"/>
                  </a:lnTo>
                  <a:lnTo>
                    <a:pt x="1224" y="2498"/>
                  </a:lnTo>
                  <a:lnTo>
                    <a:pt x="1224" y="2498"/>
                  </a:lnTo>
                  <a:lnTo>
                    <a:pt x="1224" y="2498"/>
                  </a:lnTo>
                  <a:lnTo>
                    <a:pt x="1224" y="2498"/>
                  </a:lnTo>
                  <a:lnTo>
                    <a:pt x="1224" y="2496"/>
                  </a:lnTo>
                  <a:lnTo>
                    <a:pt x="1226" y="2496"/>
                  </a:lnTo>
                  <a:lnTo>
                    <a:pt x="1226" y="2494"/>
                  </a:lnTo>
                  <a:lnTo>
                    <a:pt x="1226" y="2494"/>
                  </a:lnTo>
                  <a:lnTo>
                    <a:pt x="1228" y="2494"/>
                  </a:lnTo>
                  <a:lnTo>
                    <a:pt x="1228" y="2492"/>
                  </a:lnTo>
                  <a:lnTo>
                    <a:pt x="1230" y="2492"/>
                  </a:lnTo>
                  <a:lnTo>
                    <a:pt x="1230" y="2490"/>
                  </a:lnTo>
                  <a:lnTo>
                    <a:pt x="1230" y="2490"/>
                  </a:lnTo>
                  <a:lnTo>
                    <a:pt x="1230" y="2490"/>
                  </a:lnTo>
                  <a:lnTo>
                    <a:pt x="1232" y="2490"/>
                  </a:lnTo>
                  <a:lnTo>
                    <a:pt x="1232" y="2488"/>
                  </a:lnTo>
                  <a:lnTo>
                    <a:pt x="1230" y="2488"/>
                  </a:lnTo>
                  <a:lnTo>
                    <a:pt x="1230" y="2486"/>
                  </a:lnTo>
                  <a:lnTo>
                    <a:pt x="1230" y="2486"/>
                  </a:lnTo>
                  <a:lnTo>
                    <a:pt x="1230" y="2486"/>
                  </a:lnTo>
                  <a:lnTo>
                    <a:pt x="1228" y="2486"/>
                  </a:lnTo>
                  <a:lnTo>
                    <a:pt x="1228" y="2484"/>
                  </a:lnTo>
                  <a:lnTo>
                    <a:pt x="1226" y="2484"/>
                  </a:lnTo>
                  <a:lnTo>
                    <a:pt x="1226" y="2484"/>
                  </a:lnTo>
                  <a:lnTo>
                    <a:pt x="1224" y="2484"/>
                  </a:lnTo>
                  <a:lnTo>
                    <a:pt x="1224" y="2482"/>
                  </a:lnTo>
                  <a:lnTo>
                    <a:pt x="1222" y="2482"/>
                  </a:lnTo>
                  <a:lnTo>
                    <a:pt x="1222" y="2482"/>
                  </a:lnTo>
                  <a:lnTo>
                    <a:pt x="1222" y="2482"/>
                  </a:lnTo>
                  <a:lnTo>
                    <a:pt x="1222" y="2480"/>
                  </a:lnTo>
                  <a:lnTo>
                    <a:pt x="1220" y="2480"/>
                  </a:lnTo>
                  <a:lnTo>
                    <a:pt x="1220" y="2478"/>
                  </a:lnTo>
                  <a:lnTo>
                    <a:pt x="1220" y="2478"/>
                  </a:lnTo>
                  <a:lnTo>
                    <a:pt x="1220" y="2478"/>
                  </a:lnTo>
                  <a:lnTo>
                    <a:pt x="1220" y="2476"/>
                  </a:lnTo>
                  <a:lnTo>
                    <a:pt x="1218" y="2476"/>
                  </a:lnTo>
                  <a:lnTo>
                    <a:pt x="1218" y="2470"/>
                  </a:lnTo>
                  <a:lnTo>
                    <a:pt x="1220" y="2470"/>
                  </a:lnTo>
                  <a:lnTo>
                    <a:pt x="1220" y="2470"/>
                  </a:lnTo>
                  <a:lnTo>
                    <a:pt x="1220" y="2470"/>
                  </a:lnTo>
                  <a:lnTo>
                    <a:pt x="1220" y="2468"/>
                  </a:lnTo>
                  <a:lnTo>
                    <a:pt x="1222" y="2468"/>
                  </a:lnTo>
                  <a:lnTo>
                    <a:pt x="1222" y="2468"/>
                  </a:lnTo>
                  <a:lnTo>
                    <a:pt x="1222" y="2468"/>
                  </a:lnTo>
                  <a:lnTo>
                    <a:pt x="1222" y="2466"/>
                  </a:lnTo>
                  <a:lnTo>
                    <a:pt x="1222" y="2466"/>
                  </a:lnTo>
                  <a:lnTo>
                    <a:pt x="1222" y="2464"/>
                  </a:lnTo>
                  <a:lnTo>
                    <a:pt x="1222" y="2464"/>
                  </a:lnTo>
                  <a:lnTo>
                    <a:pt x="1222" y="2462"/>
                  </a:lnTo>
                  <a:lnTo>
                    <a:pt x="1222" y="2462"/>
                  </a:lnTo>
                  <a:lnTo>
                    <a:pt x="1222" y="2462"/>
                  </a:lnTo>
                  <a:lnTo>
                    <a:pt x="1222" y="2462"/>
                  </a:lnTo>
                  <a:lnTo>
                    <a:pt x="1222" y="2460"/>
                  </a:lnTo>
                  <a:lnTo>
                    <a:pt x="1222" y="2460"/>
                  </a:lnTo>
                  <a:lnTo>
                    <a:pt x="1222" y="2460"/>
                  </a:lnTo>
                  <a:lnTo>
                    <a:pt x="1222" y="2458"/>
                  </a:lnTo>
                  <a:lnTo>
                    <a:pt x="1220" y="2458"/>
                  </a:lnTo>
                  <a:lnTo>
                    <a:pt x="1220" y="2457"/>
                  </a:lnTo>
                  <a:lnTo>
                    <a:pt x="1220" y="2457"/>
                  </a:lnTo>
                  <a:lnTo>
                    <a:pt x="1220" y="2457"/>
                  </a:lnTo>
                  <a:lnTo>
                    <a:pt x="1218" y="2457"/>
                  </a:lnTo>
                  <a:lnTo>
                    <a:pt x="1218" y="2455"/>
                  </a:lnTo>
                  <a:lnTo>
                    <a:pt x="1218" y="2455"/>
                  </a:lnTo>
                  <a:lnTo>
                    <a:pt x="1218" y="2453"/>
                  </a:lnTo>
                  <a:lnTo>
                    <a:pt x="1216" y="2453"/>
                  </a:lnTo>
                  <a:lnTo>
                    <a:pt x="1216" y="2453"/>
                  </a:lnTo>
                  <a:lnTo>
                    <a:pt x="1218" y="2453"/>
                  </a:lnTo>
                  <a:lnTo>
                    <a:pt x="1218" y="2451"/>
                  </a:lnTo>
                  <a:lnTo>
                    <a:pt x="1218" y="2451"/>
                  </a:lnTo>
                  <a:lnTo>
                    <a:pt x="1218" y="2453"/>
                  </a:lnTo>
                  <a:lnTo>
                    <a:pt x="1218" y="2451"/>
                  </a:lnTo>
                  <a:lnTo>
                    <a:pt x="1220" y="2451"/>
                  </a:lnTo>
                  <a:lnTo>
                    <a:pt x="1220" y="2451"/>
                  </a:lnTo>
                  <a:lnTo>
                    <a:pt x="1222" y="2451"/>
                  </a:lnTo>
                  <a:lnTo>
                    <a:pt x="1222" y="2449"/>
                  </a:lnTo>
                  <a:lnTo>
                    <a:pt x="1222" y="2449"/>
                  </a:lnTo>
                  <a:lnTo>
                    <a:pt x="1222" y="2449"/>
                  </a:lnTo>
                  <a:lnTo>
                    <a:pt x="1226" y="2449"/>
                  </a:lnTo>
                  <a:lnTo>
                    <a:pt x="1226" y="2445"/>
                  </a:lnTo>
                  <a:lnTo>
                    <a:pt x="1226" y="2445"/>
                  </a:lnTo>
                  <a:lnTo>
                    <a:pt x="1226" y="2441"/>
                  </a:lnTo>
                  <a:lnTo>
                    <a:pt x="1228" y="2441"/>
                  </a:lnTo>
                  <a:lnTo>
                    <a:pt x="1228" y="2439"/>
                  </a:lnTo>
                  <a:lnTo>
                    <a:pt x="1230" y="2439"/>
                  </a:lnTo>
                  <a:lnTo>
                    <a:pt x="1230" y="2441"/>
                  </a:lnTo>
                  <a:lnTo>
                    <a:pt x="1230" y="2439"/>
                  </a:lnTo>
                  <a:lnTo>
                    <a:pt x="1232" y="2439"/>
                  </a:lnTo>
                  <a:lnTo>
                    <a:pt x="1232" y="2433"/>
                  </a:lnTo>
                  <a:lnTo>
                    <a:pt x="1228" y="2433"/>
                  </a:lnTo>
                  <a:lnTo>
                    <a:pt x="1228" y="2431"/>
                  </a:lnTo>
                  <a:lnTo>
                    <a:pt x="1228" y="2431"/>
                  </a:lnTo>
                  <a:lnTo>
                    <a:pt x="1228" y="2431"/>
                  </a:lnTo>
                  <a:lnTo>
                    <a:pt x="1226" y="2431"/>
                  </a:lnTo>
                  <a:lnTo>
                    <a:pt x="1226" y="2427"/>
                  </a:lnTo>
                  <a:lnTo>
                    <a:pt x="1224" y="2427"/>
                  </a:lnTo>
                  <a:lnTo>
                    <a:pt x="1224" y="2427"/>
                  </a:lnTo>
                  <a:lnTo>
                    <a:pt x="1222" y="2427"/>
                  </a:lnTo>
                  <a:lnTo>
                    <a:pt x="1222" y="2425"/>
                  </a:lnTo>
                  <a:lnTo>
                    <a:pt x="1222" y="2425"/>
                  </a:lnTo>
                  <a:lnTo>
                    <a:pt x="1222" y="2425"/>
                  </a:lnTo>
                  <a:lnTo>
                    <a:pt x="1218" y="2425"/>
                  </a:lnTo>
                  <a:lnTo>
                    <a:pt x="1218" y="2423"/>
                  </a:lnTo>
                  <a:lnTo>
                    <a:pt x="1218" y="2423"/>
                  </a:lnTo>
                  <a:lnTo>
                    <a:pt x="1218" y="2423"/>
                  </a:lnTo>
                  <a:lnTo>
                    <a:pt x="1218" y="2423"/>
                  </a:lnTo>
                  <a:lnTo>
                    <a:pt x="1218" y="2421"/>
                  </a:lnTo>
                  <a:lnTo>
                    <a:pt x="1220" y="2421"/>
                  </a:lnTo>
                  <a:lnTo>
                    <a:pt x="1220" y="2421"/>
                  </a:lnTo>
                  <a:lnTo>
                    <a:pt x="1222" y="2421"/>
                  </a:lnTo>
                  <a:lnTo>
                    <a:pt x="1222" y="2421"/>
                  </a:lnTo>
                  <a:lnTo>
                    <a:pt x="1222" y="2421"/>
                  </a:lnTo>
                  <a:lnTo>
                    <a:pt x="1222" y="2419"/>
                  </a:lnTo>
                  <a:lnTo>
                    <a:pt x="1224" y="2419"/>
                  </a:lnTo>
                  <a:lnTo>
                    <a:pt x="1222" y="2419"/>
                  </a:lnTo>
                  <a:lnTo>
                    <a:pt x="1222" y="2417"/>
                  </a:lnTo>
                  <a:lnTo>
                    <a:pt x="1224" y="2417"/>
                  </a:lnTo>
                  <a:lnTo>
                    <a:pt x="1224" y="2415"/>
                  </a:lnTo>
                  <a:lnTo>
                    <a:pt x="1224" y="2415"/>
                  </a:lnTo>
                  <a:lnTo>
                    <a:pt x="1224" y="2411"/>
                  </a:lnTo>
                  <a:lnTo>
                    <a:pt x="1226" y="2411"/>
                  </a:lnTo>
                  <a:lnTo>
                    <a:pt x="1226" y="2411"/>
                  </a:lnTo>
                  <a:lnTo>
                    <a:pt x="1226" y="2411"/>
                  </a:lnTo>
                  <a:lnTo>
                    <a:pt x="1226" y="2407"/>
                  </a:lnTo>
                  <a:lnTo>
                    <a:pt x="1228" y="2407"/>
                  </a:lnTo>
                  <a:lnTo>
                    <a:pt x="1228" y="2407"/>
                  </a:lnTo>
                  <a:lnTo>
                    <a:pt x="1226" y="2407"/>
                  </a:lnTo>
                  <a:lnTo>
                    <a:pt x="1226" y="2405"/>
                  </a:lnTo>
                  <a:lnTo>
                    <a:pt x="1226" y="2405"/>
                  </a:lnTo>
                  <a:lnTo>
                    <a:pt x="1226" y="2401"/>
                  </a:lnTo>
                  <a:lnTo>
                    <a:pt x="1224" y="2401"/>
                  </a:lnTo>
                  <a:lnTo>
                    <a:pt x="1224" y="2401"/>
                  </a:lnTo>
                  <a:lnTo>
                    <a:pt x="1224" y="2401"/>
                  </a:lnTo>
                  <a:lnTo>
                    <a:pt x="1224" y="2399"/>
                  </a:lnTo>
                  <a:lnTo>
                    <a:pt x="1222" y="2399"/>
                  </a:lnTo>
                  <a:lnTo>
                    <a:pt x="1222" y="2397"/>
                  </a:lnTo>
                  <a:lnTo>
                    <a:pt x="1222" y="2397"/>
                  </a:lnTo>
                  <a:lnTo>
                    <a:pt x="1222" y="2397"/>
                  </a:lnTo>
                  <a:lnTo>
                    <a:pt x="1220" y="2397"/>
                  </a:lnTo>
                  <a:lnTo>
                    <a:pt x="1220" y="2395"/>
                  </a:lnTo>
                  <a:lnTo>
                    <a:pt x="1220" y="2395"/>
                  </a:lnTo>
                  <a:lnTo>
                    <a:pt x="1220" y="2391"/>
                  </a:lnTo>
                  <a:lnTo>
                    <a:pt x="1218" y="2391"/>
                  </a:lnTo>
                  <a:lnTo>
                    <a:pt x="1218" y="2389"/>
                  </a:lnTo>
                  <a:lnTo>
                    <a:pt x="1210" y="2389"/>
                  </a:lnTo>
                  <a:lnTo>
                    <a:pt x="1210" y="2387"/>
                  </a:lnTo>
                  <a:lnTo>
                    <a:pt x="1208" y="2387"/>
                  </a:lnTo>
                  <a:lnTo>
                    <a:pt x="1208" y="2387"/>
                  </a:lnTo>
                  <a:lnTo>
                    <a:pt x="1208" y="2387"/>
                  </a:lnTo>
                  <a:lnTo>
                    <a:pt x="1208" y="2383"/>
                  </a:lnTo>
                  <a:lnTo>
                    <a:pt x="1206" y="2383"/>
                  </a:lnTo>
                  <a:lnTo>
                    <a:pt x="1206" y="2383"/>
                  </a:lnTo>
                  <a:lnTo>
                    <a:pt x="1206" y="2383"/>
                  </a:lnTo>
                  <a:lnTo>
                    <a:pt x="1206" y="2381"/>
                  </a:lnTo>
                  <a:lnTo>
                    <a:pt x="1204" y="2381"/>
                  </a:lnTo>
                  <a:lnTo>
                    <a:pt x="1204" y="2381"/>
                  </a:lnTo>
                  <a:lnTo>
                    <a:pt x="1204" y="2381"/>
                  </a:lnTo>
                  <a:lnTo>
                    <a:pt x="1204" y="2379"/>
                  </a:lnTo>
                  <a:lnTo>
                    <a:pt x="1202" y="2379"/>
                  </a:lnTo>
                  <a:lnTo>
                    <a:pt x="1202" y="2379"/>
                  </a:lnTo>
                  <a:lnTo>
                    <a:pt x="1202" y="2379"/>
                  </a:lnTo>
                  <a:lnTo>
                    <a:pt x="1202" y="2377"/>
                  </a:lnTo>
                  <a:lnTo>
                    <a:pt x="1200" y="2377"/>
                  </a:lnTo>
                  <a:lnTo>
                    <a:pt x="1200" y="2377"/>
                  </a:lnTo>
                  <a:lnTo>
                    <a:pt x="1200" y="2377"/>
                  </a:lnTo>
                  <a:lnTo>
                    <a:pt x="1200" y="2377"/>
                  </a:lnTo>
                  <a:lnTo>
                    <a:pt x="1198" y="2379"/>
                  </a:lnTo>
                  <a:lnTo>
                    <a:pt x="1198" y="2379"/>
                  </a:lnTo>
                  <a:lnTo>
                    <a:pt x="1198" y="2379"/>
                  </a:lnTo>
                  <a:lnTo>
                    <a:pt x="1198" y="2381"/>
                  </a:lnTo>
                  <a:lnTo>
                    <a:pt x="1198" y="2381"/>
                  </a:lnTo>
                  <a:lnTo>
                    <a:pt x="1198" y="2383"/>
                  </a:lnTo>
                  <a:lnTo>
                    <a:pt x="1196" y="2383"/>
                  </a:lnTo>
                  <a:lnTo>
                    <a:pt x="1196" y="2385"/>
                  </a:lnTo>
                  <a:lnTo>
                    <a:pt x="1192" y="2385"/>
                  </a:lnTo>
                  <a:lnTo>
                    <a:pt x="1192" y="2383"/>
                  </a:lnTo>
                  <a:lnTo>
                    <a:pt x="1190" y="2383"/>
                  </a:lnTo>
                  <a:lnTo>
                    <a:pt x="1190" y="2383"/>
                  </a:lnTo>
                  <a:lnTo>
                    <a:pt x="1190" y="2383"/>
                  </a:lnTo>
                  <a:lnTo>
                    <a:pt x="1190" y="2383"/>
                  </a:lnTo>
                  <a:lnTo>
                    <a:pt x="1186" y="2383"/>
                  </a:lnTo>
                  <a:lnTo>
                    <a:pt x="1186" y="2385"/>
                  </a:lnTo>
                  <a:lnTo>
                    <a:pt x="1183" y="2385"/>
                  </a:lnTo>
                  <a:lnTo>
                    <a:pt x="1183" y="2383"/>
                  </a:lnTo>
                  <a:lnTo>
                    <a:pt x="1181" y="2383"/>
                  </a:lnTo>
                  <a:lnTo>
                    <a:pt x="1181" y="2381"/>
                  </a:lnTo>
                  <a:lnTo>
                    <a:pt x="1179" y="2381"/>
                  </a:lnTo>
                  <a:lnTo>
                    <a:pt x="1179" y="2381"/>
                  </a:lnTo>
                  <a:lnTo>
                    <a:pt x="1177" y="2381"/>
                  </a:lnTo>
                  <a:lnTo>
                    <a:pt x="1177" y="2379"/>
                  </a:lnTo>
                  <a:lnTo>
                    <a:pt x="1177" y="2379"/>
                  </a:lnTo>
                  <a:lnTo>
                    <a:pt x="1177" y="2379"/>
                  </a:lnTo>
                  <a:lnTo>
                    <a:pt x="1175" y="2379"/>
                  </a:lnTo>
                  <a:lnTo>
                    <a:pt x="1175" y="2377"/>
                  </a:lnTo>
                  <a:lnTo>
                    <a:pt x="1175" y="2377"/>
                  </a:lnTo>
                  <a:lnTo>
                    <a:pt x="1175" y="2377"/>
                  </a:lnTo>
                  <a:lnTo>
                    <a:pt x="1171" y="2377"/>
                  </a:lnTo>
                  <a:lnTo>
                    <a:pt x="1171" y="2377"/>
                  </a:lnTo>
                  <a:lnTo>
                    <a:pt x="1169" y="2377"/>
                  </a:lnTo>
                  <a:lnTo>
                    <a:pt x="1169" y="2379"/>
                  </a:lnTo>
                  <a:lnTo>
                    <a:pt x="1167" y="2379"/>
                  </a:lnTo>
                  <a:lnTo>
                    <a:pt x="1167" y="2381"/>
                  </a:lnTo>
                  <a:lnTo>
                    <a:pt x="1167" y="2381"/>
                  </a:lnTo>
                  <a:lnTo>
                    <a:pt x="1167" y="2381"/>
                  </a:lnTo>
                  <a:lnTo>
                    <a:pt x="1165" y="2381"/>
                  </a:lnTo>
                  <a:lnTo>
                    <a:pt x="1165" y="2383"/>
                  </a:lnTo>
                  <a:lnTo>
                    <a:pt x="1165" y="2383"/>
                  </a:lnTo>
                  <a:lnTo>
                    <a:pt x="1165" y="2383"/>
                  </a:lnTo>
                  <a:lnTo>
                    <a:pt x="1163" y="2383"/>
                  </a:lnTo>
                  <a:lnTo>
                    <a:pt x="1163" y="2385"/>
                  </a:lnTo>
                  <a:lnTo>
                    <a:pt x="1163" y="2385"/>
                  </a:lnTo>
                  <a:lnTo>
                    <a:pt x="1163" y="2383"/>
                  </a:lnTo>
                  <a:lnTo>
                    <a:pt x="1163" y="2385"/>
                  </a:lnTo>
                  <a:lnTo>
                    <a:pt x="1161" y="2385"/>
                  </a:lnTo>
                  <a:lnTo>
                    <a:pt x="1161" y="2385"/>
                  </a:lnTo>
                  <a:lnTo>
                    <a:pt x="1163" y="2385"/>
                  </a:lnTo>
                  <a:lnTo>
                    <a:pt x="1163" y="2387"/>
                  </a:lnTo>
                  <a:lnTo>
                    <a:pt x="1161" y="2387"/>
                  </a:lnTo>
                  <a:lnTo>
                    <a:pt x="1161" y="2387"/>
                  </a:lnTo>
                  <a:lnTo>
                    <a:pt x="1163" y="2387"/>
                  </a:lnTo>
                  <a:lnTo>
                    <a:pt x="1163" y="2389"/>
                  </a:lnTo>
                  <a:lnTo>
                    <a:pt x="1163" y="2389"/>
                  </a:lnTo>
                  <a:lnTo>
                    <a:pt x="1163" y="2389"/>
                  </a:lnTo>
                  <a:lnTo>
                    <a:pt x="1163" y="2393"/>
                  </a:lnTo>
                  <a:lnTo>
                    <a:pt x="1159" y="2393"/>
                  </a:lnTo>
                  <a:lnTo>
                    <a:pt x="1159" y="2395"/>
                  </a:lnTo>
                  <a:lnTo>
                    <a:pt x="1157" y="2395"/>
                  </a:lnTo>
                  <a:lnTo>
                    <a:pt x="1157" y="2393"/>
                  </a:lnTo>
                  <a:lnTo>
                    <a:pt x="1155" y="2393"/>
                  </a:lnTo>
                  <a:lnTo>
                    <a:pt x="1155" y="2393"/>
                  </a:lnTo>
                  <a:lnTo>
                    <a:pt x="1155" y="2393"/>
                  </a:lnTo>
                  <a:lnTo>
                    <a:pt x="1155" y="2391"/>
                  </a:lnTo>
                  <a:lnTo>
                    <a:pt x="1153" y="2391"/>
                  </a:lnTo>
                  <a:lnTo>
                    <a:pt x="1153" y="2387"/>
                  </a:lnTo>
                  <a:lnTo>
                    <a:pt x="1153" y="2387"/>
                  </a:lnTo>
                  <a:lnTo>
                    <a:pt x="1151" y="2387"/>
                  </a:lnTo>
                  <a:lnTo>
                    <a:pt x="1151" y="2383"/>
                  </a:lnTo>
                  <a:lnTo>
                    <a:pt x="1151" y="2383"/>
                  </a:lnTo>
                  <a:lnTo>
                    <a:pt x="1151" y="2381"/>
                  </a:lnTo>
                  <a:lnTo>
                    <a:pt x="1151" y="2381"/>
                  </a:lnTo>
                  <a:lnTo>
                    <a:pt x="1151" y="2377"/>
                  </a:lnTo>
                  <a:lnTo>
                    <a:pt x="1151" y="2377"/>
                  </a:lnTo>
                  <a:lnTo>
                    <a:pt x="1151" y="2375"/>
                  </a:lnTo>
                  <a:lnTo>
                    <a:pt x="1151" y="2375"/>
                  </a:lnTo>
                  <a:lnTo>
                    <a:pt x="1151" y="2375"/>
                  </a:lnTo>
                  <a:lnTo>
                    <a:pt x="1151" y="2375"/>
                  </a:lnTo>
                  <a:lnTo>
                    <a:pt x="1151" y="2371"/>
                  </a:lnTo>
                  <a:lnTo>
                    <a:pt x="1151" y="2371"/>
                  </a:lnTo>
                  <a:lnTo>
                    <a:pt x="1151" y="2371"/>
                  </a:lnTo>
                  <a:lnTo>
                    <a:pt x="1151" y="2371"/>
                  </a:lnTo>
                  <a:lnTo>
                    <a:pt x="1151" y="2371"/>
                  </a:lnTo>
                  <a:lnTo>
                    <a:pt x="1151" y="2369"/>
                  </a:lnTo>
                  <a:lnTo>
                    <a:pt x="1149" y="2369"/>
                  </a:lnTo>
                  <a:lnTo>
                    <a:pt x="1149" y="2367"/>
                  </a:lnTo>
                  <a:lnTo>
                    <a:pt x="1149" y="2367"/>
                  </a:lnTo>
                  <a:lnTo>
                    <a:pt x="1149" y="2361"/>
                  </a:lnTo>
                  <a:lnTo>
                    <a:pt x="1147" y="2361"/>
                  </a:lnTo>
                  <a:lnTo>
                    <a:pt x="1147" y="2361"/>
                  </a:lnTo>
                  <a:lnTo>
                    <a:pt x="1147" y="2357"/>
                  </a:lnTo>
                  <a:lnTo>
                    <a:pt x="1145" y="2357"/>
                  </a:lnTo>
                  <a:lnTo>
                    <a:pt x="1145" y="2355"/>
                  </a:lnTo>
                  <a:lnTo>
                    <a:pt x="1143" y="2355"/>
                  </a:lnTo>
                  <a:lnTo>
                    <a:pt x="1143" y="2355"/>
                  </a:lnTo>
                  <a:lnTo>
                    <a:pt x="1143" y="2355"/>
                  </a:lnTo>
                  <a:lnTo>
                    <a:pt x="1143" y="2355"/>
                  </a:lnTo>
                  <a:lnTo>
                    <a:pt x="1143" y="2355"/>
                  </a:lnTo>
                  <a:lnTo>
                    <a:pt x="1141" y="2355"/>
                  </a:lnTo>
                  <a:lnTo>
                    <a:pt x="1141" y="2353"/>
                  </a:lnTo>
                  <a:lnTo>
                    <a:pt x="1139" y="2353"/>
                  </a:lnTo>
                  <a:lnTo>
                    <a:pt x="1139" y="2353"/>
                  </a:lnTo>
                  <a:lnTo>
                    <a:pt x="1139" y="2353"/>
                  </a:lnTo>
                  <a:lnTo>
                    <a:pt x="1139" y="2352"/>
                  </a:lnTo>
                  <a:lnTo>
                    <a:pt x="1137" y="2352"/>
                  </a:lnTo>
                  <a:lnTo>
                    <a:pt x="1137" y="2350"/>
                  </a:lnTo>
                  <a:lnTo>
                    <a:pt x="1137" y="2350"/>
                  </a:lnTo>
                  <a:lnTo>
                    <a:pt x="1137" y="2350"/>
                  </a:lnTo>
                  <a:lnTo>
                    <a:pt x="1135" y="2350"/>
                  </a:lnTo>
                  <a:lnTo>
                    <a:pt x="1135" y="2348"/>
                  </a:lnTo>
                  <a:lnTo>
                    <a:pt x="1135" y="2348"/>
                  </a:lnTo>
                  <a:lnTo>
                    <a:pt x="1135" y="2346"/>
                  </a:lnTo>
                  <a:lnTo>
                    <a:pt x="1133" y="2346"/>
                  </a:lnTo>
                  <a:lnTo>
                    <a:pt x="1133" y="2346"/>
                  </a:lnTo>
                  <a:lnTo>
                    <a:pt x="1133" y="2346"/>
                  </a:lnTo>
                  <a:lnTo>
                    <a:pt x="1133" y="2344"/>
                  </a:lnTo>
                  <a:lnTo>
                    <a:pt x="1133" y="2344"/>
                  </a:lnTo>
                  <a:lnTo>
                    <a:pt x="1133" y="2342"/>
                  </a:lnTo>
                  <a:lnTo>
                    <a:pt x="1133" y="2342"/>
                  </a:lnTo>
                  <a:lnTo>
                    <a:pt x="1133" y="2340"/>
                  </a:lnTo>
                  <a:lnTo>
                    <a:pt x="1133" y="2340"/>
                  </a:lnTo>
                  <a:lnTo>
                    <a:pt x="1133" y="2330"/>
                  </a:lnTo>
                  <a:lnTo>
                    <a:pt x="1133" y="2330"/>
                  </a:lnTo>
                  <a:lnTo>
                    <a:pt x="1133" y="2330"/>
                  </a:lnTo>
                  <a:lnTo>
                    <a:pt x="1131" y="2330"/>
                  </a:lnTo>
                  <a:lnTo>
                    <a:pt x="1131" y="2328"/>
                  </a:lnTo>
                  <a:lnTo>
                    <a:pt x="1133" y="2328"/>
                  </a:lnTo>
                  <a:lnTo>
                    <a:pt x="1133" y="2326"/>
                  </a:lnTo>
                  <a:lnTo>
                    <a:pt x="1135" y="2326"/>
                  </a:lnTo>
                  <a:lnTo>
                    <a:pt x="1135" y="2326"/>
                  </a:lnTo>
                  <a:lnTo>
                    <a:pt x="1135" y="2326"/>
                  </a:lnTo>
                  <a:lnTo>
                    <a:pt x="1135" y="2322"/>
                  </a:lnTo>
                  <a:lnTo>
                    <a:pt x="1137" y="2322"/>
                  </a:lnTo>
                  <a:lnTo>
                    <a:pt x="1137" y="2322"/>
                  </a:lnTo>
                  <a:lnTo>
                    <a:pt x="1137" y="2322"/>
                  </a:lnTo>
                  <a:lnTo>
                    <a:pt x="1139" y="2322"/>
                  </a:lnTo>
                  <a:lnTo>
                    <a:pt x="1139" y="2324"/>
                  </a:lnTo>
                  <a:lnTo>
                    <a:pt x="1143" y="2324"/>
                  </a:lnTo>
                  <a:lnTo>
                    <a:pt x="1143" y="2322"/>
                  </a:lnTo>
                  <a:lnTo>
                    <a:pt x="1145" y="2322"/>
                  </a:lnTo>
                  <a:lnTo>
                    <a:pt x="1145" y="2322"/>
                  </a:lnTo>
                  <a:lnTo>
                    <a:pt x="1147" y="2322"/>
                  </a:lnTo>
                  <a:lnTo>
                    <a:pt x="1147" y="2320"/>
                  </a:lnTo>
                  <a:lnTo>
                    <a:pt x="1147" y="2320"/>
                  </a:lnTo>
                  <a:lnTo>
                    <a:pt x="1147" y="2318"/>
                  </a:lnTo>
                  <a:lnTo>
                    <a:pt x="1149" y="2318"/>
                  </a:lnTo>
                  <a:lnTo>
                    <a:pt x="1149" y="2316"/>
                  </a:lnTo>
                  <a:lnTo>
                    <a:pt x="1151" y="2316"/>
                  </a:lnTo>
                  <a:lnTo>
                    <a:pt x="1151" y="2316"/>
                  </a:lnTo>
                  <a:lnTo>
                    <a:pt x="1151" y="2316"/>
                  </a:lnTo>
                  <a:lnTo>
                    <a:pt x="1151" y="2314"/>
                  </a:lnTo>
                  <a:lnTo>
                    <a:pt x="1151" y="2314"/>
                  </a:lnTo>
                  <a:lnTo>
                    <a:pt x="1151" y="2312"/>
                  </a:lnTo>
                  <a:lnTo>
                    <a:pt x="1151" y="2312"/>
                  </a:lnTo>
                  <a:lnTo>
                    <a:pt x="1151" y="2308"/>
                  </a:lnTo>
                  <a:lnTo>
                    <a:pt x="1151" y="2308"/>
                  </a:lnTo>
                  <a:lnTo>
                    <a:pt x="1151" y="2306"/>
                  </a:lnTo>
                  <a:lnTo>
                    <a:pt x="1151" y="2304"/>
                  </a:lnTo>
                  <a:lnTo>
                    <a:pt x="1151" y="2304"/>
                  </a:lnTo>
                  <a:lnTo>
                    <a:pt x="1151" y="2304"/>
                  </a:lnTo>
                  <a:lnTo>
                    <a:pt x="1151" y="2302"/>
                  </a:lnTo>
                  <a:lnTo>
                    <a:pt x="1149" y="2302"/>
                  </a:lnTo>
                  <a:lnTo>
                    <a:pt x="1149" y="2300"/>
                  </a:lnTo>
                  <a:lnTo>
                    <a:pt x="1149" y="2300"/>
                  </a:lnTo>
                  <a:lnTo>
                    <a:pt x="1147" y="2300"/>
                  </a:lnTo>
                  <a:lnTo>
                    <a:pt x="1147" y="2298"/>
                  </a:lnTo>
                  <a:lnTo>
                    <a:pt x="1147" y="2298"/>
                  </a:lnTo>
                  <a:lnTo>
                    <a:pt x="1147" y="2294"/>
                  </a:lnTo>
                  <a:lnTo>
                    <a:pt x="1145" y="2294"/>
                  </a:lnTo>
                  <a:lnTo>
                    <a:pt x="1145" y="2290"/>
                  </a:lnTo>
                  <a:lnTo>
                    <a:pt x="1147" y="2290"/>
                  </a:lnTo>
                  <a:lnTo>
                    <a:pt x="1147" y="2288"/>
                  </a:lnTo>
                  <a:lnTo>
                    <a:pt x="1147" y="2288"/>
                  </a:lnTo>
                  <a:lnTo>
                    <a:pt x="1147" y="2284"/>
                  </a:lnTo>
                  <a:lnTo>
                    <a:pt x="1149" y="2284"/>
                  </a:lnTo>
                  <a:lnTo>
                    <a:pt x="1149" y="2284"/>
                  </a:lnTo>
                  <a:lnTo>
                    <a:pt x="1151" y="2284"/>
                  </a:lnTo>
                  <a:lnTo>
                    <a:pt x="1151" y="2282"/>
                  </a:lnTo>
                  <a:lnTo>
                    <a:pt x="1151" y="2282"/>
                  </a:lnTo>
                  <a:lnTo>
                    <a:pt x="1151" y="2280"/>
                  </a:lnTo>
                  <a:lnTo>
                    <a:pt x="1151" y="2280"/>
                  </a:lnTo>
                  <a:lnTo>
                    <a:pt x="1151" y="2278"/>
                  </a:lnTo>
                  <a:lnTo>
                    <a:pt x="1147" y="2278"/>
                  </a:lnTo>
                  <a:lnTo>
                    <a:pt x="1147" y="2276"/>
                  </a:lnTo>
                  <a:lnTo>
                    <a:pt x="1147" y="2276"/>
                  </a:lnTo>
                  <a:lnTo>
                    <a:pt x="1145" y="2276"/>
                  </a:lnTo>
                  <a:lnTo>
                    <a:pt x="1141" y="2276"/>
                  </a:lnTo>
                  <a:lnTo>
                    <a:pt x="1141" y="2274"/>
                  </a:lnTo>
                  <a:lnTo>
                    <a:pt x="1139" y="2274"/>
                  </a:lnTo>
                  <a:lnTo>
                    <a:pt x="1139" y="2276"/>
                  </a:lnTo>
                  <a:lnTo>
                    <a:pt x="1139" y="2274"/>
                  </a:lnTo>
                  <a:lnTo>
                    <a:pt x="1139" y="2276"/>
                  </a:lnTo>
                  <a:lnTo>
                    <a:pt x="1137" y="2276"/>
                  </a:lnTo>
                  <a:lnTo>
                    <a:pt x="1137" y="2276"/>
                  </a:lnTo>
                  <a:lnTo>
                    <a:pt x="1137" y="2276"/>
                  </a:lnTo>
                  <a:lnTo>
                    <a:pt x="1137" y="2276"/>
                  </a:lnTo>
                  <a:lnTo>
                    <a:pt x="1135" y="2276"/>
                  </a:lnTo>
                  <a:lnTo>
                    <a:pt x="1135" y="2276"/>
                  </a:lnTo>
                  <a:lnTo>
                    <a:pt x="1135" y="2276"/>
                  </a:lnTo>
                  <a:lnTo>
                    <a:pt x="1135" y="2276"/>
                  </a:lnTo>
                  <a:lnTo>
                    <a:pt x="1133" y="2276"/>
                  </a:lnTo>
                  <a:lnTo>
                    <a:pt x="1133" y="2274"/>
                  </a:lnTo>
                  <a:lnTo>
                    <a:pt x="1131" y="2274"/>
                  </a:lnTo>
                  <a:lnTo>
                    <a:pt x="1131" y="2272"/>
                  </a:lnTo>
                  <a:lnTo>
                    <a:pt x="1131" y="2272"/>
                  </a:lnTo>
                  <a:lnTo>
                    <a:pt x="1131" y="2268"/>
                  </a:lnTo>
                  <a:lnTo>
                    <a:pt x="1131" y="2268"/>
                  </a:lnTo>
                  <a:lnTo>
                    <a:pt x="1131" y="2266"/>
                  </a:lnTo>
                  <a:lnTo>
                    <a:pt x="1129" y="2266"/>
                  </a:lnTo>
                  <a:lnTo>
                    <a:pt x="1129" y="2264"/>
                  </a:lnTo>
                  <a:lnTo>
                    <a:pt x="1129" y="2264"/>
                  </a:lnTo>
                  <a:lnTo>
                    <a:pt x="1129" y="2264"/>
                  </a:lnTo>
                  <a:lnTo>
                    <a:pt x="1127" y="2264"/>
                  </a:lnTo>
                  <a:lnTo>
                    <a:pt x="1127" y="2264"/>
                  </a:lnTo>
                  <a:lnTo>
                    <a:pt x="1127" y="2264"/>
                  </a:lnTo>
                  <a:lnTo>
                    <a:pt x="1127" y="2262"/>
                  </a:lnTo>
                  <a:lnTo>
                    <a:pt x="1127" y="2262"/>
                  </a:lnTo>
                  <a:lnTo>
                    <a:pt x="1127" y="2260"/>
                  </a:lnTo>
                  <a:lnTo>
                    <a:pt x="1125" y="2260"/>
                  </a:lnTo>
                  <a:lnTo>
                    <a:pt x="1125" y="2256"/>
                  </a:lnTo>
                  <a:lnTo>
                    <a:pt x="1127" y="2256"/>
                  </a:lnTo>
                  <a:lnTo>
                    <a:pt x="1127" y="2254"/>
                  </a:lnTo>
                  <a:lnTo>
                    <a:pt x="1127" y="2254"/>
                  </a:lnTo>
                  <a:lnTo>
                    <a:pt x="1127" y="2254"/>
                  </a:lnTo>
                  <a:lnTo>
                    <a:pt x="1127" y="2254"/>
                  </a:lnTo>
                  <a:lnTo>
                    <a:pt x="1127" y="2254"/>
                  </a:lnTo>
                  <a:lnTo>
                    <a:pt x="1129" y="2254"/>
                  </a:lnTo>
                  <a:lnTo>
                    <a:pt x="1129" y="2252"/>
                  </a:lnTo>
                  <a:lnTo>
                    <a:pt x="1129" y="2252"/>
                  </a:lnTo>
                  <a:lnTo>
                    <a:pt x="1129" y="2247"/>
                  </a:lnTo>
                  <a:lnTo>
                    <a:pt x="1127" y="2247"/>
                  </a:lnTo>
                  <a:lnTo>
                    <a:pt x="1127" y="2247"/>
                  </a:lnTo>
                  <a:lnTo>
                    <a:pt x="1127" y="2247"/>
                  </a:lnTo>
                  <a:lnTo>
                    <a:pt x="1127" y="2245"/>
                  </a:lnTo>
                  <a:lnTo>
                    <a:pt x="1125" y="2245"/>
                  </a:lnTo>
                  <a:lnTo>
                    <a:pt x="1125" y="2245"/>
                  </a:lnTo>
                  <a:lnTo>
                    <a:pt x="1125" y="2243"/>
                  </a:lnTo>
                  <a:lnTo>
                    <a:pt x="1123" y="2243"/>
                  </a:lnTo>
                  <a:lnTo>
                    <a:pt x="1123" y="2241"/>
                  </a:lnTo>
                  <a:lnTo>
                    <a:pt x="1123" y="2241"/>
                  </a:lnTo>
                  <a:lnTo>
                    <a:pt x="1123" y="2241"/>
                  </a:lnTo>
                  <a:lnTo>
                    <a:pt x="1121" y="2241"/>
                  </a:lnTo>
                  <a:lnTo>
                    <a:pt x="1121" y="2235"/>
                  </a:lnTo>
                  <a:lnTo>
                    <a:pt x="1123" y="2235"/>
                  </a:lnTo>
                  <a:lnTo>
                    <a:pt x="1123" y="2235"/>
                  </a:lnTo>
                  <a:lnTo>
                    <a:pt x="1123" y="2235"/>
                  </a:lnTo>
                  <a:lnTo>
                    <a:pt x="1123" y="2233"/>
                  </a:lnTo>
                  <a:lnTo>
                    <a:pt x="1125" y="2233"/>
                  </a:lnTo>
                  <a:lnTo>
                    <a:pt x="1125" y="2233"/>
                  </a:lnTo>
                  <a:lnTo>
                    <a:pt x="1125" y="2231"/>
                  </a:lnTo>
                  <a:lnTo>
                    <a:pt x="1127" y="2231"/>
                  </a:lnTo>
                  <a:lnTo>
                    <a:pt x="1127" y="2229"/>
                  </a:lnTo>
                  <a:lnTo>
                    <a:pt x="1125" y="2229"/>
                  </a:lnTo>
                  <a:lnTo>
                    <a:pt x="1125" y="2227"/>
                  </a:lnTo>
                  <a:lnTo>
                    <a:pt x="1125" y="2227"/>
                  </a:lnTo>
                  <a:lnTo>
                    <a:pt x="1125" y="2227"/>
                  </a:lnTo>
                  <a:lnTo>
                    <a:pt x="1123" y="2227"/>
                  </a:lnTo>
                  <a:lnTo>
                    <a:pt x="1123" y="2225"/>
                  </a:lnTo>
                  <a:lnTo>
                    <a:pt x="1123" y="2225"/>
                  </a:lnTo>
                  <a:lnTo>
                    <a:pt x="1123" y="2225"/>
                  </a:lnTo>
                  <a:lnTo>
                    <a:pt x="1121" y="2225"/>
                  </a:lnTo>
                  <a:lnTo>
                    <a:pt x="1121" y="2223"/>
                  </a:lnTo>
                  <a:lnTo>
                    <a:pt x="1117" y="2223"/>
                  </a:lnTo>
                  <a:lnTo>
                    <a:pt x="1117" y="2221"/>
                  </a:lnTo>
                  <a:lnTo>
                    <a:pt x="1115" y="2221"/>
                  </a:lnTo>
                  <a:lnTo>
                    <a:pt x="1115" y="2219"/>
                  </a:lnTo>
                  <a:lnTo>
                    <a:pt x="1115" y="2217"/>
                  </a:lnTo>
                  <a:lnTo>
                    <a:pt x="1115" y="2217"/>
                  </a:lnTo>
                  <a:lnTo>
                    <a:pt x="1113" y="2217"/>
                  </a:lnTo>
                  <a:lnTo>
                    <a:pt x="1113" y="2215"/>
                  </a:lnTo>
                  <a:lnTo>
                    <a:pt x="1113" y="2215"/>
                  </a:lnTo>
                  <a:lnTo>
                    <a:pt x="1113" y="2213"/>
                  </a:lnTo>
                  <a:lnTo>
                    <a:pt x="1113" y="2213"/>
                  </a:lnTo>
                  <a:lnTo>
                    <a:pt x="1113" y="2213"/>
                  </a:lnTo>
                  <a:lnTo>
                    <a:pt x="1115" y="2213"/>
                  </a:lnTo>
                  <a:lnTo>
                    <a:pt x="1115" y="2211"/>
                  </a:lnTo>
                  <a:lnTo>
                    <a:pt x="1113" y="2211"/>
                  </a:lnTo>
                  <a:lnTo>
                    <a:pt x="1113" y="2211"/>
                  </a:lnTo>
                  <a:lnTo>
                    <a:pt x="1107" y="2211"/>
                  </a:lnTo>
                  <a:lnTo>
                    <a:pt x="1105" y="2211"/>
                  </a:lnTo>
                  <a:lnTo>
                    <a:pt x="1105" y="2211"/>
                  </a:lnTo>
                  <a:lnTo>
                    <a:pt x="1105" y="2211"/>
                  </a:lnTo>
                  <a:lnTo>
                    <a:pt x="1103" y="2211"/>
                  </a:lnTo>
                  <a:lnTo>
                    <a:pt x="1103" y="2209"/>
                  </a:lnTo>
                  <a:lnTo>
                    <a:pt x="1101" y="2209"/>
                  </a:lnTo>
                  <a:lnTo>
                    <a:pt x="1101" y="2209"/>
                  </a:lnTo>
                  <a:lnTo>
                    <a:pt x="1097" y="2209"/>
                  </a:lnTo>
                  <a:lnTo>
                    <a:pt x="1097" y="2207"/>
                  </a:lnTo>
                  <a:lnTo>
                    <a:pt x="1095" y="2207"/>
                  </a:lnTo>
                  <a:lnTo>
                    <a:pt x="1095" y="2207"/>
                  </a:lnTo>
                  <a:lnTo>
                    <a:pt x="1095" y="2207"/>
                  </a:lnTo>
                  <a:lnTo>
                    <a:pt x="1095" y="2205"/>
                  </a:lnTo>
                  <a:lnTo>
                    <a:pt x="1093" y="2205"/>
                  </a:lnTo>
                  <a:lnTo>
                    <a:pt x="1093" y="2203"/>
                  </a:lnTo>
                  <a:lnTo>
                    <a:pt x="1091" y="2203"/>
                  </a:lnTo>
                  <a:lnTo>
                    <a:pt x="1091" y="2203"/>
                  </a:lnTo>
                  <a:lnTo>
                    <a:pt x="1091" y="2203"/>
                  </a:lnTo>
                  <a:lnTo>
                    <a:pt x="1091" y="2201"/>
                  </a:lnTo>
                  <a:lnTo>
                    <a:pt x="1089" y="2201"/>
                  </a:lnTo>
                  <a:lnTo>
                    <a:pt x="1089" y="2201"/>
                  </a:lnTo>
                  <a:lnTo>
                    <a:pt x="1087" y="2201"/>
                  </a:lnTo>
                  <a:lnTo>
                    <a:pt x="1087" y="2197"/>
                  </a:lnTo>
                  <a:lnTo>
                    <a:pt x="1087" y="2197"/>
                  </a:lnTo>
                  <a:lnTo>
                    <a:pt x="1087" y="2195"/>
                  </a:lnTo>
                  <a:lnTo>
                    <a:pt x="1085" y="2195"/>
                  </a:lnTo>
                  <a:lnTo>
                    <a:pt x="1085" y="2195"/>
                  </a:lnTo>
                  <a:lnTo>
                    <a:pt x="1085" y="2193"/>
                  </a:lnTo>
                  <a:lnTo>
                    <a:pt x="1085" y="2193"/>
                  </a:lnTo>
                  <a:lnTo>
                    <a:pt x="1083" y="2193"/>
                  </a:lnTo>
                  <a:lnTo>
                    <a:pt x="1083" y="2191"/>
                  </a:lnTo>
                  <a:lnTo>
                    <a:pt x="1083" y="2191"/>
                  </a:lnTo>
                  <a:lnTo>
                    <a:pt x="1083" y="2189"/>
                  </a:lnTo>
                  <a:lnTo>
                    <a:pt x="1081" y="2187"/>
                  </a:lnTo>
                  <a:lnTo>
                    <a:pt x="1081" y="2187"/>
                  </a:lnTo>
                  <a:lnTo>
                    <a:pt x="1081" y="2187"/>
                  </a:lnTo>
                  <a:lnTo>
                    <a:pt x="1081" y="2185"/>
                  </a:lnTo>
                  <a:lnTo>
                    <a:pt x="1081" y="2185"/>
                  </a:lnTo>
                  <a:lnTo>
                    <a:pt x="1081" y="2183"/>
                  </a:lnTo>
                  <a:lnTo>
                    <a:pt x="1080" y="2183"/>
                  </a:lnTo>
                  <a:lnTo>
                    <a:pt x="1080" y="2183"/>
                  </a:lnTo>
                  <a:lnTo>
                    <a:pt x="1080" y="2183"/>
                  </a:lnTo>
                  <a:lnTo>
                    <a:pt x="1080" y="2181"/>
                  </a:lnTo>
                  <a:lnTo>
                    <a:pt x="1078" y="2181"/>
                  </a:lnTo>
                  <a:lnTo>
                    <a:pt x="1078" y="2179"/>
                  </a:lnTo>
                  <a:lnTo>
                    <a:pt x="1076" y="2179"/>
                  </a:lnTo>
                  <a:lnTo>
                    <a:pt x="1076" y="2179"/>
                  </a:lnTo>
                  <a:lnTo>
                    <a:pt x="1074" y="2177"/>
                  </a:lnTo>
                  <a:lnTo>
                    <a:pt x="1074" y="2177"/>
                  </a:lnTo>
                  <a:lnTo>
                    <a:pt x="1072" y="2177"/>
                  </a:lnTo>
                  <a:lnTo>
                    <a:pt x="1070" y="2175"/>
                  </a:lnTo>
                  <a:lnTo>
                    <a:pt x="1068" y="2175"/>
                  </a:lnTo>
                  <a:lnTo>
                    <a:pt x="1068" y="2175"/>
                  </a:lnTo>
                  <a:lnTo>
                    <a:pt x="1068" y="2173"/>
                  </a:lnTo>
                  <a:lnTo>
                    <a:pt x="1068" y="2173"/>
                  </a:lnTo>
                  <a:lnTo>
                    <a:pt x="1066" y="2173"/>
                  </a:lnTo>
                  <a:lnTo>
                    <a:pt x="1066" y="2171"/>
                  </a:lnTo>
                  <a:lnTo>
                    <a:pt x="1068" y="2171"/>
                  </a:lnTo>
                  <a:lnTo>
                    <a:pt x="1068" y="2171"/>
                  </a:lnTo>
                  <a:lnTo>
                    <a:pt x="1068" y="2167"/>
                  </a:lnTo>
                  <a:lnTo>
                    <a:pt x="1066" y="2167"/>
                  </a:lnTo>
                  <a:lnTo>
                    <a:pt x="1066" y="2165"/>
                  </a:lnTo>
                  <a:lnTo>
                    <a:pt x="1066" y="2165"/>
                  </a:lnTo>
                  <a:lnTo>
                    <a:pt x="1064" y="2165"/>
                  </a:lnTo>
                  <a:lnTo>
                    <a:pt x="1064" y="2163"/>
                  </a:lnTo>
                  <a:lnTo>
                    <a:pt x="1066" y="2163"/>
                  </a:lnTo>
                  <a:lnTo>
                    <a:pt x="1066" y="2161"/>
                  </a:lnTo>
                  <a:lnTo>
                    <a:pt x="1066" y="2161"/>
                  </a:lnTo>
                  <a:lnTo>
                    <a:pt x="1066" y="2159"/>
                  </a:lnTo>
                  <a:lnTo>
                    <a:pt x="1066" y="2159"/>
                  </a:lnTo>
                  <a:lnTo>
                    <a:pt x="1066" y="2157"/>
                  </a:lnTo>
                  <a:lnTo>
                    <a:pt x="1066" y="2157"/>
                  </a:lnTo>
                  <a:lnTo>
                    <a:pt x="1066" y="2155"/>
                  </a:lnTo>
                  <a:lnTo>
                    <a:pt x="1068" y="2155"/>
                  </a:lnTo>
                  <a:lnTo>
                    <a:pt x="1068" y="2155"/>
                  </a:lnTo>
                  <a:lnTo>
                    <a:pt x="1068" y="2153"/>
                  </a:lnTo>
                  <a:lnTo>
                    <a:pt x="1070" y="2153"/>
                  </a:lnTo>
                  <a:lnTo>
                    <a:pt x="1070" y="2151"/>
                  </a:lnTo>
                  <a:lnTo>
                    <a:pt x="1070" y="2151"/>
                  </a:lnTo>
                  <a:lnTo>
                    <a:pt x="1070" y="2151"/>
                  </a:lnTo>
                  <a:lnTo>
                    <a:pt x="1070" y="2151"/>
                  </a:lnTo>
                  <a:lnTo>
                    <a:pt x="1070" y="2149"/>
                  </a:lnTo>
                  <a:lnTo>
                    <a:pt x="1070" y="2149"/>
                  </a:lnTo>
                  <a:lnTo>
                    <a:pt x="1070" y="2147"/>
                  </a:lnTo>
                  <a:lnTo>
                    <a:pt x="1070" y="2147"/>
                  </a:lnTo>
                  <a:lnTo>
                    <a:pt x="1070" y="2147"/>
                  </a:lnTo>
                  <a:lnTo>
                    <a:pt x="1072" y="2147"/>
                  </a:lnTo>
                  <a:lnTo>
                    <a:pt x="1072" y="2145"/>
                  </a:lnTo>
                  <a:lnTo>
                    <a:pt x="1070" y="2145"/>
                  </a:lnTo>
                  <a:lnTo>
                    <a:pt x="1070" y="2145"/>
                  </a:lnTo>
                  <a:lnTo>
                    <a:pt x="1070" y="2142"/>
                  </a:lnTo>
                  <a:lnTo>
                    <a:pt x="1068" y="2142"/>
                  </a:lnTo>
                  <a:lnTo>
                    <a:pt x="1068" y="2138"/>
                  </a:lnTo>
                  <a:lnTo>
                    <a:pt x="1068" y="2138"/>
                  </a:lnTo>
                  <a:lnTo>
                    <a:pt x="1068" y="2136"/>
                  </a:lnTo>
                  <a:lnTo>
                    <a:pt x="1066" y="2136"/>
                  </a:lnTo>
                  <a:lnTo>
                    <a:pt x="1066" y="2136"/>
                  </a:lnTo>
                  <a:lnTo>
                    <a:pt x="1064" y="2136"/>
                  </a:lnTo>
                  <a:lnTo>
                    <a:pt x="1064" y="2134"/>
                  </a:lnTo>
                  <a:lnTo>
                    <a:pt x="1064" y="2134"/>
                  </a:lnTo>
                  <a:lnTo>
                    <a:pt x="1064" y="2134"/>
                  </a:lnTo>
                  <a:lnTo>
                    <a:pt x="1062" y="2134"/>
                  </a:lnTo>
                  <a:lnTo>
                    <a:pt x="1062" y="2132"/>
                  </a:lnTo>
                  <a:lnTo>
                    <a:pt x="1062" y="2132"/>
                  </a:lnTo>
                  <a:lnTo>
                    <a:pt x="1062" y="2132"/>
                  </a:lnTo>
                  <a:lnTo>
                    <a:pt x="1060" y="2132"/>
                  </a:lnTo>
                  <a:lnTo>
                    <a:pt x="1060" y="2130"/>
                  </a:lnTo>
                  <a:lnTo>
                    <a:pt x="1060" y="2128"/>
                  </a:lnTo>
                  <a:lnTo>
                    <a:pt x="1058" y="2128"/>
                  </a:lnTo>
                  <a:lnTo>
                    <a:pt x="1058" y="2126"/>
                  </a:lnTo>
                  <a:lnTo>
                    <a:pt x="1056" y="2126"/>
                  </a:lnTo>
                  <a:lnTo>
                    <a:pt x="1056" y="2124"/>
                  </a:lnTo>
                  <a:lnTo>
                    <a:pt x="1056" y="2124"/>
                  </a:lnTo>
                  <a:lnTo>
                    <a:pt x="1056" y="2126"/>
                  </a:lnTo>
                  <a:lnTo>
                    <a:pt x="1054" y="2124"/>
                  </a:lnTo>
                  <a:lnTo>
                    <a:pt x="1052" y="2124"/>
                  </a:lnTo>
                  <a:lnTo>
                    <a:pt x="1052" y="2122"/>
                  </a:lnTo>
                  <a:lnTo>
                    <a:pt x="1050" y="2122"/>
                  </a:lnTo>
                  <a:lnTo>
                    <a:pt x="1050" y="2120"/>
                  </a:lnTo>
                  <a:lnTo>
                    <a:pt x="1052" y="2120"/>
                  </a:lnTo>
                  <a:lnTo>
                    <a:pt x="1052" y="2118"/>
                  </a:lnTo>
                  <a:lnTo>
                    <a:pt x="1050" y="2118"/>
                  </a:lnTo>
                  <a:lnTo>
                    <a:pt x="1050" y="2116"/>
                  </a:lnTo>
                  <a:lnTo>
                    <a:pt x="1052" y="2116"/>
                  </a:lnTo>
                  <a:lnTo>
                    <a:pt x="1052" y="2114"/>
                  </a:lnTo>
                  <a:lnTo>
                    <a:pt x="1050" y="2114"/>
                  </a:lnTo>
                  <a:lnTo>
                    <a:pt x="1050" y="2112"/>
                  </a:lnTo>
                  <a:lnTo>
                    <a:pt x="1052" y="2112"/>
                  </a:lnTo>
                  <a:lnTo>
                    <a:pt x="1052" y="2110"/>
                  </a:lnTo>
                  <a:lnTo>
                    <a:pt x="1054" y="2110"/>
                  </a:lnTo>
                  <a:lnTo>
                    <a:pt x="1054" y="2110"/>
                  </a:lnTo>
                  <a:lnTo>
                    <a:pt x="1054" y="2110"/>
                  </a:lnTo>
                  <a:lnTo>
                    <a:pt x="1054" y="2106"/>
                  </a:lnTo>
                  <a:lnTo>
                    <a:pt x="1052" y="2106"/>
                  </a:lnTo>
                  <a:lnTo>
                    <a:pt x="1052" y="2104"/>
                  </a:lnTo>
                  <a:lnTo>
                    <a:pt x="1052" y="2104"/>
                  </a:lnTo>
                  <a:lnTo>
                    <a:pt x="1052" y="2102"/>
                  </a:lnTo>
                  <a:lnTo>
                    <a:pt x="1050" y="2102"/>
                  </a:lnTo>
                  <a:lnTo>
                    <a:pt x="1050" y="2100"/>
                  </a:lnTo>
                  <a:lnTo>
                    <a:pt x="1050" y="2100"/>
                  </a:lnTo>
                  <a:lnTo>
                    <a:pt x="1050" y="2100"/>
                  </a:lnTo>
                  <a:lnTo>
                    <a:pt x="1052" y="2100"/>
                  </a:lnTo>
                  <a:lnTo>
                    <a:pt x="1052" y="2098"/>
                  </a:lnTo>
                  <a:lnTo>
                    <a:pt x="1052" y="2098"/>
                  </a:lnTo>
                  <a:lnTo>
                    <a:pt x="1054" y="2096"/>
                  </a:lnTo>
                  <a:lnTo>
                    <a:pt x="1054" y="2094"/>
                  </a:lnTo>
                  <a:lnTo>
                    <a:pt x="1052" y="2094"/>
                  </a:lnTo>
                  <a:lnTo>
                    <a:pt x="1052" y="2094"/>
                  </a:lnTo>
                  <a:lnTo>
                    <a:pt x="1052" y="2092"/>
                  </a:lnTo>
                  <a:lnTo>
                    <a:pt x="1050" y="2092"/>
                  </a:lnTo>
                  <a:lnTo>
                    <a:pt x="1050" y="2092"/>
                  </a:lnTo>
                  <a:lnTo>
                    <a:pt x="1048" y="2092"/>
                  </a:lnTo>
                  <a:lnTo>
                    <a:pt x="1048" y="2092"/>
                  </a:lnTo>
                  <a:lnTo>
                    <a:pt x="1048" y="2092"/>
                  </a:lnTo>
                  <a:lnTo>
                    <a:pt x="1048" y="2094"/>
                  </a:lnTo>
                  <a:lnTo>
                    <a:pt x="1046" y="2096"/>
                  </a:lnTo>
                  <a:lnTo>
                    <a:pt x="1044" y="2096"/>
                  </a:lnTo>
                  <a:lnTo>
                    <a:pt x="1044" y="2096"/>
                  </a:lnTo>
                  <a:lnTo>
                    <a:pt x="1040" y="2096"/>
                  </a:lnTo>
                  <a:lnTo>
                    <a:pt x="1040" y="2096"/>
                  </a:lnTo>
                  <a:lnTo>
                    <a:pt x="1038" y="2096"/>
                  </a:lnTo>
                  <a:lnTo>
                    <a:pt x="1038" y="2096"/>
                  </a:lnTo>
                  <a:lnTo>
                    <a:pt x="1038" y="2096"/>
                  </a:lnTo>
                  <a:lnTo>
                    <a:pt x="1036" y="2094"/>
                  </a:lnTo>
                  <a:lnTo>
                    <a:pt x="1036" y="2092"/>
                  </a:lnTo>
                  <a:lnTo>
                    <a:pt x="1036" y="2092"/>
                  </a:lnTo>
                  <a:lnTo>
                    <a:pt x="1034" y="2094"/>
                  </a:lnTo>
                  <a:lnTo>
                    <a:pt x="1032" y="2094"/>
                  </a:lnTo>
                  <a:lnTo>
                    <a:pt x="1032" y="2092"/>
                  </a:lnTo>
                  <a:lnTo>
                    <a:pt x="1032" y="2092"/>
                  </a:lnTo>
                  <a:lnTo>
                    <a:pt x="1032" y="2092"/>
                  </a:lnTo>
                  <a:lnTo>
                    <a:pt x="1032" y="2090"/>
                  </a:lnTo>
                  <a:lnTo>
                    <a:pt x="1030" y="2090"/>
                  </a:lnTo>
                  <a:lnTo>
                    <a:pt x="1030" y="2092"/>
                  </a:lnTo>
                  <a:lnTo>
                    <a:pt x="1028" y="2094"/>
                  </a:lnTo>
                  <a:lnTo>
                    <a:pt x="1028" y="2094"/>
                  </a:lnTo>
                  <a:lnTo>
                    <a:pt x="1028" y="2094"/>
                  </a:lnTo>
                  <a:lnTo>
                    <a:pt x="1026" y="2094"/>
                  </a:lnTo>
                  <a:lnTo>
                    <a:pt x="1026" y="2096"/>
                  </a:lnTo>
                  <a:lnTo>
                    <a:pt x="1022" y="2096"/>
                  </a:lnTo>
                  <a:lnTo>
                    <a:pt x="1020" y="2096"/>
                  </a:lnTo>
                  <a:lnTo>
                    <a:pt x="1018" y="2096"/>
                  </a:lnTo>
                  <a:lnTo>
                    <a:pt x="1018" y="2096"/>
                  </a:lnTo>
                  <a:lnTo>
                    <a:pt x="1016" y="2096"/>
                  </a:lnTo>
                  <a:lnTo>
                    <a:pt x="1016" y="2094"/>
                  </a:lnTo>
                  <a:lnTo>
                    <a:pt x="1016" y="2094"/>
                  </a:lnTo>
                  <a:lnTo>
                    <a:pt x="1016" y="2094"/>
                  </a:lnTo>
                  <a:lnTo>
                    <a:pt x="1014" y="2092"/>
                  </a:lnTo>
                  <a:lnTo>
                    <a:pt x="1014" y="2092"/>
                  </a:lnTo>
                  <a:lnTo>
                    <a:pt x="1014" y="2092"/>
                  </a:lnTo>
                  <a:lnTo>
                    <a:pt x="1012" y="2092"/>
                  </a:lnTo>
                  <a:lnTo>
                    <a:pt x="1012" y="2090"/>
                  </a:lnTo>
                  <a:lnTo>
                    <a:pt x="1012" y="2090"/>
                  </a:lnTo>
                  <a:lnTo>
                    <a:pt x="1010" y="2090"/>
                  </a:lnTo>
                  <a:lnTo>
                    <a:pt x="1010" y="2090"/>
                  </a:lnTo>
                  <a:lnTo>
                    <a:pt x="1010" y="2090"/>
                  </a:lnTo>
                  <a:lnTo>
                    <a:pt x="1008" y="2088"/>
                  </a:lnTo>
                  <a:lnTo>
                    <a:pt x="1008" y="2088"/>
                  </a:lnTo>
                  <a:lnTo>
                    <a:pt x="1008" y="2088"/>
                  </a:lnTo>
                  <a:lnTo>
                    <a:pt x="1008" y="2088"/>
                  </a:lnTo>
                  <a:lnTo>
                    <a:pt x="1008" y="2088"/>
                  </a:lnTo>
                  <a:lnTo>
                    <a:pt x="1008" y="2086"/>
                  </a:lnTo>
                  <a:lnTo>
                    <a:pt x="1008" y="2086"/>
                  </a:lnTo>
                  <a:lnTo>
                    <a:pt x="1008" y="2084"/>
                  </a:lnTo>
                  <a:lnTo>
                    <a:pt x="1008" y="2084"/>
                  </a:lnTo>
                  <a:lnTo>
                    <a:pt x="1008" y="2084"/>
                  </a:lnTo>
                  <a:lnTo>
                    <a:pt x="1008" y="2084"/>
                  </a:lnTo>
                  <a:lnTo>
                    <a:pt x="1008" y="2082"/>
                  </a:lnTo>
                  <a:lnTo>
                    <a:pt x="1006" y="2082"/>
                  </a:lnTo>
                  <a:lnTo>
                    <a:pt x="1006" y="2082"/>
                  </a:lnTo>
                  <a:lnTo>
                    <a:pt x="1006" y="2080"/>
                  </a:lnTo>
                  <a:lnTo>
                    <a:pt x="1004" y="2080"/>
                  </a:lnTo>
                  <a:lnTo>
                    <a:pt x="1004" y="2078"/>
                  </a:lnTo>
                  <a:lnTo>
                    <a:pt x="1002" y="2078"/>
                  </a:lnTo>
                  <a:lnTo>
                    <a:pt x="1002" y="2078"/>
                  </a:lnTo>
                  <a:lnTo>
                    <a:pt x="1002" y="2078"/>
                  </a:lnTo>
                  <a:lnTo>
                    <a:pt x="1002" y="2076"/>
                  </a:lnTo>
                  <a:lnTo>
                    <a:pt x="1000" y="2076"/>
                  </a:lnTo>
                  <a:lnTo>
                    <a:pt x="1000" y="2076"/>
                  </a:lnTo>
                  <a:lnTo>
                    <a:pt x="1000" y="2076"/>
                  </a:lnTo>
                  <a:lnTo>
                    <a:pt x="1000" y="2074"/>
                  </a:lnTo>
                  <a:lnTo>
                    <a:pt x="998" y="2074"/>
                  </a:lnTo>
                  <a:lnTo>
                    <a:pt x="998" y="2074"/>
                  </a:lnTo>
                  <a:lnTo>
                    <a:pt x="996" y="2074"/>
                  </a:lnTo>
                  <a:lnTo>
                    <a:pt x="996" y="2072"/>
                  </a:lnTo>
                  <a:lnTo>
                    <a:pt x="996" y="2072"/>
                  </a:lnTo>
                  <a:lnTo>
                    <a:pt x="994" y="2072"/>
                  </a:lnTo>
                  <a:lnTo>
                    <a:pt x="992" y="2072"/>
                  </a:lnTo>
                  <a:lnTo>
                    <a:pt x="990" y="2068"/>
                  </a:lnTo>
                  <a:lnTo>
                    <a:pt x="990" y="2068"/>
                  </a:lnTo>
                  <a:lnTo>
                    <a:pt x="988" y="2068"/>
                  </a:lnTo>
                  <a:lnTo>
                    <a:pt x="988" y="2066"/>
                  </a:lnTo>
                  <a:lnTo>
                    <a:pt x="988" y="2066"/>
                  </a:lnTo>
                  <a:lnTo>
                    <a:pt x="986" y="2064"/>
                  </a:lnTo>
                  <a:lnTo>
                    <a:pt x="984" y="2064"/>
                  </a:lnTo>
                  <a:lnTo>
                    <a:pt x="984" y="2064"/>
                  </a:lnTo>
                  <a:lnTo>
                    <a:pt x="984" y="2062"/>
                  </a:lnTo>
                  <a:lnTo>
                    <a:pt x="984" y="2062"/>
                  </a:lnTo>
                  <a:lnTo>
                    <a:pt x="984" y="2060"/>
                  </a:lnTo>
                  <a:lnTo>
                    <a:pt x="982" y="2060"/>
                  </a:lnTo>
                  <a:lnTo>
                    <a:pt x="982" y="2060"/>
                  </a:lnTo>
                  <a:lnTo>
                    <a:pt x="980" y="2060"/>
                  </a:lnTo>
                  <a:lnTo>
                    <a:pt x="980" y="2058"/>
                  </a:lnTo>
                  <a:lnTo>
                    <a:pt x="975" y="2058"/>
                  </a:lnTo>
                  <a:lnTo>
                    <a:pt x="971" y="2056"/>
                  </a:lnTo>
                  <a:lnTo>
                    <a:pt x="971" y="2054"/>
                  </a:lnTo>
                  <a:lnTo>
                    <a:pt x="969" y="2054"/>
                  </a:lnTo>
                  <a:lnTo>
                    <a:pt x="969" y="2054"/>
                  </a:lnTo>
                  <a:lnTo>
                    <a:pt x="969" y="2054"/>
                  </a:lnTo>
                  <a:lnTo>
                    <a:pt x="969" y="2052"/>
                  </a:lnTo>
                  <a:lnTo>
                    <a:pt x="965" y="2052"/>
                  </a:lnTo>
                  <a:lnTo>
                    <a:pt x="965" y="2054"/>
                  </a:lnTo>
                  <a:lnTo>
                    <a:pt x="963" y="2054"/>
                  </a:lnTo>
                  <a:lnTo>
                    <a:pt x="963" y="2056"/>
                  </a:lnTo>
                  <a:lnTo>
                    <a:pt x="963" y="2058"/>
                  </a:lnTo>
                  <a:lnTo>
                    <a:pt x="963" y="2058"/>
                  </a:lnTo>
                  <a:lnTo>
                    <a:pt x="963" y="2058"/>
                  </a:lnTo>
                  <a:lnTo>
                    <a:pt x="963" y="2058"/>
                  </a:lnTo>
                  <a:lnTo>
                    <a:pt x="961" y="2058"/>
                  </a:lnTo>
                  <a:lnTo>
                    <a:pt x="961" y="2058"/>
                  </a:lnTo>
                  <a:lnTo>
                    <a:pt x="961" y="2056"/>
                  </a:lnTo>
                  <a:lnTo>
                    <a:pt x="959" y="2056"/>
                  </a:lnTo>
                  <a:lnTo>
                    <a:pt x="959" y="2056"/>
                  </a:lnTo>
                  <a:lnTo>
                    <a:pt x="957" y="2056"/>
                  </a:lnTo>
                  <a:lnTo>
                    <a:pt x="957" y="2056"/>
                  </a:lnTo>
                  <a:lnTo>
                    <a:pt x="957" y="2056"/>
                  </a:lnTo>
                  <a:lnTo>
                    <a:pt x="957" y="2054"/>
                  </a:lnTo>
                  <a:lnTo>
                    <a:pt x="955" y="2054"/>
                  </a:lnTo>
                  <a:lnTo>
                    <a:pt x="953" y="2056"/>
                  </a:lnTo>
                  <a:lnTo>
                    <a:pt x="953" y="2056"/>
                  </a:lnTo>
                  <a:lnTo>
                    <a:pt x="951" y="2054"/>
                  </a:lnTo>
                  <a:lnTo>
                    <a:pt x="951" y="2054"/>
                  </a:lnTo>
                  <a:lnTo>
                    <a:pt x="951" y="2054"/>
                  </a:lnTo>
                  <a:lnTo>
                    <a:pt x="949" y="2054"/>
                  </a:lnTo>
                  <a:lnTo>
                    <a:pt x="947" y="2052"/>
                  </a:lnTo>
                  <a:lnTo>
                    <a:pt x="945" y="2052"/>
                  </a:lnTo>
                  <a:lnTo>
                    <a:pt x="943" y="2052"/>
                  </a:lnTo>
                  <a:lnTo>
                    <a:pt x="943" y="2052"/>
                  </a:lnTo>
                  <a:lnTo>
                    <a:pt x="943" y="2050"/>
                  </a:lnTo>
                  <a:lnTo>
                    <a:pt x="941" y="2050"/>
                  </a:lnTo>
                  <a:lnTo>
                    <a:pt x="941" y="2050"/>
                  </a:lnTo>
                  <a:lnTo>
                    <a:pt x="943" y="2048"/>
                  </a:lnTo>
                  <a:lnTo>
                    <a:pt x="943" y="2048"/>
                  </a:lnTo>
                  <a:lnTo>
                    <a:pt x="943" y="2048"/>
                  </a:lnTo>
                  <a:lnTo>
                    <a:pt x="943" y="2046"/>
                  </a:lnTo>
                  <a:lnTo>
                    <a:pt x="945" y="2046"/>
                  </a:lnTo>
                  <a:lnTo>
                    <a:pt x="945" y="2046"/>
                  </a:lnTo>
                  <a:lnTo>
                    <a:pt x="945" y="2044"/>
                  </a:lnTo>
                  <a:lnTo>
                    <a:pt x="947" y="2044"/>
                  </a:lnTo>
                  <a:lnTo>
                    <a:pt x="947" y="2044"/>
                  </a:lnTo>
                  <a:lnTo>
                    <a:pt x="945" y="2042"/>
                  </a:lnTo>
                  <a:lnTo>
                    <a:pt x="945" y="2042"/>
                  </a:lnTo>
                  <a:lnTo>
                    <a:pt x="947" y="2042"/>
                  </a:lnTo>
                  <a:lnTo>
                    <a:pt x="947" y="2040"/>
                  </a:lnTo>
                  <a:lnTo>
                    <a:pt x="945" y="2040"/>
                  </a:lnTo>
                  <a:lnTo>
                    <a:pt x="945" y="2040"/>
                  </a:lnTo>
                  <a:lnTo>
                    <a:pt x="947" y="2040"/>
                  </a:lnTo>
                  <a:lnTo>
                    <a:pt x="947" y="2040"/>
                  </a:lnTo>
                  <a:lnTo>
                    <a:pt x="949" y="2038"/>
                  </a:lnTo>
                  <a:lnTo>
                    <a:pt x="951" y="2038"/>
                  </a:lnTo>
                  <a:lnTo>
                    <a:pt x="951" y="2037"/>
                  </a:lnTo>
                  <a:lnTo>
                    <a:pt x="951" y="2037"/>
                  </a:lnTo>
                  <a:lnTo>
                    <a:pt x="953" y="2037"/>
                  </a:lnTo>
                  <a:lnTo>
                    <a:pt x="953" y="2035"/>
                  </a:lnTo>
                  <a:lnTo>
                    <a:pt x="953" y="2035"/>
                  </a:lnTo>
                  <a:lnTo>
                    <a:pt x="953" y="2033"/>
                  </a:lnTo>
                  <a:lnTo>
                    <a:pt x="955" y="2033"/>
                  </a:lnTo>
                  <a:lnTo>
                    <a:pt x="957" y="2033"/>
                  </a:lnTo>
                  <a:lnTo>
                    <a:pt x="955" y="2031"/>
                  </a:lnTo>
                  <a:lnTo>
                    <a:pt x="955" y="2029"/>
                  </a:lnTo>
                  <a:lnTo>
                    <a:pt x="957" y="2029"/>
                  </a:lnTo>
                  <a:lnTo>
                    <a:pt x="957" y="2027"/>
                  </a:lnTo>
                  <a:lnTo>
                    <a:pt x="957" y="2027"/>
                  </a:lnTo>
                  <a:lnTo>
                    <a:pt x="957" y="2025"/>
                  </a:lnTo>
                  <a:lnTo>
                    <a:pt x="959" y="2025"/>
                  </a:lnTo>
                  <a:lnTo>
                    <a:pt x="961" y="2023"/>
                  </a:lnTo>
                  <a:lnTo>
                    <a:pt x="961" y="2023"/>
                  </a:lnTo>
                  <a:lnTo>
                    <a:pt x="961" y="2023"/>
                  </a:lnTo>
                  <a:lnTo>
                    <a:pt x="963" y="2023"/>
                  </a:lnTo>
                  <a:lnTo>
                    <a:pt x="963" y="2021"/>
                  </a:lnTo>
                  <a:lnTo>
                    <a:pt x="963" y="2023"/>
                  </a:lnTo>
                  <a:lnTo>
                    <a:pt x="963" y="2021"/>
                  </a:lnTo>
                  <a:lnTo>
                    <a:pt x="965" y="2021"/>
                  </a:lnTo>
                  <a:lnTo>
                    <a:pt x="965" y="2021"/>
                  </a:lnTo>
                  <a:lnTo>
                    <a:pt x="965" y="2021"/>
                  </a:lnTo>
                  <a:lnTo>
                    <a:pt x="965" y="2019"/>
                  </a:lnTo>
                  <a:lnTo>
                    <a:pt x="965" y="2019"/>
                  </a:lnTo>
                  <a:lnTo>
                    <a:pt x="965" y="2017"/>
                  </a:lnTo>
                  <a:lnTo>
                    <a:pt x="967" y="2017"/>
                  </a:lnTo>
                  <a:lnTo>
                    <a:pt x="967" y="2015"/>
                  </a:lnTo>
                  <a:lnTo>
                    <a:pt x="967" y="2015"/>
                  </a:lnTo>
                  <a:lnTo>
                    <a:pt x="965" y="2015"/>
                  </a:lnTo>
                  <a:lnTo>
                    <a:pt x="965" y="2015"/>
                  </a:lnTo>
                  <a:lnTo>
                    <a:pt x="965" y="2013"/>
                  </a:lnTo>
                  <a:lnTo>
                    <a:pt x="963" y="2013"/>
                  </a:lnTo>
                  <a:lnTo>
                    <a:pt x="963" y="2011"/>
                  </a:lnTo>
                  <a:lnTo>
                    <a:pt x="963" y="2011"/>
                  </a:lnTo>
                  <a:lnTo>
                    <a:pt x="963" y="2009"/>
                  </a:lnTo>
                  <a:lnTo>
                    <a:pt x="961" y="2009"/>
                  </a:lnTo>
                  <a:lnTo>
                    <a:pt x="963" y="2007"/>
                  </a:lnTo>
                  <a:lnTo>
                    <a:pt x="965" y="2007"/>
                  </a:lnTo>
                  <a:lnTo>
                    <a:pt x="965" y="2007"/>
                  </a:lnTo>
                  <a:lnTo>
                    <a:pt x="965" y="2005"/>
                  </a:lnTo>
                  <a:lnTo>
                    <a:pt x="965" y="2003"/>
                  </a:lnTo>
                  <a:lnTo>
                    <a:pt x="965" y="2003"/>
                  </a:lnTo>
                  <a:lnTo>
                    <a:pt x="965" y="2001"/>
                  </a:lnTo>
                  <a:lnTo>
                    <a:pt x="965" y="2001"/>
                  </a:lnTo>
                  <a:lnTo>
                    <a:pt x="965" y="1995"/>
                  </a:lnTo>
                  <a:lnTo>
                    <a:pt x="967" y="1995"/>
                  </a:lnTo>
                  <a:lnTo>
                    <a:pt x="967" y="1993"/>
                  </a:lnTo>
                  <a:lnTo>
                    <a:pt x="967" y="1993"/>
                  </a:lnTo>
                  <a:lnTo>
                    <a:pt x="967" y="1991"/>
                  </a:lnTo>
                  <a:lnTo>
                    <a:pt x="969" y="1991"/>
                  </a:lnTo>
                  <a:lnTo>
                    <a:pt x="969" y="1989"/>
                  </a:lnTo>
                  <a:lnTo>
                    <a:pt x="969" y="1987"/>
                  </a:lnTo>
                  <a:lnTo>
                    <a:pt x="971" y="1987"/>
                  </a:lnTo>
                  <a:lnTo>
                    <a:pt x="973" y="1985"/>
                  </a:lnTo>
                  <a:lnTo>
                    <a:pt x="973" y="1985"/>
                  </a:lnTo>
                  <a:lnTo>
                    <a:pt x="975" y="1983"/>
                  </a:lnTo>
                  <a:lnTo>
                    <a:pt x="975" y="1983"/>
                  </a:lnTo>
                  <a:lnTo>
                    <a:pt x="973" y="1981"/>
                  </a:lnTo>
                  <a:lnTo>
                    <a:pt x="973" y="1977"/>
                  </a:lnTo>
                  <a:lnTo>
                    <a:pt x="975" y="1975"/>
                  </a:lnTo>
                  <a:lnTo>
                    <a:pt x="975" y="1975"/>
                  </a:lnTo>
                  <a:lnTo>
                    <a:pt x="977" y="1975"/>
                  </a:lnTo>
                  <a:lnTo>
                    <a:pt x="977" y="1971"/>
                  </a:lnTo>
                  <a:lnTo>
                    <a:pt x="977" y="1969"/>
                  </a:lnTo>
                  <a:lnTo>
                    <a:pt x="977" y="1967"/>
                  </a:lnTo>
                  <a:lnTo>
                    <a:pt x="980" y="1965"/>
                  </a:lnTo>
                  <a:lnTo>
                    <a:pt x="980" y="1963"/>
                  </a:lnTo>
                  <a:lnTo>
                    <a:pt x="980" y="1963"/>
                  </a:lnTo>
                  <a:lnTo>
                    <a:pt x="980" y="1965"/>
                  </a:lnTo>
                  <a:lnTo>
                    <a:pt x="982" y="1965"/>
                  </a:lnTo>
                  <a:lnTo>
                    <a:pt x="982" y="1965"/>
                  </a:lnTo>
                  <a:lnTo>
                    <a:pt x="982" y="1967"/>
                  </a:lnTo>
                  <a:lnTo>
                    <a:pt x="984" y="1967"/>
                  </a:lnTo>
                  <a:lnTo>
                    <a:pt x="984" y="1967"/>
                  </a:lnTo>
                  <a:lnTo>
                    <a:pt x="984" y="1967"/>
                  </a:lnTo>
                  <a:lnTo>
                    <a:pt x="984" y="1969"/>
                  </a:lnTo>
                  <a:lnTo>
                    <a:pt x="986" y="1969"/>
                  </a:lnTo>
                  <a:lnTo>
                    <a:pt x="986" y="1969"/>
                  </a:lnTo>
                  <a:lnTo>
                    <a:pt x="986" y="1969"/>
                  </a:lnTo>
                  <a:lnTo>
                    <a:pt x="986" y="1969"/>
                  </a:lnTo>
                  <a:lnTo>
                    <a:pt x="990" y="1969"/>
                  </a:lnTo>
                  <a:lnTo>
                    <a:pt x="990" y="1969"/>
                  </a:lnTo>
                  <a:lnTo>
                    <a:pt x="994" y="1969"/>
                  </a:lnTo>
                  <a:lnTo>
                    <a:pt x="994" y="1969"/>
                  </a:lnTo>
                  <a:lnTo>
                    <a:pt x="996" y="1969"/>
                  </a:lnTo>
                  <a:lnTo>
                    <a:pt x="996" y="1971"/>
                  </a:lnTo>
                  <a:lnTo>
                    <a:pt x="1000" y="1971"/>
                  </a:lnTo>
                  <a:lnTo>
                    <a:pt x="1000" y="1969"/>
                  </a:lnTo>
                  <a:lnTo>
                    <a:pt x="1004" y="1969"/>
                  </a:lnTo>
                  <a:lnTo>
                    <a:pt x="1004" y="1969"/>
                  </a:lnTo>
                  <a:lnTo>
                    <a:pt x="1006" y="1969"/>
                  </a:lnTo>
                  <a:lnTo>
                    <a:pt x="1006" y="1969"/>
                  </a:lnTo>
                  <a:lnTo>
                    <a:pt x="1008" y="1969"/>
                  </a:lnTo>
                  <a:lnTo>
                    <a:pt x="1008" y="1967"/>
                  </a:lnTo>
                  <a:lnTo>
                    <a:pt x="1016" y="1967"/>
                  </a:lnTo>
                  <a:lnTo>
                    <a:pt x="1016" y="1967"/>
                  </a:lnTo>
                  <a:lnTo>
                    <a:pt x="1018" y="1967"/>
                  </a:lnTo>
                  <a:lnTo>
                    <a:pt x="1018" y="1965"/>
                  </a:lnTo>
                  <a:lnTo>
                    <a:pt x="1020" y="1965"/>
                  </a:lnTo>
                  <a:lnTo>
                    <a:pt x="1020" y="1965"/>
                  </a:lnTo>
                  <a:lnTo>
                    <a:pt x="1022" y="1965"/>
                  </a:lnTo>
                  <a:lnTo>
                    <a:pt x="1022" y="1963"/>
                  </a:lnTo>
                  <a:lnTo>
                    <a:pt x="1022" y="1963"/>
                  </a:lnTo>
                  <a:lnTo>
                    <a:pt x="1022" y="1963"/>
                  </a:lnTo>
                  <a:lnTo>
                    <a:pt x="1024" y="1963"/>
                  </a:lnTo>
                  <a:lnTo>
                    <a:pt x="1024" y="1961"/>
                  </a:lnTo>
                  <a:lnTo>
                    <a:pt x="1026" y="1961"/>
                  </a:lnTo>
                  <a:lnTo>
                    <a:pt x="1026" y="1961"/>
                  </a:lnTo>
                  <a:lnTo>
                    <a:pt x="1028" y="1961"/>
                  </a:lnTo>
                  <a:lnTo>
                    <a:pt x="1028" y="1959"/>
                  </a:lnTo>
                  <a:lnTo>
                    <a:pt x="1030" y="1959"/>
                  </a:lnTo>
                  <a:lnTo>
                    <a:pt x="1030" y="1959"/>
                  </a:lnTo>
                  <a:lnTo>
                    <a:pt x="1032" y="1959"/>
                  </a:lnTo>
                  <a:lnTo>
                    <a:pt x="1032" y="1957"/>
                  </a:lnTo>
                  <a:lnTo>
                    <a:pt x="1032" y="1957"/>
                  </a:lnTo>
                  <a:lnTo>
                    <a:pt x="1032" y="1957"/>
                  </a:lnTo>
                  <a:lnTo>
                    <a:pt x="1032" y="1955"/>
                  </a:lnTo>
                  <a:lnTo>
                    <a:pt x="1034" y="1955"/>
                  </a:lnTo>
                  <a:lnTo>
                    <a:pt x="1034" y="1955"/>
                  </a:lnTo>
                  <a:lnTo>
                    <a:pt x="1034" y="1955"/>
                  </a:lnTo>
                  <a:lnTo>
                    <a:pt x="1034" y="1953"/>
                  </a:lnTo>
                  <a:lnTo>
                    <a:pt x="1036" y="1951"/>
                  </a:lnTo>
                  <a:lnTo>
                    <a:pt x="1036" y="1951"/>
                  </a:lnTo>
                  <a:lnTo>
                    <a:pt x="1038" y="1951"/>
                  </a:lnTo>
                  <a:lnTo>
                    <a:pt x="1038" y="1949"/>
                  </a:lnTo>
                  <a:lnTo>
                    <a:pt x="1040" y="1949"/>
                  </a:lnTo>
                  <a:lnTo>
                    <a:pt x="1040" y="1947"/>
                  </a:lnTo>
                  <a:lnTo>
                    <a:pt x="1040" y="1947"/>
                  </a:lnTo>
                  <a:lnTo>
                    <a:pt x="1040" y="1945"/>
                  </a:lnTo>
                  <a:lnTo>
                    <a:pt x="1040" y="1945"/>
                  </a:lnTo>
                  <a:lnTo>
                    <a:pt x="1040" y="1935"/>
                  </a:lnTo>
                  <a:lnTo>
                    <a:pt x="1040" y="1935"/>
                  </a:lnTo>
                  <a:lnTo>
                    <a:pt x="1040" y="1933"/>
                  </a:lnTo>
                  <a:lnTo>
                    <a:pt x="1042" y="1933"/>
                  </a:lnTo>
                  <a:lnTo>
                    <a:pt x="1042" y="1933"/>
                  </a:lnTo>
                  <a:lnTo>
                    <a:pt x="1044" y="1933"/>
                  </a:lnTo>
                  <a:lnTo>
                    <a:pt x="1044" y="1932"/>
                  </a:lnTo>
                  <a:lnTo>
                    <a:pt x="1048" y="1932"/>
                  </a:lnTo>
                  <a:lnTo>
                    <a:pt x="1050" y="1933"/>
                  </a:lnTo>
                  <a:lnTo>
                    <a:pt x="1050" y="1933"/>
                  </a:lnTo>
                  <a:lnTo>
                    <a:pt x="1050" y="1933"/>
                  </a:lnTo>
                  <a:lnTo>
                    <a:pt x="1052" y="1933"/>
                  </a:lnTo>
                  <a:lnTo>
                    <a:pt x="1052" y="1935"/>
                  </a:lnTo>
                  <a:lnTo>
                    <a:pt x="1054" y="1935"/>
                  </a:lnTo>
                  <a:lnTo>
                    <a:pt x="1054" y="1935"/>
                  </a:lnTo>
                  <a:lnTo>
                    <a:pt x="1058" y="1935"/>
                  </a:lnTo>
                  <a:lnTo>
                    <a:pt x="1058" y="1935"/>
                  </a:lnTo>
                  <a:lnTo>
                    <a:pt x="1058" y="1935"/>
                  </a:lnTo>
                  <a:lnTo>
                    <a:pt x="1060" y="1933"/>
                  </a:lnTo>
                  <a:lnTo>
                    <a:pt x="1060" y="1930"/>
                  </a:lnTo>
                  <a:lnTo>
                    <a:pt x="1060" y="1930"/>
                  </a:lnTo>
                  <a:lnTo>
                    <a:pt x="1062" y="1930"/>
                  </a:lnTo>
                  <a:lnTo>
                    <a:pt x="1064" y="1928"/>
                  </a:lnTo>
                  <a:lnTo>
                    <a:pt x="1066" y="1928"/>
                  </a:lnTo>
                  <a:lnTo>
                    <a:pt x="1066" y="1928"/>
                  </a:lnTo>
                  <a:lnTo>
                    <a:pt x="1070" y="1928"/>
                  </a:lnTo>
                  <a:lnTo>
                    <a:pt x="1070" y="1928"/>
                  </a:lnTo>
                  <a:lnTo>
                    <a:pt x="1072" y="1928"/>
                  </a:lnTo>
                  <a:lnTo>
                    <a:pt x="1074" y="1930"/>
                  </a:lnTo>
                  <a:lnTo>
                    <a:pt x="1076" y="1930"/>
                  </a:lnTo>
                  <a:lnTo>
                    <a:pt x="1076" y="1930"/>
                  </a:lnTo>
                  <a:lnTo>
                    <a:pt x="1081" y="1930"/>
                  </a:lnTo>
                  <a:lnTo>
                    <a:pt x="1081" y="1932"/>
                  </a:lnTo>
                  <a:lnTo>
                    <a:pt x="1083" y="1932"/>
                  </a:lnTo>
                  <a:lnTo>
                    <a:pt x="1083" y="1930"/>
                  </a:lnTo>
                  <a:lnTo>
                    <a:pt x="1083" y="1930"/>
                  </a:lnTo>
                  <a:lnTo>
                    <a:pt x="1083" y="1928"/>
                  </a:lnTo>
                  <a:lnTo>
                    <a:pt x="1083" y="1928"/>
                  </a:lnTo>
                  <a:lnTo>
                    <a:pt x="1083" y="1926"/>
                  </a:lnTo>
                  <a:lnTo>
                    <a:pt x="1081" y="1926"/>
                  </a:lnTo>
                  <a:lnTo>
                    <a:pt x="1081" y="1926"/>
                  </a:lnTo>
                  <a:lnTo>
                    <a:pt x="1080" y="1926"/>
                  </a:lnTo>
                  <a:lnTo>
                    <a:pt x="1080" y="1924"/>
                  </a:lnTo>
                  <a:lnTo>
                    <a:pt x="1078" y="1924"/>
                  </a:lnTo>
                  <a:lnTo>
                    <a:pt x="1078" y="1924"/>
                  </a:lnTo>
                  <a:lnTo>
                    <a:pt x="1078" y="1924"/>
                  </a:lnTo>
                  <a:lnTo>
                    <a:pt x="1078" y="1920"/>
                  </a:lnTo>
                  <a:lnTo>
                    <a:pt x="1078" y="1920"/>
                  </a:lnTo>
                  <a:lnTo>
                    <a:pt x="1078" y="1918"/>
                  </a:lnTo>
                  <a:lnTo>
                    <a:pt x="1080" y="1918"/>
                  </a:lnTo>
                  <a:lnTo>
                    <a:pt x="1080" y="1916"/>
                  </a:lnTo>
                  <a:lnTo>
                    <a:pt x="1080" y="1916"/>
                  </a:lnTo>
                  <a:lnTo>
                    <a:pt x="1080" y="1916"/>
                  </a:lnTo>
                  <a:lnTo>
                    <a:pt x="1080" y="1916"/>
                  </a:lnTo>
                  <a:lnTo>
                    <a:pt x="1080" y="1914"/>
                  </a:lnTo>
                  <a:lnTo>
                    <a:pt x="1081" y="1914"/>
                  </a:lnTo>
                  <a:lnTo>
                    <a:pt x="1081" y="1914"/>
                  </a:lnTo>
                  <a:lnTo>
                    <a:pt x="1083" y="1914"/>
                  </a:lnTo>
                  <a:lnTo>
                    <a:pt x="1083" y="1912"/>
                  </a:lnTo>
                  <a:lnTo>
                    <a:pt x="1085" y="1912"/>
                  </a:lnTo>
                  <a:lnTo>
                    <a:pt x="1085" y="1912"/>
                  </a:lnTo>
                  <a:lnTo>
                    <a:pt x="1087" y="1912"/>
                  </a:lnTo>
                  <a:lnTo>
                    <a:pt x="1087" y="1910"/>
                  </a:lnTo>
                  <a:lnTo>
                    <a:pt x="1085" y="1910"/>
                  </a:lnTo>
                  <a:lnTo>
                    <a:pt x="1085" y="1910"/>
                  </a:lnTo>
                  <a:lnTo>
                    <a:pt x="1085" y="1910"/>
                  </a:lnTo>
                  <a:lnTo>
                    <a:pt x="1085" y="1908"/>
                  </a:lnTo>
                  <a:lnTo>
                    <a:pt x="1085" y="1908"/>
                  </a:lnTo>
                  <a:lnTo>
                    <a:pt x="1085" y="1908"/>
                  </a:lnTo>
                  <a:lnTo>
                    <a:pt x="1089" y="1908"/>
                  </a:lnTo>
                  <a:lnTo>
                    <a:pt x="1089" y="1906"/>
                  </a:lnTo>
                  <a:lnTo>
                    <a:pt x="1089" y="1906"/>
                  </a:lnTo>
                  <a:lnTo>
                    <a:pt x="1089" y="1906"/>
                  </a:lnTo>
                  <a:lnTo>
                    <a:pt x="1091" y="1906"/>
                  </a:lnTo>
                  <a:lnTo>
                    <a:pt x="1091" y="1906"/>
                  </a:lnTo>
                  <a:lnTo>
                    <a:pt x="1091" y="1906"/>
                  </a:lnTo>
                  <a:lnTo>
                    <a:pt x="1091" y="1904"/>
                  </a:lnTo>
                  <a:lnTo>
                    <a:pt x="1093" y="1904"/>
                  </a:lnTo>
                  <a:lnTo>
                    <a:pt x="1093" y="1904"/>
                  </a:lnTo>
                  <a:lnTo>
                    <a:pt x="1093" y="1904"/>
                  </a:lnTo>
                  <a:lnTo>
                    <a:pt x="1093" y="1904"/>
                  </a:lnTo>
                  <a:lnTo>
                    <a:pt x="1095" y="1904"/>
                  </a:lnTo>
                  <a:lnTo>
                    <a:pt x="1095" y="1902"/>
                  </a:lnTo>
                  <a:lnTo>
                    <a:pt x="1095" y="1902"/>
                  </a:lnTo>
                  <a:lnTo>
                    <a:pt x="1095" y="1902"/>
                  </a:lnTo>
                  <a:lnTo>
                    <a:pt x="1095" y="1902"/>
                  </a:lnTo>
                  <a:lnTo>
                    <a:pt x="1095" y="1900"/>
                  </a:lnTo>
                  <a:lnTo>
                    <a:pt x="1095" y="1900"/>
                  </a:lnTo>
                  <a:lnTo>
                    <a:pt x="1095" y="1898"/>
                  </a:lnTo>
                  <a:lnTo>
                    <a:pt x="1097" y="1898"/>
                  </a:lnTo>
                  <a:lnTo>
                    <a:pt x="1097" y="1896"/>
                  </a:lnTo>
                  <a:lnTo>
                    <a:pt x="1097" y="1896"/>
                  </a:lnTo>
                  <a:lnTo>
                    <a:pt x="1097" y="1896"/>
                  </a:lnTo>
                  <a:lnTo>
                    <a:pt x="1099" y="1896"/>
                  </a:lnTo>
                  <a:lnTo>
                    <a:pt x="1099" y="1894"/>
                  </a:lnTo>
                  <a:lnTo>
                    <a:pt x="1099" y="1894"/>
                  </a:lnTo>
                  <a:lnTo>
                    <a:pt x="1099" y="1892"/>
                  </a:lnTo>
                  <a:lnTo>
                    <a:pt x="1099" y="1892"/>
                  </a:lnTo>
                  <a:lnTo>
                    <a:pt x="1099" y="1890"/>
                  </a:lnTo>
                  <a:lnTo>
                    <a:pt x="1097" y="1890"/>
                  </a:lnTo>
                  <a:lnTo>
                    <a:pt x="1097" y="1888"/>
                  </a:lnTo>
                  <a:lnTo>
                    <a:pt x="1099" y="1888"/>
                  </a:lnTo>
                  <a:lnTo>
                    <a:pt x="1099" y="1888"/>
                  </a:lnTo>
                  <a:lnTo>
                    <a:pt x="1099" y="1888"/>
                  </a:lnTo>
                  <a:lnTo>
                    <a:pt x="1099" y="1884"/>
                  </a:lnTo>
                  <a:lnTo>
                    <a:pt x="1097" y="1884"/>
                  </a:lnTo>
                  <a:lnTo>
                    <a:pt x="1097" y="1882"/>
                  </a:lnTo>
                  <a:lnTo>
                    <a:pt x="1099" y="1882"/>
                  </a:lnTo>
                  <a:lnTo>
                    <a:pt x="1099" y="1880"/>
                  </a:lnTo>
                  <a:lnTo>
                    <a:pt x="1099" y="1880"/>
                  </a:lnTo>
                  <a:lnTo>
                    <a:pt x="1099" y="1878"/>
                  </a:lnTo>
                  <a:lnTo>
                    <a:pt x="1103" y="1878"/>
                  </a:lnTo>
                  <a:lnTo>
                    <a:pt x="1103" y="1878"/>
                  </a:lnTo>
                  <a:lnTo>
                    <a:pt x="1105" y="1878"/>
                  </a:lnTo>
                  <a:lnTo>
                    <a:pt x="1105" y="1874"/>
                  </a:lnTo>
                  <a:lnTo>
                    <a:pt x="1105" y="1874"/>
                  </a:lnTo>
                  <a:lnTo>
                    <a:pt x="1105" y="1874"/>
                  </a:lnTo>
                  <a:lnTo>
                    <a:pt x="1107" y="1874"/>
                  </a:lnTo>
                  <a:lnTo>
                    <a:pt x="1107" y="1874"/>
                  </a:lnTo>
                  <a:lnTo>
                    <a:pt x="1105" y="1874"/>
                  </a:lnTo>
                  <a:lnTo>
                    <a:pt x="1105" y="1870"/>
                  </a:lnTo>
                  <a:lnTo>
                    <a:pt x="1105" y="1870"/>
                  </a:lnTo>
                  <a:lnTo>
                    <a:pt x="1105" y="1868"/>
                  </a:lnTo>
                  <a:lnTo>
                    <a:pt x="1105" y="1868"/>
                  </a:lnTo>
                  <a:lnTo>
                    <a:pt x="1105" y="1868"/>
                  </a:lnTo>
                  <a:lnTo>
                    <a:pt x="1107" y="1868"/>
                  </a:lnTo>
                  <a:lnTo>
                    <a:pt x="1107" y="1866"/>
                  </a:lnTo>
                  <a:lnTo>
                    <a:pt x="1111" y="1866"/>
                  </a:lnTo>
                  <a:lnTo>
                    <a:pt x="1111" y="1864"/>
                  </a:lnTo>
                  <a:lnTo>
                    <a:pt x="1113" y="1862"/>
                  </a:lnTo>
                  <a:lnTo>
                    <a:pt x="1113" y="1862"/>
                  </a:lnTo>
                  <a:lnTo>
                    <a:pt x="1113" y="1862"/>
                  </a:lnTo>
                  <a:lnTo>
                    <a:pt x="1113" y="1862"/>
                  </a:lnTo>
                  <a:lnTo>
                    <a:pt x="1113" y="1860"/>
                  </a:lnTo>
                  <a:lnTo>
                    <a:pt x="1113" y="1860"/>
                  </a:lnTo>
                  <a:lnTo>
                    <a:pt x="1115" y="1858"/>
                  </a:lnTo>
                  <a:lnTo>
                    <a:pt x="1115" y="1858"/>
                  </a:lnTo>
                  <a:lnTo>
                    <a:pt x="1115" y="1858"/>
                  </a:lnTo>
                  <a:lnTo>
                    <a:pt x="1117" y="1856"/>
                  </a:lnTo>
                  <a:lnTo>
                    <a:pt x="1117" y="1854"/>
                  </a:lnTo>
                  <a:lnTo>
                    <a:pt x="1115" y="1854"/>
                  </a:lnTo>
                  <a:lnTo>
                    <a:pt x="1115" y="1852"/>
                  </a:lnTo>
                  <a:lnTo>
                    <a:pt x="1117" y="1852"/>
                  </a:lnTo>
                  <a:lnTo>
                    <a:pt x="1117" y="1852"/>
                  </a:lnTo>
                  <a:lnTo>
                    <a:pt x="1117" y="1852"/>
                  </a:lnTo>
                  <a:lnTo>
                    <a:pt x="1117" y="1850"/>
                  </a:lnTo>
                  <a:lnTo>
                    <a:pt x="1119" y="1850"/>
                  </a:lnTo>
                  <a:lnTo>
                    <a:pt x="1119" y="1850"/>
                  </a:lnTo>
                  <a:lnTo>
                    <a:pt x="1123" y="1850"/>
                  </a:lnTo>
                  <a:lnTo>
                    <a:pt x="1123" y="1850"/>
                  </a:lnTo>
                  <a:lnTo>
                    <a:pt x="1125" y="1850"/>
                  </a:lnTo>
                  <a:lnTo>
                    <a:pt x="1125" y="1852"/>
                  </a:lnTo>
                  <a:lnTo>
                    <a:pt x="1127" y="1852"/>
                  </a:lnTo>
                  <a:lnTo>
                    <a:pt x="1127" y="1852"/>
                  </a:lnTo>
                  <a:lnTo>
                    <a:pt x="1127" y="1852"/>
                  </a:lnTo>
                  <a:lnTo>
                    <a:pt x="1127" y="1852"/>
                  </a:lnTo>
                  <a:lnTo>
                    <a:pt x="1133" y="1852"/>
                  </a:lnTo>
                  <a:lnTo>
                    <a:pt x="1133" y="1852"/>
                  </a:lnTo>
                  <a:lnTo>
                    <a:pt x="1135" y="1852"/>
                  </a:lnTo>
                  <a:lnTo>
                    <a:pt x="1135" y="1852"/>
                  </a:lnTo>
                  <a:lnTo>
                    <a:pt x="1135" y="1852"/>
                  </a:lnTo>
                  <a:lnTo>
                    <a:pt x="1135" y="1854"/>
                  </a:lnTo>
                  <a:lnTo>
                    <a:pt x="1137" y="1854"/>
                  </a:lnTo>
                  <a:lnTo>
                    <a:pt x="1137" y="1854"/>
                  </a:lnTo>
                  <a:lnTo>
                    <a:pt x="1137" y="1854"/>
                  </a:lnTo>
                  <a:lnTo>
                    <a:pt x="1137" y="1854"/>
                  </a:lnTo>
                  <a:lnTo>
                    <a:pt x="1137" y="1856"/>
                  </a:lnTo>
                  <a:lnTo>
                    <a:pt x="1137" y="1858"/>
                  </a:lnTo>
                  <a:lnTo>
                    <a:pt x="1137" y="1858"/>
                  </a:lnTo>
                  <a:lnTo>
                    <a:pt x="1137" y="1860"/>
                  </a:lnTo>
                  <a:lnTo>
                    <a:pt x="1139" y="1860"/>
                  </a:lnTo>
                  <a:lnTo>
                    <a:pt x="1139" y="1860"/>
                  </a:lnTo>
                  <a:lnTo>
                    <a:pt x="1139" y="1860"/>
                  </a:lnTo>
                  <a:lnTo>
                    <a:pt x="1139" y="1862"/>
                  </a:lnTo>
                  <a:lnTo>
                    <a:pt x="1141" y="1862"/>
                  </a:lnTo>
                  <a:lnTo>
                    <a:pt x="1141" y="1862"/>
                  </a:lnTo>
                  <a:lnTo>
                    <a:pt x="1143" y="1862"/>
                  </a:lnTo>
                  <a:lnTo>
                    <a:pt x="1143" y="1864"/>
                  </a:lnTo>
                  <a:lnTo>
                    <a:pt x="1145" y="1864"/>
                  </a:lnTo>
                  <a:lnTo>
                    <a:pt x="1145" y="1864"/>
                  </a:lnTo>
                  <a:lnTo>
                    <a:pt x="1147" y="1864"/>
                  </a:lnTo>
                  <a:lnTo>
                    <a:pt x="1147" y="1866"/>
                  </a:lnTo>
                  <a:lnTo>
                    <a:pt x="1149" y="1866"/>
                  </a:lnTo>
                  <a:lnTo>
                    <a:pt x="1149" y="1864"/>
                  </a:lnTo>
                  <a:lnTo>
                    <a:pt x="1151" y="1864"/>
                  </a:lnTo>
                  <a:lnTo>
                    <a:pt x="1151" y="1864"/>
                  </a:lnTo>
                  <a:lnTo>
                    <a:pt x="1151" y="1864"/>
                  </a:lnTo>
                  <a:lnTo>
                    <a:pt x="1151" y="1862"/>
                  </a:lnTo>
                  <a:lnTo>
                    <a:pt x="1151" y="1862"/>
                  </a:lnTo>
                  <a:lnTo>
                    <a:pt x="1151" y="1864"/>
                  </a:lnTo>
                  <a:lnTo>
                    <a:pt x="1153" y="1864"/>
                  </a:lnTo>
                  <a:lnTo>
                    <a:pt x="1153" y="1860"/>
                  </a:lnTo>
                  <a:lnTo>
                    <a:pt x="1153" y="1860"/>
                  </a:lnTo>
                  <a:lnTo>
                    <a:pt x="1151" y="1858"/>
                  </a:lnTo>
                  <a:lnTo>
                    <a:pt x="1151" y="1858"/>
                  </a:lnTo>
                  <a:lnTo>
                    <a:pt x="1151" y="1856"/>
                  </a:lnTo>
                  <a:lnTo>
                    <a:pt x="1151" y="1856"/>
                  </a:lnTo>
                  <a:lnTo>
                    <a:pt x="1149" y="1854"/>
                  </a:lnTo>
                  <a:lnTo>
                    <a:pt x="1149" y="1854"/>
                  </a:lnTo>
                  <a:lnTo>
                    <a:pt x="1147" y="1854"/>
                  </a:lnTo>
                  <a:lnTo>
                    <a:pt x="1147" y="1852"/>
                  </a:lnTo>
                  <a:lnTo>
                    <a:pt x="1147" y="1850"/>
                  </a:lnTo>
                  <a:lnTo>
                    <a:pt x="1147" y="1848"/>
                  </a:lnTo>
                  <a:lnTo>
                    <a:pt x="1149" y="1848"/>
                  </a:lnTo>
                  <a:lnTo>
                    <a:pt x="1149" y="1848"/>
                  </a:lnTo>
                  <a:lnTo>
                    <a:pt x="1149" y="1848"/>
                  </a:lnTo>
                  <a:lnTo>
                    <a:pt x="1151" y="1846"/>
                  </a:lnTo>
                  <a:lnTo>
                    <a:pt x="1151" y="1844"/>
                  </a:lnTo>
                  <a:lnTo>
                    <a:pt x="1147" y="1844"/>
                  </a:lnTo>
                  <a:lnTo>
                    <a:pt x="1147" y="1838"/>
                  </a:lnTo>
                  <a:lnTo>
                    <a:pt x="1141" y="1838"/>
                  </a:lnTo>
                  <a:lnTo>
                    <a:pt x="1141" y="1838"/>
                  </a:lnTo>
                  <a:lnTo>
                    <a:pt x="1141" y="1836"/>
                  </a:lnTo>
                  <a:lnTo>
                    <a:pt x="1141" y="1834"/>
                  </a:lnTo>
                  <a:lnTo>
                    <a:pt x="1143" y="1832"/>
                  </a:lnTo>
                  <a:lnTo>
                    <a:pt x="1143" y="1832"/>
                  </a:lnTo>
                  <a:lnTo>
                    <a:pt x="1143" y="1830"/>
                  </a:lnTo>
                  <a:lnTo>
                    <a:pt x="1145" y="1829"/>
                  </a:lnTo>
                  <a:lnTo>
                    <a:pt x="1145" y="1827"/>
                  </a:lnTo>
                  <a:lnTo>
                    <a:pt x="1143" y="1825"/>
                  </a:lnTo>
                  <a:lnTo>
                    <a:pt x="1143" y="1823"/>
                  </a:lnTo>
                  <a:lnTo>
                    <a:pt x="1145" y="1823"/>
                  </a:lnTo>
                  <a:lnTo>
                    <a:pt x="1145" y="1821"/>
                  </a:lnTo>
                  <a:lnTo>
                    <a:pt x="1145" y="1821"/>
                  </a:lnTo>
                  <a:lnTo>
                    <a:pt x="1147" y="1819"/>
                  </a:lnTo>
                  <a:lnTo>
                    <a:pt x="1149" y="1817"/>
                  </a:lnTo>
                  <a:lnTo>
                    <a:pt x="1149" y="1815"/>
                  </a:lnTo>
                  <a:lnTo>
                    <a:pt x="1147" y="1815"/>
                  </a:lnTo>
                  <a:lnTo>
                    <a:pt x="1147" y="1813"/>
                  </a:lnTo>
                  <a:lnTo>
                    <a:pt x="1147" y="1813"/>
                  </a:lnTo>
                  <a:lnTo>
                    <a:pt x="1147" y="1813"/>
                  </a:lnTo>
                  <a:lnTo>
                    <a:pt x="1145" y="1811"/>
                  </a:lnTo>
                  <a:lnTo>
                    <a:pt x="1147" y="1811"/>
                  </a:lnTo>
                  <a:lnTo>
                    <a:pt x="1147" y="1809"/>
                  </a:lnTo>
                  <a:lnTo>
                    <a:pt x="1147" y="1809"/>
                  </a:lnTo>
                  <a:lnTo>
                    <a:pt x="1147" y="1807"/>
                  </a:lnTo>
                  <a:lnTo>
                    <a:pt x="1149" y="1807"/>
                  </a:lnTo>
                  <a:lnTo>
                    <a:pt x="1151" y="1807"/>
                  </a:lnTo>
                  <a:lnTo>
                    <a:pt x="1151" y="1807"/>
                  </a:lnTo>
                  <a:lnTo>
                    <a:pt x="1151" y="1805"/>
                  </a:lnTo>
                  <a:lnTo>
                    <a:pt x="1155" y="1805"/>
                  </a:lnTo>
                  <a:lnTo>
                    <a:pt x="1155" y="1805"/>
                  </a:lnTo>
                  <a:lnTo>
                    <a:pt x="1157" y="1805"/>
                  </a:lnTo>
                  <a:lnTo>
                    <a:pt x="1159" y="1803"/>
                  </a:lnTo>
                  <a:lnTo>
                    <a:pt x="1159" y="1803"/>
                  </a:lnTo>
                  <a:lnTo>
                    <a:pt x="1161" y="1803"/>
                  </a:lnTo>
                  <a:lnTo>
                    <a:pt x="1161" y="1799"/>
                  </a:lnTo>
                  <a:lnTo>
                    <a:pt x="1159" y="1799"/>
                  </a:lnTo>
                  <a:lnTo>
                    <a:pt x="1159" y="1799"/>
                  </a:lnTo>
                  <a:lnTo>
                    <a:pt x="1159" y="1797"/>
                  </a:lnTo>
                  <a:lnTo>
                    <a:pt x="1161" y="1797"/>
                  </a:lnTo>
                  <a:lnTo>
                    <a:pt x="1165" y="1793"/>
                  </a:lnTo>
                  <a:lnTo>
                    <a:pt x="1167" y="1793"/>
                  </a:lnTo>
                  <a:lnTo>
                    <a:pt x="1167" y="1791"/>
                  </a:lnTo>
                  <a:lnTo>
                    <a:pt x="1169" y="1791"/>
                  </a:lnTo>
                  <a:lnTo>
                    <a:pt x="1171" y="1789"/>
                  </a:lnTo>
                  <a:lnTo>
                    <a:pt x="1171" y="1787"/>
                  </a:lnTo>
                  <a:lnTo>
                    <a:pt x="1171" y="1785"/>
                  </a:lnTo>
                  <a:lnTo>
                    <a:pt x="1173" y="1785"/>
                  </a:lnTo>
                  <a:lnTo>
                    <a:pt x="1173" y="1785"/>
                  </a:lnTo>
                  <a:lnTo>
                    <a:pt x="1173" y="1781"/>
                  </a:lnTo>
                  <a:lnTo>
                    <a:pt x="1175" y="1779"/>
                  </a:lnTo>
                  <a:lnTo>
                    <a:pt x="1175" y="1779"/>
                  </a:lnTo>
                  <a:lnTo>
                    <a:pt x="1175" y="1775"/>
                  </a:lnTo>
                  <a:lnTo>
                    <a:pt x="1177" y="1773"/>
                  </a:lnTo>
                  <a:lnTo>
                    <a:pt x="1179" y="1773"/>
                  </a:lnTo>
                  <a:lnTo>
                    <a:pt x="1179" y="1771"/>
                  </a:lnTo>
                  <a:lnTo>
                    <a:pt x="1181" y="1771"/>
                  </a:lnTo>
                  <a:lnTo>
                    <a:pt x="1181" y="1769"/>
                  </a:lnTo>
                  <a:lnTo>
                    <a:pt x="1181" y="1767"/>
                  </a:lnTo>
                  <a:lnTo>
                    <a:pt x="1183" y="1767"/>
                  </a:lnTo>
                  <a:lnTo>
                    <a:pt x="1183" y="1763"/>
                  </a:lnTo>
                  <a:lnTo>
                    <a:pt x="1183" y="1761"/>
                  </a:lnTo>
                  <a:lnTo>
                    <a:pt x="1183" y="1759"/>
                  </a:lnTo>
                  <a:lnTo>
                    <a:pt x="1185" y="1759"/>
                  </a:lnTo>
                  <a:lnTo>
                    <a:pt x="1185" y="1759"/>
                  </a:lnTo>
                  <a:lnTo>
                    <a:pt x="1186" y="1759"/>
                  </a:lnTo>
                  <a:lnTo>
                    <a:pt x="1186" y="1757"/>
                  </a:lnTo>
                  <a:lnTo>
                    <a:pt x="1186" y="1757"/>
                  </a:lnTo>
                  <a:lnTo>
                    <a:pt x="1188" y="1757"/>
                  </a:lnTo>
                  <a:lnTo>
                    <a:pt x="1192" y="1757"/>
                  </a:lnTo>
                  <a:lnTo>
                    <a:pt x="1192" y="1755"/>
                  </a:lnTo>
                  <a:lnTo>
                    <a:pt x="1194" y="1755"/>
                  </a:lnTo>
                  <a:lnTo>
                    <a:pt x="1194" y="1753"/>
                  </a:lnTo>
                  <a:lnTo>
                    <a:pt x="1192" y="1753"/>
                  </a:lnTo>
                  <a:lnTo>
                    <a:pt x="1192" y="1751"/>
                  </a:lnTo>
                  <a:lnTo>
                    <a:pt x="1194" y="1751"/>
                  </a:lnTo>
                  <a:lnTo>
                    <a:pt x="1194" y="1749"/>
                  </a:lnTo>
                  <a:lnTo>
                    <a:pt x="1192" y="1749"/>
                  </a:lnTo>
                  <a:lnTo>
                    <a:pt x="1192" y="1749"/>
                  </a:lnTo>
                  <a:lnTo>
                    <a:pt x="1190" y="1747"/>
                  </a:lnTo>
                  <a:lnTo>
                    <a:pt x="1190" y="1745"/>
                  </a:lnTo>
                  <a:lnTo>
                    <a:pt x="1192" y="1743"/>
                  </a:lnTo>
                  <a:lnTo>
                    <a:pt x="1192" y="1741"/>
                  </a:lnTo>
                  <a:lnTo>
                    <a:pt x="1194" y="1741"/>
                  </a:lnTo>
                  <a:lnTo>
                    <a:pt x="1196" y="1739"/>
                  </a:lnTo>
                  <a:lnTo>
                    <a:pt x="1200" y="1739"/>
                  </a:lnTo>
                  <a:lnTo>
                    <a:pt x="1200" y="1741"/>
                  </a:lnTo>
                  <a:lnTo>
                    <a:pt x="1202" y="1741"/>
                  </a:lnTo>
                  <a:lnTo>
                    <a:pt x="1204" y="1741"/>
                  </a:lnTo>
                  <a:lnTo>
                    <a:pt x="1206" y="1741"/>
                  </a:lnTo>
                  <a:lnTo>
                    <a:pt x="1210" y="1739"/>
                  </a:lnTo>
                  <a:lnTo>
                    <a:pt x="1210" y="1737"/>
                  </a:lnTo>
                  <a:lnTo>
                    <a:pt x="1210" y="1735"/>
                  </a:lnTo>
                  <a:lnTo>
                    <a:pt x="1212" y="1733"/>
                  </a:lnTo>
                  <a:lnTo>
                    <a:pt x="1212" y="1733"/>
                  </a:lnTo>
                  <a:lnTo>
                    <a:pt x="1212" y="1733"/>
                  </a:lnTo>
                  <a:lnTo>
                    <a:pt x="1214" y="1733"/>
                  </a:lnTo>
                  <a:lnTo>
                    <a:pt x="1214" y="1731"/>
                  </a:lnTo>
                  <a:lnTo>
                    <a:pt x="1214" y="1731"/>
                  </a:lnTo>
                  <a:lnTo>
                    <a:pt x="1214" y="1731"/>
                  </a:lnTo>
                  <a:lnTo>
                    <a:pt x="1216" y="1731"/>
                  </a:lnTo>
                  <a:lnTo>
                    <a:pt x="1216" y="1731"/>
                  </a:lnTo>
                  <a:lnTo>
                    <a:pt x="1218" y="1731"/>
                  </a:lnTo>
                  <a:lnTo>
                    <a:pt x="1216" y="1729"/>
                  </a:lnTo>
                  <a:lnTo>
                    <a:pt x="1218" y="1729"/>
                  </a:lnTo>
                  <a:lnTo>
                    <a:pt x="1218" y="1729"/>
                  </a:lnTo>
                  <a:lnTo>
                    <a:pt x="1218" y="1727"/>
                  </a:lnTo>
                  <a:lnTo>
                    <a:pt x="1220" y="1727"/>
                  </a:lnTo>
                  <a:lnTo>
                    <a:pt x="1220" y="1727"/>
                  </a:lnTo>
                  <a:lnTo>
                    <a:pt x="1220" y="1727"/>
                  </a:lnTo>
                  <a:lnTo>
                    <a:pt x="1220" y="1724"/>
                  </a:lnTo>
                  <a:lnTo>
                    <a:pt x="1222" y="1722"/>
                  </a:lnTo>
                  <a:lnTo>
                    <a:pt x="1222" y="1720"/>
                  </a:lnTo>
                  <a:lnTo>
                    <a:pt x="1222" y="1720"/>
                  </a:lnTo>
                  <a:lnTo>
                    <a:pt x="1222" y="1718"/>
                  </a:lnTo>
                  <a:lnTo>
                    <a:pt x="1224" y="1716"/>
                  </a:lnTo>
                  <a:lnTo>
                    <a:pt x="1224" y="1714"/>
                  </a:lnTo>
                  <a:lnTo>
                    <a:pt x="1226" y="1714"/>
                  </a:lnTo>
                  <a:lnTo>
                    <a:pt x="1228" y="1712"/>
                  </a:lnTo>
                  <a:lnTo>
                    <a:pt x="1230" y="1712"/>
                  </a:lnTo>
                  <a:lnTo>
                    <a:pt x="1230" y="1710"/>
                  </a:lnTo>
                  <a:lnTo>
                    <a:pt x="1232" y="1708"/>
                  </a:lnTo>
                  <a:lnTo>
                    <a:pt x="1232" y="1704"/>
                  </a:lnTo>
                  <a:lnTo>
                    <a:pt x="1230" y="1704"/>
                  </a:lnTo>
                  <a:lnTo>
                    <a:pt x="1228" y="1702"/>
                  </a:lnTo>
                  <a:lnTo>
                    <a:pt x="1228" y="1702"/>
                  </a:lnTo>
                  <a:lnTo>
                    <a:pt x="1230" y="1700"/>
                  </a:lnTo>
                  <a:lnTo>
                    <a:pt x="1230" y="1696"/>
                  </a:lnTo>
                  <a:lnTo>
                    <a:pt x="1232" y="1694"/>
                  </a:lnTo>
                  <a:lnTo>
                    <a:pt x="1232" y="1692"/>
                  </a:lnTo>
                  <a:lnTo>
                    <a:pt x="1234" y="1690"/>
                  </a:lnTo>
                  <a:lnTo>
                    <a:pt x="1234" y="1688"/>
                  </a:lnTo>
                  <a:lnTo>
                    <a:pt x="1234" y="1686"/>
                  </a:lnTo>
                  <a:lnTo>
                    <a:pt x="1236" y="1684"/>
                  </a:lnTo>
                  <a:lnTo>
                    <a:pt x="1236" y="1684"/>
                  </a:lnTo>
                  <a:lnTo>
                    <a:pt x="1238" y="1682"/>
                  </a:lnTo>
                  <a:lnTo>
                    <a:pt x="1238" y="1680"/>
                  </a:lnTo>
                  <a:lnTo>
                    <a:pt x="1238" y="1678"/>
                  </a:lnTo>
                  <a:lnTo>
                    <a:pt x="1238" y="1676"/>
                  </a:lnTo>
                  <a:lnTo>
                    <a:pt x="1240" y="1676"/>
                  </a:lnTo>
                  <a:lnTo>
                    <a:pt x="1240" y="1676"/>
                  </a:lnTo>
                  <a:lnTo>
                    <a:pt x="1242" y="1676"/>
                  </a:lnTo>
                  <a:lnTo>
                    <a:pt x="1244" y="1674"/>
                  </a:lnTo>
                  <a:lnTo>
                    <a:pt x="1244" y="1672"/>
                  </a:lnTo>
                  <a:lnTo>
                    <a:pt x="1246" y="1672"/>
                  </a:lnTo>
                  <a:lnTo>
                    <a:pt x="1246" y="1672"/>
                  </a:lnTo>
                  <a:lnTo>
                    <a:pt x="1252" y="1672"/>
                  </a:lnTo>
                  <a:lnTo>
                    <a:pt x="1254" y="1672"/>
                  </a:lnTo>
                  <a:lnTo>
                    <a:pt x="1254" y="1674"/>
                  </a:lnTo>
                  <a:lnTo>
                    <a:pt x="1254" y="1674"/>
                  </a:lnTo>
                  <a:lnTo>
                    <a:pt x="1254" y="1674"/>
                  </a:lnTo>
                  <a:lnTo>
                    <a:pt x="1256" y="1674"/>
                  </a:lnTo>
                  <a:lnTo>
                    <a:pt x="1256" y="1674"/>
                  </a:lnTo>
                  <a:lnTo>
                    <a:pt x="1260" y="1674"/>
                  </a:lnTo>
                  <a:lnTo>
                    <a:pt x="1260" y="1672"/>
                  </a:lnTo>
                  <a:lnTo>
                    <a:pt x="1260" y="1672"/>
                  </a:lnTo>
                  <a:lnTo>
                    <a:pt x="1262" y="1672"/>
                  </a:lnTo>
                  <a:lnTo>
                    <a:pt x="1262" y="1672"/>
                  </a:lnTo>
                  <a:lnTo>
                    <a:pt x="1262" y="1670"/>
                  </a:lnTo>
                  <a:lnTo>
                    <a:pt x="1264" y="1670"/>
                  </a:lnTo>
                  <a:lnTo>
                    <a:pt x="1264" y="1668"/>
                  </a:lnTo>
                  <a:lnTo>
                    <a:pt x="1264" y="1668"/>
                  </a:lnTo>
                  <a:lnTo>
                    <a:pt x="1266" y="1668"/>
                  </a:lnTo>
                  <a:lnTo>
                    <a:pt x="1266" y="1666"/>
                  </a:lnTo>
                  <a:lnTo>
                    <a:pt x="1266" y="1666"/>
                  </a:lnTo>
                  <a:lnTo>
                    <a:pt x="1266" y="1666"/>
                  </a:lnTo>
                  <a:lnTo>
                    <a:pt x="1266" y="1664"/>
                  </a:lnTo>
                  <a:lnTo>
                    <a:pt x="1264" y="1664"/>
                  </a:lnTo>
                  <a:lnTo>
                    <a:pt x="1264" y="1662"/>
                  </a:lnTo>
                  <a:lnTo>
                    <a:pt x="1264" y="1662"/>
                  </a:lnTo>
                  <a:lnTo>
                    <a:pt x="1262" y="1662"/>
                  </a:lnTo>
                  <a:lnTo>
                    <a:pt x="1262" y="1660"/>
                  </a:lnTo>
                  <a:lnTo>
                    <a:pt x="1262" y="1660"/>
                  </a:lnTo>
                  <a:lnTo>
                    <a:pt x="1262" y="1660"/>
                  </a:lnTo>
                  <a:lnTo>
                    <a:pt x="1262" y="1660"/>
                  </a:lnTo>
                  <a:lnTo>
                    <a:pt x="1262" y="1658"/>
                  </a:lnTo>
                  <a:lnTo>
                    <a:pt x="1262" y="1658"/>
                  </a:lnTo>
                  <a:lnTo>
                    <a:pt x="1260" y="1658"/>
                  </a:lnTo>
                  <a:lnTo>
                    <a:pt x="1260" y="1656"/>
                  </a:lnTo>
                  <a:lnTo>
                    <a:pt x="1262" y="1656"/>
                  </a:lnTo>
                  <a:lnTo>
                    <a:pt x="1262" y="1656"/>
                  </a:lnTo>
                  <a:lnTo>
                    <a:pt x="1264" y="1656"/>
                  </a:lnTo>
                  <a:lnTo>
                    <a:pt x="1264" y="1656"/>
                  </a:lnTo>
                  <a:lnTo>
                    <a:pt x="1264" y="1656"/>
                  </a:lnTo>
                  <a:lnTo>
                    <a:pt x="1264" y="1656"/>
                  </a:lnTo>
                  <a:lnTo>
                    <a:pt x="1266" y="1656"/>
                  </a:lnTo>
                  <a:lnTo>
                    <a:pt x="1266" y="1654"/>
                  </a:lnTo>
                  <a:lnTo>
                    <a:pt x="1264" y="1654"/>
                  </a:lnTo>
                  <a:lnTo>
                    <a:pt x="1264" y="1652"/>
                  </a:lnTo>
                  <a:lnTo>
                    <a:pt x="1264" y="1652"/>
                  </a:lnTo>
                  <a:lnTo>
                    <a:pt x="1264" y="1650"/>
                  </a:lnTo>
                  <a:lnTo>
                    <a:pt x="1264" y="1650"/>
                  </a:lnTo>
                  <a:lnTo>
                    <a:pt x="1264" y="1648"/>
                  </a:lnTo>
                  <a:lnTo>
                    <a:pt x="1266" y="1648"/>
                  </a:lnTo>
                  <a:lnTo>
                    <a:pt x="1266" y="1648"/>
                  </a:lnTo>
                  <a:lnTo>
                    <a:pt x="1264" y="1646"/>
                  </a:lnTo>
                  <a:lnTo>
                    <a:pt x="1264" y="1642"/>
                  </a:lnTo>
                  <a:lnTo>
                    <a:pt x="1266" y="1642"/>
                  </a:lnTo>
                  <a:lnTo>
                    <a:pt x="1266" y="1642"/>
                  </a:lnTo>
                  <a:lnTo>
                    <a:pt x="1266" y="1640"/>
                  </a:lnTo>
                  <a:lnTo>
                    <a:pt x="1268" y="1640"/>
                  </a:lnTo>
                  <a:lnTo>
                    <a:pt x="1268" y="1642"/>
                  </a:lnTo>
                  <a:lnTo>
                    <a:pt x="1270" y="1642"/>
                  </a:lnTo>
                  <a:lnTo>
                    <a:pt x="1270" y="1644"/>
                  </a:lnTo>
                  <a:lnTo>
                    <a:pt x="1270" y="1644"/>
                  </a:lnTo>
                  <a:lnTo>
                    <a:pt x="1270" y="1642"/>
                  </a:lnTo>
                  <a:lnTo>
                    <a:pt x="1272" y="1642"/>
                  </a:lnTo>
                  <a:lnTo>
                    <a:pt x="1274" y="1640"/>
                  </a:lnTo>
                  <a:lnTo>
                    <a:pt x="1274" y="1640"/>
                  </a:lnTo>
                  <a:lnTo>
                    <a:pt x="1274" y="1640"/>
                  </a:lnTo>
                  <a:lnTo>
                    <a:pt x="1278" y="1640"/>
                  </a:lnTo>
                  <a:lnTo>
                    <a:pt x="1280" y="1638"/>
                  </a:lnTo>
                  <a:lnTo>
                    <a:pt x="1282" y="1638"/>
                  </a:lnTo>
                  <a:lnTo>
                    <a:pt x="1280" y="1638"/>
                  </a:lnTo>
                  <a:lnTo>
                    <a:pt x="1282" y="1636"/>
                  </a:lnTo>
                  <a:lnTo>
                    <a:pt x="1284" y="1636"/>
                  </a:lnTo>
                  <a:lnTo>
                    <a:pt x="1284" y="1636"/>
                  </a:lnTo>
                  <a:lnTo>
                    <a:pt x="1286" y="1636"/>
                  </a:lnTo>
                  <a:lnTo>
                    <a:pt x="1286" y="1638"/>
                  </a:lnTo>
                  <a:lnTo>
                    <a:pt x="1288" y="1638"/>
                  </a:lnTo>
                  <a:lnTo>
                    <a:pt x="1288" y="1636"/>
                  </a:lnTo>
                  <a:lnTo>
                    <a:pt x="1288" y="1636"/>
                  </a:lnTo>
                  <a:lnTo>
                    <a:pt x="1288" y="1638"/>
                  </a:lnTo>
                  <a:lnTo>
                    <a:pt x="1289" y="1638"/>
                  </a:lnTo>
                  <a:lnTo>
                    <a:pt x="1289" y="1638"/>
                  </a:lnTo>
                  <a:lnTo>
                    <a:pt x="1291" y="1638"/>
                  </a:lnTo>
                  <a:lnTo>
                    <a:pt x="1291" y="1640"/>
                  </a:lnTo>
                  <a:lnTo>
                    <a:pt x="1291" y="1638"/>
                  </a:lnTo>
                  <a:lnTo>
                    <a:pt x="1291" y="1638"/>
                  </a:lnTo>
                  <a:lnTo>
                    <a:pt x="1291" y="1640"/>
                  </a:lnTo>
                  <a:lnTo>
                    <a:pt x="1293" y="1640"/>
                  </a:lnTo>
                  <a:lnTo>
                    <a:pt x="1293" y="1638"/>
                  </a:lnTo>
                  <a:lnTo>
                    <a:pt x="1295" y="1638"/>
                  </a:lnTo>
                  <a:lnTo>
                    <a:pt x="1295" y="1638"/>
                  </a:lnTo>
                  <a:lnTo>
                    <a:pt x="1293" y="1638"/>
                  </a:lnTo>
                  <a:lnTo>
                    <a:pt x="1293" y="1636"/>
                  </a:lnTo>
                  <a:lnTo>
                    <a:pt x="1293" y="1636"/>
                  </a:lnTo>
                  <a:lnTo>
                    <a:pt x="1293" y="1634"/>
                  </a:lnTo>
                  <a:lnTo>
                    <a:pt x="1293" y="1634"/>
                  </a:lnTo>
                  <a:lnTo>
                    <a:pt x="1293" y="1632"/>
                  </a:lnTo>
                  <a:lnTo>
                    <a:pt x="1293" y="1632"/>
                  </a:lnTo>
                  <a:lnTo>
                    <a:pt x="1293" y="1630"/>
                  </a:lnTo>
                  <a:lnTo>
                    <a:pt x="1293" y="1630"/>
                  </a:lnTo>
                  <a:lnTo>
                    <a:pt x="1293" y="1628"/>
                  </a:lnTo>
                  <a:lnTo>
                    <a:pt x="1293" y="1628"/>
                  </a:lnTo>
                  <a:lnTo>
                    <a:pt x="1293" y="1628"/>
                  </a:lnTo>
                  <a:lnTo>
                    <a:pt x="1293" y="1626"/>
                  </a:lnTo>
                  <a:lnTo>
                    <a:pt x="1293" y="1626"/>
                  </a:lnTo>
                  <a:lnTo>
                    <a:pt x="1295" y="1626"/>
                  </a:lnTo>
                  <a:lnTo>
                    <a:pt x="1295" y="1624"/>
                  </a:lnTo>
                  <a:lnTo>
                    <a:pt x="1297" y="1624"/>
                  </a:lnTo>
                  <a:lnTo>
                    <a:pt x="1297" y="1624"/>
                  </a:lnTo>
                  <a:lnTo>
                    <a:pt x="1297" y="1622"/>
                  </a:lnTo>
                  <a:lnTo>
                    <a:pt x="1299" y="1622"/>
                  </a:lnTo>
                  <a:lnTo>
                    <a:pt x="1299" y="1624"/>
                  </a:lnTo>
                  <a:lnTo>
                    <a:pt x="1299" y="1624"/>
                  </a:lnTo>
                  <a:lnTo>
                    <a:pt x="1299" y="1626"/>
                  </a:lnTo>
                  <a:lnTo>
                    <a:pt x="1301" y="1626"/>
                  </a:lnTo>
                  <a:lnTo>
                    <a:pt x="1301" y="1628"/>
                  </a:lnTo>
                  <a:lnTo>
                    <a:pt x="1301" y="1628"/>
                  </a:lnTo>
                  <a:lnTo>
                    <a:pt x="1301" y="1630"/>
                  </a:lnTo>
                  <a:lnTo>
                    <a:pt x="1303" y="1630"/>
                  </a:lnTo>
                  <a:lnTo>
                    <a:pt x="1303" y="1632"/>
                  </a:lnTo>
                  <a:lnTo>
                    <a:pt x="1303" y="1632"/>
                  </a:lnTo>
                  <a:lnTo>
                    <a:pt x="1305" y="1630"/>
                  </a:lnTo>
                  <a:lnTo>
                    <a:pt x="1305" y="1632"/>
                  </a:lnTo>
                  <a:lnTo>
                    <a:pt x="1309" y="1632"/>
                  </a:lnTo>
                  <a:lnTo>
                    <a:pt x="1309" y="1632"/>
                  </a:lnTo>
                  <a:lnTo>
                    <a:pt x="1309" y="1634"/>
                  </a:lnTo>
                  <a:lnTo>
                    <a:pt x="1309" y="1634"/>
                  </a:lnTo>
                  <a:lnTo>
                    <a:pt x="1311" y="1634"/>
                  </a:lnTo>
                  <a:lnTo>
                    <a:pt x="1311" y="1636"/>
                  </a:lnTo>
                  <a:lnTo>
                    <a:pt x="1313" y="1636"/>
                  </a:lnTo>
                  <a:lnTo>
                    <a:pt x="1313" y="1642"/>
                  </a:lnTo>
                  <a:lnTo>
                    <a:pt x="1315" y="1642"/>
                  </a:lnTo>
                  <a:lnTo>
                    <a:pt x="1315" y="1644"/>
                  </a:lnTo>
                  <a:lnTo>
                    <a:pt x="1317" y="1644"/>
                  </a:lnTo>
                  <a:lnTo>
                    <a:pt x="1317" y="1644"/>
                  </a:lnTo>
                  <a:lnTo>
                    <a:pt x="1319" y="1644"/>
                  </a:lnTo>
                  <a:lnTo>
                    <a:pt x="1321" y="1646"/>
                  </a:lnTo>
                  <a:lnTo>
                    <a:pt x="1321" y="1644"/>
                  </a:lnTo>
                  <a:lnTo>
                    <a:pt x="1321" y="1644"/>
                  </a:lnTo>
                  <a:lnTo>
                    <a:pt x="1321" y="1646"/>
                  </a:lnTo>
                  <a:lnTo>
                    <a:pt x="1323" y="1646"/>
                  </a:lnTo>
                  <a:lnTo>
                    <a:pt x="1323" y="1646"/>
                  </a:lnTo>
                  <a:lnTo>
                    <a:pt x="1323" y="1646"/>
                  </a:lnTo>
                  <a:lnTo>
                    <a:pt x="1325" y="1648"/>
                  </a:lnTo>
                  <a:lnTo>
                    <a:pt x="1325" y="1650"/>
                  </a:lnTo>
                  <a:lnTo>
                    <a:pt x="1327" y="1650"/>
                  </a:lnTo>
                  <a:lnTo>
                    <a:pt x="1327" y="1644"/>
                  </a:lnTo>
                  <a:lnTo>
                    <a:pt x="1329" y="1642"/>
                  </a:lnTo>
                  <a:lnTo>
                    <a:pt x="1329" y="1642"/>
                  </a:lnTo>
                  <a:lnTo>
                    <a:pt x="1329" y="1642"/>
                  </a:lnTo>
                  <a:lnTo>
                    <a:pt x="1329" y="1640"/>
                  </a:lnTo>
                  <a:lnTo>
                    <a:pt x="1333" y="1640"/>
                  </a:lnTo>
                  <a:lnTo>
                    <a:pt x="1335" y="1642"/>
                  </a:lnTo>
                  <a:lnTo>
                    <a:pt x="1335" y="1644"/>
                  </a:lnTo>
                  <a:lnTo>
                    <a:pt x="1335" y="1644"/>
                  </a:lnTo>
                  <a:lnTo>
                    <a:pt x="1335" y="1644"/>
                  </a:lnTo>
                  <a:lnTo>
                    <a:pt x="1337" y="1644"/>
                  </a:lnTo>
                  <a:lnTo>
                    <a:pt x="1337" y="1644"/>
                  </a:lnTo>
                  <a:lnTo>
                    <a:pt x="1339" y="1644"/>
                  </a:lnTo>
                  <a:lnTo>
                    <a:pt x="1339" y="1642"/>
                  </a:lnTo>
                  <a:lnTo>
                    <a:pt x="1339" y="1642"/>
                  </a:lnTo>
                  <a:lnTo>
                    <a:pt x="1341" y="1642"/>
                  </a:lnTo>
                  <a:lnTo>
                    <a:pt x="1341" y="1640"/>
                  </a:lnTo>
                  <a:lnTo>
                    <a:pt x="1341" y="1640"/>
                  </a:lnTo>
                  <a:lnTo>
                    <a:pt x="1345" y="1640"/>
                  </a:lnTo>
                  <a:lnTo>
                    <a:pt x="1345" y="1642"/>
                  </a:lnTo>
                  <a:lnTo>
                    <a:pt x="1345" y="1642"/>
                  </a:lnTo>
                  <a:lnTo>
                    <a:pt x="1347" y="1642"/>
                  </a:lnTo>
                  <a:lnTo>
                    <a:pt x="1347" y="1644"/>
                  </a:lnTo>
                  <a:lnTo>
                    <a:pt x="1349" y="1644"/>
                  </a:lnTo>
                  <a:lnTo>
                    <a:pt x="1351" y="1644"/>
                  </a:lnTo>
                  <a:lnTo>
                    <a:pt x="1351" y="1644"/>
                  </a:lnTo>
                  <a:lnTo>
                    <a:pt x="1351" y="1644"/>
                  </a:lnTo>
                  <a:lnTo>
                    <a:pt x="1351" y="1646"/>
                  </a:lnTo>
                  <a:lnTo>
                    <a:pt x="1353" y="1646"/>
                  </a:lnTo>
                  <a:lnTo>
                    <a:pt x="1353" y="1648"/>
                  </a:lnTo>
                  <a:lnTo>
                    <a:pt x="1351" y="1648"/>
                  </a:lnTo>
                  <a:lnTo>
                    <a:pt x="1351" y="1654"/>
                  </a:lnTo>
                  <a:lnTo>
                    <a:pt x="1353" y="1654"/>
                  </a:lnTo>
                  <a:lnTo>
                    <a:pt x="1353" y="1660"/>
                  </a:lnTo>
                  <a:lnTo>
                    <a:pt x="1355" y="1660"/>
                  </a:lnTo>
                  <a:lnTo>
                    <a:pt x="1355" y="1660"/>
                  </a:lnTo>
                  <a:lnTo>
                    <a:pt x="1355" y="1658"/>
                  </a:lnTo>
                  <a:lnTo>
                    <a:pt x="1357" y="1658"/>
                  </a:lnTo>
                  <a:lnTo>
                    <a:pt x="1357" y="1652"/>
                  </a:lnTo>
                  <a:lnTo>
                    <a:pt x="1357" y="1652"/>
                  </a:lnTo>
                  <a:lnTo>
                    <a:pt x="1357" y="1650"/>
                  </a:lnTo>
                  <a:lnTo>
                    <a:pt x="1357" y="1650"/>
                  </a:lnTo>
                  <a:lnTo>
                    <a:pt x="1357" y="1648"/>
                  </a:lnTo>
                  <a:lnTo>
                    <a:pt x="1357" y="1648"/>
                  </a:lnTo>
                  <a:lnTo>
                    <a:pt x="1357" y="1646"/>
                  </a:lnTo>
                  <a:lnTo>
                    <a:pt x="1357" y="1646"/>
                  </a:lnTo>
                  <a:lnTo>
                    <a:pt x="1357" y="1642"/>
                  </a:lnTo>
                  <a:lnTo>
                    <a:pt x="1359" y="1642"/>
                  </a:lnTo>
                  <a:lnTo>
                    <a:pt x="1359" y="1640"/>
                  </a:lnTo>
                  <a:lnTo>
                    <a:pt x="1359" y="1640"/>
                  </a:lnTo>
                  <a:lnTo>
                    <a:pt x="1359" y="1640"/>
                  </a:lnTo>
                  <a:lnTo>
                    <a:pt x="1361" y="1640"/>
                  </a:lnTo>
                  <a:lnTo>
                    <a:pt x="1361" y="1636"/>
                  </a:lnTo>
                  <a:lnTo>
                    <a:pt x="1361" y="1636"/>
                  </a:lnTo>
                  <a:lnTo>
                    <a:pt x="1361" y="1636"/>
                  </a:lnTo>
                  <a:lnTo>
                    <a:pt x="1361" y="1634"/>
                  </a:lnTo>
                  <a:lnTo>
                    <a:pt x="1361" y="1634"/>
                  </a:lnTo>
                  <a:lnTo>
                    <a:pt x="1361" y="1632"/>
                  </a:lnTo>
                  <a:lnTo>
                    <a:pt x="1363" y="1632"/>
                  </a:lnTo>
                  <a:lnTo>
                    <a:pt x="1363" y="1632"/>
                  </a:lnTo>
                  <a:lnTo>
                    <a:pt x="1363" y="1632"/>
                  </a:lnTo>
                  <a:lnTo>
                    <a:pt x="1363" y="1630"/>
                  </a:lnTo>
                  <a:lnTo>
                    <a:pt x="1365" y="1630"/>
                  </a:lnTo>
                  <a:lnTo>
                    <a:pt x="1365" y="1630"/>
                  </a:lnTo>
                  <a:lnTo>
                    <a:pt x="1365" y="1628"/>
                  </a:lnTo>
                  <a:lnTo>
                    <a:pt x="1365" y="1628"/>
                  </a:lnTo>
                  <a:lnTo>
                    <a:pt x="1367" y="1630"/>
                  </a:lnTo>
                  <a:lnTo>
                    <a:pt x="1369" y="1630"/>
                  </a:lnTo>
                  <a:lnTo>
                    <a:pt x="1369" y="1628"/>
                  </a:lnTo>
                  <a:lnTo>
                    <a:pt x="1369" y="1630"/>
                  </a:lnTo>
                  <a:lnTo>
                    <a:pt x="1371" y="1630"/>
                  </a:lnTo>
                  <a:lnTo>
                    <a:pt x="1371" y="1630"/>
                  </a:lnTo>
                  <a:lnTo>
                    <a:pt x="1375" y="1630"/>
                  </a:lnTo>
                  <a:lnTo>
                    <a:pt x="1375" y="1630"/>
                  </a:lnTo>
                  <a:lnTo>
                    <a:pt x="1377" y="1630"/>
                  </a:lnTo>
                  <a:lnTo>
                    <a:pt x="1377" y="1630"/>
                  </a:lnTo>
                  <a:lnTo>
                    <a:pt x="1377" y="1632"/>
                  </a:lnTo>
                  <a:lnTo>
                    <a:pt x="1379" y="1632"/>
                  </a:lnTo>
                  <a:lnTo>
                    <a:pt x="1379" y="1632"/>
                  </a:lnTo>
                  <a:lnTo>
                    <a:pt x="1381" y="1632"/>
                  </a:lnTo>
                  <a:lnTo>
                    <a:pt x="1381" y="1634"/>
                  </a:lnTo>
                  <a:lnTo>
                    <a:pt x="1383" y="1634"/>
                  </a:lnTo>
                  <a:lnTo>
                    <a:pt x="1383" y="1634"/>
                  </a:lnTo>
                  <a:lnTo>
                    <a:pt x="1383" y="1634"/>
                  </a:lnTo>
                  <a:lnTo>
                    <a:pt x="1385" y="1636"/>
                  </a:lnTo>
                  <a:lnTo>
                    <a:pt x="1387" y="1636"/>
                  </a:lnTo>
                  <a:lnTo>
                    <a:pt x="1387" y="1638"/>
                  </a:lnTo>
                  <a:lnTo>
                    <a:pt x="1387" y="1638"/>
                  </a:lnTo>
                  <a:lnTo>
                    <a:pt x="1389" y="1638"/>
                  </a:lnTo>
                  <a:lnTo>
                    <a:pt x="1389" y="1638"/>
                  </a:lnTo>
                  <a:lnTo>
                    <a:pt x="1389" y="1638"/>
                  </a:lnTo>
                  <a:lnTo>
                    <a:pt x="1391" y="1638"/>
                  </a:lnTo>
                  <a:lnTo>
                    <a:pt x="1391" y="1638"/>
                  </a:lnTo>
                  <a:lnTo>
                    <a:pt x="1391" y="1640"/>
                  </a:lnTo>
                  <a:lnTo>
                    <a:pt x="1393" y="1640"/>
                  </a:lnTo>
                  <a:lnTo>
                    <a:pt x="1393" y="1638"/>
                  </a:lnTo>
                  <a:lnTo>
                    <a:pt x="1393" y="1640"/>
                  </a:lnTo>
                  <a:lnTo>
                    <a:pt x="1394" y="1640"/>
                  </a:lnTo>
                  <a:lnTo>
                    <a:pt x="1394" y="1638"/>
                  </a:lnTo>
                  <a:lnTo>
                    <a:pt x="1396" y="1638"/>
                  </a:lnTo>
                  <a:lnTo>
                    <a:pt x="1396" y="1636"/>
                  </a:lnTo>
                  <a:lnTo>
                    <a:pt x="1396" y="1636"/>
                  </a:lnTo>
                  <a:lnTo>
                    <a:pt x="1396" y="1636"/>
                  </a:lnTo>
                  <a:lnTo>
                    <a:pt x="1398" y="1636"/>
                  </a:lnTo>
                  <a:lnTo>
                    <a:pt x="1398" y="1634"/>
                  </a:lnTo>
                  <a:lnTo>
                    <a:pt x="1398" y="1632"/>
                  </a:lnTo>
                  <a:lnTo>
                    <a:pt x="1400" y="1632"/>
                  </a:lnTo>
                  <a:lnTo>
                    <a:pt x="1400" y="1632"/>
                  </a:lnTo>
                  <a:lnTo>
                    <a:pt x="1400" y="1632"/>
                  </a:lnTo>
                  <a:lnTo>
                    <a:pt x="1402" y="1630"/>
                  </a:lnTo>
                  <a:lnTo>
                    <a:pt x="1402" y="1628"/>
                  </a:lnTo>
                  <a:lnTo>
                    <a:pt x="1402" y="1628"/>
                  </a:lnTo>
                  <a:lnTo>
                    <a:pt x="1404" y="1628"/>
                  </a:lnTo>
                  <a:lnTo>
                    <a:pt x="1404" y="1626"/>
                  </a:lnTo>
                  <a:lnTo>
                    <a:pt x="1408" y="1626"/>
                  </a:lnTo>
                  <a:lnTo>
                    <a:pt x="1408" y="1628"/>
                  </a:lnTo>
                  <a:lnTo>
                    <a:pt x="1412" y="1628"/>
                  </a:lnTo>
                  <a:lnTo>
                    <a:pt x="1412" y="1628"/>
                  </a:lnTo>
                  <a:lnTo>
                    <a:pt x="1418" y="1628"/>
                  </a:lnTo>
                  <a:lnTo>
                    <a:pt x="1418" y="1628"/>
                  </a:lnTo>
                  <a:lnTo>
                    <a:pt x="1422" y="1628"/>
                  </a:lnTo>
                  <a:lnTo>
                    <a:pt x="1422" y="1626"/>
                  </a:lnTo>
                  <a:lnTo>
                    <a:pt x="1424" y="1626"/>
                  </a:lnTo>
                  <a:lnTo>
                    <a:pt x="1424" y="1626"/>
                  </a:lnTo>
                  <a:lnTo>
                    <a:pt x="1426" y="1626"/>
                  </a:lnTo>
                  <a:lnTo>
                    <a:pt x="1426" y="1624"/>
                  </a:lnTo>
                  <a:lnTo>
                    <a:pt x="1426" y="1624"/>
                  </a:lnTo>
                  <a:lnTo>
                    <a:pt x="1428" y="1626"/>
                  </a:lnTo>
                  <a:lnTo>
                    <a:pt x="1428" y="1626"/>
                  </a:lnTo>
                  <a:lnTo>
                    <a:pt x="1428" y="1624"/>
                  </a:lnTo>
                  <a:lnTo>
                    <a:pt x="1430" y="1624"/>
                  </a:lnTo>
                  <a:lnTo>
                    <a:pt x="1430" y="1624"/>
                  </a:lnTo>
                  <a:lnTo>
                    <a:pt x="1430" y="1624"/>
                  </a:lnTo>
                  <a:lnTo>
                    <a:pt x="1430" y="1624"/>
                  </a:lnTo>
                  <a:lnTo>
                    <a:pt x="1432" y="1624"/>
                  </a:lnTo>
                  <a:lnTo>
                    <a:pt x="1432" y="1626"/>
                  </a:lnTo>
                  <a:lnTo>
                    <a:pt x="1434" y="1626"/>
                  </a:lnTo>
                  <a:lnTo>
                    <a:pt x="1434" y="1624"/>
                  </a:lnTo>
                  <a:lnTo>
                    <a:pt x="1436" y="1624"/>
                  </a:lnTo>
                  <a:lnTo>
                    <a:pt x="1436" y="1624"/>
                  </a:lnTo>
                  <a:lnTo>
                    <a:pt x="1436" y="1624"/>
                  </a:lnTo>
                  <a:lnTo>
                    <a:pt x="1436" y="1622"/>
                  </a:lnTo>
                  <a:lnTo>
                    <a:pt x="1436" y="1622"/>
                  </a:lnTo>
                  <a:lnTo>
                    <a:pt x="1438" y="1622"/>
                  </a:lnTo>
                  <a:lnTo>
                    <a:pt x="1438" y="1620"/>
                  </a:lnTo>
                  <a:lnTo>
                    <a:pt x="1438" y="1620"/>
                  </a:lnTo>
                  <a:lnTo>
                    <a:pt x="1438" y="1619"/>
                  </a:lnTo>
                  <a:lnTo>
                    <a:pt x="1440" y="1619"/>
                  </a:lnTo>
                  <a:lnTo>
                    <a:pt x="1440" y="1619"/>
                  </a:lnTo>
                  <a:lnTo>
                    <a:pt x="1442" y="1617"/>
                  </a:lnTo>
                  <a:lnTo>
                    <a:pt x="1442" y="1617"/>
                  </a:lnTo>
                  <a:lnTo>
                    <a:pt x="1442" y="1617"/>
                  </a:lnTo>
                  <a:lnTo>
                    <a:pt x="1444" y="1617"/>
                  </a:lnTo>
                  <a:lnTo>
                    <a:pt x="1444" y="1615"/>
                  </a:lnTo>
                  <a:lnTo>
                    <a:pt x="1444" y="1615"/>
                  </a:lnTo>
                  <a:lnTo>
                    <a:pt x="1448" y="1615"/>
                  </a:lnTo>
                  <a:lnTo>
                    <a:pt x="1448" y="1613"/>
                  </a:lnTo>
                  <a:lnTo>
                    <a:pt x="1448" y="1613"/>
                  </a:lnTo>
                  <a:lnTo>
                    <a:pt x="1450" y="1613"/>
                  </a:lnTo>
                  <a:lnTo>
                    <a:pt x="1452" y="1613"/>
                  </a:lnTo>
                  <a:lnTo>
                    <a:pt x="1452" y="1611"/>
                  </a:lnTo>
                  <a:lnTo>
                    <a:pt x="1452" y="1611"/>
                  </a:lnTo>
                  <a:lnTo>
                    <a:pt x="1452" y="1609"/>
                  </a:lnTo>
                  <a:lnTo>
                    <a:pt x="1454" y="1607"/>
                  </a:lnTo>
                  <a:lnTo>
                    <a:pt x="1454" y="1607"/>
                  </a:lnTo>
                  <a:lnTo>
                    <a:pt x="1456" y="1607"/>
                  </a:lnTo>
                  <a:lnTo>
                    <a:pt x="1458" y="1607"/>
                  </a:lnTo>
                  <a:lnTo>
                    <a:pt x="1458" y="1607"/>
                  </a:lnTo>
                  <a:lnTo>
                    <a:pt x="1458" y="1607"/>
                  </a:lnTo>
                  <a:lnTo>
                    <a:pt x="1458" y="1609"/>
                  </a:lnTo>
                  <a:lnTo>
                    <a:pt x="1460" y="1609"/>
                  </a:lnTo>
                  <a:lnTo>
                    <a:pt x="1460" y="1607"/>
                  </a:lnTo>
                  <a:lnTo>
                    <a:pt x="1460" y="1607"/>
                  </a:lnTo>
                  <a:lnTo>
                    <a:pt x="1460" y="1607"/>
                  </a:lnTo>
                  <a:lnTo>
                    <a:pt x="1462" y="1605"/>
                  </a:lnTo>
                  <a:lnTo>
                    <a:pt x="1462" y="1605"/>
                  </a:lnTo>
                  <a:lnTo>
                    <a:pt x="1462" y="1605"/>
                  </a:lnTo>
                  <a:lnTo>
                    <a:pt x="1464" y="1605"/>
                  </a:lnTo>
                  <a:lnTo>
                    <a:pt x="1464" y="1603"/>
                  </a:lnTo>
                  <a:lnTo>
                    <a:pt x="1464" y="1603"/>
                  </a:lnTo>
                  <a:lnTo>
                    <a:pt x="1464" y="1601"/>
                  </a:lnTo>
                  <a:lnTo>
                    <a:pt x="1466" y="1601"/>
                  </a:lnTo>
                  <a:lnTo>
                    <a:pt x="1466" y="1601"/>
                  </a:lnTo>
                  <a:lnTo>
                    <a:pt x="1466" y="1601"/>
                  </a:lnTo>
                  <a:lnTo>
                    <a:pt x="1466" y="1599"/>
                  </a:lnTo>
                  <a:lnTo>
                    <a:pt x="1468" y="1599"/>
                  </a:lnTo>
                  <a:lnTo>
                    <a:pt x="1468" y="1597"/>
                  </a:lnTo>
                  <a:lnTo>
                    <a:pt x="1468" y="1599"/>
                  </a:lnTo>
                  <a:lnTo>
                    <a:pt x="1470" y="1599"/>
                  </a:lnTo>
                  <a:lnTo>
                    <a:pt x="1470" y="1599"/>
                  </a:lnTo>
                  <a:lnTo>
                    <a:pt x="1470" y="1601"/>
                  </a:lnTo>
                  <a:lnTo>
                    <a:pt x="1472" y="1601"/>
                  </a:lnTo>
                  <a:lnTo>
                    <a:pt x="1474" y="1601"/>
                  </a:lnTo>
                  <a:lnTo>
                    <a:pt x="1478" y="1601"/>
                  </a:lnTo>
                  <a:lnTo>
                    <a:pt x="1478" y="1601"/>
                  </a:lnTo>
                  <a:lnTo>
                    <a:pt x="1480" y="1601"/>
                  </a:lnTo>
                  <a:lnTo>
                    <a:pt x="1478" y="1601"/>
                  </a:lnTo>
                  <a:lnTo>
                    <a:pt x="1482" y="1601"/>
                  </a:lnTo>
                  <a:lnTo>
                    <a:pt x="1482" y="1601"/>
                  </a:lnTo>
                  <a:lnTo>
                    <a:pt x="1484" y="1601"/>
                  </a:lnTo>
                  <a:lnTo>
                    <a:pt x="1484" y="1601"/>
                  </a:lnTo>
                  <a:lnTo>
                    <a:pt x="1490" y="1601"/>
                  </a:lnTo>
                  <a:lnTo>
                    <a:pt x="1490" y="1599"/>
                  </a:lnTo>
                  <a:lnTo>
                    <a:pt x="1494" y="1599"/>
                  </a:lnTo>
                  <a:lnTo>
                    <a:pt x="1494" y="1601"/>
                  </a:lnTo>
                  <a:lnTo>
                    <a:pt x="1496" y="1601"/>
                  </a:lnTo>
                  <a:lnTo>
                    <a:pt x="1496" y="1601"/>
                  </a:lnTo>
                  <a:lnTo>
                    <a:pt x="1497" y="1601"/>
                  </a:lnTo>
                  <a:lnTo>
                    <a:pt x="1499" y="1603"/>
                  </a:lnTo>
                  <a:lnTo>
                    <a:pt x="1503" y="1603"/>
                  </a:lnTo>
                  <a:lnTo>
                    <a:pt x="1503" y="1603"/>
                  </a:lnTo>
                  <a:lnTo>
                    <a:pt x="1505" y="1603"/>
                  </a:lnTo>
                  <a:lnTo>
                    <a:pt x="1507" y="1603"/>
                  </a:lnTo>
                  <a:lnTo>
                    <a:pt x="1507" y="1603"/>
                  </a:lnTo>
                  <a:lnTo>
                    <a:pt x="1509" y="1603"/>
                  </a:lnTo>
                  <a:lnTo>
                    <a:pt x="1509" y="1603"/>
                  </a:lnTo>
                  <a:lnTo>
                    <a:pt x="1511" y="1603"/>
                  </a:lnTo>
                  <a:lnTo>
                    <a:pt x="1513" y="1605"/>
                  </a:lnTo>
                  <a:lnTo>
                    <a:pt x="1513" y="1605"/>
                  </a:lnTo>
                  <a:lnTo>
                    <a:pt x="1515" y="1607"/>
                  </a:lnTo>
                  <a:lnTo>
                    <a:pt x="1517" y="1609"/>
                  </a:lnTo>
                  <a:lnTo>
                    <a:pt x="1517" y="1609"/>
                  </a:lnTo>
                  <a:lnTo>
                    <a:pt x="1517" y="1613"/>
                  </a:lnTo>
                  <a:lnTo>
                    <a:pt x="1521" y="1613"/>
                  </a:lnTo>
                  <a:lnTo>
                    <a:pt x="1521" y="1613"/>
                  </a:lnTo>
                  <a:lnTo>
                    <a:pt x="1523" y="1613"/>
                  </a:lnTo>
                  <a:lnTo>
                    <a:pt x="1525" y="1613"/>
                  </a:lnTo>
                  <a:lnTo>
                    <a:pt x="1527" y="1615"/>
                  </a:lnTo>
                  <a:lnTo>
                    <a:pt x="1527" y="1617"/>
                  </a:lnTo>
                  <a:lnTo>
                    <a:pt x="1527" y="1619"/>
                  </a:lnTo>
                  <a:lnTo>
                    <a:pt x="1529" y="1619"/>
                  </a:lnTo>
                  <a:lnTo>
                    <a:pt x="1531" y="1620"/>
                  </a:lnTo>
                  <a:lnTo>
                    <a:pt x="1531" y="1622"/>
                  </a:lnTo>
                  <a:lnTo>
                    <a:pt x="1531" y="1622"/>
                  </a:lnTo>
                  <a:lnTo>
                    <a:pt x="1533" y="1622"/>
                  </a:lnTo>
                  <a:lnTo>
                    <a:pt x="1537" y="1622"/>
                  </a:lnTo>
                  <a:lnTo>
                    <a:pt x="1537" y="1624"/>
                  </a:lnTo>
                  <a:lnTo>
                    <a:pt x="1541" y="1624"/>
                  </a:lnTo>
                  <a:lnTo>
                    <a:pt x="1541" y="1622"/>
                  </a:lnTo>
                  <a:lnTo>
                    <a:pt x="1541" y="1622"/>
                  </a:lnTo>
                  <a:lnTo>
                    <a:pt x="1541" y="1622"/>
                  </a:lnTo>
                  <a:lnTo>
                    <a:pt x="1543" y="1620"/>
                  </a:lnTo>
                  <a:lnTo>
                    <a:pt x="1543" y="1622"/>
                  </a:lnTo>
                  <a:lnTo>
                    <a:pt x="1545" y="1622"/>
                  </a:lnTo>
                  <a:lnTo>
                    <a:pt x="1545" y="1622"/>
                  </a:lnTo>
                  <a:lnTo>
                    <a:pt x="1545" y="1622"/>
                  </a:lnTo>
                  <a:lnTo>
                    <a:pt x="1545" y="1624"/>
                  </a:lnTo>
                  <a:lnTo>
                    <a:pt x="1547" y="1624"/>
                  </a:lnTo>
                  <a:lnTo>
                    <a:pt x="1547" y="1624"/>
                  </a:lnTo>
                  <a:lnTo>
                    <a:pt x="1549" y="1624"/>
                  </a:lnTo>
                  <a:lnTo>
                    <a:pt x="1549" y="1626"/>
                  </a:lnTo>
                  <a:lnTo>
                    <a:pt x="1549" y="1626"/>
                  </a:lnTo>
                  <a:lnTo>
                    <a:pt x="1549" y="1626"/>
                  </a:lnTo>
                  <a:lnTo>
                    <a:pt x="1551" y="1628"/>
                  </a:lnTo>
                  <a:lnTo>
                    <a:pt x="1553" y="1628"/>
                  </a:lnTo>
                  <a:lnTo>
                    <a:pt x="1555" y="1630"/>
                  </a:lnTo>
                  <a:lnTo>
                    <a:pt x="1557" y="1630"/>
                  </a:lnTo>
                  <a:lnTo>
                    <a:pt x="1557" y="1632"/>
                  </a:lnTo>
                  <a:lnTo>
                    <a:pt x="1557" y="1632"/>
                  </a:lnTo>
                  <a:lnTo>
                    <a:pt x="1559" y="1632"/>
                  </a:lnTo>
                  <a:lnTo>
                    <a:pt x="1559" y="1634"/>
                  </a:lnTo>
                  <a:lnTo>
                    <a:pt x="1559" y="1634"/>
                  </a:lnTo>
                  <a:lnTo>
                    <a:pt x="1561" y="1634"/>
                  </a:lnTo>
                  <a:lnTo>
                    <a:pt x="1561" y="1634"/>
                  </a:lnTo>
                  <a:lnTo>
                    <a:pt x="1563" y="1636"/>
                  </a:lnTo>
                  <a:lnTo>
                    <a:pt x="1563" y="1636"/>
                  </a:lnTo>
                  <a:lnTo>
                    <a:pt x="1563" y="1636"/>
                  </a:lnTo>
                  <a:lnTo>
                    <a:pt x="1565" y="1636"/>
                  </a:lnTo>
                  <a:lnTo>
                    <a:pt x="1565" y="1636"/>
                  </a:lnTo>
                  <a:lnTo>
                    <a:pt x="1567" y="1636"/>
                  </a:lnTo>
                  <a:lnTo>
                    <a:pt x="1567" y="1638"/>
                  </a:lnTo>
                  <a:lnTo>
                    <a:pt x="1569" y="1638"/>
                  </a:lnTo>
                  <a:lnTo>
                    <a:pt x="1569" y="1638"/>
                  </a:lnTo>
                  <a:lnTo>
                    <a:pt x="1573" y="1638"/>
                  </a:lnTo>
                  <a:lnTo>
                    <a:pt x="1573" y="1640"/>
                  </a:lnTo>
                  <a:lnTo>
                    <a:pt x="1575" y="1640"/>
                  </a:lnTo>
                  <a:lnTo>
                    <a:pt x="1575" y="1640"/>
                  </a:lnTo>
                  <a:lnTo>
                    <a:pt x="1583" y="1640"/>
                  </a:lnTo>
                  <a:lnTo>
                    <a:pt x="1583" y="1642"/>
                  </a:lnTo>
                  <a:lnTo>
                    <a:pt x="1583" y="1642"/>
                  </a:lnTo>
                  <a:lnTo>
                    <a:pt x="1585" y="1642"/>
                  </a:lnTo>
                  <a:lnTo>
                    <a:pt x="1587" y="1642"/>
                  </a:lnTo>
                  <a:lnTo>
                    <a:pt x="1587" y="1644"/>
                  </a:lnTo>
                  <a:lnTo>
                    <a:pt x="1587" y="1644"/>
                  </a:lnTo>
                  <a:lnTo>
                    <a:pt x="1587" y="1646"/>
                  </a:lnTo>
                  <a:lnTo>
                    <a:pt x="1589" y="1646"/>
                  </a:lnTo>
                  <a:lnTo>
                    <a:pt x="1589" y="1650"/>
                  </a:lnTo>
                  <a:lnTo>
                    <a:pt x="1591" y="1650"/>
                  </a:lnTo>
                  <a:lnTo>
                    <a:pt x="1591" y="1654"/>
                  </a:lnTo>
                  <a:lnTo>
                    <a:pt x="1591" y="1654"/>
                  </a:lnTo>
                  <a:lnTo>
                    <a:pt x="1591" y="1658"/>
                  </a:lnTo>
                  <a:lnTo>
                    <a:pt x="1593" y="1658"/>
                  </a:lnTo>
                  <a:lnTo>
                    <a:pt x="1595" y="1658"/>
                  </a:lnTo>
                  <a:lnTo>
                    <a:pt x="1595" y="1658"/>
                  </a:lnTo>
                  <a:lnTo>
                    <a:pt x="1595" y="1658"/>
                  </a:lnTo>
                  <a:lnTo>
                    <a:pt x="1597" y="1658"/>
                  </a:lnTo>
                  <a:lnTo>
                    <a:pt x="1599" y="1658"/>
                  </a:lnTo>
                  <a:lnTo>
                    <a:pt x="1599" y="1658"/>
                  </a:lnTo>
                  <a:lnTo>
                    <a:pt x="1600" y="1658"/>
                  </a:lnTo>
                  <a:lnTo>
                    <a:pt x="1600" y="1656"/>
                  </a:lnTo>
                  <a:lnTo>
                    <a:pt x="1600" y="1656"/>
                  </a:lnTo>
                  <a:lnTo>
                    <a:pt x="1600" y="1656"/>
                  </a:lnTo>
                  <a:lnTo>
                    <a:pt x="1602" y="1656"/>
                  </a:lnTo>
                  <a:lnTo>
                    <a:pt x="1602" y="1658"/>
                  </a:lnTo>
                  <a:lnTo>
                    <a:pt x="1602" y="1658"/>
                  </a:lnTo>
                  <a:lnTo>
                    <a:pt x="1604" y="1658"/>
                  </a:lnTo>
                  <a:lnTo>
                    <a:pt x="1604" y="1658"/>
                  </a:lnTo>
                  <a:lnTo>
                    <a:pt x="1604" y="1658"/>
                  </a:lnTo>
                  <a:lnTo>
                    <a:pt x="1606" y="1656"/>
                  </a:lnTo>
                  <a:lnTo>
                    <a:pt x="1606" y="1656"/>
                  </a:lnTo>
                  <a:lnTo>
                    <a:pt x="1610" y="1656"/>
                  </a:lnTo>
                  <a:lnTo>
                    <a:pt x="1612" y="1654"/>
                  </a:lnTo>
                  <a:lnTo>
                    <a:pt x="1612" y="1654"/>
                  </a:lnTo>
                  <a:lnTo>
                    <a:pt x="1612" y="1654"/>
                  </a:lnTo>
                  <a:lnTo>
                    <a:pt x="1614" y="1654"/>
                  </a:lnTo>
                  <a:lnTo>
                    <a:pt x="1614" y="1656"/>
                  </a:lnTo>
                  <a:lnTo>
                    <a:pt x="1616" y="1656"/>
                  </a:lnTo>
                  <a:lnTo>
                    <a:pt x="1618" y="1654"/>
                  </a:lnTo>
                  <a:lnTo>
                    <a:pt x="1618" y="1654"/>
                  </a:lnTo>
                  <a:lnTo>
                    <a:pt x="1618" y="1654"/>
                  </a:lnTo>
                  <a:lnTo>
                    <a:pt x="1622" y="1654"/>
                  </a:lnTo>
                  <a:lnTo>
                    <a:pt x="1622" y="1652"/>
                  </a:lnTo>
                  <a:lnTo>
                    <a:pt x="1622" y="1652"/>
                  </a:lnTo>
                  <a:lnTo>
                    <a:pt x="1624" y="1652"/>
                  </a:lnTo>
                  <a:lnTo>
                    <a:pt x="1624" y="1650"/>
                  </a:lnTo>
                  <a:lnTo>
                    <a:pt x="1624" y="1650"/>
                  </a:lnTo>
                  <a:lnTo>
                    <a:pt x="1624" y="1650"/>
                  </a:lnTo>
                  <a:lnTo>
                    <a:pt x="1626" y="1650"/>
                  </a:lnTo>
                  <a:lnTo>
                    <a:pt x="1626" y="1648"/>
                  </a:lnTo>
                  <a:lnTo>
                    <a:pt x="1626" y="1648"/>
                  </a:lnTo>
                  <a:lnTo>
                    <a:pt x="1626" y="1650"/>
                  </a:lnTo>
                  <a:lnTo>
                    <a:pt x="1626" y="1650"/>
                  </a:lnTo>
                  <a:lnTo>
                    <a:pt x="1628" y="1650"/>
                  </a:lnTo>
                  <a:lnTo>
                    <a:pt x="1628" y="1654"/>
                  </a:lnTo>
                  <a:lnTo>
                    <a:pt x="1626" y="1654"/>
                  </a:lnTo>
                  <a:lnTo>
                    <a:pt x="1626" y="1656"/>
                  </a:lnTo>
                  <a:lnTo>
                    <a:pt x="1628" y="1656"/>
                  </a:lnTo>
                  <a:lnTo>
                    <a:pt x="1632" y="1660"/>
                  </a:lnTo>
                  <a:lnTo>
                    <a:pt x="1632" y="1660"/>
                  </a:lnTo>
                  <a:lnTo>
                    <a:pt x="1632" y="1660"/>
                  </a:lnTo>
                  <a:lnTo>
                    <a:pt x="1632" y="1660"/>
                  </a:lnTo>
                  <a:lnTo>
                    <a:pt x="1634" y="1660"/>
                  </a:lnTo>
                  <a:lnTo>
                    <a:pt x="1634" y="1662"/>
                  </a:lnTo>
                  <a:lnTo>
                    <a:pt x="1634" y="1662"/>
                  </a:lnTo>
                  <a:lnTo>
                    <a:pt x="1634" y="1662"/>
                  </a:lnTo>
                  <a:lnTo>
                    <a:pt x="1636" y="1662"/>
                  </a:lnTo>
                  <a:lnTo>
                    <a:pt x="1636" y="1662"/>
                  </a:lnTo>
                  <a:lnTo>
                    <a:pt x="1638" y="1662"/>
                  </a:lnTo>
                  <a:lnTo>
                    <a:pt x="1638" y="1660"/>
                  </a:lnTo>
                  <a:lnTo>
                    <a:pt x="1638" y="1660"/>
                  </a:lnTo>
                  <a:lnTo>
                    <a:pt x="1638" y="1660"/>
                  </a:lnTo>
                  <a:lnTo>
                    <a:pt x="1642" y="1660"/>
                  </a:lnTo>
                  <a:lnTo>
                    <a:pt x="1642" y="1660"/>
                  </a:lnTo>
                  <a:lnTo>
                    <a:pt x="1642" y="1660"/>
                  </a:lnTo>
                  <a:lnTo>
                    <a:pt x="1642" y="1658"/>
                  </a:lnTo>
                  <a:lnTo>
                    <a:pt x="1646" y="1658"/>
                  </a:lnTo>
                  <a:lnTo>
                    <a:pt x="1646" y="1656"/>
                  </a:lnTo>
                  <a:lnTo>
                    <a:pt x="1648" y="1656"/>
                  </a:lnTo>
                  <a:lnTo>
                    <a:pt x="1648" y="1656"/>
                  </a:lnTo>
                  <a:lnTo>
                    <a:pt x="1648" y="1656"/>
                  </a:lnTo>
                  <a:lnTo>
                    <a:pt x="1652" y="1656"/>
                  </a:lnTo>
                  <a:lnTo>
                    <a:pt x="1652" y="1658"/>
                  </a:lnTo>
                  <a:lnTo>
                    <a:pt x="1654" y="1658"/>
                  </a:lnTo>
                  <a:lnTo>
                    <a:pt x="1654" y="1656"/>
                  </a:lnTo>
                  <a:lnTo>
                    <a:pt x="1656" y="1656"/>
                  </a:lnTo>
                  <a:lnTo>
                    <a:pt x="1656" y="1656"/>
                  </a:lnTo>
                  <a:lnTo>
                    <a:pt x="1658" y="1656"/>
                  </a:lnTo>
                  <a:lnTo>
                    <a:pt x="1658" y="1654"/>
                  </a:lnTo>
                  <a:lnTo>
                    <a:pt x="1658" y="1654"/>
                  </a:lnTo>
                  <a:lnTo>
                    <a:pt x="1660" y="1654"/>
                  </a:lnTo>
                  <a:lnTo>
                    <a:pt x="1660" y="1652"/>
                  </a:lnTo>
                  <a:lnTo>
                    <a:pt x="1660" y="1652"/>
                  </a:lnTo>
                  <a:lnTo>
                    <a:pt x="1660" y="1650"/>
                  </a:lnTo>
                  <a:lnTo>
                    <a:pt x="1662" y="1648"/>
                  </a:lnTo>
                  <a:lnTo>
                    <a:pt x="1662" y="1646"/>
                  </a:lnTo>
                  <a:lnTo>
                    <a:pt x="1662" y="1646"/>
                  </a:lnTo>
                  <a:lnTo>
                    <a:pt x="1664" y="1646"/>
                  </a:lnTo>
                  <a:lnTo>
                    <a:pt x="1664" y="1644"/>
                  </a:lnTo>
                  <a:lnTo>
                    <a:pt x="1666" y="1644"/>
                  </a:lnTo>
                  <a:lnTo>
                    <a:pt x="1666" y="1644"/>
                  </a:lnTo>
                  <a:lnTo>
                    <a:pt x="1668" y="1644"/>
                  </a:lnTo>
                  <a:lnTo>
                    <a:pt x="1668" y="1642"/>
                  </a:lnTo>
                  <a:lnTo>
                    <a:pt x="1670" y="1642"/>
                  </a:lnTo>
                  <a:lnTo>
                    <a:pt x="1670" y="1640"/>
                  </a:lnTo>
                  <a:lnTo>
                    <a:pt x="1674" y="1640"/>
                  </a:lnTo>
                  <a:lnTo>
                    <a:pt x="1674" y="1638"/>
                  </a:lnTo>
                  <a:lnTo>
                    <a:pt x="1674" y="1638"/>
                  </a:lnTo>
                  <a:lnTo>
                    <a:pt x="1674" y="1638"/>
                  </a:lnTo>
                  <a:lnTo>
                    <a:pt x="1674" y="1636"/>
                  </a:lnTo>
                  <a:lnTo>
                    <a:pt x="1676" y="1636"/>
                  </a:lnTo>
                  <a:lnTo>
                    <a:pt x="1676" y="1636"/>
                  </a:lnTo>
                  <a:lnTo>
                    <a:pt x="1676" y="1636"/>
                  </a:lnTo>
                  <a:lnTo>
                    <a:pt x="1678" y="1636"/>
                  </a:lnTo>
                  <a:lnTo>
                    <a:pt x="1678" y="1638"/>
                  </a:lnTo>
                  <a:lnTo>
                    <a:pt x="1680" y="1638"/>
                  </a:lnTo>
                  <a:lnTo>
                    <a:pt x="1680" y="1636"/>
                  </a:lnTo>
                  <a:lnTo>
                    <a:pt x="1684" y="1636"/>
                  </a:lnTo>
                  <a:lnTo>
                    <a:pt x="1684" y="1638"/>
                  </a:lnTo>
                  <a:lnTo>
                    <a:pt x="1684" y="1638"/>
                  </a:lnTo>
                  <a:lnTo>
                    <a:pt x="1686" y="1636"/>
                  </a:lnTo>
                  <a:lnTo>
                    <a:pt x="1688" y="1636"/>
                  </a:lnTo>
                  <a:lnTo>
                    <a:pt x="1688" y="1638"/>
                  </a:lnTo>
                  <a:lnTo>
                    <a:pt x="1688" y="1638"/>
                  </a:lnTo>
                  <a:lnTo>
                    <a:pt x="1688" y="1638"/>
                  </a:lnTo>
                  <a:lnTo>
                    <a:pt x="1690" y="1638"/>
                  </a:lnTo>
                  <a:lnTo>
                    <a:pt x="1690" y="1640"/>
                  </a:lnTo>
                  <a:lnTo>
                    <a:pt x="1694" y="1640"/>
                  </a:lnTo>
                  <a:lnTo>
                    <a:pt x="1694" y="1638"/>
                  </a:lnTo>
                  <a:lnTo>
                    <a:pt x="1696" y="1638"/>
                  </a:lnTo>
                  <a:lnTo>
                    <a:pt x="1696" y="1636"/>
                  </a:lnTo>
                  <a:lnTo>
                    <a:pt x="1698" y="1636"/>
                  </a:lnTo>
                  <a:lnTo>
                    <a:pt x="1698" y="1638"/>
                  </a:lnTo>
                  <a:lnTo>
                    <a:pt x="1698" y="1638"/>
                  </a:lnTo>
                  <a:lnTo>
                    <a:pt x="1698" y="1640"/>
                  </a:lnTo>
                  <a:lnTo>
                    <a:pt x="1698" y="1640"/>
                  </a:lnTo>
                  <a:lnTo>
                    <a:pt x="1698" y="1640"/>
                  </a:lnTo>
                  <a:lnTo>
                    <a:pt x="1700" y="1640"/>
                  </a:lnTo>
                  <a:lnTo>
                    <a:pt x="1700" y="1642"/>
                  </a:lnTo>
                  <a:lnTo>
                    <a:pt x="1700" y="1642"/>
                  </a:lnTo>
                  <a:lnTo>
                    <a:pt x="1700" y="1646"/>
                  </a:lnTo>
                  <a:lnTo>
                    <a:pt x="1702" y="1646"/>
                  </a:lnTo>
                  <a:lnTo>
                    <a:pt x="1702" y="1646"/>
                  </a:lnTo>
                  <a:lnTo>
                    <a:pt x="1704" y="1646"/>
                  </a:lnTo>
                  <a:lnTo>
                    <a:pt x="1704" y="1648"/>
                  </a:lnTo>
                  <a:lnTo>
                    <a:pt x="1705" y="1648"/>
                  </a:lnTo>
                  <a:lnTo>
                    <a:pt x="1705" y="1648"/>
                  </a:lnTo>
                  <a:lnTo>
                    <a:pt x="1707" y="1648"/>
                  </a:lnTo>
                  <a:lnTo>
                    <a:pt x="1707" y="1648"/>
                  </a:lnTo>
                  <a:lnTo>
                    <a:pt x="1707" y="1648"/>
                  </a:lnTo>
                  <a:lnTo>
                    <a:pt x="1709" y="1648"/>
                  </a:lnTo>
                  <a:lnTo>
                    <a:pt x="1709" y="1650"/>
                  </a:lnTo>
                  <a:lnTo>
                    <a:pt x="1711" y="1650"/>
                  </a:lnTo>
                  <a:lnTo>
                    <a:pt x="1711" y="1650"/>
                  </a:lnTo>
                  <a:lnTo>
                    <a:pt x="1711" y="1650"/>
                  </a:lnTo>
                  <a:lnTo>
                    <a:pt x="1711" y="1652"/>
                  </a:lnTo>
                  <a:lnTo>
                    <a:pt x="1713" y="1652"/>
                  </a:lnTo>
                  <a:lnTo>
                    <a:pt x="1713" y="1654"/>
                  </a:lnTo>
                  <a:lnTo>
                    <a:pt x="1711" y="1654"/>
                  </a:lnTo>
                  <a:lnTo>
                    <a:pt x="1713" y="1656"/>
                  </a:lnTo>
                  <a:lnTo>
                    <a:pt x="1715" y="1656"/>
                  </a:lnTo>
                  <a:lnTo>
                    <a:pt x="1715" y="1658"/>
                  </a:lnTo>
                  <a:lnTo>
                    <a:pt x="1715" y="1658"/>
                  </a:lnTo>
                  <a:lnTo>
                    <a:pt x="1713" y="1658"/>
                  </a:lnTo>
                  <a:lnTo>
                    <a:pt x="1713" y="1660"/>
                  </a:lnTo>
                  <a:lnTo>
                    <a:pt x="1713" y="1660"/>
                  </a:lnTo>
                  <a:lnTo>
                    <a:pt x="1711" y="1660"/>
                  </a:lnTo>
                  <a:lnTo>
                    <a:pt x="1711" y="1662"/>
                  </a:lnTo>
                  <a:lnTo>
                    <a:pt x="1713" y="1664"/>
                  </a:lnTo>
                  <a:lnTo>
                    <a:pt x="1715" y="1664"/>
                  </a:lnTo>
                  <a:lnTo>
                    <a:pt x="1715" y="1664"/>
                  </a:lnTo>
                  <a:lnTo>
                    <a:pt x="1715" y="1666"/>
                  </a:lnTo>
                  <a:lnTo>
                    <a:pt x="1717" y="1666"/>
                  </a:lnTo>
                  <a:lnTo>
                    <a:pt x="1719" y="1666"/>
                  </a:lnTo>
                  <a:lnTo>
                    <a:pt x="1717" y="1668"/>
                  </a:lnTo>
                  <a:lnTo>
                    <a:pt x="1717" y="1668"/>
                  </a:lnTo>
                  <a:lnTo>
                    <a:pt x="1719" y="1668"/>
                  </a:lnTo>
                  <a:lnTo>
                    <a:pt x="1717" y="1668"/>
                  </a:lnTo>
                  <a:lnTo>
                    <a:pt x="1719" y="1670"/>
                  </a:lnTo>
                  <a:lnTo>
                    <a:pt x="1719" y="1668"/>
                  </a:lnTo>
                  <a:lnTo>
                    <a:pt x="1721" y="1668"/>
                  </a:lnTo>
                  <a:lnTo>
                    <a:pt x="1721" y="1666"/>
                  </a:lnTo>
                  <a:lnTo>
                    <a:pt x="1721" y="1666"/>
                  </a:lnTo>
                  <a:lnTo>
                    <a:pt x="1721" y="1666"/>
                  </a:lnTo>
                  <a:lnTo>
                    <a:pt x="1723" y="1666"/>
                  </a:lnTo>
                  <a:lnTo>
                    <a:pt x="1723" y="1664"/>
                  </a:lnTo>
                  <a:lnTo>
                    <a:pt x="1725" y="1664"/>
                  </a:lnTo>
                  <a:lnTo>
                    <a:pt x="1725" y="1666"/>
                  </a:lnTo>
                  <a:lnTo>
                    <a:pt x="1725" y="1666"/>
                  </a:lnTo>
                  <a:lnTo>
                    <a:pt x="1727" y="1664"/>
                  </a:lnTo>
                  <a:lnTo>
                    <a:pt x="1727" y="1664"/>
                  </a:lnTo>
                  <a:lnTo>
                    <a:pt x="1727" y="1664"/>
                  </a:lnTo>
                  <a:lnTo>
                    <a:pt x="1727" y="1664"/>
                  </a:lnTo>
                  <a:lnTo>
                    <a:pt x="1729" y="1664"/>
                  </a:lnTo>
                  <a:lnTo>
                    <a:pt x="1729" y="1666"/>
                  </a:lnTo>
                  <a:lnTo>
                    <a:pt x="1731" y="1666"/>
                  </a:lnTo>
                  <a:lnTo>
                    <a:pt x="1731" y="1664"/>
                  </a:lnTo>
                  <a:lnTo>
                    <a:pt x="1731" y="1664"/>
                  </a:lnTo>
                  <a:lnTo>
                    <a:pt x="1731" y="1664"/>
                  </a:lnTo>
                  <a:lnTo>
                    <a:pt x="1731" y="1664"/>
                  </a:lnTo>
                  <a:lnTo>
                    <a:pt x="1731" y="1664"/>
                  </a:lnTo>
                  <a:lnTo>
                    <a:pt x="1733" y="1666"/>
                  </a:lnTo>
                  <a:lnTo>
                    <a:pt x="1733" y="1666"/>
                  </a:lnTo>
                  <a:lnTo>
                    <a:pt x="1733" y="1666"/>
                  </a:lnTo>
                  <a:lnTo>
                    <a:pt x="1735" y="1666"/>
                  </a:lnTo>
                  <a:lnTo>
                    <a:pt x="1735" y="1666"/>
                  </a:lnTo>
                  <a:lnTo>
                    <a:pt x="1735" y="1666"/>
                  </a:lnTo>
                  <a:lnTo>
                    <a:pt x="1735" y="1666"/>
                  </a:lnTo>
                  <a:lnTo>
                    <a:pt x="1737" y="1666"/>
                  </a:lnTo>
                  <a:lnTo>
                    <a:pt x="1737" y="1666"/>
                  </a:lnTo>
                  <a:lnTo>
                    <a:pt x="1739" y="1666"/>
                  </a:lnTo>
                  <a:lnTo>
                    <a:pt x="1739" y="1666"/>
                  </a:lnTo>
                  <a:lnTo>
                    <a:pt x="1741" y="1666"/>
                  </a:lnTo>
                  <a:lnTo>
                    <a:pt x="1741" y="1668"/>
                  </a:lnTo>
                  <a:lnTo>
                    <a:pt x="1741" y="1668"/>
                  </a:lnTo>
                  <a:lnTo>
                    <a:pt x="1741" y="1668"/>
                  </a:lnTo>
                  <a:lnTo>
                    <a:pt x="1743" y="1668"/>
                  </a:lnTo>
                  <a:lnTo>
                    <a:pt x="1743" y="1670"/>
                  </a:lnTo>
                  <a:lnTo>
                    <a:pt x="1743" y="1670"/>
                  </a:lnTo>
                  <a:lnTo>
                    <a:pt x="1743" y="1672"/>
                  </a:lnTo>
                  <a:lnTo>
                    <a:pt x="1745" y="1674"/>
                  </a:lnTo>
                  <a:lnTo>
                    <a:pt x="1745" y="1676"/>
                  </a:lnTo>
                  <a:lnTo>
                    <a:pt x="1745" y="1676"/>
                  </a:lnTo>
                  <a:lnTo>
                    <a:pt x="1745" y="1676"/>
                  </a:lnTo>
                  <a:lnTo>
                    <a:pt x="1745" y="1676"/>
                  </a:lnTo>
                  <a:lnTo>
                    <a:pt x="1745" y="1682"/>
                  </a:lnTo>
                  <a:lnTo>
                    <a:pt x="1747" y="1682"/>
                  </a:lnTo>
                  <a:lnTo>
                    <a:pt x="1747" y="1686"/>
                  </a:lnTo>
                  <a:lnTo>
                    <a:pt x="1747" y="1686"/>
                  </a:lnTo>
                  <a:lnTo>
                    <a:pt x="1747" y="1690"/>
                  </a:lnTo>
                  <a:lnTo>
                    <a:pt x="1747" y="1690"/>
                  </a:lnTo>
                  <a:lnTo>
                    <a:pt x="1747" y="1690"/>
                  </a:lnTo>
                  <a:lnTo>
                    <a:pt x="1747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49" y="1690"/>
                  </a:lnTo>
                  <a:lnTo>
                    <a:pt x="1751" y="1690"/>
                  </a:lnTo>
                  <a:lnTo>
                    <a:pt x="1751" y="1690"/>
                  </a:lnTo>
                  <a:lnTo>
                    <a:pt x="1751" y="1690"/>
                  </a:lnTo>
                  <a:lnTo>
                    <a:pt x="1751" y="1692"/>
                  </a:lnTo>
                  <a:lnTo>
                    <a:pt x="1753" y="1692"/>
                  </a:lnTo>
                  <a:lnTo>
                    <a:pt x="1753" y="1692"/>
                  </a:lnTo>
                  <a:lnTo>
                    <a:pt x="1753" y="1692"/>
                  </a:lnTo>
                  <a:lnTo>
                    <a:pt x="1753" y="1692"/>
                  </a:lnTo>
                  <a:lnTo>
                    <a:pt x="1755" y="1692"/>
                  </a:lnTo>
                  <a:lnTo>
                    <a:pt x="1755" y="1692"/>
                  </a:lnTo>
                  <a:lnTo>
                    <a:pt x="1755" y="1694"/>
                  </a:lnTo>
                  <a:lnTo>
                    <a:pt x="1757" y="1694"/>
                  </a:lnTo>
                  <a:lnTo>
                    <a:pt x="1757" y="1694"/>
                  </a:lnTo>
                  <a:lnTo>
                    <a:pt x="1759" y="1694"/>
                  </a:lnTo>
                  <a:lnTo>
                    <a:pt x="1759" y="1694"/>
                  </a:lnTo>
                  <a:lnTo>
                    <a:pt x="1759" y="1694"/>
                  </a:lnTo>
                  <a:lnTo>
                    <a:pt x="1759" y="1694"/>
                  </a:lnTo>
                  <a:lnTo>
                    <a:pt x="1759" y="1696"/>
                  </a:lnTo>
                  <a:lnTo>
                    <a:pt x="1761" y="1696"/>
                  </a:lnTo>
                  <a:lnTo>
                    <a:pt x="1761" y="1698"/>
                  </a:lnTo>
                  <a:lnTo>
                    <a:pt x="1763" y="1698"/>
                  </a:lnTo>
                  <a:lnTo>
                    <a:pt x="1763" y="1700"/>
                  </a:lnTo>
                  <a:lnTo>
                    <a:pt x="1765" y="1700"/>
                  </a:lnTo>
                  <a:lnTo>
                    <a:pt x="1765" y="1702"/>
                  </a:lnTo>
                  <a:lnTo>
                    <a:pt x="1765" y="1702"/>
                  </a:lnTo>
                  <a:lnTo>
                    <a:pt x="1765" y="1704"/>
                  </a:lnTo>
                  <a:lnTo>
                    <a:pt x="1765" y="1704"/>
                  </a:lnTo>
                  <a:lnTo>
                    <a:pt x="1765" y="1704"/>
                  </a:lnTo>
                  <a:lnTo>
                    <a:pt x="1767" y="1704"/>
                  </a:lnTo>
                  <a:lnTo>
                    <a:pt x="1767" y="1706"/>
                  </a:lnTo>
                  <a:lnTo>
                    <a:pt x="1767" y="1706"/>
                  </a:lnTo>
                  <a:lnTo>
                    <a:pt x="1773" y="1706"/>
                  </a:lnTo>
                  <a:lnTo>
                    <a:pt x="1773" y="1710"/>
                  </a:lnTo>
                  <a:lnTo>
                    <a:pt x="1771" y="1710"/>
                  </a:lnTo>
                  <a:lnTo>
                    <a:pt x="1771" y="1714"/>
                  </a:lnTo>
                  <a:lnTo>
                    <a:pt x="1773" y="1714"/>
                  </a:lnTo>
                  <a:lnTo>
                    <a:pt x="1773" y="1716"/>
                  </a:lnTo>
                  <a:lnTo>
                    <a:pt x="1773" y="1716"/>
                  </a:lnTo>
                  <a:lnTo>
                    <a:pt x="1775" y="1716"/>
                  </a:lnTo>
                  <a:lnTo>
                    <a:pt x="1775" y="1716"/>
                  </a:lnTo>
                  <a:lnTo>
                    <a:pt x="1775" y="1718"/>
                  </a:lnTo>
                  <a:lnTo>
                    <a:pt x="1777" y="1718"/>
                  </a:lnTo>
                  <a:lnTo>
                    <a:pt x="1777" y="1718"/>
                  </a:lnTo>
                  <a:lnTo>
                    <a:pt x="1777" y="1718"/>
                  </a:lnTo>
                  <a:lnTo>
                    <a:pt x="1777" y="1720"/>
                  </a:lnTo>
                  <a:lnTo>
                    <a:pt x="1775" y="1720"/>
                  </a:lnTo>
                  <a:lnTo>
                    <a:pt x="1775" y="1722"/>
                  </a:lnTo>
                  <a:lnTo>
                    <a:pt x="1775" y="1722"/>
                  </a:lnTo>
                  <a:lnTo>
                    <a:pt x="1773" y="1722"/>
                  </a:lnTo>
                  <a:lnTo>
                    <a:pt x="1773" y="1724"/>
                  </a:lnTo>
                  <a:lnTo>
                    <a:pt x="1775" y="1724"/>
                  </a:lnTo>
                  <a:lnTo>
                    <a:pt x="1775" y="1727"/>
                  </a:lnTo>
                  <a:lnTo>
                    <a:pt x="1775" y="1727"/>
                  </a:lnTo>
                  <a:lnTo>
                    <a:pt x="1775" y="1727"/>
                  </a:lnTo>
                  <a:lnTo>
                    <a:pt x="1777" y="1727"/>
                  </a:lnTo>
                  <a:lnTo>
                    <a:pt x="1777" y="1729"/>
                  </a:lnTo>
                  <a:lnTo>
                    <a:pt x="1783" y="1729"/>
                  </a:lnTo>
                  <a:lnTo>
                    <a:pt x="1783" y="1727"/>
                  </a:lnTo>
                  <a:lnTo>
                    <a:pt x="1785" y="1727"/>
                  </a:lnTo>
                  <a:lnTo>
                    <a:pt x="1785" y="1729"/>
                  </a:lnTo>
                  <a:lnTo>
                    <a:pt x="1787" y="1729"/>
                  </a:lnTo>
                  <a:lnTo>
                    <a:pt x="1787" y="1727"/>
                  </a:lnTo>
                  <a:lnTo>
                    <a:pt x="1787" y="1727"/>
                  </a:lnTo>
                  <a:lnTo>
                    <a:pt x="1787" y="1729"/>
                  </a:lnTo>
                  <a:lnTo>
                    <a:pt x="1789" y="1731"/>
                  </a:lnTo>
                  <a:lnTo>
                    <a:pt x="1789" y="1731"/>
                  </a:lnTo>
                  <a:lnTo>
                    <a:pt x="1791" y="1731"/>
                  </a:lnTo>
                  <a:lnTo>
                    <a:pt x="1791" y="1731"/>
                  </a:lnTo>
                  <a:lnTo>
                    <a:pt x="1789" y="1731"/>
                  </a:lnTo>
                  <a:lnTo>
                    <a:pt x="1789" y="1737"/>
                  </a:lnTo>
                  <a:lnTo>
                    <a:pt x="1789" y="1737"/>
                  </a:lnTo>
                  <a:lnTo>
                    <a:pt x="1789" y="1739"/>
                  </a:lnTo>
                  <a:lnTo>
                    <a:pt x="1791" y="1741"/>
                  </a:lnTo>
                  <a:lnTo>
                    <a:pt x="1791" y="1741"/>
                  </a:lnTo>
                  <a:lnTo>
                    <a:pt x="1791" y="1741"/>
                  </a:lnTo>
                  <a:lnTo>
                    <a:pt x="1791" y="1743"/>
                  </a:lnTo>
                  <a:lnTo>
                    <a:pt x="1793" y="1743"/>
                  </a:lnTo>
                  <a:lnTo>
                    <a:pt x="1793" y="1741"/>
                  </a:lnTo>
                  <a:lnTo>
                    <a:pt x="1793" y="1741"/>
                  </a:lnTo>
                  <a:lnTo>
                    <a:pt x="1793" y="1741"/>
                  </a:lnTo>
                  <a:lnTo>
                    <a:pt x="1793" y="1739"/>
                  </a:lnTo>
                  <a:lnTo>
                    <a:pt x="1795" y="1739"/>
                  </a:lnTo>
                  <a:lnTo>
                    <a:pt x="1795" y="1737"/>
                  </a:lnTo>
                  <a:lnTo>
                    <a:pt x="1799" y="1737"/>
                  </a:lnTo>
                  <a:lnTo>
                    <a:pt x="1799" y="1735"/>
                  </a:lnTo>
                  <a:lnTo>
                    <a:pt x="1799" y="1735"/>
                  </a:lnTo>
                  <a:lnTo>
                    <a:pt x="1801" y="1737"/>
                  </a:lnTo>
                  <a:lnTo>
                    <a:pt x="1801" y="1737"/>
                  </a:lnTo>
                  <a:lnTo>
                    <a:pt x="1801" y="1737"/>
                  </a:lnTo>
                  <a:lnTo>
                    <a:pt x="1801" y="1737"/>
                  </a:lnTo>
                  <a:lnTo>
                    <a:pt x="1805" y="1737"/>
                  </a:lnTo>
                  <a:lnTo>
                    <a:pt x="1805" y="1739"/>
                  </a:lnTo>
                  <a:lnTo>
                    <a:pt x="1807" y="1739"/>
                  </a:lnTo>
                  <a:lnTo>
                    <a:pt x="1805" y="1739"/>
                  </a:lnTo>
                  <a:lnTo>
                    <a:pt x="1805" y="1741"/>
                  </a:lnTo>
                  <a:lnTo>
                    <a:pt x="1807" y="1741"/>
                  </a:lnTo>
                  <a:lnTo>
                    <a:pt x="1805" y="1741"/>
                  </a:lnTo>
                  <a:lnTo>
                    <a:pt x="1807" y="1741"/>
                  </a:lnTo>
                  <a:lnTo>
                    <a:pt x="1807" y="1743"/>
                  </a:lnTo>
                  <a:lnTo>
                    <a:pt x="1808" y="1743"/>
                  </a:lnTo>
                  <a:lnTo>
                    <a:pt x="1808" y="1743"/>
                  </a:lnTo>
                  <a:lnTo>
                    <a:pt x="1810" y="1745"/>
                  </a:lnTo>
                  <a:lnTo>
                    <a:pt x="1810" y="1745"/>
                  </a:lnTo>
                  <a:lnTo>
                    <a:pt x="1808" y="1745"/>
                  </a:lnTo>
                  <a:lnTo>
                    <a:pt x="1808" y="1747"/>
                  </a:lnTo>
                  <a:lnTo>
                    <a:pt x="1807" y="1747"/>
                  </a:lnTo>
                  <a:lnTo>
                    <a:pt x="1807" y="1747"/>
                  </a:lnTo>
                  <a:lnTo>
                    <a:pt x="1807" y="1747"/>
                  </a:lnTo>
                  <a:lnTo>
                    <a:pt x="1807" y="1747"/>
                  </a:lnTo>
                  <a:lnTo>
                    <a:pt x="1807" y="1749"/>
                  </a:lnTo>
                  <a:lnTo>
                    <a:pt x="1808" y="1749"/>
                  </a:lnTo>
                  <a:lnTo>
                    <a:pt x="1808" y="1751"/>
                  </a:lnTo>
                  <a:lnTo>
                    <a:pt x="1808" y="1751"/>
                  </a:lnTo>
                  <a:lnTo>
                    <a:pt x="1808" y="1753"/>
                  </a:lnTo>
                  <a:lnTo>
                    <a:pt x="1808" y="1753"/>
                  </a:lnTo>
                  <a:lnTo>
                    <a:pt x="1808" y="1755"/>
                  </a:lnTo>
                  <a:lnTo>
                    <a:pt x="1808" y="1757"/>
                  </a:lnTo>
                  <a:lnTo>
                    <a:pt x="1808" y="1761"/>
                  </a:lnTo>
                  <a:lnTo>
                    <a:pt x="1810" y="1761"/>
                  </a:lnTo>
                  <a:lnTo>
                    <a:pt x="1810" y="1763"/>
                  </a:lnTo>
                  <a:lnTo>
                    <a:pt x="1810" y="1763"/>
                  </a:lnTo>
                  <a:lnTo>
                    <a:pt x="1810" y="1765"/>
                  </a:lnTo>
                  <a:lnTo>
                    <a:pt x="1812" y="1765"/>
                  </a:lnTo>
                  <a:lnTo>
                    <a:pt x="1814" y="1767"/>
                  </a:lnTo>
                  <a:lnTo>
                    <a:pt x="1814" y="1769"/>
                  </a:lnTo>
                  <a:lnTo>
                    <a:pt x="1814" y="1769"/>
                  </a:lnTo>
                  <a:lnTo>
                    <a:pt x="1814" y="1771"/>
                  </a:lnTo>
                  <a:lnTo>
                    <a:pt x="1816" y="1771"/>
                  </a:lnTo>
                  <a:lnTo>
                    <a:pt x="1816" y="1773"/>
                  </a:lnTo>
                  <a:lnTo>
                    <a:pt x="1818" y="1773"/>
                  </a:lnTo>
                  <a:lnTo>
                    <a:pt x="1818" y="1775"/>
                  </a:lnTo>
                  <a:lnTo>
                    <a:pt x="1818" y="1777"/>
                  </a:lnTo>
                  <a:lnTo>
                    <a:pt x="1822" y="1779"/>
                  </a:lnTo>
                  <a:lnTo>
                    <a:pt x="1824" y="1779"/>
                  </a:lnTo>
                  <a:lnTo>
                    <a:pt x="1824" y="1781"/>
                  </a:lnTo>
                  <a:lnTo>
                    <a:pt x="1824" y="1783"/>
                  </a:lnTo>
                  <a:lnTo>
                    <a:pt x="1824" y="1783"/>
                  </a:lnTo>
                  <a:lnTo>
                    <a:pt x="1826" y="1783"/>
                  </a:lnTo>
                  <a:lnTo>
                    <a:pt x="1826" y="1785"/>
                  </a:lnTo>
                  <a:lnTo>
                    <a:pt x="1826" y="1785"/>
                  </a:lnTo>
                  <a:lnTo>
                    <a:pt x="1828" y="1785"/>
                  </a:lnTo>
                  <a:lnTo>
                    <a:pt x="1828" y="1787"/>
                  </a:lnTo>
                  <a:lnTo>
                    <a:pt x="1830" y="1787"/>
                  </a:lnTo>
                  <a:lnTo>
                    <a:pt x="1830" y="1787"/>
                  </a:lnTo>
                  <a:lnTo>
                    <a:pt x="1830" y="1787"/>
                  </a:lnTo>
                  <a:lnTo>
                    <a:pt x="1830" y="1789"/>
                  </a:lnTo>
                  <a:lnTo>
                    <a:pt x="1830" y="1789"/>
                  </a:lnTo>
                  <a:lnTo>
                    <a:pt x="1830" y="1789"/>
                  </a:lnTo>
                  <a:lnTo>
                    <a:pt x="1828" y="1789"/>
                  </a:lnTo>
                  <a:lnTo>
                    <a:pt x="1828" y="1797"/>
                  </a:lnTo>
                  <a:lnTo>
                    <a:pt x="1828" y="1797"/>
                  </a:lnTo>
                  <a:lnTo>
                    <a:pt x="1828" y="1799"/>
                  </a:lnTo>
                  <a:lnTo>
                    <a:pt x="1826" y="1799"/>
                  </a:lnTo>
                  <a:lnTo>
                    <a:pt x="1826" y="1799"/>
                  </a:lnTo>
                  <a:lnTo>
                    <a:pt x="1826" y="1799"/>
                  </a:lnTo>
                  <a:lnTo>
                    <a:pt x="1826" y="1801"/>
                  </a:lnTo>
                  <a:lnTo>
                    <a:pt x="1824" y="1801"/>
                  </a:lnTo>
                  <a:lnTo>
                    <a:pt x="1824" y="1801"/>
                  </a:lnTo>
                  <a:lnTo>
                    <a:pt x="1824" y="1803"/>
                  </a:lnTo>
                  <a:lnTo>
                    <a:pt x="1824" y="1803"/>
                  </a:lnTo>
                  <a:lnTo>
                    <a:pt x="1824" y="1803"/>
                  </a:lnTo>
                  <a:lnTo>
                    <a:pt x="1824" y="1805"/>
                  </a:lnTo>
                  <a:lnTo>
                    <a:pt x="1826" y="1805"/>
                  </a:lnTo>
                  <a:lnTo>
                    <a:pt x="1824" y="1805"/>
                  </a:lnTo>
                  <a:lnTo>
                    <a:pt x="1824" y="1807"/>
                  </a:lnTo>
                  <a:lnTo>
                    <a:pt x="1826" y="1807"/>
                  </a:lnTo>
                  <a:lnTo>
                    <a:pt x="1826" y="1809"/>
                  </a:lnTo>
                  <a:lnTo>
                    <a:pt x="1824" y="1809"/>
                  </a:lnTo>
                  <a:lnTo>
                    <a:pt x="1824" y="1815"/>
                  </a:lnTo>
                  <a:lnTo>
                    <a:pt x="1826" y="1815"/>
                  </a:lnTo>
                  <a:lnTo>
                    <a:pt x="1826" y="1817"/>
                  </a:lnTo>
                  <a:lnTo>
                    <a:pt x="1824" y="1817"/>
                  </a:lnTo>
                  <a:lnTo>
                    <a:pt x="1824" y="1817"/>
                  </a:lnTo>
                  <a:lnTo>
                    <a:pt x="1822" y="1817"/>
                  </a:lnTo>
                  <a:lnTo>
                    <a:pt x="1822" y="1819"/>
                  </a:lnTo>
                  <a:lnTo>
                    <a:pt x="1822" y="1819"/>
                  </a:lnTo>
                  <a:lnTo>
                    <a:pt x="1822" y="1819"/>
                  </a:lnTo>
                  <a:lnTo>
                    <a:pt x="1822" y="1821"/>
                  </a:lnTo>
                  <a:lnTo>
                    <a:pt x="1824" y="1821"/>
                  </a:lnTo>
                  <a:lnTo>
                    <a:pt x="1824" y="1821"/>
                  </a:lnTo>
                  <a:lnTo>
                    <a:pt x="1824" y="1821"/>
                  </a:lnTo>
                  <a:lnTo>
                    <a:pt x="1824" y="1823"/>
                  </a:lnTo>
                  <a:lnTo>
                    <a:pt x="1826" y="1823"/>
                  </a:lnTo>
                  <a:lnTo>
                    <a:pt x="1828" y="1823"/>
                  </a:lnTo>
                  <a:lnTo>
                    <a:pt x="1828" y="1825"/>
                  </a:lnTo>
                  <a:lnTo>
                    <a:pt x="1830" y="1825"/>
                  </a:lnTo>
                  <a:lnTo>
                    <a:pt x="1830" y="1827"/>
                  </a:lnTo>
                  <a:lnTo>
                    <a:pt x="1830" y="1827"/>
                  </a:lnTo>
                  <a:lnTo>
                    <a:pt x="1830" y="1827"/>
                  </a:lnTo>
                  <a:lnTo>
                    <a:pt x="1832" y="1827"/>
                  </a:lnTo>
                  <a:lnTo>
                    <a:pt x="1834" y="1829"/>
                  </a:lnTo>
                  <a:lnTo>
                    <a:pt x="1834" y="1829"/>
                  </a:lnTo>
                  <a:lnTo>
                    <a:pt x="1834" y="1829"/>
                  </a:lnTo>
                  <a:lnTo>
                    <a:pt x="1836" y="1829"/>
                  </a:lnTo>
                  <a:lnTo>
                    <a:pt x="1838" y="1830"/>
                  </a:lnTo>
                  <a:lnTo>
                    <a:pt x="1838" y="1832"/>
                  </a:lnTo>
                  <a:lnTo>
                    <a:pt x="1836" y="1832"/>
                  </a:lnTo>
                  <a:lnTo>
                    <a:pt x="1836" y="1832"/>
                  </a:lnTo>
                  <a:lnTo>
                    <a:pt x="1836" y="1832"/>
                  </a:lnTo>
                  <a:lnTo>
                    <a:pt x="1836" y="1834"/>
                  </a:lnTo>
                  <a:lnTo>
                    <a:pt x="1834" y="1834"/>
                  </a:lnTo>
                  <a:lnTo>
                    <a:pt x="1834" y="1836"/>
                  </a:lnTo>
                  <a:lnTo>
                    <a:pt x="1836" y="1836"/>
                  </a:lnTo>
                  <a:lnTo>
                    <a:pt x="1836" y="1836"/>
                  </a:lnTo>
                  <a:lnTo>
                    <a:pt x="1836" y="1836"/>
                  </a:lnTo>
                  <a:lnTo>
                    <a:pt x="1836" y="1838"/>
                  </a:lnTo>
                  <a:lnTo>
                    <a:pt x="1838" y="1838"/>
                  </a:lnTo>
                  <a:lnTo>
                    <a:pt x="1838" y="1840"/>
                  </a:lnTo>
                  <a:lnTo>
                    <a:pt x="1840" y="1840"/>
                  </a:lnTo>
                  <a:lnTo>
                    <a:pt x="1840" y="1840"/>
                  </a:lnTo>
                  <a:lnTo>
                    <a:pt x="1840" y="1840"/>
                  </a:lnTo>
                  <a:lnTo>
                    <a:pt x="1840" y="1842"/>
                  </a:lnTo>
                  <a:lnTo>
                    <a:pt x="1840" y="1844"/>
                  </a:lnTo>
                  <a:lnTo>
                    <a:pt x="1840" y="1844"/>
                  </a:lnTo>
                  <a:lnTo>
                    <a:pt x="1840" y="1844"/>
                  </a:lnTo>
                  <a:lnTo>
                    <a:pt x="1836" y="1844"/>
                  </a:lnTo>
                  <a:lnTo>
                    <a:pt x="1836" y="1846"/>
                  </a:lnTo>
                  <a:lnTo>
                    <a:pt x="1836" y="1846"/>
                  </a:lnTo>
                  <a:lnTo>
                    <a:pt x="1836" y="1846"/>
                  </a:lnTo>
                  <a:lnTo>
                    <a:pt x="1834" y="1846"/>
                  </a:lnTo>
                  <a:lnTo>
                    <a:pt x="1834" y="1850"/>
                  </a:lnTo>
                  <a:lnTo>
                    <a:pt x="1832" y="1850"/>
                  </a:lnTo>
                  <a:lnTo>
                    <a:pt x="1832" y="1850"/>
                  </a:lnTo>
                  <a:lnTo>
                    <a:pt x="1834" y="1850"/>
                  </a:lnTo>
                  <a:lnTo>
                    <a:pt x="1834" y="1852"/>
                  </a:lnTo>
                  <a:lnTo>
                    <a:pt x="1834" y="1852"/>
                  </a:lnTo>
                  <a:lnTo>
                    <a:pt x="1834" y="1852"/>
                  </a:lnTo>
                  <a:lnTo>
                    <a:pt x="1834" y="1852"/>
                  </a:lnTo>
                  <a:lnTo>
                    <a:pt x="1834" y="1856"/>
                  </a:lnTo>
                  <a:lnTo>
                    <a:pt x="1834" y="1856"/>
                  </a:lnTo>
                  <a:lnTo>
                    <a:pt x="1834" y="1856"/>
                  </a:lnTo>
                  <a:lnTo>
                    <a:pt x="1834" y="1856"/>
                  </a:lnTo>
                  <a:lnTo>
                    <a:pt x="1834" y="1858"/>
                  </a:lnTo>
                  <a:lnTo>
                    <a:pt x="1832" y="1858"/>
                  </a:lnTo>
                  <a:lnTo>
                    <a:pt x="1832" y="1860"/>
                  </a:lnTo>
                  <a:lnTo>
                    <a:pt x="1832" y="1860"/>
                  </a:lnTo>
                  <a:lnTo>
                    <a:pt x="1832" y="1862"/>
                  </a:lnTo>
                  <a:lnTo>
                    <a:pt x="1834" y="1862"/>
                  </a:lnTo>
                  <a:lnTo>
                    <a:pt x="1834" y="1864"/>
                  </a:lnTo>
                  <a:lnTo>
                    <a:pt x="1834" y="1864"/>
                  </a:lnTo>
                  <a:lnTo>
                    <a:pt x="1834" y="1864"/>
                  </a:lnTo>
                  <a:lnTo>
                    <a:pt x="1836" y="1864"/>
                  </a:lnTo>
                  <a:lnTo>
                    <a:pt x="1836" y="1866"/>
                  </a:lnTo>
                  <a:lnTo>
                    <a:pt x="1840" y="1866"/>
                  </a:lnTo>
                  <a:lnTo>
                    <a:pt x="1840" y="1866"/>
                  </a:lnTo>
                  <a:lnTo>
                    <a:pt x="1842" y="1866"/>
                  </a:lnTo>
                  <a:lnTo>
                    <a:pt x="1842" y="1868"/>
                  </a:lnTo>
                  <a:lnTo>
                    <a:pt x="1844" y="1868"/>
                  </a:lnTo>
                  <a:lnTo>
                    <a:pt x="1844" y="1868"/>
                  </a:lnTo>
                  <a:lnTo>
                    <a:pt x="1846" y="1868"/>
                  </a:lnTo>
                  <a:lnTo>
                    <a:pt x="1846" y="1868"/>
                  </a:lnTo>
                  <a:lnTo>
                    <a:pt x="1848" y="1868"/>
                  </a:lnTo>
                  <a:lnTo>
                    <a:pt x="1850" y="1868"/>
                  </a:lnTo>
                  <a:lnTo>
                    <a:pt x="1850" y="1868"/>
                  </a:lnTo>
                  <a:lnTo>
                    <a:pt x="1850" y="1870"/>
                  </a:lnTo>
                  <a:lnTo>
                    <a:pt x="1852" y="1870"/>
                  </a:lnTo>
                  <a:lnTo>
                    <a:pt x="1852" y="1872"/>
                  </a:lnTo>
                  <a:lnTo>
                    <a:pt x="1852" y="1872"/>
                  </a:lnTo>
                  <a:lnTo>
                    <a:pt x="1852" y="1872"/>
                  </a:lnTo>
                  <a:lnTo>
                    <a:pt x="1852" y="1872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4"/>
                  </a:lnTo>
                  <a:lnTo>
                    <a:pt x="1852" y="1876"/>
                  </a:lnTo>
                  <a:lnTo>
                    <a:pt x="1852" y="1876"/>
                  </a:lnTo>
                  <a:lnTo>
                    <a:pt x="1852" y="1878"/>
                  </a:lnTo>
                  <a:lnTo>
                    <a:pt x="1854" y="1878"/>
                  </a:lnTo>
                  <a:lnTo>
                    <a:pt x="1854" y="1880"/>
                  </a:lnTo>
                  <a:lnTo>
                    <a:pt x="1858" y="1880"/>
                  </a:lnTo>
                  <a:lnTo>
                    <a:pt x="1858" y="1882"/>
                  </a:lnTo>
                  <a:lnTo>
                    <a:pt x="1858" y="1882"/>
                  </a:lnTo>
                  <a:lnTo>
                    <a:pt x="1858" y="1882"/>
                  </a:lnTo>
                  <a:lnTo>
                    <a:pt x="1860" y="1882"/>
                  </a:lnTo>
                  <a:lnTo>
                    <a:pt x="1860" y="1882"/>
                  </a:lnTo>
                  <a:lnTo>
                    <a:pt x="1860" y="1882"/>
                  </a:lnTo>
                  <a:lnTo>
                    <a:pt x="1860" y="1882"/>
                  </a:lnTo>
                  <a:lnTo>
                    <a:pt x="1860" y="1882"/>
                  </a:lnTo>
                  <a:lnTo>
                    <a:pt x="1862" y="1882"/>
                  </a:lnTo>
                  <a:lnTo>
                    <a:pt x="1862" y="1882"/>
                  </a:lnTo>
                  <a:lnTo>
                    <a:pt x="1864" y="1882"/>
                  </a:lnTo>
                  <a:lnTo>
                    <a:pt x="1864" y="1882"/>
                  </a:lnTo>
                  <a:lnTo>
                    <a:pt x="1864" y="1882"/>
                  </a:lnTo>
                  <a:lnTo>
                    <a:pt x="1866" y="1882"/>
                  </a:lnTo>
                  <a:lnTo>
                    <a:pt x="1866" y="1884"/>
                  </a:lnTo>
                  <a:lnTo>
                    <a:pt x="1864" y="1884"/>
                  </a:lnTo>
                  <a:lnTo>
                    <a:pt x="1864" y="1888"/>
                  </a:lnTo>
                  <a:lnTo>
                    <a:pt x="1866" y="1888"/>
                  </a:lnTo>
                  <a:lnTo>
                    <a:pt x="1866" y="1886"/>
                  </a:lnTo>
                  <a:lnTo>
                    <a:pt x="1866" y="1888"/>
                  </a:lnTo>
                  <a:lnTo>
                    <a:pt x="1868" y="1888"/>
                  </a:lnTo>
                  <a:lnTo>
                    <a:pt x="1868" y="1886"/>
                  </a:lnTo>
                  <a:lnTo>
                    <a:pt x="1872" y="1886"/>
                  </a:lnTo>
                  <a:lnTo>
                    <a:pt x="1872" y="1888"/>
                  </a:lnTo>
                  <a:lnTo>
                    <a:pt x="1874" y="1888"/>
                  </a:lnTo>
                  <a:lnTo>
                    <a:pt x="1874" y="1888"/>
                  </a:lnTo>
                  <a:lnTo>
                    <a:pt x="1876" y="1888"/>
                  </a:lnTo>
                  <a:lnTo>
                    <a:pt x="1876" y="1890"/>
                  </a:lnTo>
                  <a:lnTo>
                    <a:pt x="1878" y="1890"/>
                  </a:lnTo>
                  <a:lnTo>
                    <a:pt x="1878" y="1890"/>
                  </a:lnTo>
                  <a:lnTo>
                    <a:pt x="1880" y="1890"/>
                  </a:lnTo>
                  <a:lnTo>
                    <a:pt x="1880" y="1890"/>
                  </a:lnTo>
                  <a:lnTo>
                    <a:pt x="1880" y="1890"/>
                  </a:lnTo>
                  <a:lnTo>
                    <a:pt x="1882" y="1890"/>
                  </a:lnTo>
                  <a:lnTo>
                    <a:pt x="1882" y="1888"/>
                  </a:lnTo>
                  <a:lnTo>
                    <a:pt x="1882" y="1888"/>
                  </a:lnTo>
                  <a:lnTo>
                    <a:pt x="1882" y="1886"/>
                  </a:lnTo>
                  <a:lnTo>
                    <a:pt x="1882" y="1886"/>
                  </a:lnTo>
                  <a:lnTo>
                    <a:pt x="1882" y="1882"/>
                  </a:lnTo>
                  <a:lnTo>
                    <a:pt x="1880" y="1882"/>
                  </a:lnTo>
                  <a:lnTo>
                    <a:pt x="1882" y="1882"/>
                  </a:lnTo>
                  <a:lnTo>
                    <a:pt x="1882" y="1880"/>
                  </a:lnTo>
                  <a:lnTo>
                    <a:pt x="1882" y="1880"/>
                  </a:lnTo>
                  <a:lnTo>
                    <a:pt x="1882" y="1878"/>
                  </a:lnTo>
                  <a:lnTo>
                    <a:pt x="1884" y="1878"/>
                  </a:lnTo>
                  <a:lnTo>
                    <a:pt x="1884" y="1880"/>
                  </a:lnTo>
                  <a:lnTo>
                    <a:pt x="1886" y="1880"/>
                  </a:lnTo>
                  <a:lnTo>
                    <a:pt x="1886" y="1884"/>
                  </a:lnTo>
                  <a:lnTo>
                    <a:pt x="1886" y="1884"/>
                  </a:lnTo>
                  <a:lnTo>
                    <a:pt x="1886" y="1886"/>
                  </a:lnTo>
                  <a:lnTo>
                    <a:pt x="1888" y="1886"/>
                  </a:lnTo>
                  <a:lnTo>
                    <a:pt x="1888" y="1888"/>
                  </a:lnTo>
                  <a:lnTo>
                    <a:pt x="1888" y="1888"/>
                  </a:lnTo>
                  <a:lnTo>
                    <a:pt x="1888" y="1892"/>
                  </a:lnTo>
                  <a:lnTo>
                    <a:pt x="1892" y="1892"/>
                  </a:lnTo>
                  <a:lnTo>
                    <a:pt x="1892" y="1894"/>
                  </a:lnTo>
                  <a:lnTo>
                    <a:pt x="1894" y="1894"/>
                  </a:lnTo>
                  <a:lnTo>
                    <a:pt x="1894" y="1894"/>
                  </a:lnTo>
                  <a:lnTo>
                    <a:pt x="1896" y="1894"/>
                  </a:lnTo>
                  <a:lnTo>
                    <a:pt x="1896" y="1896"/>
                  </a:lnTo>
                  <a:lnTo>
                    <a:pt x="1896" y="1898"/>
                  </a:lnTo>
                  <a:lnTo>
                    <a:pt x="1894" y="1898"/>
                  </a:lnTo>
                  <a:lnTo>
                    <a:pt x="1894" y="1898"/>
                  </a:lnTo>
                  <a:lnTo>
                    <a:pt x="1896" y="1900"/>
                  </a:lnTo>
                  <a:lnTo>
                    <a:pt x="1896" y="1900"/>
                  </a:lnTo>
                  <a:lnTo>
                    <a:pt x="1896" y="1900"/>
                  </a:lnTo>
                  <a:lnTo>
                    <a:pt x="1898" y="1900"/>
                  </a:lnTo>
                  <a:lnTo>
                    <a:pt x="1898" y="1902"/>
                  </a:lnTo>
                  <a:lnTo>
                    <a:pt x="1898" y="1902"/>
                  </a:lnTo>
                  <a:lnTo>
                    <a:pt x="1898" y="1902"/>
                  </a:lnTo>
                  <a:lnTo>
                    <a:pt x="1900" y="1902"/>
                  </a:lnTo>
                  <a:lnTo>
                    <a:pt x="1900" y="1904"/>
                  </a:lnTo>
                  <a:lnTo>
                    <a:pt x="1900" y="1904"/>
                  </a:lnTo>
                  <a:lnTo>
                    <a:pt x="1900" y="1904"/>
                  </a:lnTo>
                  <a:lnTo>
                    <a:pt x="1900" y="1904"/>
                  </a:lnTo>
                  <a:lnTo>
                    <a:pt x="1898" y="1904"/>
                  </a:lnTo>
                  <a:lnTo>
                    <a:pt x="1898" y="1906"/>
                  </a:lnTo>
                  <a:lnTo>
                    <a:pt x="1898" y="1906"/>
                  </a:lnTo>
                  <a:lnTo>
                    <a:pt x="1898" y="1908"/>
                  </a:lnTo>
                  <a:lnTo>
                    <a:pt x="1898" y="1908"/>
                  </a:lnTo>
                  <a:lnTo>
                    <a:pt x="1898" y="1908"/>
                  </a:lnTo>
                  <a:lnTo>
                    <a:pt x="1900" y="1908"/>
                  </a:lnTo>
                  <a:lnTo>
                    <a:pt x="1900" y="1910"/>
                  </a:lnTo>
                  <a:lnTo>
                    <a:pt x="1902" y="1910"/>
                  </a:lnTo>
                  <a:lnTo>
                    <a:pt x="1902" y="1908"/>
                  </a:lnTo>
                  <a:lnTo>
                    <a:pt x="1904" y="1908"/>
                  </a:lnTo>
                  <a:lnTo>
                    <a:pt x="1904" y="1908"/>
                  </a:lnTo>
                  <a:lnTo>
                    <a:pt x="1904" y="1908"/>
                  </a:lnTo>
                  <a:lnTo>
                    <a:pt x="1904" y="1908"/>
                  </a:lnTo>
                  <a:lnTo>
                    <a:pt x="1906" y="1908"/>
                  </a:lnTo>
                  <a:lnTo>
                    <a:pt x="1906" y="1912"/>
                  </a:lnTo>
                  <a:lnTo>
                    <a:pt x="1906" y="1912"/>
                  </a:lnTo>
                  <a:lnTo>
                    <a:pt x="1906" y="1910"/>
                  </a:lnTo>
                  <a:lnTo>
                    <a:pt x="1908" y="1910"/>
                  </a:lnTo>
                  <a:lnTo>
                    <a:pt x="1908" y="1910"/>
                  </a:lnTo>
                  <a:lnTo>
                    <a:pt x="1908" y="1908"/>
                  </a:lnTo>
                  <a:lnTo>
                    <a:pt x="1908" y="1908"/>
                  </a:lnTo>
                  <a:lnTo>
                    <a:pt x="1908" y="1904"/>
                  </a:lnTo>
                  <a:lnTo>
                    <a:pt x="1910" y="1904"/>
                  </a:lnTo>
                  <a:lnTo>
                    <a:pt x="1910" y="1904"/>
                  </a:lnTo>
                  <a:lnTo>
                    <a:pt x="1910" y="1904"/>
                  </a:lnTo>
                  <a:lnTo>
                    <a:pt x="1910" y="1902"/>
                  </a:lnTo>
                  <a:lnTo>
                    <a:pt x="1912" y="1902"/>
                  </a:lnTo>
                  <a:lnTo>
                    <a:pt x="1912" y="1900"/>
                  </a:lnTo>
                  <a:lnTo>
                    <a:pt x="1912" y="1900"/>
                  </a:lnTo>
                  <a:lnTo>
                    <a:pt x="1912" y="1898"/>
                  </a:lnTo>
                  <a:lnTo>
                    <a:pt x="1912" y="1898"/>
                  </a:lnTo>
                  <a:lnTo>
                    <a:pt x="1912" y="1898"/>
                  </a:lnTo>
                  <a:lnTo>
                    <a:pt x="1912" y="1900"/>
                  </a:lnTo>
                  <a:lnTo>
                    <a:pt x="1913" y="1900"/>
                  </a:lnTo>
                  <a:lnTo>
                    <a:pt x="1913" y="1902"/>
                  </a:lnTo>
                  <a:lnTo>
                    <a:pt x="1913" y="1902"/>
                  </a:lnTo>
                  <a:lnTo>
                    <a:pt x="1915" y="1902"/>
                  </a:lnTo>
                  <a:lnTo>
                    <a:pt x="1915" y="1904"/>
                  </a:lnTo>
                  <a:lnTo>
                    <a:pt x="1917" y="1904"/>
                  </a:lnTo>
                  <a:lnTo>
                    <a:pt x="1917" y="1902"/>
                  </a:lnTo>
                  <a:lnTo>
                    <a:pt x="1919" y="1902"/>
                  </a:lnTo>
                  <a:lnTo>
                    <a:pt x="1919" y="1904"/>
                  </a:lnTo>
                  <a:lnTo>
                    <a:pt x="1925" y="1904"/>
                  </a:lnTo>
                  <a:lnTo>
                    <a:pt x="1925" y="1904"/>
                  </a:lnTo>
                  <a:lnTo>
                    <a:pt x="1925" y="1904"/>
                  </a:lnTo>
                  <a:lnTo>
                    <a:pt x="1925" y="1906"/>
                  </a:lnTo>
                  <a:lnTo>
                    <a:pt x="1927" y="1906"/>
                  </a:lnTo>
                  <a:lnTo>
                    <a:pt x="1927" y="1906"/>
                  </a:lnTo>
                  <a:lnTo>
                    <a:pt x="1927" y="1908"/>
                  </a:lnTo>
                  <a:lnTo>
                    <a:pt x="1929" y="1908"/>
                  </a:lnTo>
                  <a:lnTo>
                    <a:pt x="1929" y="1910"/>
                  </a:lnTo>
                  <a:lnTo>
                    <a:pt x="1931" y="1910"/>
                  </a:lnTo>
                  <a:lnTo>
                    <a:pt x="1931" y="1910"/>
                  </a:lnTo>
                  <a:lnTo>
                    <a:pt x="1931" y="1910"/>
                  </a:lnTo>
                  <a:lnTo>
                    <a:pt x="1933" y="1910"/>
                  </a:lnTo>
                  <a:lnTo>
                    <a:pt x="1933" y="1910"/>
                  </a:lnTo>
                  <a:lnTo>
                    <a:pt x="1933" y="1910"/>
                  </a:lnTo>
                  <a:lnTo>
                    <a:pt x="1933" y="1912"/>
                  </a:lnTo>
                  <a:lnTo>
                    <a:pt x="1935" y="1912"/>
                  </a:lnTo>
                  <a:lnTo>
                    <a:pt x="1935" y="1912"/>
                  </a:lnTo>
                  <a:lnTo>
                    <a:pt x="1935" y="1912"/>
                  </a:lnTo>
                  <a:lnTo>
                    <a:pt x="1935" y="1912"/>
                  </a:lnTo>
                  <a:lnTo>
                    <a:pt x="1935" y="1912"/>
                  </a:lnTo>
                  <a:lnTo>
                    <a:pt x="1935" y="1910"/>
                  </a:lnTo>
                  <a:lnTo>
                    <a:pt x="1937" y="1910"/>
                  </a:lnTo>
                  <a:lnTo>
                    <a:pt x="1937" y="1912"/>
                  </a:lnTo>
                  <a:lnTo>
                    <a:pt x="1937" y="1912"/>
                  </a:lnTo>
                  <a:lnTo>
                    <a:pt x="1937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39" y="1916"/>
                  </a:lnTo>
                  <a:lnTo>
                    <a:pt x="1941" y="1916"/>
                  </a:lnTo>
                  <a:lnTo>
                    <a:pt x="1941" y="1914"/>
                  </a:lnTo>
                  <a:lnTo>
                    <a:pt x="1941" y="1914"/>
                  </a:lnTo>
                  <a:lnTo>
                    <a:pt x="1941" y="1914"/>
                  </a:lnTo>
                  <a:lnTo>
                    <a:pt x="1943" y="1914"/>
                  </a:lnTo>
                  <a:lnTo>
                    <a:pt x="1943" y="1912"/>
                  </a:lnTo>
                  <a:lnTo>
                    <a:pt x="1943" y="1914"/>
                  </a:lnTo>
                  <a:lnTo>
                    <a:pt x="1943" y="1914"/>
                  </a:lnTo>
                  <a:lnTo>
                    <a:pt x="1943" y="1914"/>
                  </a:lnTo>
                  <a:lnTo>
                    <a:pt x="1945" y="1914"/>
                  </a:lnTo>
                  <a:lnTo>
                    <a:pt x="1943" y="1914"/>
                  </a:lnTo>
                  <a:lnTo>
                    <a:pt x="1945" y="1914"/>
                  </a:lnTo>
                  <a:lnTo>
                    <a:pt x="1945" y="1916"/>
                  </a:lnTo>
                  <a:lnTo>
                    <a:pt x="1945" y="1916"/>
                  </a:lnTo>
                  <a:lnTo>
                    <a:pt x="1945" y="1918"/>
                  </a:lnTo>
                  <a:lnTo>
                    <a:pt x="1947" y="1918"/>
                  </a:lnTo>
                  <a:lnTo>
                    <a:pt x="1947" y="1920"/>
                  </a:lnTo>
                  <a:lnTo>
                    <a:pt x="1947" y="1920"/>
                  </a:lnTo>
                  <a:lnTo>
                    <a:pt x="1947" y="1922"/>
                  </a:lnTo>
                  <a:lnTo>
                    <a:pt x="1949" y="1922"/>
                  </a:lnTo>
                  <a:lnTo>
                    <a:pt x="1949" y="1922"/>
                  </a:lnTo>
                  <a:lnTo>
                    <a:pt x="1951" y="1922"/>
                  </a:lnTo>
                  <a:lnTo>
                    <a:pt x="1951" y="1922"/>
                  </a:lnTo>
                  <a:lnTo>
                    <a:pt x="1951" y="1922"/>
                  </a:lnTo>
                  <a:lnTo>
                    <a:pt x="1951" y="1922"/>
                  </a:lnTo>
                  <a:lnTo>
                    <a:pt x="1953" y="1922"/>
                  </a:lnTo>
                  <a:lnTo>
                    <a:pt x="1953" y="1924"/>
                  </a:lnTo>
                  <a:lnTo>
                    <a:pt x="1953" y="1924"/>
                  </a:lnTo>
                  <a:lnTo>
                    <a:pt x="1953" y="1926"/>
                  </a:lnTo>
                  <a:lnTo>
                    <a:pt x="1955" y="1926"/>
                  </a:lnTo>
                  <a:lnTo>
                    <a:pt x="1955" y="1930"/>
                  </a:lnTo>
                  <a:lnTo>
                    <a:pt x="1955" y="1930"/>
                  </a:lnTo>
                  <a:lnTo>
                    <a:pt x="1955" y="1932"/>
                  </a:lnTo>
                  <a:lnTo>
                    <a:pt x="1957" y="1932"/>
                  </a:lnTo>
                  <a:lnTo>
                    <a:pt x="1957" y="1932"/>
                  </a:lnTo>
                  <a:lnTo>
                    <a:pt x="1959" y="1932"/>
                  </a:lnTo>
                  <a:lnTo>
                    <a:pt x="1959" y="1935"/>
                  </a:lnTo>
                  <a:lnTo>
                    <a:pt x="1959" y="1935"/>
                  </a:lnTo>
                  <a:lnTo>
                    <a:pt x="1959" y="1937"/>
                  </a:lnTo>
                  <a:lnTo>
                    <a:pt x="1959" y="1937"/>
                  </a:lnTo>
                  <a:lnTo>
                    <a:pt x="1959" y="1939"/>
                  </a:lnTo>
                  <a:lnTo>
                    <a:pt x="1961" y="1939"/>
                  </a:lnTo>
                  <a:lnTo>
                    <a:pt x="1961" y="1945"/>
                  </a:lnTo>
                  <a:lnTo>
                    <a:pt x="1959" y="1945"/>
                  </a:lnTo>
                  <a:lnTo>
                    <a:pt x="1959" y="1947"/>
                  </a:lnTo>
                  <a:lnTo>
                    <a:pt x="1961" y="1947"/>
                  </a:lnTo>
                  <a:lnTo>
                    <a:pt x="1961" y="1949"/>
                  </a:lnTo>
                  <a:lnTo>
                    <a:pt x="1959" y="1949"/>
                  </a:lnTo>
                  <a:lnTo>
                    <a:pt x="1959" y="1955"/>
                  </a:lnTo>
                  <a:lnTo>
                    <a:pt x="1959" y="1955"/>
                  </a:lnTo>
                  <a:lnTo>
                    <a:pt x="1959" y="1957"/>
                  </a:lnTo>
                  <a:lnTo>
                    <a:pt x="1959" y="1957"/>
                  </a:lnTo>
                  <a:lnTo>
                    <a:pt x="1959" y="1959"/>
                  </a:lnTo>
                  <a:lnTo>
                    <a:pt x="1957" y="1959"/>
                  </a:lnTo>
                  <a:lnTo>
                    <a:pt x="1957" y="1963"/>
                  </a:lnTo>
                  <a:lnTo>
                    <a:pt x="1959" y="1963"/>
                  </a:lnTo>
                  <a:lnTo>
                    <a:pt x="1959" y="1963"/>
                  </a:lnTo>
                  <a:lnTo>
                    <a:pt x="1959" y="1963"/>
                  </a:lnTo>
                  <a:lnTo>
                    <a:pt x="1959" y="1963"/>
                  </a:lnTo>
                  <a:lnTo>
                    <a:pt x="1959" y="1965"/>
                  </a:lnTo>
                  <a:lnTo>
                    <a:pt x="1957" y="1965"/>
                  </a:lnTo>
                  <a:lnTo>
                    <a:pt x="1957" y="1967"/>
                  </a:lnTo>
                  <a:lnTo>
                    <a:pt x="1957" y="1967"/>
                  </a:lnTo>
                  <a:lnTo>
                    <a:pt x="1957" y="1969"/>
                  </a:lnTo>
                  <a:lnTo>
                    <a:pt x="1955" y="1969"/>
                  </a:lnTo>
                  <a:lnTo>
                    <a:pt x="1955" y="1969"/>
                  </a:lnTo>
                  <a:lnTo>
                    <a:pt x="1957" y="1969"/>
                  </a:lnTo>
                  <a:lnTo>
                    <a:pt x="1957" y="1971"/>
                  </a:lnTo>
                  <a:lnTo>
                    <a:pt x="1959" y="1971"/>
                  </a:lnTo>
                  <a:lnTo>
                    <a:pt x="1959" y="1973"/>
                  </a:lnTo>
                  <a:lnTo>
                    <a:pt x="1959" y="1973"/>
                  </a:lnTo>
                  <a:lnTo>
                    <a:pt x="1959" y="1973"/>
                  </a:lnTo>
                  <a:lnTo>
                    <a:pt x="1959" y="1977"/>
                  </a:lnTo>
                  <a:lnTo>
                    <a:pt x="1959" y="1977"/>
                  </a:lnTo>
                  <a:lnTo>
                    <a:pt x="1959" y="1977"/>
                  </a:lnTo>
                  <a:lnTo>
                    <a:pt x="1961" y="1977"/>
                  </a:lnTo>
                  <a:lnTo>
                    <a:pt x="1961" y="1981"/>
                  </a:lnTo>
                  <a:lnTo>
                    <a:pt x="1961" y="1981"/>
                  </a:lnTo>
                  <a:lnTo>
                    <a:pt x="1961" y="1981"/>
                  </a:lnTo>
                  <a:lnTo>
                    <a:pt x="1963" y="1981"/>
                  </a:lnTo>
                  <a:lnTo>
                    <a:pt x="1963" y="1981"/>
                  </a:lnTo>
                  <a:lnTo>
                    <a:pt x="1965" y="1981"/>
                  </a:lnTo>
                  <a:lnTo>
                    <a:pt x="1965" y="1981"/>
                  </a:lnTo>
                  <a:lnTo>
                    <a:pt x="1967" y="1981"/>
                  </a:lnTo>
                  <a:lnTo>
                    <a:pt x="1967" y="1983"/>
                  </a:lnTo>
                  <a:lnTo>
                    <a:pt x="1967" y="1983"/>
                  </a:lnTo>
                  <a:lnTo>
                    <a:pt x="1967" y="1985"/>
                  </a:lnTo>
                  <a:lnTo>
                    <a:pt x="1969" y="1985"/>
                  </a:lnTo>
                  <a:lnTo>
                    <a:pt x="1969" y="1987"/>
                  </a:lnTo>
                  <a:lnTo>
                    <a:pt x="1969" y="1987"/>
                  </a:lnTo>
                  <a:lnTo>
                    <a:pt x="1969" y="1987"/>
                  </a:lnTo>
                  <a:lnTo>
                    <a:pt x="1971" y="1987"/>
                  </a:lnTo>
                  <a:lnTo>
                    <a:pt x="1971" y="1987"/>
                  </a:lnTo>
                  <a:lnTo>
                    <a:pt x="1975" y="1987"/>
                  </a:lnTo>
                  <a:lnTo>
                    <a:pt x="1973" y="1987"/>
                  </a:lnTo>
                  <a:lnTo>
                    <a:pt x="1973" y="1987"/>
                  </a:lnTo>
                  <a:lnTo>
                    <a:pt x="1975" y="1987"/>
                  </a:lnTo>
                  <a:lnTo>
                    <a:pt x="1975" y="1989"/>
                  </a:lnTo>
                  <a:lnTo>
                    <a:pt x="1977" y="1989"/>
                  </a:lnTo>
                  <a:lnTo>
                    <a:pt x="1977" y="1991"/>
                  </a:lnTo>
                  <a:lnTo>
                    <a:pt x="1979" y="1991"/>
                  </a:lnTo>
                  <a:lnTo>
                    <a:pt x="1979" y="1993"/>
                  </a:lnTo>
                  <a:lnTo>
                    <a:pt x="1979" y="1993"/>
                  </a:lnTo>
                  <a:lnTo>
                    <a:pt x="1979" y="1993"/>
                  </a:lnTo>
                  <a:lnTo>
                    <a:pt x="1979" y="1997"/>
                  </a:lnTo>
                  <a:lnTo>
                    <a:pt x="1981" y="1997"/>
                  </a:lnTo>
                  <a:lnTo>
                    <a:pt x="1981" y="1997"/>
                  </a:lnTo>
                  <a:lnTo>
                    <a:pt x="1983" y="1997"/>
                  </a:lnTo>
                  <a:lnTo>
                    <a:pt x="1983" y="1999"/>
                  </a:lnTo>
                  <a:lnTo>
                    <a:pt x="1983" y="1999"/>
                  </a:lnTo>
                  <a:lnTo>
                    <a:pt x="1983" y="1997"/>
                  </a:lnTo>
                  <a:lnTo>
                    <a:pt x="1985" y="1997"/>
                  </a:lnTo>
                  <a:lnTo>
                    <a:pt x="1985" y="1997"/>
                  </a:lnTo>
                  <a:lnTo>
                    <a:pt x="1987" y="1997"/>
                  </a:lnTo>
                  <a:lnTo>
                    <a:pt x="1987" y="1997"/>
                  </a:lnTo>
                  <a:lnTo>
                    <a:pt x="1987" y="1997"/>
                  </a:lnTo>
                  <a:lnTo>
                    <a:pt x="1989" y="1997"/>
                  </a:lnTo>
                  <a:lnTo>
                    <a:pt x="1989" y="1997"/>
                  </a:lnTo>
                  <a:lnTo>
                    <a:pt x="1991" y="1997"/>
                  </a:lnTo>
                  <a:lnTo>
                    <a:pt x="1993" y="1999"/>
                  </a:lnTo>
                  <a:lnTo>
                    <a:pt x="1993" y="1999"/>
                  </a:lnTo>
                  <a:lnTo>
                    <a:pt x="1993" y="1999"/>
                  </a:lnTo>
                  <a:lnTo>
                    <a:pt x="1995" y="1999"/>
                  </a:lnTo>
                  <a:lnTo>
                    <a:pt x="1995" y="2001"/>
                  </a:lnTo>
                  <a:lnTo>
                    <a:pt x="1995" y="2001"/>
                  </a:lnTo>
                  <a:lnTo>
                    <a:pt x="1995" y="2003"/>
                  </a:lnTo>
                  <a:lnTo>
                    <a:pt x="1999" y="2003"/>
                  </a:lnTo>
                  <a:lnTo>
                    <a:pt x="1999" y="2001"/>
                  </a:lnTo>
                  <a:lnTo>
                    <a:pt x="2001" y="2001"/>
                  </a:lnTo>
                  <a:lnTo>
                    <a:pt x="2001" y="2005"/>
                  </a:lnTo>
                  <a:lnTo>
                    <a:pt x="2001" y="2007"/>
                  </a:lnTo>
                  <a:lnTo>
                    <a:pt x="2001" y="2007"/>
                  </a:lnTo>
                  <a:lnTo>
                    <a:pt x="2005" y="2007"/>
                  </a:lnTo>
                  <a:lnTo>
                    <a:pt x="2005" y="2009"/>
                  </a:lnTo>
                  <a:lnTo>
                    <a:pt x="2005" y="2009"/>
                  </a:lnTo>
                  <a:lnTo>
                    <a:pt x="2005" y="2009"/>
                  </a:lnTo>
                  <a:lnTo>
                    <a:pt x="2005" y="2011"/>
                  </a:lnTo>
                  <a:lnTo>
                    <a:pt x="2001" y="2011"/>
                  </a:lnTo>
                  <a:lnTo>
                    <a:pt x="2001" y="2011"/>
                  </a:lnTo>
                  <a:lnTo>
                    <a:pt x="2001" y="2011"/>
                  </a:lnTo>
                  <a:lnTo>
                    <a:pt x="2001" y="2015"/>
                  </a:lnTo>
                  <a:lnTo>
                    <a:pt x="1999" y="2015"/>
                  </a:lnTo>
                  <a:lnTo>
                    <a:pt x="1999" y="2017"/>
                  </a:lnTo>
                  <a:lnTo>
                    <a:pt x="1999" y="2017"/>
                  </a:lnTo>
                  <a:lnTo>
                    <a:pt x="1999" y="2017"/>
                  </a:lnTo>
                  <a:lnTo>
                    <a:pt x="1999" y="2017"/>
                  </a:lnTo>
                  <a:lnTo>
                    <a:pt x="1999" y="2017"/>
                  </a:lnTo>
                  <a:lnTo>
                    <a:pt x="1999" y="2021"/>
                  </a:lnTo>
                  <a:lnTo>
                    <a:pt x="2001" y="2021"/>
                  </a:lnTo>
                  <a:lnTo>
                    <a:pt x="1999" y="2021"/>
                  </a:lnTo>
                  <a:lnTo>
                    <a:pt x="2001" y="2021"/>
                  </a:lnTo>
                  <a:lnTo>
                    <a:pt x="2001" y="2023"/>
                  </a:lnTo>
                  <a:lnTo>
                    <a:pt x="1999" y="2023"/>
                  </a:lnTo>
                  <a:lnTo>
                    <a:pt x="1999" y="2025"/>
                  </a:lnTo>
                  <a:lnTo>
                    <a:pt x="1999" y="2025"/>
                  </a:lnTo>
                  <a:lnTo>
                    <a:pt x="1999" y="2025"/>
                  </a:lnTo>
                  <a:lnTo>
                    <a:pt x="1999" y="2025"/>
                  </a:lnTo>
                  <a:lnTo>
                    <a:pt x="1999" y="2027"/>
                  </a:lnTo>
                  <a:lnTo>
                    <a:pt x="1999" y="2027"/>
                  </a:lnTo>
                  <a:lnTo>
                    <a:pt x="1999" y="2027"/>
                  </a:lnTo>
                  <a:lnTo>
                    <a:pt x="1999" y="2029"/>
                  </a:lnTo>
                  <a:lnTo>
                    <a:pt x="2001" y="2029"/>
                  </a:lnTo>
                  <a:lnTo>
                    <a:pt x="2001" y="2027"/>
                  </a:lnTo>
                  <a:lnTo>
                    <a:pt x="2005" y="2027"/>
                  </a:lnTo>
                  <a:lnTo>
                    <a:pt x="2005" y="2029"/>
                  </a:lnTo>
                  <a:lnTo>
                    <a:pt x="2003" y="2029"/>
                  </a:lnTo>
                  <a:lnTo>
                    <a:pt x="2003" y="2035"/>
                  </a:lnTo>
                  <a:lnTo>
                    <a:pt x="2005" y="2037"/>
                  </a:lnTo>
                  <a:lnTo>
                    <a:pt x="2005" y="2037"/>
                  </a:lnTo>
                  <a:lnTo>
                    <a:pt x="2003" y="2037"/>
                  </a:lnTo>
                  <a:lnTo>
                    <a:pt x="2003" y="2038"/>
                  </a:lnTo>
                  <a:lnTo>
                    <a:pt x="2001" y="2038"/>
                  </a:lnTo>
                  <a:lnTo>
                    <a:pt x="2001" y="2038"/>
                  </a:lnTo>
                  <a:lnTo>
                    <a:pt x="1999" y="2038"/>
                  </a:lnTo>
                  <a:lnTo>
                    <a:pt x="1999" y="2042"/>
                  </a:lnTo>
                  <a:lnTo>
                    <a:pt x="2001" y="2042"/>
                  </a:lnTo>
                  <a:lnTo>
                    <a:pt x="2001" y="2042"/>
                  </a:lnTo>
                  <a:lnTo>
                    <a:pt x="2001" y="2044"/>
                  </a:lnTo>
                  <a:lnTo>
                    <a:pt x="2003" y="2044"/>
                  </a:lnTo>
                  <a:lnTo>
                    <a:pt x="2003" y="2044"/>
                  </a:lnTo>
                  <a:lnTo>
                    <a:pt x="2005" y="2044"/>
                  </a:lnTo>
                  <a:lnTo>
                    <a:pt x="2005" y="2046"/>
                  </a:lnTo>
                  <a:lnTo>
                    <a:pt x="2005" y="2046"/>
                  </a:lnTo>
                  <a:lnTo>
                    <a:pt x="2005" y="2048"/>
                  </a:lnTo>
                  <a:lnTo>
                    <a:pt x="2007" y="2048"/>
                  </a:lnTo>
                  <a:lnTo>
                    <a:pt x="2007" y="2050"/>
                  </a:lnTo>
                  <a:lnTo>
                    <a:pt x="2005" y="2050"/>
                  </a:lnTo>
                  <a:lnTo>
                    <a:pt x="2005" y="2054"/>
                  </a:lnTo>
                  <a:lnTo>
                    <a:pt x="2005" y="2054"/>
                  </a:lnTo>
                  <a:lnTo>
                    <a:pt x="2005" y="2054"/>
                  </a:lnTo>
                  <a:lnTo>
                    <a:pt x="2001" y="2054"/>
                  </a:lnTo>
                  <a:lnTo>
                    <a:pt x="2001" y="2056"/>
                  </a:lnTo>
                  <a:lnTo>
                    <a:pt x="2001" y="2056"/>
                  </a:lnTo>
                  <a:lnTo>
                    <a:pt x="1999" y="2056"/>
                  </a:lnTo>
                  <a:lnTo>
                    <a:pt x="1999" y="2060"/>
                  </a:lnTo>
                  <a:lnTo>
                    <a:pt x="1999" y="2060"/>
                  </a:lnTo>
                  <a:lnTo>
                    <a:pt x="1999" y="2062"/>
                  </a:lnTo>
                  <a:lnTo>
                    <a:pt x="1995" y="2062"/>
                  </a:lnTo>
                  <a:lnTo>
                    <a:pt x="1995" y="2062"/>
                  </a:lnTo>
                  <a:lnTo>
                    <a:pt x="1995" y="2062"/>
                  </a:lnTo>
                  <a:lnTo>
                    <a:pt x="1995" y="2064"/>
                  </a:lnTo>
                  <a:lnTo>
                    <a:pt x="1993" y="2064"/>
                  </a:lnTo>
                  <a:lnTo>
                    <a:pt x="1993" y="2064"/>
                  </a:lnTo>
                  <a:lnTo>
                    <a:pt x="1991" y="2064"/>
                  </a:lnTo>
                  <a:lnTo>
                    <a:pt x="1991" y="2064"/>
                  </a:lnTo>
                  <a:lnTo>
                    <a:pt x="1991" y="2064"/>
                  </a:lnTo>
                  <a:lnTo>
                    <a:pt x="1991" y="2066"/>
                  </a:lnTo>
                  <a:lnTo>
                    <a:pt x="1989" y="2066"/>
                  </a:lnTo>
                  <a:lnTo>
                    <a:pt x="1989" y="2068"/>
                  </a:lnTo>
                  <a:lnTo>
                    <a:pt x="1989" y="2068"/>
                  </a:lnTo>
                  <a:lnTo>
                    <a:pt x="1989" y="2070"/>
                  </a:lnTo>
                  <a:lnTo>
                    <a:pt x="1987" y="2070"/>
                  </a:lnTo>
                  <a:lnTo>
                    <a:pt x="1987" y="2072"/>
                  </a:lnTo>
                  <a:lnTo>
                    <a:pt x="1987" y="2072"/>
                  </a:lnTo>
                  <a:lnTo>
                    <a:pt x="1987" y="2074"/>
                  </a:lnTo>
                  <a:lnTo>
                    <a:pt x="1985" y="2074"/>
                  </a:lnTo>
                  <a:lnTo>
                    <a:pt x="1985" y="2078"/>
                  </a:lnTo>
                  <a:lnTo>
                    <a:pt x="1983" y="2078"/>
                  </a:lnTo>
                  <a:lnTo>
                    <a:pt x="1983" y="2080"/>
                  </a:lnTo>
                  <a:lnTo>
                    <a:pt x="1983" y="2080"/>
                  </a:lnTo>
                  <a:lnTo>
                    <a:pt x="1983" y="2082"/>
                  </a:lnTo>
                  <a:lnTo>
                    <a:pt x="1981" y="2082"/>
                  </a:lnTo>
                  <a:lnTo>
                    <a:pt x="1981" y="2082"/>
                  </a:lnTo>
                  <a:lnTo>
                    <a:pt x="1981" y="2084"/>
                  </a:lnTo>
                  <a:lnTo>
                    <a:pt x="1983" y="2084"/>
                  </a:lnTo>
                  <a:lnTo>
                    <a:pt x="1983" y="2084"/>
                  </a:lnTo>
                  <a:lnTo>
                    <a:pt x="1983" y="2084"/>
                  </a:lnTo>
                  <a:lnTo>
                    <a:pt x="1983" y="2088"/>
                  </a:lnTo>
                  <a:lnTo>
                    <a:pt x="1985" y="2088"/>
                  </a:lnTo>
                  <a:lnTo>
                    <a:pt x="1985" y="2088"/>
                  </a:lnTo>
                  <a:lnTo>
                    <a:pt x="1987" y="2088"/>
                  </a:lnTo>
                  <a:lnTo>
                    <a:pt x="1987" y="2086"/>
                  </a:lnTo>
                  <a:lnTo>
                    <a:pt x="1991" y="2086"/>
                  </a:lnTo>
                  <a:lnTo>
                    <a:pt x="1991" y="2088"/>
                  </a:lnTo>
                  <a:lnTo>
                    <a:pt x="1993" y="2088"/>
                  </a:lnTo>
                  <a:lnTo>
                    <a:pt x="1993" y="2088"/>
                  </a:lnTo>
                  <a:lnTo>
                    <a:pt x="1993" y="2088"/>
                  </a:lnTo>
                  <a:lnTo>
                    <a:pt x="1993" y="2088"/>
                  </a:lnTo>
                  <a:lnTo>
                    <a:pt x="1995" y="2088"/>
                  </a:lnTo>
                  <a:lnTo>
                    <a:pt x="1995" y="2090"/>
                  </a:lnTo>
                  <a:lnTo>
                    <a:pt x="1995" y="2090"/>
                  </a:lnTo>
                  <a:lnTo>
                    <a:pt x="1995" y="2092"/>
                  </a:lnTo>
                  <a:lnTo>
                    <a:pt x="1999" y="2092"/>
                  </a:lnTo>
                  <a:lnTo>
                    <a:pt x="1999" y="2092"/>
                  </a:lnTo>
                  <a:lnTo>
                    <a:pt x="2003" y="2092"/>
                  </a:lnTo>
                  <a:lnTo>
                    <a:pt x="2003" y="2090"/>
                  </a:lnTo>
                  <a:lnTo>
                    <a:pt x="2003" y="2090"/>
                  </a:lnTo>
                  <a:lnTo>
                    <a:pt x="2003" y="2088"/>
                  </a:lnTo>
                  <a:lnTo>
                    <a:pt x="2005" y="2088"/>
                  </a:lnTo>
                  <a:lnTo>
                    <a:pt x="2005" y="2088"/>
                  </a:lnTo>
                  <a:lnTo>
                    <a:pt x="2005" y="2088"/>
                  </a:lnTo>
                  <a:lnTo>
                    <a:pt x="2005" y="2088"/>
                  </a:lnTo>
                  <a:lnTo>
                    <a:pt x="2007" y="2088"/>
                  </a:lnTo>
                  <a:lnTo>
                    <a:pt x="2007" y="2086"/>
                  </a:lnTo>
                  <a:lnTo>
                    <a:pt x="2007" y="2086"/>
                  </a:lnTo>
                  <a:lnTo>
                    <a:pt x="2007" y="2082"/>
                  </a:lnTo>
                  <a:lnTo>
                    <a:pt x="2007" y="2082"/>
                  </a:lnTo>
                  <a:lnTo>
                    <a:pt x="2007" y="2082"/>
                  </a:lnTo>
                  <a:lnTo>
                    <a:pt x="2013" y="2082"/>
                  </a:lnTo>
                  <a:lnTo>
                    <a:pt x="2013" y="2080"/>
                  </a:lnTo>
                  <a:lnTo>
                    <a:pt x="2013" y="2082"/>
                  </a:lnTo>
                  <a:lnTo>
                    <a:pt x="2015" y="2082"/>
                  </a:lnTo>
                  <a:lnTo>
                    <a:pt x="2015" y="2082"/>
                  </a:lnTo>
                  <a:lnTo>
                    <a:pt x="2016" y="2082"/>
                  </a:lnTo>
                  <a:lnTo>
                    <a:pt x="2018" y="2082"/>
                  </a:lnTo>
                  <a:lnTo>
                    <a:pt x="2018" y="2080"/>
                  </a:lnTo>
                  <a:lnTo>
                    <a:pt x="2020" y="2080"/>
                  </a:lnTo>
                  <a:lnTo>
                    <a:pt x="2020" y="2082"/>
                  </a:lnTo>
                  <a:lnTo>
                    <a:pt x="2024" y="2082"/>
                  </a:lnTo>
                  <a:lnTo>
                    <a:pt x="2024" y="2082"/>
                  </a:lnTo>
                  <a:lnTo>
                    <a:pt x="2028" y="2082"/>
                  </a:lnTo>
                  <a:lnTo>
                    <a:pt x="2028" y="2084"/>
                  </a:lnTo>
                  <a:lnTo>
                    <a:pt x="2028" y="2082"/>
                  </a:lnTo>
                  <a:lnTo>
                    <a:pt x="2030" y="2082"/>
                  </a:lnTo>
                  <a:lnTo>
                    <a:pt x="2030" y="2082"/>
                  </a:lnTo>
                  <a:lnTo>
                    <a:pt x="2032" y="2082"/>
                  </a:lnTo>
                  <a:lnTo>
                    <a:pt x="2032" y="2082"/>
                  </a:lnTo>
                  <a:lnTo>
                    <a:pt x="2034" y="2082"/>
                  </a:lnTo>
                  <a:lnTo>
                    <a:pt x="2034" y="2082"/>
                  </a:lnTo>
                  <a:lnTo>
                    <a:pt x="2036" y="2082"/>
                  </a:lnTo>
                  <a:lnTo>
                    <a:pt x="2036" y="2082"/>
                  </a:lnTo>
                  <a:lnTo>
                    <a:pt x="2036" y="2082"/>
                  </a:lnTo>
                  <a:lnTo>
                    <a:pt x="2036" y="2084"/>
                  </a:lnTo>
                  <a:lnTo>
                    <a:pt x="2038" y="2084"/>
                  </a:lnTo>
                  <a:lnTo>
                    <a:pt x="2040" y="2084"/>
                  </a:lnTo>
                  <a:lnTo>
                    <a:pt x="2040" y="2084"/>
                  </a:lnTo>
                  <a:lnTo>
                    <a:pt x="2040" y="2086"/>
                  </a:lnTo>
                  <a:lnTo>
                    <a:pt x="2042" y="2086"/>
                  </a:lnTo>
                  <a:lnTo>
                    <a:pt x="2042" y="2086"/>
                  </a:lnTo>
                  <a:lnTo>
                    <a:pt x="2042" y="2086"/>
                  </a:lnTo>
                  <a:lnTo>
                    <a:pt x="2042" y="2088"/>
                  </a:lnTo>
                  <a:lnTo>
                    <a:pt x="2044" y="2088"/>
                  </a:lnTo>
                  <a:lnTo>
                    <a:pt x="2044" y="2088"/>
                  </a:lnTo>
                  <a:lnTo>
                    <a:pt x="2044" y="2088"/>
                  </a:lnTo>
                  <a:lnTo>
                    <a:pt x="2044" y="2090"/>
                  </a:lnTo>
                  <a:lnTo>
                    <a:pt x="2046" y="2090"/>
                  </a:lnTo>
                  <a:lnTo>
                    <a:pt x="2046" y="2092"/>
                  </a:lnTo>
                  <a:lnTo>
                    <a:pt x="2046" y="2092"/>
                  </a:lnTo>
                  <a:lnTo>
                    <a:pt x="2046" y="2092"/>
                  </a:lnTo>
                  <a:lnTo>
                    <a:pt x="2048" y="2092"/>
                  </a:lnTo>
                  <a:lnTo>
                    <a:pt x="2048" y="2094"/>
                  </a:lnTo>
                  <a:lnTo>
                    <a:pt x="2048" y="2094"/>
                  </a:lnTo>
                  <a:lnTo>
                    <a:pt x="2048" y="2096"/>
                  </a:lnTo>
                  <a:lnTo>
                    <a:pt x="2050" y="2096"/>
                  </a:lnTo>
                  <a:lnTo>
                    <a:pt x="2050" y="2096"/>
                  </a:lnTo>
                  <a:lnTo>
                    <a:pt x="2052" y="2096"/>
                  </a:lnTo>
                  <a:lnTo>
                    <a:pt x="2052" y="2098"/>
                  </a:lnTo>
                  <a:lnTo>
                    <a:pt x="2052" y="2098"/>
                  </a:lnTo>
                  <a:lnTo>
                    <a:pt x="2052" y="2098"/>
                  </a:lnTo>
                  <a:lnTo>
                    <a:pt x="2054" y="2098"/>
                  </a:lnTo>
                  <a:lnTo>
                    <a:pt x="2054" y="2100"/>
                  </a:lnTo>
                  <a:lnTo>
                    <a:pt x="2054" y="2100"/>
                  </a:lnTo>
                  <a:lnTo>
                    <a:pt x="2054" y="2100"/>
                  </a:lnTo>
                  <a:lnTo>
                    <a:pt x="2056" y="2100"/>
                  </a:lnTo>
                  <a:lnTo>
                    <a:pt x="2056" y="2102"/>
                  </a:lnTo>
                  <a:lnTo>
                    <a:pt x="2056" y="2102"/>
                  </a:lnTo>
                  <a:lnTo>
                    <a:pt x="2058" y="2102"/>
                  </a:lnTo>
                  <a:lnTo>
                    <a:pt x="2058" y="2104"/>
                  </a:lnTo>
                  <a:lnTo>
                    <a:pt x="2058" y="2104"/>
                  </a:lnTo>
                  <a:lnTo>
                    <a:pt x="2058" y="2104"/>
                  </a:lnTo>
                  <a:lnTo>
                    <a:pt x="2060" y="2104"/>
                  </a:lnTo>
                  <a:lnTo>
                    <a:pt x="2060" y="2106"/>
                  </a:lnTo>
                  <a:lnTo>
                    <a:pt x="2060" y="2106"/>
                  </a:lnTo>
                  <a:lnTo>
                    <a:pt x="2060" y="2108"/>
                  </a:lnTo>
                  <a:lnTo>
                    <a:pt x="2062" y="2108"/>
                  </a:lnTo>
                  <a:lnTo>
                    <a:pt x="2062" y="2112"/>
                  </a:lnTo>
                  <a:lnTo>
                    <a:pt x="2062" y="2112"/>
                  </a:lnTo>
                  <a:lnTo>
                    <a:pt x="2062" y="2114"/>
                  </a:lnTo>
                  <a:lnTo>
                    <a:pt x="2064" y="2114"/>
                  </a:lnTo>
                  <a:lnTo>
                    <a:pt x="2062" y="2114"/>
                  </a:lnTo>
                  <a:lnTo>
                    <a:pt x="2062" y="2120"/>
                  </a:lnTo>
                  <a:lnTo>
                    <a:pt x="2064" y="2120"/>
                  </a:lnTo>
                  <a:lnTo>
                    <a:pt x="2064" y="2120"/>
                  </a:lnTo>
                  <a:lnTo>
                    <a:pt x="2064" y="2120"/>
                  </a:lnTo>
                  <a:lnTo>
                    <a:pt x="2064" y="2122"/>
                  </a:lnTo>
                  <a:lnTo>
                    <a:pt x="2066" y="2122"/>
                  </a:lnTo>
                  <a:lnTo>
                    <a:pt x="2066" y="2124"/>
                  </a:lnTo>
                  <a:lnTo>
                    <a:pt x="2066" y="2124"/>
                  </a:lnTo>
                  <a:lnTo>
                    <a:pt x="2066" y="2126"/>
                  </a:lnTo>
                  <a:lnTo>
                    <a:pt x="2068" y="2126"/>
                  </a:lnTo>
                  <a:lnTo>
                    <a:pt x="2068" y="2126"/>
                  </a:lnTo>
                  <a:lnTo>
                    <a:pt x="2068" y="2126"/>
                  </a:lnTo>
                  <a:lnTo>
                    <a:pt x="2068" y="2128"/>
                  </a:lnTo>
                  <a:lnTo>
                    <a:pt x="2070" y="2128"/>
                  </a:lnTo>
                  <a:lnTo>
                    <a:pt x="2070" y="2128"/>
                  </a:lnTo>
                  <a:lnTo>
                    <a:pt x="2070" y="2128"/>
                  </a:lnTo>
                  <a:lnTo>
                    <a:pt x="2070" y="2130"/>
                  </a:lnTo>
                  <a:lnTo>
                    <a:pt x="2072" y="2130"/>
                  </a:lnTo>
                  <a:lnTo>
                    <a:pt x="2072" y="2130"/>
                  </a:lnTo>
                  <a:lnTo>
                    <a:pt x="2074" y="2130"/>
                  </a:lnTo>
                  <a:lnTo>
                    <a:pt x="2074" y="2132"/>
                  </a:lnTo>
                  <a:lnTo>
                    <a:pt x="2074" y="2132"/>
                  </a:lnTo>
                  <a:lnTo>
                    <a:pt x="2074" y="2132"/>
                  </a:lnTo>
                  <a:lnTo>
                    <a:pt x="2076" y="2132"/>
                  </a:lnTo>
                  <a:lnTo>
                    <a:pt x="2076" y="2136"/>
                  </a:lnTo>
                  <a:lnTo>
                    <a:pt x="2074" y="2136"/>
                  </a:lnTo>
                  <a:lnTo>
                    <a:pt x="2074" y="2138"/>
                  </a:lnTo>
                  <a:lnTo>
                    <a:pt x="2076" y="2138"/>
                  </a:lnTo>
                  <a:lnTo>
                    <a:pt x="2076" y="2142"/>
                  </a:lnTo>
                  <a:lnTo>
                    <a:pt x="2074" y="2142"/>
                  </a:lnTo>
                  <a:lnTo>
                    <a:pt x="2074" y="2145"/>
                  </a:lnTo>
                  <a:lnTo>
                    <a:pt x="2076" y="2145"/>
                  </a:lnTo>
                  <a:lnTo>
                    <a:pt x="2076" y="2147"/>
                  </a:lnTo>
                  <a:lnTo>
                    <a:pt x="2076" y="2147"/>
                  </a:lnTo>
                  <a:lnTo>
                    <a:pt x="2076" y="2147"/>
                  </a:lnTo>
                  <a:lnTo>
                    <a:pt x="2078" y="2147"/>
                  </a:lnTo>
                  <a:lnTo>
                    <a:pt x="2078" y="2149"/>
                  </a:lnTo>
                  <a:lnTo>
                    <a:pt x="2078" y="2149"/>
                  </a:lnTo>
                  <a:lnTo>
                    <a:pt x="2078" y="2151"/>
                  </a:lnTo>
                  <a:lnTo>
                    <a:pt x="2078" y="2151"/>
                  </a:lnTo>
                  <a:lnTo>
                    <a:pt x="2078" y="2153"/>
                  </a:lnTo>
                  <a:lnTo>
                    <a:pt x="2082" y="2153"/>
                  </a:lnTo>
                  <a:lnTo>
                    <a:pt x="2082" y="2155"/>
                  </a:lnTo>
                  <a:lnTo>
                    <a:pt x="2082" y="2155"/>
                  </a:lnTo>
                  <a:lnTo>
                    <a:pt x="2082" y="2155"/>
                  </a:lnTo>
                  <a:lnTo>
                    <a:pt x="2084" y="2155"/>
                  </a:lnTo>
                  <a:lnTo>
                    <a:pt x="2084" y="2157"/>
                  </a:lnTo>
                  <a:lnTo>
                    <a:pt x="2086" y="2157"/>
                  </a:lnTo>
                  <a:lnTo>
                    <a:pt x="2086" y="2157"/>
                  </a:lnTo>
                  <a:lnTo>
                    <a:pt x="2086" y="2157"/>
                  </a:lnTo>
                  <a:lnTo>
                    <a:pt x="2086" y="2159"/>
                  </a:lnTo>
                  <a:lnTo>
                    <a:pt x="2088" y="2159"/>
                  </a:lnTo>
                  <a:lnTo>
                    <a:pt x="2088" y="2159"/>
                  </a:lnTo>
                  <a:lnTo>
                    <a:pt x="2092" y="2159"/>
                  </a:lnTo>
                  <a:lnTo>
                    <a:pt x="2092" y="2161"/>
                  </a:lnTo>
                  <a:lnTo>
                    <a:pt x="2096" y="2161"/>
                  </a:lnTo>
                  <a:lnTo>
                    <a:pt x="2096" y="2161"/>
                  </a:lnTo>
                  <a:lnTo>
                    <a:pt x="2096" y="2163"/>
                  </a:lnTo>
                  <a:lnTo>
                    <a:pt x="2098" y="2163"/>
                  </a:lnTo>
                  <a:lnTo>
                    <a:pt x="2098" y="2163"/>
                  </a:lnTo>
                  <a:lnTo>
                    <a:pt x="2100" y="2163"/>
                  </a:lnTo>
                  <a:lnTo>
                    <a:pt x="2100" y="2165"/>
                  </a:lnTo>
                  <a:lnTo>
                    <a:pt x="2104" y="2165"/>
                  </a:lnTo>
                  <a:lnTo>
                    <a:pt x="2104" y="2163"/>
                  </a:lnTo>
                  <a:lnTo>
                    <a:pt x="2104" y="2163"/>
                  </a:lnTo>
                  <a:lnTo>
                    <a:pt x="2104" y="2163"/>
                  </a:lnTo>
                  <a:lnTo>
                    <a:pt x="2106" y="2163"/>
                  </a:lnTo>
                  <a:lnTo>
                    <a:pt x="2106" y="2161"/>
                  </a:lnTo>
                  <a:lnTo>
                    <a:pt x="2108" y="2161"/>
                  </a:lnTo>
                  <a:lnTo>
                    <a:pt x="2108" y="2161"/>
                  </a:lnTo>
                  <a:lnTo>
                    <a:pt x="2110" y="2161"/>
                  </a:lnTo>
                  <a:lnTo>
                    <a:pt x="2110" y="2163"/>
                  </a:lnTo>
                  <a:lnTo>
                    <a:pt x="2112" y="2163"/>
                  </a:lnTo>
                  <a:lnTo>
                    <a:pt x="2112" y="2165"/>
                  </a:lnTo>
                  <a:lnTo>
                    <a:pt x="2112" y="2165"/>
                  </a:lnTo>
                  <a:lnTo>
                    <a:pt x="2112" y="2167"/>
                  </a:lnTo>
                  <a:lnTo>
                    <a:pt x="2114" y="2167"/>
                  </a:lnTo>
                  <a:lnTo>
                    <a:pt x="2114" y="2167"/>
                  </a:lnTo>
                  <a:lnTo>
                    <a:pt x="2116" y="2167"/>
                  </a:lnTo>
                  <a:lnTo>
                    <a:pt x="2116" y="2169"/>
                  </a:lnTo>
                  <a:lnTo>
                    <a:pt x="2116" y="2169"/>
                  </a:lnTo>
                  <a:lnTo>
                    <a:pt x="2116" y="2169"/>
                  </a:lnTo>
                  <a:lnTo>
                    <a:pt x="2120" y="2169"/>
                  </a:lnTo>
                  <a:lnTo>
                    <a:pt x="2120" y="2169"/>
                  </a:lnTo>
                  <a:lnTo>
                    <a:pt x="2123" y="2169"/>
                  </a:lnTo>
                  <a:lnTo>
                    <a:pt x="2123" y="2171"/>
                  </a:lnTo>
                  <a:lnTo>
                    <a:pt x="2123" y="2171"/>
                  </a:lnTo>
                  <a:lnTo>
                    <a:pt x="2123" y="2173"/>
                  </a:lnTo>
                  <a:lnTo>
                    <a:pt x="2125" y="2173"/>
                  </a:lnTo>
                  <a:lnTo>
                    <a:pt x="2125" y="2175"/>
                  </a:lnTo>
                  <a:lnTo>
                    <a:pt x="2125" y="2175"/>
                  </a:lnTo>
                  <a:lnTo>
                    <a:pt x="2125" y="2177"/>
                  </a:lnTo>
                  <a:lnTo>
                    <a:pt x="2127" y="2177"/>
                  </a:lnTo>
                  <a:lnTo>
                    <a:pt x="2127" y="2177"/>
                  </a:lnTo>
                  <a:lnTo>
                    <a:pt x="2127" y="2177"/>
                  </a:lnTo>
                  <a:lnTo>
                    <a:pt x="2127" y="2179"/>
                  </a:lnTo>
                  <a:lnTo>
                    <a:pt x="2127" y="2179"/>
                  </a:lnTo>
                  <a:lnTo>
                    <a:pt x="2127" y="2181"/>
                  </a:lnTo>
                  <a:lnTo>
                    <a:pt x="2127" y="2181"/>
                  </a:lnTo>
                  <a:lnTo>
                    <a:pt x="2127" y="2181"/>
                  </a:lnTo>
                  <a:lnTo>
                    <a:pt x="2129" y="2181"/>
                  </a:lnTo>
                  <a:lnTo>
                    <a:pt x="2129" y="2181"/>
                  </a:lnTo>
                  <a:lnTo>
                    <a:pt x="2131" y="2181"/>
                  </a:lnTo>
                  <a:lnTo>
                    <a:pt x="2131" y="2181"/>
                  </a:lnTo>
                  <a:lnTo>
                    <a:pt x="2133" y="2183"/>
                  </a:lnTo>
                  <a:lnTo>
                    <a:pt x="2133" y="2183"/>
                  </a:lnTo>
                  <a:lnTo>
                    <a:pt x="2133" y="2183"/>
                  </a:lnTo>
                  <a:lnTo>
                    <a:pt x="2135" y="2183"/>
                  </a:lnTo>
                  <a:lnTo>
                    <a:pt x="2135" y="2185"/>
                  </a:lnTo>
                  <a:lnTo>
                    <a:pt x="2135" y="2185"/>
                  </a:lnTo>
                  <a:lnTo>
                    <a:pt x="2135" y="2187"/>
                  </a:lnTo>
                  <a:lnTo>
                    <a:pt x="2137" y="2187"/>
                  </a:lnTo>
                  <a:lnTo>
                    <a:pt x="2137" y="2189"/>
                  </a:lnTo>
                  <a:lnTo>
                    <a:pt x="2143" y="2189"/>
                  </a:lnTo>
                  <a:lnTo>
                    <a:pt x="2143" y="2189"/>
                  </a:lnTo>
                  <a:lnTo>
                    <a:pt x="2143" y="2191"/>
                  </a:lnTo>
                  <a:lnTo>
                    <a:pt x="2145" y="2191"/>
                  </a:lnTo>
                  <a:lnTo>
                    <a:pt x="2145" y="2195"/>
                  </a:lnTo>
                  <a:lnTo>
                    <a:pt x="2145" y="2195"/>
                  </a:lnTo>
                  <a:lnTo>
                    <a:pt x="2145" y="2199"/>
                  </a:lnTo>
                  <a:lnTo>
                    <a:pt x="2147" y="2199"/>
                  </a:lnTo>
                  <a:lnTo>
                    <a:pt x="2147" y="2203"/>
                  </a:lnTo>
                  <a:lnTo>
                    <a:pt x="2147" y="2203"/>
                  </a:lnTo>
                  <a:lnTo>
                    <a:pt x="2149" y="2203"/>
                  </a:lnTo>
                  <a:lnTo>
                    <a:pt x="2149" y="2205"/>
                  </a:lnTo>
                  <a:lnTo>
                    <a:pt x="2149" y="2203"/>
                  </a:lnTo>
                  <a:lnTo>
                    <a:pt x="2149" y="2203"/>
                  </a:lnTo>
                  <a:lnTo>
                    <a:pt x="2149" y="2203"/>
                  </a:lnTo>
                  <a:lnTo>
                    <a:pt x="2151" y="2203"/>
                  </a:lnTo>
                  <a:lnTo>
                    <a:pt x="2151" y="2201"/>
                  </a:lnTo>
                  <a:lnTo>
                    <a:pt x="2153" y="2201"/>
                  </a:lnTo>
                  <a:lnTo>
                    <a:pt x="2153" y="2201"/>
                  </a:lnTo>
                  <a:lnTo>
                    <a:pt x="2155" y="2201"/>
                  </a:lnTo>
                  <a:lnTo>
                    <a:pt x="2155" y="2201"/>
                  </a:lnTo>
                  <a:lnTo>
                    <a:pt x="2157" y="2201"/>
                  </a:lnTo>
                  <a:lnTo>
                    <a:pt x="2157" y="2201"/>
                  </a:lnTo>
                  <a:lnTo>
                    <a:pt x="2159" y="2201"/>
                  </a:lnTo>
                  <a:lnTo>
                    <a:pt x="2159" y="2199"/>
                  </a:lnTo>
                  <a:lnTo>
                    <a:pt x="2159" y="2199"/>
                  </a:lnTo>
                  <a:lnTo>
                    <a:pt x="2161" y="2199"/>
                  </a:lnTo>
                  <a:lnTo>
                    <a:pt x="2161" y="2197"/>
                  </a:lnTo>
                  <a:lnTo>
                    <a:pt x="2167" y="2197"/>
                  </a:lnTo>
                  <a:lnTo>
                    <a:pt x="2167" y="2197"/>
                  </a:lnTo>
                  <a:lnTo>
                    <a:pt x="2171" y="2197"/>
                  </a:lnTo>
                  <a:lnTo>
                    <a:pt x="2171" y="2197"/>
                  </a:lnTo>
                  <a:lnTo>
                    <a:pt x="2171" y="2197"/>
                  </a:lnTo>
                  <a:lnTo>
                    <a:pt x="2171" y="2199"/>
                  </a:lnTo>
                  <a:lnTo>
                    <a:pt x="2173" y="2199"/>
                  </a:lnTo>
                  <a:lnTo>
                    <a:pt x="2173" y="2199"/>
                  </a:lnTo>
                  <a:lnTo>
                    <a:pt x="2173" y="2199"/>
                  </a:lnTo>
                  <a:lnTo>
                    <a:pt x="2173" y="2201"/>
                  </a:lnTo>
                  <a:lnTo>
                    <a:pt x="2173" y="2201"/>
                  </a:lnTo>
                  <a:lnTo>
                    <a:pt x="2173" y="2203"/>
                  </a:lnTo>
                  <a:lnTo>
                    <a:pt x="2175" y="2203"/>
                  </a:lnTo>
                  <a:lnTo>
                    <a:pt x="2175" y="2205"/>
                  </a:lnTo>
                  <a:lnTo>
                    <a:pt x="2175" y="2205"/>
                  </a:lnTo>
                  <a:lnTo>
                    <a:pt x="2175" y="2205"/>
                  </a:lnTo>
                  <a:lnTo>
                    <a:pt x="2177" y="2205"/>
                  </a:lnTo>
                  <a:lnTo>
                    <a:pt x="2177" y="2207"/>
                  </a:lnTo>
                  <a:lnTo>
                    <a:pt x="2179" y="2207"/>
                  </a:lnTo>
                  <a:lnTo>
                    <a:pt x="2179" y="2209"/>
                  </a:lnTo>
                  <a:lnTo>
                    <a:pt x="2179" y="2209"/>
                  </a:lnTo>
                  <a:lnTo>
                    <a:pt x="2179" y="2211"/>
                  </a:lnTo>
                  <a:lnTo>
                    <a:pt x="2181" y="2211"/>
                  </a:lnTo>
                  <a:lnTo>
                    <a:pt x="2181" y="2211"/>
                  </a:lnTo>
                  <a:lnTo>
                    <a:pt x="2183" y="2211"/>
                  </a:lnTo>
                  <a:lnTo>
                    <a:pt x="2183" y="2215"/>
                  </a:lnTo>
                  <a:lnTo>
                    <a:pt x="2185" y="2215"/>
                  </a:lnTo>
                  <a:lnTo>
                    <a:pt x="2185" y="2217"/>
                  </a:lnTo>
                  <a:lnTo>
                    <a:pt x="2185" y="2217"/>
                  </a:lnTo>
                  <a:lnTo>
                    <a:pt x="2185" y="2223"/>
                  </a:lnTo>
                  <a:lnTo>
                    <a:pt x="2185" y="2223"/>
                  </a:lnTo>
                  <a:lnTo>
                    <a:pt x="2185" y="2225"/>
                  </a:lnTo>
                  <a:lnTo>
                    <a:pt x="2183" y="2225"/>
                  </a:lnTo>
                  <a:lnTo>
                    <a:pt x="2183" y="2227"/>
                  </a:lnTo>
                  <a:lnTo>
                    <a:pt x="2183" y="2227"/>
                  </a:lnTo>
                  <a:lnTo>
                    <a:pt x="2183" y="2229"/>
                  </a:lnTo>
                  <a:lnTo>
                    <a:pt x="2181" y="2229"/>
                  </a:lnTo>
                  <a:lnTo>
                    <a:pt x="2181" y="2229"/>
                  </a:lnTo>
                  <a:lnTo>
                    <a:pt x="2181" y="2229"/>
                  </a:lnTo>
                  <a:lnTo>
                    <a:pt x="2181" y="2227"/>
                  </a:lnTo>
                  <a:lnTo>
                    <a:pt x="2179" y="2227"/>
                  </a:lnTo>
                  <a:lnTo>
                    <a:pt x="2179" y="2229"/>
                  </a:lnTo>
                  <a:lnTo>
                    <a:pt x="2179" y="2229"/>
                  </a:lnTo>
                  <a:lnTo>
                    <a:pt x="2179" y="2229"/>
                  </a:lnTo>
                  <a:lnTo>
                    <a:pt x="2177" y="2229"/>
                  </a:lnTo>
                  <a:lnTo>
                    <a:pt x="2177" y="2231"/>
                  </a:lnTo>
                  <a:lnTo>
                    <a:pt x="2177" y="2231"/>
                  </a:lnTo>
                  <a:lnTo>
                    <a:pt x="2177" y="2237"/>
                  </a:lnTo>
                  <a:lnTo>
                    <a:pt x="2175" y="2237"/>
                  </a:lnTo>
                  <a:lnTo>
                    <a:pt x="2175" y="2241"/>
                  </a:lnTo>
                  <a:lnTo>
                    <a:pt x="2175" y="2241"/>
                  </a:lnTo>
                  <a:lnTo>
                    <a:pt x="2175" y="2243"/>
                  </a:lnTo>
                  <a:lnTo>
                    <a:pt x="2173" y="2243"/>
                  </a:lnTo>
                  <a:lnTo>
                    <a:pt x="2175" y="2243"/>
                  </a:lnTo>
                  <a:lnTo>
                    <a:pt x="2175" y="2245"/>
                  </a:lnTo>
                  <a:lnTo>
                    <a:pt x="2175" y="2245"/>
                  </a:lnTo>
                  <a:lnTo>
                    <a:pt x="2175" y="2247"/>
                  </a:lnTo>
                  <a:lnTo>
                    <a:pt x="2177" y="2247"/>
                  </a:lnTo>
                  <a:lnTo>
                    <a:pt x="2175" y="2247"/>
                  </a:lnTo>
                  <a:lnTo>
                    <a:pt x="2175" y="2247"/>
                  </a:lnTo>
                  <a:lnTo>
                    <a:pt x="2177" y="2247"/>
                  </a:lnTo>
                  <a:lnTo>
                    <a:pt x="2177" y="2248"/>
                  </a:lnTo>
                  <a:lnTo>
                    <a:pt x="2177" y="2248"/>
                  </a:lnTo>
                  <a:lnTo>
                    <a:pt x="2177" y="2248"/>
                  </a:lnTo>
                  <a:lnTo>
                    <a:pt x="2179" y="2248"/>
                  </a:lnTo>
                  <a:lnTo>
                    <a:pt x="2179" y="2252"/>
                  </a:lnTo>
                  <a:lnTo>
                    <a:pt x="2181" y="2252"/>
                  </a:lnTo>
                  <a:lnTo>
                    <a:pt x="2181" y="2254"/>
                  </a:lnTo>
                  <a:lnTo>
                    <a:pt x="2183" y="2254"/>
                  </a:lnTo>
                  <a:lnTo>
                    <a:pt x="2183" y="2254"/>
                  </a:lnTo>
                  <a:lnTo>
                    <a:pt x="2183" y="2254"/>
                  </a:lnTo>
                  <a:lnTo>
                    <a:pt x="2183" y="2254"/>
                  </a:lnTo>
                  <a:lnTo>
                    <a:pt x="2183" y="2254"/>
                  </a:lnTo>
                  <a:lnTo>
                    <a:pt x="2183" y="2256"/>
                  </a:lnTo>
                  <a:lnTo>
                    <a:pt x="2183" y="2256"/>
                  </a:lnTo>
                  <a:lnTo>
                    <a:pt x="2183" y="2260"/>
                  </a:lnTo>
                  <a:lnTo>
                    <a:pt x="2179" y="2260"/>
                  </a:lnTo>
                  <a:lnTo>
                    <a:pt x="2179" y="2262"/>
                  </a:lnTo>
                  <a:lnTo>
                    <a:pt x="2177" y="2262"/>
                  </a:lnTo>
                  <a:lnTo>
                    <a:pt x="2177" y="2264"/>
                  </a:lnTo>
                  <a:lnTo>
                    <a:pt x="2177" y="2264"/>
                  </a:lnTo>
                  <a:lnTo>
                    <a:pt x="2177" y="2268"/>
                  </a:lnTo>
                  <a:lnTo>
                    <a:pt x="2177" y="2268"/>
                  </a:lnTo>
                  <a:lnTo>
                    <a:pt x="2177" y="2270"/>
                  </a:lnTo>
                  <a:lnTo>
                    <a:pt x="2179" y="2270"/>
                  </a:lnTo>
                  <a:lnTo>
                    <a:pt x="2179" y="2270"/>
                  </a:lnTo>
                  <a:lnTo>
                    <a:pt x="2179" y="2270"/>
                  </a:lnTo>
                  <a:lnTo>
                    <a:pt x="2179" y="2270"/>
                  </a:lnTo>
                  <a:lnTo>
                    <a:pt x="2179" y="2272"/>
                  </a:lnTo>
                  <a:lnTo>
                    <a:pt x="2183" y="2272"/>
                  </a:lnTo>
                  <a:lnTo>
                    <a:pt x="2183" y="2272"/>
                  </a:lnTo>
                  <a:lnTo>
                    <a:pt x="2185" y="2272"/>
                  </a:lnTo>
                  <a:lnTo>
                    <a:pt x="2185" y="2274"/>
                  </a:lnTo>
                  <a:lnTo>
                    <a:pt x="2185" y="2274"/>
                  </a:lnTo>
                  <a:lnTo>
                    <a:pt x="2185" y="2272"/>
                  </a:lnTo>
                  <a:lnTo>
                    <a:pt x="2187" y="2274"/>
                  </a:lnTo>
                  <a:lnTo>
                    <a:pt x="2187" y="2274"/>
                  </a:lnTo>
                  <a:lnTo>
                    <a:pt x="2187" y="2274"/>
                  </a:lnTo>
                  <a:lnTo>
                    <a:pt x="2189" y="2274"/>
                  </a:lnTo>
                  <a:lnTo>
                    <a:pt x="2189" y="2276"/>
                  </a:lnTo>
                  <a:lnTo>
                    <a:pt x="2191" y="2276"/>
                  </a:lnTo>
                  <a:lnTo>
                    <a:pt x="2191" y="2276"/>
                  </a:lnTo>
                  <a:lnTo>
                    <a:pt x="2191" y="2276"/>
                  </a:lnTo>
                  <a:lnTo>
                    <a:pt x="2191" y="2278"/>
                  </a:lnTo>
                  <a:lnTo>
                    <a:pt x="2193" y="2278"/>
                  </a:lnTo>
                  <a:lnTo>
                    <a:pt x="2193" y="2278"/>
                  </a:lnTo>
                  <a:lnTo>
                    <a:pt x="2195" y="2278"/>
                  </a:lnTo>
                  <a:lnTo>
                    <a:pt x="2195" y="2278"/>
                  </a:lnTo>
                  <a:lnTo>
                    <a:pt x="2195" y="2278"/>
                  </a:lnTo>
                  <a:lnTo>
                    <a:pt x="2195" y="2280"/>
                  </a:lnTo>
                  <a:lnTo>
                    <a:pt x="2197" y="2280"/>
                  </a:lnTo>
                  <a:lnTo>
                    <a:pt x="2197" y="2280"/>
                  </a:lnTo>
                  <a:lnTo>
                    <a:pt x="2197" y="2278"/>
                  </a:lnTo>
                  <a:lnTo>
                    <a:pt x="2197" y="2278"/>
                  </a:lnTo>
                  <a:lnTo>
                    <a:pt x="2197" y="2278"/>
                  </a:lnTo>
                  <a:lnTo>
                    <a:pt x="2199" y="2278"/>
                  </a:lnTo>
                  <a:lnTo>
                    <a:pt x="2199" y="2278"/>
                  </a:lnTo>
                  <a:lnTo>
                    <a:pt x="2199" y="2278"/>
                  </a:lnTo>
                  <a:lnTo>
                    <a:pt x="2199" y="2276"/>
                  </a:lnTo>
                  <a:lnTo>
                    <a:pt x="2201" y="2276"/>
                  </a:lnTo>
                  <a:lnTo>
                    <a:pt x="2201" y="2276"/>
                  </a:lnTo>
                  <a:lnTo>
                    <a:pt x="2203" y="2276"/>
                  </a:lnTo>
                  <a:lnTo>
                    <a:pt x="2203" y="2274"/>
                  </a:lnTo>
                  <a:lnTo>
                    <a:pt x="2205" y="2274"/>
                  </a:lnTo>
                  <a:lnTo>
                    <a:pt x="2205" y="2274"/>
                  </a:lnTo>
                  <a:lnTo>
                    <a:pt x="2205" y="2274"/>
                  </a:lnTo>
                  <a:lnTo>
                    <a:pt x="2205" y="2276"/>
                  </a:lnTo>
                  <a:lnTo>
                    <a:pt x="2207" y="2276"/>
                  </a:lnTo>
                  <a:lnTo>
                    <a:pt x="2207" y="2276"/>
                  </a:lnTo>
                  <a:lnTo>
                    <a:pt x="2207" y="2276"/>
                  </a:lnTo>
                  <a:lnTo>
                    <a:pt x="2207" y="2278"/>
                  </a:lnTo>
                  <a:lnTo>
                    <a:pt x="2209" y="2278"/>
                  </a:lnTo>
                  <a:lnTo>
                    <a:pt x="2209" y="2280"/>
                  </a:lnTo>
                  <a:lnTo>
                    <a:pt x="2209" y="2280"/>
                  </a:lnTo>
                  <a:lnTo>
                    <a:pt x="2209" y="2280"/>
                  </a:lnTo>
                  <a:lnTo>
                    <a:pt x="2211" y="2280"/>
                  </a:lnTo>
                  <a:lnTo>
                    <a:pt x="2211" y="2282"/>
                  </a:lnTo>
                  <a:lnTo>
                    <a:pt x="2211" y="2282"/>
                  </a:lnTo>
                  <a:lnTo>
                    <a:pt x="2211" y="2284"/>
                  </a:lnTo>
                  <a:lnTo>
                    <a:pt x="2213" y="2284"/>
                  </a:lnTo>
                  <a:lnTo>
                    <a:pt x="2213" y="2284"/>
                  </a:lnTo>
                  <a:lnTo>
                    <a:pt x="2215" y="2284"/>
                  </a:lnTo>
                  <a:lnTo>
                    <a:pt x="2215" y="2286"/>
                  </a:lnTo>
                  <a:lnTo>
                    <a:pt x="2215" y="2288"/>
                  </a:lnTo>
                  <a:lnTo>
                    <a:pt x="2215" y="2288"/>
                  </a:lnTo>
                  <a:lnTo>
                    <a:pt x="2217" y="2288"/>
                  </a:lnTo>
                  <a:lnTo>
                    <a:pt x="2217" y="2290"/>
                  </a:lnTo>
                  <a:lnTo>
                    <a:pt x="2217" y="2290"/>
                  </a:lnTo>
                  <a:lnTo>
                    <a:pt x="2217" y="2292"/>
                  </a:lnTo>
                  <a:lnTo>
                    <a:pt x="2219" y="2292"/>
                  </a:lnTo>
                  <a:lnTo>
                    <a:pt x="2219" y="2294"/>
                  </a:lnTo>
                  <a:lnTo>
                    <a:pt x="2219" y="2294"/>
                  </a:lnTo>
                  <a:lnTo>
                    <a:pt x="2219" y="2296"/>
                  </a:lnTo>
                  <a:lnTo>
                    <a:pt x="2221" y="2296"/>
                  </a:lnTo>
                  <a:lnTo>
                    <a:pt x="2219" y="2296"/>
                  </a:lnTo>
                  <a:lnTo>
                    <a:pt x="2221" y="2296"/>
                  </a:lnTo>
                  <a:lnTo>
                    <a:pt x="2221" y="2298"/>
                  </a:lnTo>
                  <a:lnTo>
                    <a:pt x="2221" y="2298"/>
                  </a:lnTo>
                  <a:lnTo>
                    <a:pt x="2221" y="2298"/>
                  </a:lnTo>
                  <a:lnTo>
                    <a:pt x="2221" y="2298"/>
                  </a:lnTo>
                  <a:lnTo>
                    <a:pt x="2221" y="2302"/>
                  </a:lnTo>
                  <a:lnTo>
                    <a:pt x="2223" y="2302"/>
                  </a:lnTo>
                  <a:lnTo>
                    <a:pt x="2223" y="2302"/>
                  </a:lnTo>
                  <a:lnTo>
                    <a:pt x="2223" y="2304"/>
                  </a:lnTo>
                  <a:lnTo>
                    <a:pt x="2224" y="2304"/>
                  </a:lnTo>
                  <a:lnTo>
                    <a:pt x="2224" y="2304"/>
                  </a:lnTo>
                  <a:lnTo>
                    <a:pt x="2226" y="2304"/>
                  </a:lnTo>
                  <a:lnTo>
                    <a:pt x="2226" y="2306"/>
                  </a:lnTo>
                  <a:lnTo>
                    <a:pt x="2224" y="2306"/>
                  </a:lnTo>
                  <a:lnTo>
                    <a:pt x="2224" y="2308"/>
                  </a:lnTo>
                  <a:lnTo>
                    <a:pt x="2224" y="2308"/>
                  </a:lnTo>
                  <a:lnTo>
                    <a:pt x="2224" y="2310"/>
                  </a:lnTo>
                  <a:lnTo>
                    <a:pt x="2223" y="2310"/>
                  </a:lnTo>
                  <a:lnTo>
                    <a:pt x="2223" y="2310"/>
                  </a:lnTo>
                  <a:lnTo>
                    <a:pt x="2223" y="2310"/>
                  </a:lnTo>
                  <a:lnTo>
                    <a:pt x="2223" y="2312"/>
                  </a:lnTo>
                  <a:lnTo>
                    <a:pt x="2223" y="2312"/>
                  </a:lnTo>
                  <a:lnTo>
                    <a:pt x="2223" y="2312"/>
                  </a:lnTo>
                  <a:lnTo>
                    <a:pt x="2223" y="2312"/>
                  </a:lnTo>
                  <a:lnTo>
                    <a:pt x="2223" y="2314"/>
                  </a:lnTo>
                  <a:lnTo>
                    <a:pt x="2221" y="2314"/>
                  </a:lnTo>
                  <a:lnTo>
                    <a:pt x="2221" y="2314"/>
                  </a:lnTo>
                  <a:lnTo>
                    <a:pt x="2221" y="2314"/>
                  </a:lnTo>
                  <a:lnTo>
                    <a:pt x="2221" y="2320"/>
                  </a:lnTo>
                  <a:lnTo>
                    <a:pt x="2221" y="2320"/>
                  </a:lnTo>
                  <a:lnTo>
                    <a:pt x="2221" y="2320"/>
                  </a:lnTo>
                  <a:lnTo>
                    <a:pt x="2221" y="2320"/>
                  </a:lnTo>
                  <a:lnTo>
                    <a:pt x="2221" y="2322"/>
                  </a:lnTo>
                  <a:lnTo>
                    <a:pt x="2219" y="2322"/>
                  </a:lnTo>
                  <a:lnTo>
                    <a:pt x="2219" y="2324"/>
                  </a:lnTo>
                  <a:lnTo>
                    <a:pt x="2221" y="2324"/>
                  </a:lnTo>
                  <a:lnTo>
                    <a:pt x="2221" y="2326"/>
                  </a:lnTo>
                  <a:lnTo>
                    <a:pt x="2221" y="2326"/>
                  </a:lnTo>
                  <a:lnTo>
                    <a:pt x="2221" y="2330"/>
                  </a:lnTo>
                  <a:lnTo>
                    <a:pt x="2223" y="2330"/>
                  </a:lnTo>
                  <a:lnTo>
                    <a:pt x="2223" y="2332"/>
                  </a:lnTo>
                  <a:lnTo>
                    <a:pt x="2221" y="2332"/>
                  </a:lnTo>
                  <a:lnTo>
                    <a:pt x="2221" y="2336"/>
                  </a:lnTo>
                  <a:lnTo>
                    <a:pt x="2223" y="2336"/>
                  </a:lnTo>
                  <a:lnTo>
                    <a:pt x="2223" y="2336"/>
                  </a:lnTo>
                  <a:lnTo>
                    <a:pt x="2223" y="2336"/>
                  </a:lnTo>
                  <a:lnTo>
                    <a:pt x="2223" y="2338"/>
                  </a:lnTo>
                  <a:lnTo>
                    <a:pt x="2224" y="2338"/>
                  </a:lnTo>
                  <a:lnTo>
                    <a:pt x="2224" y="2340"/>
                  </a:lnTo>
                  <a:lnTo>
                    <a:pt x="2224" y="2340"/>
                  </a:lnTo>
                  <a:lnTo>
                    <a:pt x="2224" y="2340"/>
                  </a:lnTo>
                  <a:lnTo>
                    <a:pt x="2226" y="2340"/>
                  </a:lnTo>
                  <a:lnTo>
                    <a:pt x="2226" y="2342"/>
                  </a:lnTo>
                  <a:lnTo>
                    <a:pt x="2226" y="2342"/>
                  </a:lnTo>
                  <a:lnTo>
                    <a:pt x="2226" y="2344"/>
                  </a:lnTo>
                  <a:lnTo>
                    <a:pt x="2228" y="2344"/>
                  </a:lnTo>
                  <a:lnTo>
                    <a:pt x="2226" y="2344"/>
                  </a:lnTo>
                  <a:lnTo>
                    <a:pt x="2228" y="2344"/>
                  </a:lnTo>
                  <a:lnTo>
                    <a:pt x="2226" y="2344"/>
                  </a:lnTo>
                  <a:lnTo>
                    <a:pt x="2226" y="2346"/>
                  </a:lnTo>
                  <a:lnTo>
                    <a:pt x="2228" y="2346"/>
                  </a:lnTo>
                  <a:lnTo>
                    <a:pt x="2228" y="2348"/>
                  </a:lnTo>
                  <a:lnTo>
                    <a:pt x="2226" y="2348"/>
                  </a:lnTo>
                  <a:lnTo>
                    <a:pt x="2226" y="2350"/>
                  </a:lnTo>
                  <a:lnTo>
                    <a:pt x="2226" y="2350"/>
                  </a:lnTo>
                  <a:lnTo>
                    <a:pt x="2226" y="2352"/>
                  </a:lnTo>
                  <a:lnTo>
                    <a:pt x="2224" y="2352"/>
                  </a:lnTo>
                  <a:lnTo>
                    <a:pt x="2224" y="2352"/>
                  </a:lnTo>
                  <a:lnTo>
                    <a:pt x="2226" y="2352"/>
                  </a:lnTo>
                  <a:lnTo>
                    <a:pt x="2226" y="2353"/>
                  </a:lnTo>
                  <a:lnTo>
                    <a:pt x="2226" y="2353"/>
                  </a:lnTo>
                  <a:lnTo>
                    <a:pt x="2226" y="2355"/>
                  </a:lnTo>
                  <a:lnTo>
                    <a:pt x="2228" y="2355"/>
                  </a:lnTo>
                  <a:lnTo>
                    <a:pt x="2228" y="2359"/>
                  </a:lnTo>
                  <a:lnTo>
                    <a:pt x="2228" y="2359"/>
                  </a:lnTo>
                  <a:lnTo>
                    <a:pt x="2228" y="2359"/>
                  </a:lnTo>
                  <a:lnTo>
                    <a:pt x="2230" y="2359"/>
                  </a:lnTo>
                  <a:lnTo>
                    <a:pt x="2230" y="2361"/>
                  </a:lnTo>
                  <a:lnTo>
                    <a:pt x="2230" y="2361"/>
                  </a:lnTo>
                  <a:lnTo>
                    <a:pt x="2230" y="2361"/>
                  </a:lnTo>
                  <a:lnTo>
                    <a:pt x="2232" y="2361"/>
                  </a:lnTo>
                  <a:lnTo>
                    <a:pt x="2232" y="2363"/>
                  </a:lnTo>
                  <a:lnTo>
                    <a:pt x="2232" y="2363"/>
                  </a:lnTo>
                  <a:lnTo>
                    <a:pt x="2232" y="2365"/>
                  </a:lnTo>
                  <a:lnTo>
                    <a:pt x="2232" y="2365"/>
                  </a:lnTo>
                  <a:lnTo>
                    <a:pt x="2230" y="2367"/>
                  </a:lnTo>
                  <a:lnTo>
                    <a:pt x="2228" y="2367"/>
                  </a:lnTo>
                  <a:lnTo>
                    <a:pt x="2228" y="2367"/>
                  </a:lnTo>
                  <a:lnTo>
                    <a:pt x="2226" y="2369"/>
                  </a:lnTo>
                  <a:lnTo>
                    <a:pt x="2226" y="2371"/>
                  </a:lnTo>
                  <a:lnTo>
                    <a:pt x="2224" y="2371"/>
                  </a:lnTo>
                  <a:lnTo>
                    <a:pt x="2224" y="2371"/>
                  </a:lnTo>
                  <a:lnTo>
                    <a:pt x="2226" y="2373"/>
                  </a:lnTo>
                  <a:lnTo>
                    <a:pt x="2226" y="2375"/>
                  </a:lnTo>
                  <a:lnTo>
                    <a:pt x="2226" y="2375"/>
                  </a:lnTo>
                  <a:lnTo>
                    <a:pt x="2226" y="2377"/>
                  </a:lnTo>
                  <a:lnTo>
                    <a:pt x="2228" y="2377"/>
                  </a:lnTo>
                  <a:lnTo>
                    <a:pt x="2228" y="2379"/>
                  </a:lnTo>
                  <a:lnTo>
                    <a:pt x="2226" y="2379"/>
                  </a:lnTo>
                  <a:lnTo>
                    <a:pt x="2226" y="2381"/>
                  </a:lnTo>
                  <a:lnTo>
                    <a:pt x="2226" y="2381"/>
                  </a:lnTo>
                  <a:lnTo>
                    <a:pt x="2226" y="2381"/>
                  </a:lnTo>
                  <a:lnTo>
                    <a:pt x="2224" y="2381"/>
                  </a:lnTo>
                  <a:lnTo>
                    <a:pt x="2223" y="2381"/>
                  </a:lnTo>
                  <a:lnTo>
                    <a:pt x="2221" y="2381"/>
                  </a:lnTo>
                  <a:lnTo>
                    <a:pt x="2219" y="2381"/>
                  </a:lnTo>
                  <a:lnTo>
                    <a:pt x="2219" y="2381"/>
                  </a:lnTo>
                  <a:lnTo>
                    <a:pt x="2219" y="2383"/>
                  </a:lnTo>
                  <a:lnTo>
                    <a:pt x="2217" y="2383"/>
                  </a:lnTo>
                  <a:lnTo>
                    <a:pt x="2217" y="2383"/>
                  </a:lnTo>
                  <a:lnTo>
                    <a:pt x="2215" y="2383"/>
                  </a:lnTo>
                  <a:lnTo>
                    <a:pt x="2215" y="2383"/>
                  </a:lnTo>
                  <a:lnTo>
                    <a:pt x="2213" y="2383"/>
                  </a:lnTo>
                  <a:lnTo>
                    <a:pt x="2211" y="2381"/>
                  </a:lnTo>
                  <a:lnTo>
                    <a:pt x="2211" y="2383"/>
                  </a:lnTo>
                  <a:lnTo>
                    <a:pt x="2209" y="2383"/>
                  </a:lnTo>
                  <a:lnTo>
                    <a:pt x="2209" y="2383"/>
                  </a:lnTo>
                  <a:lnTo>
                    <a:pt x="2209" y="2383"/>
                  </a:lnTo>
                  <a:lnTo>
                    <a:pt x="2209" y="2385"/>
                  </a:lnTo>
                  <a:lnTo>
                    <a:pt x="2207" y="2385"/>
                  </a:lnTo>
                  <a:lnTo>
                    <a:pt x="2207" y="2387"/>
                  </a:lnTo>
                  <a:lnTo>
                    <a:pt x="2209" y="2387"/>
                  </a:lnTo>
                  <a:lnTo>
                    <a:pt x="2209" y="2387"/>
                  </a:lnTo>
                  <a:lnTo>
                    <a:pt x="2211" y="2387"/>
                  </a:lnTo>
                  <a:lnTo>
                    <a:pt x="2211" y="2389"/>
                  </a:lnTo>
                  <a:lnTo>
                    <a:pt x="2209" y="2389"/>
                  </a:lnTo>
                  <a:lnTo>
                    <a:pt x="2209" y="2391"/>
                  </a:lnTo>
                  <a:lnTo>
                    <a:pt x="2209" y="2391"/>
                  </a:lnTo>
                  <a:lnTo>
                    <a:pt x="2207" y="2389"/>
                  </a:lnTo>
                  <a:lnTo>
                    <a:pt x="2207" y="2391"/>
                  </a:lnTo>
                  <a:lnTo>
                    <a:pt x="2207" y="2391"/>
                  </a:lnTo>
                  <a:lnTo>
                    <a:pt x="2207" y="2391"/>
                  </a:lnTo>
                  <a:lnTo>
                    <a:pt x="2205" y="2391"/>
                  </a:lnTo>
                  <a:lnTo>
                    <a:pt x="2205" y="2393"/>
                  </a:lnTo>
                  <a:lnTo>
                    <a:pt x="2205" y="2393"/>
                  </a:lnTo>
                  <a:lnTo>
                    <a:pt x="2205" y="2395"/>
                  </a:lnTo>
                  <a:lnTo>
                    <a:pt x="2203" y="2395"/>
                  </a:lnTo>
                  <a:lnTo>
                    <a:pt x="2203" y="2395"/>
                  </a:lnTo>
                  <a:lnTo>
                    <a:pt x="2203" y="2395"/>
                  </a:lnTo>
                  <a:lnTo>
                    <a:pt x="2203" y="2397"/>
                  </a:lnTo>
                  <a:lnTo>
                    <a:pt x="2201" y="2397"/>
                  </a:lnTo>
                  <a:lnTo>
                    <a:pt x="2201" y="2397"/>
                  </a:lnTo>
                  <a:lnTo>
                    <a:pt x="2201" y="2397"/>
                  </a:lnTo>
                  <a:lnTo>
                    <a:pt x="2201" y="2397"/>
                  </a:lnTo>
                  <a:lnTo>
                    <a:pt x="2201" y="2395"/>
                  </a:lnTo>
                  <a:lnTo>
                    <a:pt x="2197" y="2391"/>
                  </a:lnTo>
                  <a:lnTo>
                    <a:pt x="2195" y="2391"/>
                  </a:lnTo>
                  <a:lnTo>
                    <a:pt x="2193" y="2389"/>
                  </a:lnTo>
                  <a:lnTo>
                    <a:pt x="2191" y="2389"/>
                  </a:lnTo>
                  <a:lnTo>
                    <a:pt x="2191" y="2387"/>
                  </a:lnTo>
                  <a:lnTo>
                    <a:pt x="2191" y="2387"/>
                  </a:lnTo>
                  <a:lnTo>
                    <a:pt x="2191" y="2383"/>
                  </a:lnTo>
                  <a:lnTo>
                    <a:pt x="2189" y="2383"/>
                  </a:lnTo>
                  <a:lnTo>
                    <a:pt x="2189" y="2383"/>
                  </a:lnTo>
                  <a:lnTo>
                    <a:pt x="2187" y="2383"/>
                  </a:lnTo>
                  <a:lnTo>
                    <a:pt x="2187" y="2381"/>
                  </a:lnTo>
                  <a:lnTo>
                    <a:pt x="2187" y="2381"/>
                  </a:lnTo>
                  <a:lnTo>
                    <a:pt x="2187" y="2379"/>
                  </a:lnTo>
                  <a:lnTo>
                    <a:pt x="2187" y="2379"/>
                  </a:lnTo>
                  <a:lnTo>
                    <a:pt x="2187" y="2377"/>
                  </a:lnTo>
                  <a:lnTo>
                    <a:pt x="2185" y="2377"/>
                  </a:lnTo>
                  <a:lnTo>
                    <a:pt x="2185" y="2377"/>
                  </a:lnTo>
                  <a:lnTo>
                    <a:pt x="2185" y="2377"/>
                  </a:lnTo>
                  <a:lnTo>
                    <a:pt x="2185" y="2377"/>
                  </a:lnTo>
                  <a:lnTo>
                    <a:pt x="2183" y="2377"/>
                  </a:lnTo>
                  <a:lnTo>
                    <a:pt x="2183" y="2377"/>
                  </a:lnTo>
                  <a:lnTo>
                    <a:pt x="2181" y="2377"/>
                  </a:lnTo>
                  <a:lnTo>
                    <a:pt x="2181" y="2375"/>
                  </a:lnTo>
                  <a:lnTo>
                    <a:pt x="2179" y="2375"/>
                  </a:lnTo>
                  <a:lnTo>
                    <a:pt x="2179" y="2375"/>
                  </a:lnTo>
                  <a:lnTo>
                    <a:pt x="2179" y="2375"/>
                  </a:lnTo>
                  <a:lnTo>
                    <a:pt x="2179" y="2373"/>
                  </a:lnTo>
                  <a:lnTo>
                    <a:pt x="2179" y="2367"/>
                  </a:lnTo>
                  <a:lnTo>
                    <a:pt x="2177" y="2367"/>
                  </a:lnTo>
                  <a:lnTo>
                    <a:pt x="2177" y="2365"/>
                  </a:lnTo>
                  <a:lnTo>
                    <a:pt x="2177" y="2365"/>
                  </a:lnTo>
                  <a:lnTo>
                    <a:pt x="2177" y="2365"/>
                  </a:lnTo>
                  <a:lnTo>
                    <a:pt x="2175" y="2365"/>
                  </a:lnTo>
                  <a:lnTo>
                    <a:pt x="2175" y="2363"/>
                  </a:lnTo>
                  <a:lnTo>
                    <a:pt x="2175" y="2363"/>
                  </a:lnTo>
                  <a:lnTo>
                    <a:pt x="2173" y="2359"/>
                  </a:lnTo>
                  <a:lnTo>
                    <a:pt x="2173" y="2359"/>
                  </a:lnTo>
                  <a:lnTo>
                    <a:pt x="2171" y="2359"/>
                  </a:lnTo>
                  <a:lnTo>
                    <a:pt x="2171" y="2357"/>
                  </a:lnTo>
                  <a:lnTo>
                    <a:pt x="2171" y="2357"/>
                  </a:lnTo>
                  <a:lnTo>
                    <a:pt x="2171" y="2355"/>
                  </a:lnTo>
                  <a:lnTo>
                    <a:pt x="2171" y="2355"/>
                  </a:lnTo>
                  <a:lnTo>
                    <a:pt x="2171" y="2355"/>
                  </a:lnTo>
                  <a:lnTo>
                    <a:pt x="2171" y="2355"/>
                  </a:lnTo>
                  <a:lnTo>
                    <a:pt x="2169" y="2355"/>
                  </a:lnTo>
                  <a:lnTo>
                    <a:pt x="2167" y="2353"/>
                  </a:lnTo>
                  <a:lnTo>
                    <a:pt x="2167" y="2353"/>
                  </a:lnTo>
                  <a:lnTo>
                    <a:pt x="2167" y="2353"/>
                  </a:lnTo>
                  <a:lnTo>
                    <a:pt x="2165" y="2352"/>
                  </a:lnTo>
                  <a:lnTo>
                    <a:pt x="2165" y="2350"/>
                  </a:lnTo>
                  <a:lnTo>
                    <a:pt x="2165" y="2350"/>
                  </a:lnTo>
                  <a:lnTo>
                    <a:pt x="2165" y="2348"/>
                  </a:lnTo>
                  <a:lnTo>
                    <a:pt x="2165" y="2348"/>
                  </a:lnTo>
                  <a:lnTo>
                    <a:pt x="2159" y="2348"/>
                  </a:lnTo>
                  <a:lnTo>
                    <a:pt x="2159" y="2350"/>
                  </a:lnTo>
                  <a:lnTo>
                    <a:pt x="2157" y="2350"/>
                  </a:lnTo>
                  <a:lnTo>
                    <a:pt x="2157" y="2348"/>
                  </a:lnTo>
                  <a:lnTo>
                    <a:pt x="2157" y="2348"/>
                  </a:lnTo>
                  <a:lnTo>
                    <a:pt x="2157" y="2346"/>
                  </a:lnTo>
                  <a:lnTo>
                    <a:pt x="2153" y="2346"/>
                  </a:lnTo>
                  <a:lnTo>
                    <a:pt x="2153" y="2348"/>
                  </a:lnTo>
                  <a:lnTo>
                    <a:pt x="2153" y="2348"/>
                  </a:lnTo>
                  <a:lnTo>
                    <a:pt x="2153" y="2348"/>
                  </a:lnTo>
                  <a:lnTo>
                    <a:pt x="2151" y="2348"/>
                  </a:lnTo>
                  <a:lnTo>
                    <a:pt x="2151" y="2348"/>
                  </a:lnTo>
                  <a:lnTo>
                    <a:pt x="2151" y="2348"/>
                  </a:lnTo>
                  <a:lnTo>
                    <a:pt x="2149" y="2348"/>
                  </a:lnTo>
                  <a:lnTo>
                    <a:pt x="2149" y="2348"/>
                  </a:lnTo>
                  <a:lnTo>
                    <a:pt x="2145" y="2348"/>
                  </a:lnTo>
                  <a:lnTo>
                    <a:pt x="2145" y="2346"/>
                  </a:lnTo>
                  <a:lnTo>
                    <a:pt x="2145" y="2346"/>
                  </a:lnTo>
                  <a:lnTo>
                    <a:pt x="2145" y="2344"/>
                  </a:lnTo>
                  <a:lnTo>
                    <a:pt x="2143" y="2344"/>
                  </a:lnTo>
                  <a:lnTo>
                    <a:pt x="2143" y="2344"/>
                  </a:lnTo>
                  <a:lnTo>
                    <a:pt x="2143" y="2342"/>
                  </a:lnTo>
                  <a:lnTo>
                    <a:pt x="2141" y="2342"/>
                  </a:lnTo>
                  <a:lnTo>
                    <a:pt x="2141" y="2342"/>
                  </a:lnTo>
                  <a:lnTo>
                    <a:pt x="2139" y="2342"/>
                  </a:lnTo>
                  <a:lnTo>
                    <a:pt x="2139" y="2340"/>
                  </a:lnTo>
                  <a:lnTo>
                    <a:pt x="2139" y="2340"/>
                  </a:lnTo>
                  <a:lnTo>
                    <a:pt x="2139" y="2338"/>
                  </a:lnTo>
                  <a:lnTo>
                    <a:pt x="2137" y="2338"/>
                  </a:lnTo>
                  <a:lnTo>
                    <a:pt x="2137" y="2336"/>
                  </a:lnTo>
                  <a:lnTo>
                    <a:pt x="2135" y="2336"/>
                  </a:lnTo>
                  <a:lnTo>
                    <a:pt x="2135" y="2336"/>
                  </a:lnTo>
                  <a:lnTo>
                    <a:pt x="2135" y="2336"/>
                  </a:lnTo>
                  <a:lnTo>
                    <a:pt x="2131" y="2336"/>
                  </a:lnTo>
                  <a:lnTo>
                    <a:pt x="2131" y="2336"/>
                  </a:lnTo>
                  <a:lnTo>
                    <a:pt x="2131" y="2336"/>
                  </a:lnTo>
                  <a:lnTo>
                    <a:pt x="2129" y="2336"/>
                  </a:lnTo>
                  <a:lnTo>
                    <a:pt x="2129" y="2338"/>
                  </a:lnTo>
                  <a:lnTo>
                    <a:pt x="2127" y="2338"/>
                  </a:lnTo>
                  <a:lnTo>
                    <a:pt x="2127" y="2340"/>
                  </a:lnTo>
                  <a:lnTo>
                    <a:pt x="2123" y="2340"/>
                  </a:lnTo>
                  <a:lnTo>
                    <a:pt x="2123" y="2340"/>
                  </a:lnTo>
                  <a:lnTo>
                    <a:pt x="2123" y="2340"/>
                  </a:lnTo>
                  <a:lnTo>
                    <a:pt x="2123" y="2342"/>
                  </a:lnTo>
                  <a:lnTo>
                    <a:pt x="2121" y="2342"/>
                  </a:lnTo>
                  <a:lnTo>
                    <a:pt x="2120" y="2342"/>
                  </a:lnTo>
                  <a:lnTo>
                    <a:pt x="2118" y="2342"/>
                  </a:lnTo>
                  <a:lnTo>
                    <a:pt x="2118" y="2344"/>
                  </a:lnTo>
                  <a:lnTo>
                    <a:pt x="2116" y="2344"/>
                  </a:lnTo>
                  <a:lnTo>
                    <a:pt x="2116" y="2342"/>
                  </a:lnTo>
                  <a:lnTo>
                    <a:pt x="2112" y="2342"/>
                  </a:lnTo>
                  <a:lnTo>
                    <a:pt x="2110" y="2342"/>
                  </a:lnTo>
                  <a:lnTo>
                    <a:pt x="2110" y="2342"/>
                  </a:lnTo>
                  <a:lnTo>
                    <a:pt x="2108" y="2340"/>
                  </a:lnTo>
                  <a:lnTo>
                    <a:pt x="2108" y="2340"/>
                  </a:lnTo>
                  <a:lnTo>
                    <a:pt x="2106" y="2342"/>
                  </a:lnTo>
                  <a:lnTo>
                    <a:pt x="2106" y="2340"/>
                  </a:lnTo>
                  <a:lnTo>
                    <a:pt x="2106" y="2342"/>
                  </a:lnTo>
                  <a:lnTo>
                    <a:pt x="2106" y="2342"/>
                  </a:lnTo>
                  <a:lnTo>
                    <a:pt x="2106" y="2342"/>
                  </a:lnTo>
                  <a:lnTo>
                    <a:pt x="2104" y="2344"/>
                  </a:lnTo>
                  <a:lnTo>
                    <a:pt x="2106" y="2344"/>
                  </a:lnTo>
                  <a:lnTo>
                    <a:pt x="2104" y="2344"/>
                  </a:lnTo>
                  <a:lnTo>
                    <a:pt x="2106" y="2346"/>
                  </a:lnTo>
                  <a:lnTo>
                    <a:pt x="2106" y="2346"/>
                  </a:lnTo>
                  <a:lnTo>
                    <a:pt x="2104" y="2346"/>
                  </a:lnTo>
                  <a:lnTo>
                    <a:pt x="2104" y="2348"/>
                  </a:lnTo>
                  <a:lnTo>
                    <a:pt x="2104" y="2350"/>
                  </a:lnTo>
                  <a:lnTo>
                    <a:pt x="2102" y="2350"/>
                  </a:lnTo>
                  <a:lnTo>
                    <a:pt x="2102" y="2350"/>
                  </a:lnTo>
                  <a:lnTo>
                    <a:pt x="2098" y="2350"/>
                  </a:lnTo>
                  <a:lnTo>
                    <a:pt x="2098" y="2350"/>
                  </a:lnTo>
                  <a:lnTo>
                    <a:pt x="2098" y="2352"/>
                  </a:lnTo>
                  <a:lnTo>
                    <a:pt x="2096" y="2352"/>
                  </a:lnTo>
                  <a:lnTo>
                    <a:pt x="2096" y="2352"/>
                  </a:lnTo>
                  <a:lnTo>
                    <a:pt x="2096" y="2352"/>
                  </a:lnTo>
                  <a:lnTo>
                    <a:pt x="2096" y="2353"/>
                  </a:lnTo>
                  <a:lnTo>
                    <a:pt x="2090" y="2353"/>
                  </a:lnTo>
                  <a:lnTo>
                    <a:pt x="2090" y="2352"/>
                  </a:lnTo>
                  <a:lnTo>
                    <a:pt x="2088" y="2352"/>
                  </a:lnTo>
                  <a:lnTo>
                    <a:pt x="2088" y="2353"/>
                  </a:lnTo>
                  <a:lnTo>
                    <a:pt x="2088" y="2352"/>
                  </a:lnTo>
                  <a:lnTo>
                    <a:pt x="2086" y="2352"/>
                  </a:lnTo>
                  <a:lnTo>
                    <a:pt x="2086" y="2352"/>
                  </a:lnTo>
                  <a:lnTo>
                    <a:pt x="2086" y="2352"/>
                  </a:lnTo>
                  <a:lnTo>
                    <a:pt x="2082" y="2352"/>
                  </a:lnTo>
                  <a:lnTo>
                    <a:pt x="2082" y="2353"/>
                  </a:lnTo>
                  <a:lnTo>
                    <a:pt x="2080" y="2353"/>
                  </a:lnTo>
                  <a:lnTo>
                    <a:pt x="2080" y="2352"/>
                  </a:lnTo>
                  <a:lnTo>
                    <a:pt x="2080" y="2353"/>
                  </a:lnTo>
                  <a:lnTo>
                    <a:pt x="2078" y="2353"/>
                  </a:lnTo>
                  <a:lnTo>
                    <a:pt x="2078" y="2352"/>
                  </a:lnTo>
                  <a:lnTo>
                    <a:pt x="2076" y="2352"/>
                  </a:lnTo>
                  <a:lnTo>
                    <a:pt x="2076" y="2352"/>
                  </a:lnTo>
                  <a:lnTo>
                    <a:pt x="2076" y="2353"/>
                  </a:lnTo>
                  <a:lnTo>
                    <a:pt x="2076" y="2353"/>
                  </a:lnTo>
                  <a:lnTo>
                    <a:pt x="2074" y="2355"/>
                  </a:lnTo>
                  <a:lnTo>
                    <a:pt x="2074" y="2357"/>
                  </a:lnTo>
                  <a:lnTo>
                    <a:pt x="2076" y="2357"/>
                  </a:lnTo>
                  <a:lnTo>
                    <a:pt x="2072" y="2357"/>
                  </a:lnTo>
                  <a:lnTo>
                    <a:pt x="2070" y="2355"/>
                  </a:lnTo>
                  <a:lnTo>
                    <a:pt x="2068" y="2355"/>
                  </a:lnTo>
                  <a:lnTo>
                    <a:pt x="2068" y="2355"/>
                  </a:lnTo>
                  <a:lnTo>
                    <a:pt x="2066" y="2355"/>
                  </a:lnTo>
                  <a:lnTo>
                    <a:pt x="2066" y="2357"/>
                  </a:lnTo>
                  <a:lnTo>
                    <a:pt x="2064" y="2355"/>
                  </a:lnTo>
                  <a:lnTo>
                    <a:pt x="2060" y="2355"/>
                  </a:lnTo>
                  <a:lnTo>
                    <a:pt x="2058" y="2355"/>
                  </a:lnTo>
                  <a:lnTo>
                    <a:pt x="2058" y="2357"/>
                  </a:lnTo>
                  <a:lnTo>
                    <a:pt x="2058" y="2357"/>
                  </a:lnTo>
                  <a:lnTo>
                    <a:pt x="2058" y="2359"/>
                  </a:lnTo>
                  <a:lnTo>
                    <a:pt x="2054" y="2363"/>
                  </a:lnTo>
                  <a:lnTo>
                    <a:pt x="2054" y="2361"/>
                  </a:lnTo>
                  <a:lnTo>
                    <a:pt x="2048" y="2361"/>
                  </a:lnTo>
                  <a:lnTo>
                    <a:pt x="2048" y="2361"/>
                  </a:lnTo>
                  <a:lnTo>
                    <a:pt x="2044" y="2361"/>
                  </a:lnTo>
                  <a:lnTo>
                    <a:pt x="2042" y="2361"/>
                  </a:lnTo>
                  <a:lnTo>
                    <a:pt x="2042" y="2363"/>
                  </a:lnTo>
                  <a:lnTo>
                    <a:pt x="2042" y="2365"/>
                  </a:lnTo>
                  <a:lnTo>
                    <a:pt x="2042" y="2365"/>
                  </a:lnTo>
                  <a:lnTo>
                    <a:pt x="2040" y="2367"/>
                  </a:lnTo>
                  <a:lnTo>
                    <a:pt x="2040" y="2367"/>
                  </a:lnTo>
                  <a:lnTo>
                    <a:pt x="2038" y="2367"/>
                  </a:lnTo>
                  <a:lnTo>
                    <a:pt x="2038" y="2369"/>
                  </a:lnTo>
                  <a:lnTo>
                    <a:pt x="2036" y="2369"/>
                  </a:lnTo>
                  <a:lnTo>
                    <a:pt x="2036" y="2369"/>
                  </a:lnTo>
                  <a:lnTo>
                    <a:pt x="2034" y="2369"/>
                  </a:lnTo>
                  <a:lnTo>
                    <a:pt x="2032" y="2369"/>
                  </a:lnTo>
                  <a:lnTo>
                    <a:pt x="2032" y="2369"/>
                  </a:lnTo>
                  <a:lnTo>
                    <a:pt x="2032" y="2369"/>
                  </a:lnTo>
                  <a:lnTo>
                    <a:pt x="2026" y="2369"/>
                  </a:lnTo>
                  <a:lnTo>
                    <a:pt x="2026" y="2371"/>
                  </a:lnTo>
                  <a:lnTo>
                    <a:pt x="2026" y="2371"/>
                  </a:lnTo>
                  <a:lnTo>
                    <a:pt x="2026" y="2371"/>
                  </a:lnTo>
                  <a:lnTo>
                    <a:pt x="2024" y="2373"/>
                  </a:lnTo>
                  <a:lnTo>
                    <a:pt x="2024" y="2373"/>
                  </a:lnTo>
                  <a:lnTo>
                    <a:pt x="2022" y="2373"/>
                  </a:lnTo>
                  <a:lnTo>
                    <a:pt x="2022" y="2375"/>
                  </a:lnTo>
                  <a:lnTo>
                    <a:pt x="2022" y="2375"/>
                  </a:lnTo>
                  <a:lnTo>
                    <a:pt x="2022" y="2377"/>
                  </a:lnTo>
                  <a:lnTo>
                    <a:pt x="2022" y="2377"/>
                  </a:lnTo>
                  <a:lnTo>
                    <a:pt x="2022" y="2379"/>
                  </a:lnTo>
                  <a:lnTo>
                    <a:pt x="2022" y="2379"/>
                  </a:lnTo>
                  <a:lnTo>
                    <a:pt x="2020" y="2381"/>
                  </a:lnTo>
                  <a:lnTo>
                    <a:pt x="2020" y="2383"/>
                  </a:lnTo>
                  <a:lnTo>
                    <a:pt x="2020" y="2383"/>
                  </a:lnTo>
                  <a:lnTo>
                    <a:pt x="2020" y="2383"/>
                  </a:lnTo>
                  <a:lnTo>
                    <a:pt x="2018" y="2383"/>
                  </a:lnTo>
                  <a:lnTo>
                    <a:pt x="2018" y="2391"/>
                  </a:lnTo>
                  <a:lnTo>
                    <a:pt x="2018" y="2391"/>
                  </a:lnTo>
                  <a:lnTo>
                    <a:pt x="2018" y="2393"/>
                  </a:lnTo>
                  <a:lnTo>
                    <a:pt x="2018" y="2393"/>
                  </a:lnTo>
                  <a:lnTo>
                    <a:pt x="2018" y="2395"/>
                  </a:lnTo>
                  <a:lnTo>
                    <a:pt x="2016" y="2395"/>
                  </a:lnTo>
                  <a:lnTo>
                    <a:pt x="2016" y="2395"/>
                  </a:lnTo>
                  <a:lnTo>
                    <a:pt x="2016" y="2395"/>
                  </a:lnTo>
                  <a:lnTo>
                    <a:pt x="2015" y="2397"/>
                  </a:lnTo>
                  <a:lnTo>
                    <a:pt x="2015" y="2397"/>
                  </a:lnTo>
                  <a:lnTo>
                    <a:pt x="2015" y="2397"/>
                  </a:lnTo>
                  <a:lnTo>
                    <a:pt x="2013" y="2397"/>
                  </a:lnTo>
                  <a:lnTo>
                    <a:pt x="2013" y="2397"/>
                  </a:lnTo>
                  <a:lnTo>
                    <a:pt x="2013" y="2397"/>
                  </a:lnTo>
                  <a:lnTo>
                    <a:pt x="2011" y="2397"/>
                  </a:lnTo>
                  <a:lnTo>
                    <a:pt x="2011" y="2397"/>
                  </a:lnTo>
                  <a:lnTo>
                    <a:pt x="2011" y="2399"/>
                  </a:lnTo>
                  <a:lnTo>
                    <a:pt x="2007" y="2399"/>
                  </a:lnTo>
                  <a:lnTo>
                    <a:pt x="2007" y="2399"/>
                  </a:lnTo>
                  <a:lnTo>
                    <a:pt x="2001" y="2399"/>
                  </a:lnTo>
                  <a:lnTo>
                    <a:pt x="2001" y="2399"/>
                  </a:lnTo>
                  <a:lnTo>
                    <a:pt x="1999" y="2399"/>
                  </a:lnTo>
                  <a:lnTo>
                    <a:pt x="1999" y="2399"/>
                  </a:lnTo>
                  <a:lnTo>
                    <a:pt x="1997" y="2399"/>
                  </a:lnTo>
                  <a:lnTo>
                    <a:pt x="1997" y="2397"/>
                  </a:lnTo>
                  <a:lnTo>
                    <a:pt x="1995" y="2397"/>
                  </a:lnTo>
                  <a:lnTo>
                    <a:pt x="1995" y="2399"/>
                  </a:lnTo>
                  <a:lnTo>
                    <a:pt x="1995" y="2397"/>
                  </a:lnTo>
                  <a:lnTo>
                    <a:pt x="1993" y="2397"/>
                  </a:lnTo>
                  <a:lnTo>
                    <a:pt x="1991" y="2397"/>
                  </a:lnTo>
                  <a:lnTo>
                    <a:pt x="1991" y="2399"/>
                  </a:lnTo>
                  <a:lnTo>
                    <a:pt x="1987" y="2399"/>
                  </a:lnTo>
                  <a:lnTo>
                    <a:pt x="1987" y="2399"/>
                  </a:lnTo>
                  <a:lnTo>
                    <a:pt x="1983" y="2403"/>
                  </a:lnTo>
                  <a:lnTo>
                    <a:pt x="1983" y="2403"/>
                  </a:lnTo>
                  <a:lnTo>
                    <a:pt x="1983" y="2403"/>
                  </a:lnTo>
                  <a:lnTo>
                    <a:pt x="1983" y="2405"/>
                  </a:lnTo>
                  <a:lnTo>
                    <a:pt x="1981" y="2405"/>
                  </a:lnTo>
                  <a:lnTo>
                    <a:pt x="1981" y="2405"/>
                  </a:lnTo>
                  <a:lnTo>
                    <a:pt x="1981" y="2407"/>
                  </a:lnTo>
                  <a:lnTo>
                    <a:pt x="1979" y="2407"/>
                  </a:lnTo>
                  <a:lnTo>
                    <a:pt x="1979" y="2409"/>
                  </a:lnTo>
                  <a:lnTo>
                    <a:pt x="1977" y="2409"/>
                  </a:lnTo>
                  <a:lnTo>
                    <a:pt x="1977" y="2409"/>
                  </a:lnTo>
                  <a:lnTo>
                    <a:pt x="1973" y="2409"/>
                  </a:lnTo>
                  <a:lnTo>
                    <a:pt x="1973" y="2411"/>
                  </a:lnTo>
                  <a:lnTo>
                    <a:pt x="1973" y="2411"/>
                  </a:lnTo>
                  <a:lnTo>
                    <a:pt x="1973" y="2411"/>
                  </a:lnTo>
                  <a:lnTo>
                    <a:pt x="1967" y="2411"/>
                  </a:lnTo>
                  <a:lnTo>
                    <a:pt x="1967" y="2413"/>
                  </a:lnTo>
                  <a:lnTo>
                    <a:pt x="1967" y="2413"/>
                  </a:lnTo>
                  <a:lnTo>
                    <a:pt x="1967" y="2415"/>
                  </a:lnTo>
                  <a:lnTo>
                    <a:pt x="1965" y="2415"/>
                  </a:lnTo>
                  <a:lnTo>
                    <a:pt x="1965" y="2417"/>
                  </a:lnTo>
                  <a:lnTo>
                    <a:pt x="1963" y="2417"/>
                  </a:lnTo>
                  <a:lnTo>
                    <a:pt x="1961" y="2415"/>
                  </a:lnTo>
                  <a:lnTo>
                    <a:pt x="1961" y="2415"/>
                  </a:lnTo>
                  <a:lnTo>
                    <a:pt x="1961" y="2413"/>
                  </a:lnTo>
                  <a:lnTo>
                    <a:pt x="1959" y="2413"/>
                  </a:lnTo>
                  <a:lnTo>
                    <a:pt x="1959" y="2415"/>
                  </a:lnTo>
                  <a:lnTo>
                    <a:pt x="1957" y="2415"/>
                  </a:lnTo>
                  <a:lnTo>
                    <a:pt x="1957" y="2415"/>
                  </a:lnTo>
                  <a:lnTo>
                    <a:pt x="1955" y="2415"/>
                  </a:lnTo>
                  <a:lnTo>
                    <a:pt x="1955" y="2417"/>
                  </a:lnTo>
                  <a:lnTo>
                    <a:pt x="1953" y="2417"/>
                  </a:lnTo>
                  <a:lnTo>
                    <a:pt x="1953" y="2417"/>
                  </a:lnTo>
                  <a:lnTo>
                    <a:pt x="1947" y="2417"/>
                  </a:lnTo>
                  <a:lnTo>
                    <a:pt x="1947" y="2417"/>
                  </a:lnTo>
                  <a:lnTo>
                    <a:pt x="1945" y="2417"/>
                  </a:lnTo>
                  <a:lnTo>
                    <a:pt x="1945" y="2415"/>
                  </a:lnTo>
                  <a:lnTo>
                    <a:pt x="1943" y="2415"/>
                  </a:lnTo>
                  <a:lnTo>
                    <a:pt x="1941" y="2417"/>
                  </a:lnTo>
                  <a:lnTo>
                    <a:pt x="1941" y="2415"/>
                  </a:lnTo>
                  <a:lnTo>
                    <a:pt x="1935" y="2415"/>
                  </a:lnTo>
                  <a:lnTo>
                    <a:pt x="1935" y="2415"/>
                  </a:lnTo>
                  <a:lnTo>
                    <a:pt x="1935" y="2415"/>
                  </a:lnTo>
                  <a:lnTo>
                    <a:pt x="1935" y="2415"/>
                  </a:lnTo>
                  <a:lnTo>
                    <a:pt x="1935" y="2415"/>
                  </a:lnTo>
                  <a:lnTo>
                    <a:pt x="1935" y="2417"/>
                  </a:lnTo>
                  <a:lnTo>
                    <a:pt x="1933" y="2417"/>
                  </a:lnTo>
                  <a:lnTo>
                    <a:pt x="1933" y="2419"/>
                  </a:lnTo>
                  <a:lnTo>
                    <a:pt x="1935" y="2419"/>
                  </a:lnTo>
                  <a:lnTo>
                    <a:pt x="1935" y="2421"/>
                  </a:lnTo>
                  <a:lnTo>
                    <a:pt x="1935" y="2421"/>
                  </a:lnTo>
                  <a:lnTo>
                    <a:pt x="1935" y="2423"/>
                  </a:lnTo>
                  <a:lnTo>
                    <a:pt x="1935" y="2423"/>
                  </a:lnTo>
                  <a:lnTo>
                    <a:pt x="1935" y="2423"/>
                  </a:lnTo>
                  <a:lnTo>
                    <a:pt x="1937" y="2423"/>
                  </a:lnTo>
                  <a:lnTo>
                    <a:pt x="1937" y="2425"/>
                  </a:lnTo>
                  <a:lnTo>
                    <a:pt x="1939" y="2425"/>
                  </a:lnTo>
                  <a:lnTo>
                    <a:pt x="1939" y="2425"/>
                  </a:lnTo>
                  <a:lnTo>
                    <a:pt x="1939" y="2427"/>
                  </a:lnTo>
                  <a:lnTo>
                    <a:pt x="1939" y="2429"/>
                  </a:lnTo>
                  <a:lnTo>
                    <a:pt x="1939" y="2433"/>
                  </a:lnTo>
                  <a:lnTo>
                    <a:pt x="1939" y="2433"/>
                  </a:lnTo>
                  <a:lnTo>
                    <a:pt x="1939" y="2435"/>
                  </a:lnTo>
                  <a:lnTo>
                    <a:pt x="1939" y="2435"/>
                  </a:lnTo>
                  <a:lnTo>
                    <a:pt x="1939" y="2437"/>
                  </a:lnTo>
                  <a:lnTo>
                    <a:pt x="1937" y="2437"/>
                  </a:lnTo>
                  <a:lnTo>
                    <a:pt x="1937" y="2437"/>
                  </a:lnTo>
                  <a:lnTo>
                    <a:pt x="1937" y="2437"/>
                  </a:lnTo>
                  <a:lnTo>
                    <a:pt x="1937" y="2439"/>
                  </a:lnTo>
                  <a:lnTo>
                    <a:pt x="1935" y="2439"/>
                  </a:lnTo>
                  <a:lnTo>
                    <a:pt x="1935" y="2441"/>
                  </a:lnTo>
                  <a:lnTo>
                    <a:pt x="1935" y="2441"/>
                  </a:lnTo>
                  <a:lnTo>
                    <a:pt x="1935" y="2443"/>
                  </a:lnTo>
                  <a:lnTo>
                    <a:pt x="1935" y="2443"/>
                  </a:lnTo>
                  <a:lnTo>
                    <a:pt x="1935" y="2443"/>
                  </a:lnTo>
                  <a:lnTo>
                    <a:pt x="1935" y="2443"/>
                  </a:lnTo>
                  <a:lnTo>
                    <a:pt x="1933" y="2445"/>
                  </a:lnTo>
                  <a:lnTo>
                    <a:pt x="1929" y="2445"/>
                  </a:lnTo>
                  <a:lnTo>
                    <a:pt x="1929" y="2443"/>
                  </a:lnTo>
                  <a:lnTo>
                    <a:pt x="1925" y="2443"/>
                  </a:lnTo>
                  <a:lnTo>
                    <a:pt x="1925" y="2443"/>
                  </a:lnTo>
                  <a:lnTo>
                    <a:pt x="1923" y="2443"/>
                  </a:lnTo>
                  <a:lnTo>
                    <a:pt x="1923" y="2441"/>
                  </a:lnTo>
                  <a:lnTo>
                    <a:pt x="1923" y="2441"/>
                  </a:lnTo>
                  <a:lnTo>
                    <a:pt x="1921" y="2443"/>
                  </a:lnTo>
                  <a:lnTo>
                    <a:pt x="1921" y="2443"/>
                  </a:lnTo>
                  <a:lnTo>
                    <a:pt x="1919" y="2443"/>
                  </a:lnTo>
                  <a:lnTo>
                    <a:pt x="1919" y="2445"/>
                  </a:lnTo>
                  <a:lnTo>
                    <a:pt x="1921" y="2445"/>
                  </a:lnTo>
                  <a:lnTo>
                    <a:pt x="1921" y="2447"/>
                  </a:lnTo>
                  <a:lnTo>
                    <a:pt x="1919" y="2447"/>
                  </a:lnTo>
                  <a:lnTo>
                    <a:pt x="1919" y="2455"/>
                  </a:lnTo>
                  <a:lnTo>
                    <a:pt x="1919" y="2457"/>
                  </a:lnTo>
                  <a:lnTo>
                    <a:pt x="1919" y="2458"/>
                  </a:lnTo>
                  <a:lnTo>
                    <a:pt x="1917" y="2458"/>
                  </a:lnTo>
                  <a:lnTo>
                    <a:pt x="1917" y="2458"/>
                  </a:lnTo>
                  <a:lnTo>
                    <a:pt x="1915" y="2458"/>
                  </a:lnTo>
                  <a:lnTo>
                    <a:pt x="1915" y="2460"/>
                  </a:lnTo>
                  <a:lnTo>
                    <a:pt x="1913" y="2460"/>
                  </a:lnTo>
                  <a:lnTo>
                    <a:pt x="1913" y="2460"/>
                  </a:lnTo>
                  <a:lnTo>
                    <a:pt x="1912" y="2460"/>
                  </a:lnTo>
                  <a:lnTo>
                    <a:pt x="1912" y="2462"/>
                  </a:lnTo>
                  <a:lnTo>
                    <a:pt x="1910" y="2462"/>
                  </a:lnTo>
                  <a:lnTo>
                    <a:pt x="1910" y="2462"/>
                  </a:lnTo>
                  <a:lnTo>
                    <a:pt x="1908" y="2462"/>
                  </a:lnTo>
                  <a:lnTo>
                    <a:pt x="1908" y="2464"/>
                  </a:lnTo>
                  <a:lnTo>
                    <a:pt x="1906" y="2464"/>
                  </a:lnTo>
                  <a:lnTo>
                    <a:pt x="1906" y="2464"/>
                  </a:lnTo>
                  <a:lnTo>
                    <a:pt x="1906" y="2464"/>
                  </a:lnTo>
                  <a:lnTo>
                    <a:pt x="1906" y="2466"/>
                  </a:lnTo>
                  <a:lnTo>
                    <a:pt x="1904" y="2468"/>
                  </a:lnTo>
                  <a:lnTo>
                    <a:pt x="1902" y="2468"/>
                  </a:lnTo>
                  <a:lnTo>
                    <a:pt x="1902" y="2468"/>
                  </a:lnTo>
                  <a:lnTo>
                    <a:pt x="1902" y="2470"/>
                  </a:lnTo>
                  <a:lnTo>
                    <a:pt x="1900" y="2470"/>
                  </a:lnTo>
                  <a:lnTo>
                    <a:pt x="1900" y="2472"/>
                  </a:lnTo>
                  <a:lnTo>
                    <a:pt x="1900" y="2472"/>
                  </a:lnTo>
                  <a:lnTo>
                    <a:pt x="1900" y="2472"/>
                  </a:lnTo>
                  <a:lnTo>
                    <a:pt x="1898" y="2472"/>
                  </a:lnTo>
                  <a:lnTo>
                    <a:pt x="1900" y="2472"/>
                  </a:lnTo>
                  <a:lnTo>
                    <a:pt x="1900" y="2470"/>
                  </a:lnTo>
                  <a:lnTo>
                    <a:pt x="1896" y="2470"/>
                  </a:lnTo>
                  <a:lnTo>
                    <a:pt x="1896" y="2470"/>
                  </a:lnTo>
                  <a:lnTo>
                    <a:pt x="1896" y="2470"/>
                  </a:lnTo>
                  <a:lnTo>
                    <a:pt x="1890" y="2470"/>
                  </a:lnTo>
                  <a:lnTo>
                    <a:pt x="1890" y="2470"/>
                  </a:lnTo>
                  <a:lnTo>
                    <a:pt x="1888" y="2470"/>
                  </a:lnTo>
                  <a:lnTo>
                    <a:pt x="1888" y="2470"/>
                  </a:lnTo>
                  <a:lnTo>
                    <a:pt x="1884" y="2470"/>
                  </a:lnTo>
                  <a:lnTo>
                    <a:pt x="1884" y="2472"/>
                  </a:lnTo>
                  <a:lnTo>
                    <a:pt x="1884" y="2474"/>
                  </a:lnTo>
                  <a:lnTo>
                    <a:pt x="1876" y="2474"/>
                  </a:lnTo>
                  <a:lnTo>
                    <a:pt x="1874" y="2476"/>
                  </a:lnTo>
                  <a:lnTo>
                    <a:pt x="1874" y="2476"/>
                  </a:lnTo>
                  <a:lnTo>
                    <a:pt x="1874" y="2476"/>
                  </a:lnTo>
                  <a:lnTo>
                    <a:pt x="1874" y="2478"/>
                  </a:lnTo>
                  <a:lnTo>
                    <a:pt x="1872" y="2478"/>
                  </a:lnTo>
                  <a:lnTo>
                    <a:pt x="1870" y="2480"/>
                  </a:lnTo>
                  <a:lnTo>
                    <a:pt x="1870" y="2480"/>
                  </a:lnTo>
                  <a:lnTo>
                    <a:pt x="1868" y="2480"/>
                  </a:lnTo>
                  <a:lnTo>
                    <a:pt x="1868" y="2482"/>
                  </a:lnTo>
                  <a:lnTo>
                    <a:pt x="1866" y="2482"/>
                  </a:lnTo>
                  <a:lnTo>
                    <a:pt x="1866" y="2482"/>
                  </a:lnTo>
                  <a:lnTo>
                    <a:pt x="1866" y="2486"/>
                  </a:lnTo>
                  <a:lnTo>
                    <a:pt x="1864" y="2486"/>
                  </a:lnTo>
                  <a:lnTo>
                    <a:pt x="1864" y="2488"/>
                  </a:lnTo>
                  <a:lnTo>
                    <a:pt x="1862" y="2488"/>
                  </a:lnTo>
                  <a:lnTo>
                    <a:pt x="1862" y="2488"/>
                  </a:lnTo>
                  <a:lnTo>
                    <a:pt x="1860" y="2488"/>
                  </a:lnTo>
                  <a:lnTo>
                    <a:pt x="1860" y="2488"/>
                  </a:lnTo>
                  <a:lnTo>
                    <a:pt x="1856" y="2488"/>
                  </a:lnTo>
                  <a:lnTo>
                    <a:pt x="1856" y="2488"/>
                  </a:lnTo>
                  <a:lnTo>
                    <a:pt x="1854" y="2488"/>
                  </a:lnTo>
                  <a:lnTo>
                    <a:pt x="1854" y="2488"/>
                  </a:lnTo>
                  <a:lnTo>
                    <a:pt x="1852" y="2486"/>
                  </a:lnTo>
                  <a:lnTo>
                    <a:pt x="1852" y="2486"/>
                  </a:lnTo>
                  <a:lnTo>
                    <a:pt x="1850" y="2486"/>
                  </a:lnTo>
                  <a:lnTo>
                    <a:pt x="1850" y="2484"/>
                  </a:lnTo>
                  <a:lnTo>
                    <a:pt x="1848" y="2484"/>
                  </a:lnTo>
                  <a:lnTo>
                    <a:pt x="1848" y="2484"/>
                  </a:lnTo>
                  <a:lnTo>
                    <a:pt x="1848" y="2484"/>
                  </a:lnTo>
                  <a:lnTo>
                    <a:pt x="1848" y="2484"/>
                  </a:lnTo>
                  <a:lnTo>
                    <a:pt x="1846" y="2484"/>
                  </a:lnTo>
                  <a:lnTo>
                    <a:pt x="1846" y="2486"/>
                  </a:lnTo>
                  <a:lnTo>
                    <a:pt x="1846" y="2486"/>
                  </a:lnTo>
                  <a:lnTo>
                    <a:pt x="1844" y="2486"/>
                  </a:lnTo>
                  <a:lnTo>
                    <a:pt x="1844" y="2486"/>
                  </a:lnTo>
                  <a:lnTo>
                    <a:pt x="1844" y="2488"/>
                  </a:lnTo>
                  <a:lnTo>
                    <a:pt x="1842" y="2486"/>
                  </a:lnTo>
                  <a:lnTo>
                    <a:pt x="1840" y="2486"/>
                  </a:lnTo>
                  <a:lnTo>
                    <a:pt x="1838" y="2488"/>
                  </a:lnTo>
                  <a:lnTo>
                    <a:pt x="1836" y="2488"/>
                  </a:lnTo>
                  <a:lnTo>
                    <a:pt x="1836" y="2488"/>
                  </a:lnTo>
                  <a:lnTo>
                    <a:pt x="1832" y="2488"/>
                  </a:lnTo>
                  <a:lnTo>
                    <a:pt x="1830" y="2486"/>
                  </a:lnTo>
                  <a:lnTo>
                    <a:pt x="1830" y="2486"/>
                  </a:lnTo>
                  <a:lnTo>
                    <a:pt x="1830" y="2488"/>
                  </a:lnTo>
                  <a:lnTo>
                    <a:pt x="1830" y="2486"/>
                  </a:lnTo>
                  <a:lnTo>
                    <a:pt x="1828" y="2484"/>
                  </a:lnTo>
                  <a:lnTo>
                    <a:pt x="1828" y="2484"/>
                  </a:lnTo>
                  <a:lnTo>
                    <a:pt x="1828" y="2482"/>
                  </a:lnTo>
                  <a:lnTo>
                    <a:pt x="1828" y="2482"/>
                  </a:lnTo>
                  <a:lnTo>
                    <a:pt x="1830" y="2480"/>
                  </a:lnTo>
                  <a:lnTo>
                    <a:pt x="1832" y="2480"/>
                  </a:lnTo>
                  <a:lnTo>
                    <a:pt x="1834" y="2478"/>
                  </a:lnTo>
                  <a:lnTo>
                    <a:pt x="1834" y="2476"/>
                  </a:lnTo>
                  <a:lnTo>
                    <a:pt x="1836" y="2474"/>
                  </a:lnTo>
                  <a:lnTo>
                    <a:pt x="1838" y="2474"/>
                  </a:lnTo>
                  <a:lnTo>
                    <a:pt x="1840" y="2472"/>
                  </a:lnTo>
                  <a:lnTo>
                    <a:pt x="1840" y="2472"/>
                  </a:lnTo>
                  <a:lnTo>
                    <a:pt x="1840" y="2472"/>
                  </a:lnTo>
                  <a:lnTo>
                    <a:pt x="1840" y="2468"/>
                  </a:lnTo>
                  <a:lnTo>
                    <a:pt x="1840" y="2468"/>
                  </a:lnTo>
                  <a:lnTo>
                    <a:pt x="1840" y="2468"/>
                  </a:lnTo>
                  <a:lnTo>
                    <a:pt x="1838" y="2468"/>
                  </a:lnTo>
                  <a:lnTo>
                    <a:pt x="1838" y="2470"/>
                  </a:lnTo>
                  <a:lnTo>
                    <a:pt x="1836" y="2470"/>
                  </a:lnTo>
                  <a:lnTo>
                    <a:pt x="1834" y="2470"/>
                  </a:lnTo>
                  <a:lnTo>
                    <a:pt x="1832" y="2472"/>
                  </a:lnTo>
                  <a:lnTo>
                    <a:pt x="1830" y="2472"/>
                  </a:lnTo>
                  <a:lnTo>
                    <a:pt x="1830" y="2474"/>
                  </a:lnTo>
                  <a:lnTo>
                    <a:pt x="1828" y="2474"/>
                  </a:lnTo>
                  <a:lnTo>
                    <a:pt x="1828" y="2476"/>
                  </a:lnTo>
                  <a:lnTo>
                    <a:pt x="1826" y="2476"/>
                  </a:lnTo>
                  <a:lnTo>
                    <a:pt x="1824" y="2476"/>
                  </a:lnTo>
                  <a:lnTo>
                    <a:pt x="1826" y="2474"/>
                  </a:lnTo>
                  <a:lnTo>
                    <a:pt x="1826" y="2474"/>
                  </a:lnTo>
                  <a:lnTo>
                    <a:pt x="1828" y="2472"/>
                  </a:lnTo>
                  <a:lnTo>
                    <a:pt x="1828" y="2470"/>
                  </a:lnTo>
                  <a:lnTo>
                    <a:pt x="1830" y="2468"/>
                  </a:lnTo>
                  <a:lnTo>
                    <a:pt x="1828" y="2468"/>
                  </a:lnTo>
                  <a:lnTo>
                    <a:pt x="1828" y="2468"/>
                  </a:lnTo>
                  <a:lnTo>
                    <a:pt x="1826" y="2468"/>
                  </a:lnTo>
                  <a:lnTo>
                    <a:pt x="1824" y="2468"/>
                  </a:lnTo>
                  <a:lnTo>
                    <a:pt x="1824" y="2468"/>
                  </a:lnTo>
                  <a:lnTo>
                    <a:pt x="1826" y="2464"/>
                  </a:lnTo>
                  <a:lnTo>
                    <a:pt x="1826" y="2462"/>
                  </a:lnTo>
                  <a:lnTo>
                    <a:pt x="1824" y="2460"/>
                  </a:lnTo>
                  <a:lnTo>
                    <a:pt x="1824" y="2458"/>
                  </a:lnTo>
                  <a:lnTo>
                    <a:pt x="1824" y="2455"/>
                  </a:lnTo>
                  <a:lnTo>
                    <a:pt x="1822" y="2453"/>
                  </a:lnTo>
                  <a:lnTo>
                    <a:pt x="1820" y="2453"/>
                  </a:lnTo>
                  <a:lnTo>
                    <a:pt x="1820" y="2455"/>
                  </a:lnTo>
                  <a:lnTo>
                    <a:pt x="1820" y="2455"/>
                  </a:lnTo>
                  <a:lnTo>
                    <a:pt x="1820" y="2457"/>
                  </a:lnTo>
                  <a:lnTo>
                    <a:pt x="1818" y="2457"/>
                  </a:lnTo>
                  <a:lnTo>
                    <a:pt x="1818" y="2457"/>
                  </a:lnTo>
                  <a:lnTo>
                    <a:pt x="1816" y="2457"/>
                  </a:lnTo>
                  <a:lnTo>
                    <a:pt x="1816" y="2458"/>
                  </a:lnTo>
                  <a:lnTo>
                    <a:pt x="1816" y="2458"/>
                  </a:lnTo>
                  <a:lnTo>
                    <a:pt x="1816" y="2458"/>
                  </a:lnTo>
                  <a:lnTo>
                    <a:pt x="1816" y="2458"/>
                  </a:lnTo>
                  <a:lnTo>
                    <a:pt x="1816" y="2460"/>
                  </a:lnTo>
                  <a:lnTo>
                    <a:pt x="1814" y="2460"/>
                  </a:lnTo>
                  <a:lnTo>
                    <a:pt x="1814" y="2460"/>
                  </a:lnTo>
                  <a:lnTo>
                    <a:pt x="1814" y="2460"/>
                  </a:lnTo>
                  <a:lnTo>
                    <a:pt x="1814" y="2462"/>
                  </a:lnTo>
                  <a:lnTo>
                    <a:pt x="1812" y="2462"/>
                  </a:lnTo>
                  <a:lnTo>
                    <a:pt x="1812" y="2462"/>
                  </a:lnTo>
                  <a:lnTo>
                    <a:pt x="1812" y="2462"/>
                  </a:lnTo>
                  <a:lnTo>
                    <a:pt x="1812" y="2464"/>
                  </a:lnTo>
                  <a:lnTo>
                    <a:pt x="1810" y="2464"/>
                  </a:lnTo>
                  <a:lnTo>
                    <a:pt x="1810" y="2468"/>
                  </a:lnTo>
                  <a:lnTo>
                    <a:pt x="1810" y="2468"/>
                  </a:lnTo>
                  <a:lnTo>
                    <a:pt x="1810" y="2474"/>
                  </a:lnTo>
                  <a:lnTo>
                    <a:pt x="1810" y="2474"/>
                  </a:lnTo>
                  <a:lnTo>
                    <a:pt x="1810" y="2474"/>
                  </a:lnTo>
                  <a:lnTo>
                    <a:pt x="1812" y="2474"/>
                  </a:lnTo>
                  <a:lnTo>
                    <a:pt x="1812" y="2474"/>
                  </a:lnTo>
                  <a:lnTo>
                    <a:pt x="1812" y="2474"/>
                  </a:lnTo>
                  <a:lnTo>
                    <a:pt x="1812" y="2476"/>
                  </a:lnTo>
                  <a:lnTo>
                    <a:pt x="1814" y="2476"/>
                  </a:lnTo>
                  <a:lnTo>
                    <a:pt x="1814" y="2478"/>
                  </a:lnTo>
                  <a:lnTo>
                    <a:pt x="1812" y="2478"/>
                  </a:lnTo>
                  <a:lnTo>
                    <a:pt x="1812" y="2480"/>
                  </a:lnTo>
                  <a:lnTo>
                    <a:pt x="1812" y="2478"/>
                  </a:lnTo>
                  <a:lnTo>
                    <a:pt x="1810" y="2478"/>
                  </a:lnTo>
                  <a:lnTo>
                    <a:pt x="1810" y="2480"/>
                  </a:lnTo>
                  <a:lnTo>
                    <a:pt x="1810" y="2480"/>
                  </a:lnTo>
                  <a:lnTo>
                    <a:pt x="1810" y="2482"/>
                  </a:lnTo>
                  <a:lnTo>
                    <a:pt x="1808" y="2482"/>
                  </a:lnTo>
                  <a:lnTo>
                    <a:pt x="1808" y="2482"/>
                  </a:lnTo>
                  <a:lnTo>
                    <a:pt x="1807" y="2482"/>
                  </a:lnTo>
                  <a:lnTo>
                    <a:pt x="1807" y="2484"/>
                  </a:lnTo>
                  <a:lnTo>
                    <a:pt x="1807" y="2484"/>
                  </a:lnTo>
                  <a:lnTo>
                    <a:pt x="1807" y="2486"/>
                  </a:lnTo>
                  <a:lnTo>
                    <a:pt x="1807" y="2486"/>
                  </a:lnTo>
                  <a:lnTo>
                    <a:pt x="1807" y="2490"/>
                  </a:lnTo>
                  <a:lnTo>
                    <a:pt x="1807" y="2490"/>
                  </a:lnTo>
                  <a:lnTo>
                    <a:pt x="1807" y="2490"/>
                  </a:lnTo>
                  <a:lnTo>
                    <a:pt x="1805" y="2490"/>
                  </a:lnTo>
                  <a:lnTo>
                    <a:pt x="1805" y="2492"/>
                  </a:lnTo>
                  <a:lnTo>
                    <a:pt x="1803" y="2492"/>
                  </a:lnTo>
                  <a:lnTo>
                    <a:pt x="1803" y="2492"/>
                  </a:lnTo>
                  <a:lnTo>
                    <a:pt x="1799" y="2492"/>
                  </a:lnTo>
                  <a:lnTo>
                    <a:pt x="1799" y="2494"/>
                  </a:lnTo>
                  <a:lnTo>
                    <a:pt x="1797" y="2496"/>
                  </a:lnTo>
                  <a:lnTo>
                    <a:pt x="1797" y="2498"/>
                  </a:lnTo>
                  <a:lnTo>
                    <a:pt x="1797" y="2498"/>
                  </a:lnTo>
                  <a:lnTo>
                    <a:pt x="1797" y="2498"/>
                  </a:lnTo>
                  <a:lnTo>
                    <a:pt x="1795" y="2498"/>
                  </a:lnTo>
                  <a:lnTo>
                    <a:pt x="1795" y="2500"/>
                  </a:lnTo>
                  <a:lnTo>
                    <a:pt x="1795" y="2500"/>
                  </a:lnTo>
                  <a:lnTo>
                    <a:pt x="1795" y="2502"/>
                  </a:lnTo>
                  <a:lnTo>
                    <a:pt x="1793" y="2502"/>
                  </a:lnTo>
                  <a:lnTo>
                    <a:pt x="1793" y="2502"/>
                  </a:lnTo>
                  <a:lnTo>
                    <a:pt x="1793" y="2502"/>
                  </a:lnTo>
                  <a:lnTo>
                    <a:pt x="1793" y="2508"/>
                  </a:lnTo>
                  <a:lnTo>
                    <a:pt x="1793" y="2508"/>
                  </a:lnTo>
                  <a:lnTo>
                    <a:pt x="1793" y="2508"/>
                  </a:lnTo>
                  <a:lnTo>
                    <a:pt x="1795" y="2508"/>
                  </a:lnTo>
                  <a:lnTo>
                    <a:pt x="1795" y="2512"/>
                  </a:lnTo>
                  <a:lnTo>
                    <a:pt x="1793" y="2512"/>
                  </a:lnTo>
                  <a:lnTo>
                    <a:pt x="1793" y="2514"/>
                  </a:lnTo>
                  <a:lnTo>
                    <a:pt x="1791" y="2514"/>
                  </a:lnTo>
                  <a:lnTo>
                    <a:pt x="1791" y="2514"/>
                  </a:lnTo>
                  <a:lnTo>
                    <a:pt x="1791" y="2514"/>
                  </a:lnTo>
                  <a:lnTo>
                    <a:pt x="1789" y="2516"/>
                  </a:lnTo>
                  <a:lnTo>
                    <a:pt x="1789" y="2516"/>
                  </a:lnTo>
                  <a:lnTo>
                    <a:pt x="1789" y="2516"/>
                  </a:lnTo>
                  <a:lnTo>
                    <a:pt x="1789" y="2518"/>
                  </a:lnTo>
                  <a:lnTo>
                    <a:pt x="1787" y="2518"/>
                  </a:lnTo>
                  <a:lnTo>
                    <a:pt x="1787" y="2520"/>
                  </a:lnTo>
                  <a:lnTo>
                    <a:pt x="1785" y="2520"/>
                  </a:lnTo>
                  <a:lnTo>
                    <a:pt x="1785" y="2520"/>
                  </a:lnTo>
                  <a:lnTo>
                    <a:pt x="1783" y="2520"/>
                  </a:lnTo>
                  <a:lnTo>
                    <a:pt x="1783" y="2522"/>
                  </a:lnTo>
                  <a:lnTo>
                    <a:pt x="1785" y="2522"/>
                  </a:lnTo>
                  <a:lnTo>
                    <a:pt x="1785" y="2526"/>
                  </a:lnTo>
                  <a:lnTo>
                    <a:pt x="1783" y="2526"/>
                  </a:lnTo>
                  <a:lnTo>
                    <a:pt x="1785" y="2526"/>
                  </a:lnTo>
                  <a:lnTo>
                    <a:pt x="1785" y="2526"/>
                  </a:lnTo>
                  <a:lnTo>
                    <a:pt x="1783" y="2526"/>
                  </a:lnTo>
                  <a:lnTo>
                    <a:pt x="1783" y="2528"/>
                  </a:lnTo>
                  <a:lnTo>
                    <a:pt x="1779" y="2528"/>
                  </a:lnTo>
                  <a:lnTo>
                    <a:pt x="1779" y="2526"/>
                  </a:lnTo>
                  <a:lnTo>
                    <a:pt x="1777" y="2526"/>
                  </a:lnTo>
                  <a:lnTo>
                    <a:pt x="1777" y="2526"/>
                  </a:lnTo>
                  <a:lnTo>
                    <a:pt x="1775" y="2526"/>
                  </a:lnTo>
                  <a:lnTo>
                    <a:pt x="1775" y="2524"/>
                  </a:lnTo>
                  <a:lnTo>
                    <a:pt x="1773" y="2524"/>
                  </a:lnTo>
                  <a:lnTo>
                    <a:pt x="1773" y="2522"/>
                  </a:lnTo>
                  <a:lnTo>
                    <a:pt x="1773" y="2522"/>
                  </a:lnTo>
                  <a:lnTo>
                    <a:pt x="1773" y="2520"/>
                  </a:lnTo>
                  <a:lnTo>
                    <a:pt x="1771" y="2520"/>
                  </a:lnTo>
                  <a:lnTo>
                    <a:pt x="1771" y="2522"/>
                  </a:lnTo>
                  <a:lnTo>
                    <a:pt x="1769" y="2522"/>
                  </a:lnTo>
                  <a:lnTo>
                    <a:pt x="1769" y="2524"/>
                  </a:lnTo>
                  <a:lnTo>
                    <a:pt x="1769" y="2524"/>
                  </a:lnTo>
                  <a:lnTo>
                    <a:pt x="1769" y="2526"/>
                  </a:lnTo>
                  <a:lnTo>
                    <a:pt x="1767" y="2526"/>
                  </a:lnTo>
                  <a:lnTo>
                    <a:pt x="1767" y="2526"/>
                  </a:lnTo>
                  <a:lnTo>
                    <a:pt x="1767" y="2524"/>
                  </a:lnTo>
                  <a:lnTo>
                    <a:pt x="1765" y="2524"/>
                  </a:lnTo>
                  <a:lnTo>
                    <a:pt x="1765" y="2526"/>
                  </a:lnTo>
                  <a:lnTo>
                    <a:pt x="1763" y="2526"/>
                  </a:lnTo>
                  <a:lnTo>
                    <a:pt x="1763" y="2526"/>
                  </a:lnTo>
                  <a:lnTo>
                    <a:pt x="1761" y="2526"/>
                  </a:lnTo>
                  <a:lnTo>
                    <a:pt x="1761" y="2526"/>
                  </a:lnTo>
                  <a:lnTo>
                    <a:pt x="1759" y="2526"/>
                  </a:lnTo>
                  <a:lnTo>
                    <a:pt x="1759" y="2524"/>
                  </a:lnTo>
                  <a:lnTo>
                    <a:pt x="1757" y="2524"/>
                  </a:lnTo>
                  <a:lnTo>
                    <a:pt x="1757" y="2524"/>
                  </a:lnTo>
                  <a:lnTo>
                    <a:pt x="1755" y="2524"/>
                  </a:lnTo>
                  <a:lnTo>
                    <a:pt x="1755" y="2522"/>
                  </a:lnTo>
                  <a:lnTo>
                    <a:pt x="1755" y="2522"/>
                  </a:lnTo>
                  <a:lnTo>
                    <a:pt x="1755" y="2524"/>
                  </a:lnTo>
                  <a:lnTo>
                    <a:pt x="1753" y="2524"/>
                  </a:lnTo>
                  <a:lnTo>
                    <a:pt x="1753" y="2526"/>
                  </a:lnTo>
                  <a:lnTo>
                    <a:pt x="1755" y="2526"/>
                  </a:lnTo>
                  <a:lnTo>
                    <a:pt x="1755" y="2526"/>
                  </a:lnTo>
                  <a:lnTo>
                    <a:pt x="1747" y="2526"/>
                  </a:lnTo>
                  <a:lnTo>
                    <a:pt x="1747" y="2528"/>
                  </a:lnTo>
                  <a:lnTo>
                    <a:pt x="1747" y="2528"/>
                  </a:lnTo>
                  <a:lnTo>
                    <a:pt x="1747" y="2528"/>
                  </a:lnTo>
                  <a:lnTo>
                    <a:pt x="1745" y="2528"/>
                  </a:lnTo>
                  <a:lnTo>
                    <a:pt x="1745" y="2530"/>
                  </a:lnTo>
                  <a:lnTo>
                    <a:pt x="1741" y="2530"/>
                  </a:lnTo>
                  <a:lnTo>
                    <a:pt x="1741" y="2530"/>
                  </a:lnTo>
                  <a:lnTo>
                    <a:pt x="1739" y="2530"/>
                  </a:lnTo>
                  <a:lnTo>
                    <a:pt x="1739" y="2528"/>
                  </a:lnTo>
                  <a:lnTo>
                    <a:pt x="1739" y="2528"/>
                  </a:lnTo>
                  <a:lnTo>
                    <a:pt x="1739" y="2530"/>
                  </a:lnTo>
                  <a:lnTo>
                    <a:pt x="1737" y="2530"/>
                  </a:lnTo>
                  <a:lnTo>
                    <a:pt x="1737" y="2530"/>
                  </a:lnTo>
                  <a:lnTo>
                    <a:pt x="1737" y="2530"/>
                  </a:lnTo>
                  <a:lnTo>
                    <a:pt x="1737" y="2534"/>
                  </a:lnTo>
                  <a:lnTo>
                    <a:pt x="1735" y="2534"/>
                  </a:lnTo>
                  <a:lnTo>
                    <a:pt x="1735" y="2534"/>
                  </a:lnTo>
                  <a:lnTo>
                    <a:pt x="1737" y="2534"/>
                  </a:lnTo>
                  <a:lnTo>
                    <a:pt x="1735" y="2534"/>
                  </a:lnTo>
                  <a:lnTo>
                    <a:pt x="1735" y="2536"/>
                  </a:lnTo>
                  <a:lnTo>
                    <a:pt x="1735" y="2536"/>
                  </a:lnTo>
                  <a:lnTo>
                    <a:pt x="1735" y="2536"/>
                  </a:lnTo>
                  <a:lnTo>
                    <a:pt x="1727" y="2536"/>
                  </a:lnTo>
                  <a:lnTo>
                    <a:pt x="1727" y="2536"/>
                  </a:lnTo>
                  <a:lnTo>
                    <a:pt x="1725" y="2536"/>
                  </a:lnTo>
                  <a:lnTo>
                    <a:pt x="1725" y="2536"/>
                  </a:lnTo>
                  <a:lnTo>
                    <a:pt x="1723" y="2536"/>
                  </a:lnTo>
                  <a:lnTo>
                    <a:pt x="1723" y="2538"/>
                  </a:lnTo>
                  <a:lnTo>
                    <a:pt x="1721" y="2538"/>
                  </a:lnTo>
                  <a:lnTo>
                    <a:pt x="1721" y="2536"/>
                  </a:lnTo>
                  <a:lnTo>
                    <a:pt x="1719" y="2536"/>
                  </a:lnTo>
                  <a:lnTo>
                    <a:pt x="1719" y="2536"/>
                  </a:lnTo>
                  <a:lnTo>
                    <a:pt x="1719" y="2536"/>
                  </a:lnTo>
                  <a:lnTo>
                    <a:pt x="1719" y="2534"/>
                  </a:lnTo>
                  <a:lnTo>
                    <a:pt x="1717" y="2534"/>
                  </a:lnTo>
                  <a:lnTo>
                    <a:pt x="1717" y="2534"/>
                  </a:lnTo>
                  <a:lnTo>
                    <a:pt x="1715" y="2534"/>
                  </a:lnTo>
                  <a:lnTo>
                    <a:pt x="1715" y="2534"/>
                  </a:lnTo>
                  <a:lnTo>
                    <a:pt x="1715" y="2534"/>
                  </a:lnTo>
                  <a:lnTo>
                    <a:pt x="1715" y="2536"/>
                  </a:lnTo>
                  <a:lnTo>
                    <a:pt x="1713" y="2536"/>
                  </a:lnTo>
                  <a:lnTo>
                    <a:pt x="1713" y="2536"/>
                  </a:lnTo>
                  <a:lnTo>
                    <a:pt x="1713" y="2540"/>
                  </a:lnTo>
                  <a:lnTo>
                    <a:pt x="1713" y="2540"/>
                  </a:lnTo>
                  <a:lnTo>
                    <a:pt x="1704" y="2540"/>
                  </a:lnTo>
                  <a:lnTo>
                    <a:pt x="1704" y="2540"/>
                  </a:lnTo>
                  <a:lnTo>
                    <a:pt x="1704" y="2540"/>
                  </a:lnTo>
                  <a:lnTo>
                    <a:pt x="1704" y="2542"/>
                  </a:lnTo>
                  <a:lnTo>
                    <a:pt x="1702" y="2542"/>
                  </a:lnTo>
                  <a:lnTo>
                    <a:pt x="1702" y="2544"/>
                  </a:lnTo>
                  <a:lnTo>
                    <a:pt x="1702" y="2544"/>
                  </a:lnTo>
                  <a:lnTo>
                    <a:pt x="1702" y="2546"/>
                  </a:lnTo>
                  <a:lnTo>
                    <a:pt x="1700" y="2546"/>
                  </a:lnTo>
                  <a:lnTo>
                    <a:pt x="1700" y="2546"/>
                  </a:lnTo>
                  <a:lnTo>
                    <a:pt x="1694" y="2546"/>
                  </a:lnTo>
                  <a:lnTo>
                    <a:pt x="1694" y="2546"/>
                  </a:lnTo>
                  <a:lnTo>
                    <a:pt x="1692" y="2546"/>
                  </a:lnTo>
                  <a:lnTo>
                    <a:pt x="1692" y="2544"/>
                  </a:lnTo>
                  <a:lnTo>
                    <a:pt x="1692" y="2544"/>
                  </a:lnTo>
                  <a:lnTo>
                    <a:pt x="1692" y="2544"/>
                  </a:lnTo>
                  <a:lnTo>
                    <a:pt x="1690" y="2544"/>
                  </a:lnTo>
                  <a:lnTo>
                    <a:pt x="1690" y="2542"/>
                  </a:lnTo>
                  <a:lnTo>
                    <a:pt x="1690" y="2544"/>
                  </a:lnTo>
                  <a:lnTo>
                    <a:pt x="1690" y="2542"/>
                  </a:lnTo>
                  <a:lnTo>
                    <a:pt x="1688" y="2542"/>
                  </a:lnTo>
                  <a:lnTo>
                    <a:pt x="1688" y="2544"/>
                  </a:lnTo>
                  <a:lnTo>
                    <a:pt x="1686" y="2544"/>
                  </a:lnTo>
                  <a:lnTo>
                    <a:pt x="1686" y="2544"/>
                  </a:lnTo>
                  <a:lnTo>
                    <a:pt x="1684" y="2544"/>
                  </a:lnTo>
                  <a:lnTo>
                    <a:pt x="1684" y="2546"/>
                  </a:lnTo>
                  <a:lnTo>
                    <a:pt x="1682" y="2546"/>
                  </a:lnTo>
                  <a:lnTo>
                    <a:pt x="1682" y="2544"/>
                  </a:lnTo>
                  <a:lnTo>
                    <a:pt x="1682" y="2544"/>
                  </a:lnTo>
                  <a:lnTo>
                    <a:pt x="1682" y="2544"/>
                  </a:lnTo>
                  <a:lnTo>
                    <a:pt x="1680" y="2544"/>
                  </a:lnTo>
                  <a:lnTo>
                    <a:pt x="1680" y="2542"/>
                  </a:lnTo>
                  <a:lnTo>
                    <a:pt x="1680" y="2542"/>
                  </a:lnTo>
                  <a:lnTo>
                    <a:pt x="1680" y="2542"/>
                  </a:lnTo>
                  <a:lnTo>
                    <a:pt x="1678" y="2542"/>
                  </a:lnTo>
                  <a:lnTo>
                    <a:pt x="1678" y="2542"/>
                  </a:lnTo>
                  <a:lnTo>
                    <a:pt x="1676" y="2542"/>
                  </a:lnTo>
                  <a:lnTo>
                    <a:pt x="1676" y="2544"/>
                  </a:lnTo>
                  <a:lnTo>
                    <a:pt x="1674" y="2544"/>
                  </a:lnTo>
                  <a:lnTo>
                    <a:pt x="1674" y="2544"/>
                  </a:lnTo>
                  <a:lnTo>
                    <a:pt x="1674" y="2544"/>
                  </a:lnTo>
                  <a:lnTo>
                    <a:pt x="1674" y="2546"/>
                  </a:lnTo>
                  <a:lnTo>
                    <a:pt x="1674" y="2546"/>
                  </a:lnTo>
                  <a:lnTo>
                    <a:pt x="1674" y="2546"/>
                  </a:lnTo>
                  <a:lnTo>
                    <a:pt x="1672" y="2546"/>
                  </a:lnTo>
                  <a:lnTo>
                    <a:pt x="1672" y="2548"/>
                  </a:lnTo>
                  <a:lnTo>
                    <a:pt x="1672" y="2548"/>
                  </a:lnTo>
                  <a:lnTo>
                    <a:pt x="1670" y="2548"/>
                  </a:lnTo>
                  <a:lnTo>
                    <a:pt x="1662" y="2548"/>
                  </a:lnTo>
                  <a:lnTo>
                    <a:pt x="1662" y="2550"/>
                  </a:lnTo>
                  <a:lnTo>
                    <a:pt x="1660" y="2550"/>
                  </a:lnTo>
                  <a:lnTo>
                    <a:pt x="1660" y="2550"/>
                  </a:lnTo>
                  <a:lnTo>
                    <a:pt x="1656" y="2550"/>
                  </a:lnTo>
                  <a:lnTo>
                    <a:pt x="1656" y="2552"/>
                  </a:lnTo>
                  <a:lnTo>
                    <a:pt x="1656" y="2552"/>
                  </a:lnTo>
                  <a:close/>
                  <a:moveTo>
                    <a:pt x="2104" y="1827"/>
                  </a:moveTo>
                  <a:lnTo>
                    <a:pt x="2123" y="1842"/>
                  </a:lnTo>
                  <a:lnTo>
                    <a:pt x="2137" y="1852"/>
                  </a:lnTo>
                  <a:lnTo>
                    <a:pt x="2149" y="1862"/>
                  </a:lnTo>
                  <a:lnTo>
                    <a:pt x="2169" y="1878"/>
                  </a:lnTo>
                  <a:lnTo>
                    <a:pt x="2185" y="1892"/>
                  </a:lnTo>
                  <a:lnTo>
                    <a:pt x="2193" y="1898"/>
                  </a:lnTo>
                  <a:lnTo>
                    <a:pt x="2217" y="1918"/>
                  </a:lnTo>
                  <a:lnTo>
                    <a:pt x="2236" y="1935"/>
                  </a:lnTo>
                  <a:lnTo>
                    <a:pt x="2244" y="1941"/>
                  </a:lnTo>
                  <a:lnTo>
                    <a:pt x="2268" y="1959"/>
                  </a:lnTo>
                  <a:lnTo>
                    <a:pt x="2274" y="1965"/>
                  </a:lnTo>
                  <a:lnTo>
                    <a:pt x="2314" y="1997"/>
                  </a:lnTo>
                  <a:lnTo>
                    <a:pt x="2326" y="2007"/>
                  </a:lnTo>
                  <a:lnTo>
                    <a:pt x="2335" y="2015"/>
                  </a:lnTo>
                  <a:lnTo>
                    <a:pt x="2351" y="2029"/>
                  </a:lnTo>
                  <a:lnTo>
                    <a:pt x="2363" y="2040"/>
                  </a:lnTo>
                  <a:lnTo>
                    <a:pt x="2371" y="2046"/>
                  </a:lnTo>
                  <a:lnTo>
                    <a:pt x="2375" y="2048"/>
                  </a:lnTo>
                  <a:lnTo>
                    <a:pt x="2387" y="2058"/>
                  </a:lnTo>
                  <a:lnTo>
                    <a:pt x="2387" y="2058"/>
                  </a:lnTo>
                  <a:lnTo>
                    <a:pt x="2387" y="2058"/>
                  </a:lnTo>
                  <a:lnTo>
                    <a:pt x="2397" y="2066"/>
                  </a:lnTo>
                  <a:lnTo>
                    <a:pt x="2409" y="2076"/>
                  </a:lnTo>
                  <a:lnTo>
                    <a:pt x="2425" y="2088"/>
                  </a:lnTo>
                  <a:lnTo>
                    <a:pt x="2427" y="2090"/>
                  </a:lnTo>
                  <a:lnTo>
                    <a:pt x="2438" y="2100"/>
                  </a:lnTo>
                  <a:lnTo>
                    <a:pt x="2478" y="2134"/>
                  </a:lnTo>
                  <a:lnTo>
                    <a:pt x="2478" y="2134"/>
                  </a:lnTo>
                  <a:lnTo>
                    <a:pt x="2526" y="2173"/>
                  </a:lnTo>
                  <a:lnTo>
                    <a:pt x="2581" y="2217"/>
                  </a:lnTo>
                  <a:lnTo>
                    <a:pt x="2591" y="2227"/>
                  </a:lnTo>
                  <a:lnTo>
                    <a:pt x="2597" y="2231"/>
                  </a:lnTo>
                  <a:lnTo>
                    <a:pt x="2619" y="2248"/>
                  </a:lnTo>
                  <a:lnTo>
                    <a:pt x="2625" y="2254"/>
                  </a:lnTo>
                  <a:lnTo>
                    <a:pt x="2658" y="2280"/>
                  </a:lnTo>
                  <a:lnTo>
                    <a:pt x="2839" y="2431"/>
                  </a:lnTo>
                  <a:lnTo>
                    <a:pt x="2854" y="2443"/>
                  </a:lnTo>
                  <a:lnTo>
                    <a:pt x="2856" y="2445"/>
                  </a:lnTo>
                  <a:lnTo>
                    <a:pt x="2860" y="2447"/>
                  </a:lnTo>
                  <a:lnTo>
                    <a:pt x="2864" y="2451"/>
                  </a:lnTo>
                  <a:lnTo>
                    <a:pt x="2866" y="2453"/>
                  </a:lnTo>
                  <a:lnTo>
                    <a:pt x="2870" y="2457"/>
                  </a:lnTo>
                  <a:lnTo>
                    <a:pt x="2876" y="2460"/>
                  </a:lnTo>
                  <a:lnTo>
                    <a:pt x="2880" y="2464"/>
                  </a:lnTo>
                  <a:lnTo>
                    <a:pt x="2894" y="2476"/>
                  </a:lnTo>
                  <a:lnTo>
                    <a:pt x="2896" y="2478"/>
                  </a:lnTo>
                  <a:lnTo>
                    <a:pt x="2898" y="2480"/>
                  </a:lnTo>
                  <a:lnTo>
                    <a:pt x="2902" y="2482"/>
                  </a:lnTo>
                  <a:lnTo>
                    <a:pt x="2904" y="2484"/>
                  </a:lnTo>
                  <a:lnTo>
                    <a:pt x="2908" y="2488"/>
                  </a:lnTo>
                  <a:lnTo>
                    <a:pt x="2910" y="2490"/>
                  </a:lnTo>
                  <a:lnTo>
                    <a:pt x="2912" y="2490"/>
                  </a:lnTo>
                  <a:lnTo>
                    <a:pt x="2918" y="2496"/>
                  </a:lnTo>
                  <a:lnTo>
                    <a:pt x="2926" y="2502"/>
                  </a:lnTo>
                  <a:lnTo>
                    <a:pt x="2928" y="2504"/>
                  </a:lnTo>
                  <a:lnTo>
                    <a:pt x="2934" y="2508"/>
                  </a:lnTo>
                  <a:lnTo>
                    <a:pt x="2934" y="2510"/>
                  </a:lnTo>
                  <a:lnTo>
                    <a:pt x="2938" y="2514"/>
                  </a:lnTo>
                  <a:lnTo>
                    <a:pt x="2942" y="2516"/>
                  </a:lnTo>
                  <a:lnTo>
                    <a:pt x="2944" y="2518"/>
                  </a:lnTo>
                  <a:lnTo>
                    <a:pt x="2946" y="2518"/>
                  </a:lnTo>
                  <a:lnTo>
                    <a:pt x="2953" y="2524"/>
                  </a:lnTo>
                  <a:lnTo>
                    <a:pt x="2957" y="2528"/>
                  </a:lnTo>
                  <a:lnTo>
                    <a:pt x="2959" y="2530"/>
                  </a:lnTo>
                  <a:lnTo>
                    <a:pt x="2959" y="2532"/>
                  </a:lnTo>
                  <a:lnTo>
                    <a:pt x="2963" y="2534"/>
                  </a:lnTo>
                  <a:lnTo>
                    <a:pt x="2969" y="2540"/>
                  </a:lnTo>
                  <a:lnTo>
                    <a:pt x="2973" y="2540"/>
                  </a:lnTo>
                  <a:lnTo>
                    <a:pt x="2979" y="2546"/>
                  </a:lnTo>
                  <a:lnTo>
                    <a:pt x="2981" y="2548"/>
                  </a:lnTo>
                  <a:lnTo>
                    <a:pt x="2987" y="2554"/>
                  </a:lnTo>
                  <a:lnTo>
                    <a:pt x="2991" y="2558"/>
                  </a:lnTo>
                  <a:lnTo>
                    <a:pt x="2995" y="2560"/>
                  </a:lnTo>
                  <a:lnTo>
                    <a:pt x="3084" y="2633"/>
                  </a:lnTo>
                  <a:lnTo>
                    <a:pt x="3086" y="2635"/>
                  </a:lnTo>
                  <a:lnTo>
                    <a:pt x="3088" y="2635"/>
                  </a:lnTo>
                  <a:lnTo>
                    <a:pt x="3094" y="2641"/>
                  </a:lnTo>
                  <a:lnTo>
                    <a:pt x="3098" y="2645"/>
                  </a:lnTo>
                  <a:lnTo>
                    <a:pt x="3100" y="2645"/>
                  </a:lnTo>
                  <a:lnTo>
                    <a:pt x="3102" y="2647"/>
                  </a:lnTo>
                  <a:lnTo>
                    <a:pt x="3154" y="2690"/>
                  </a:lnTo>
                  <a:lnTo>
                    <a:pt x="3156" y="2692"/>
                  </a:lnTo>
                  <a:lnTo>
                    <a:pt x="3159" y="2694"/>
                  </a:lnTo>
                  <a:lnTo>
                    <a:pt x="3165" y="2700"/>
                  </a:lnTo>
                  <a:lnTo>
                    <a:pt x="3167" y="2702"/>
                  </a:lnTo>
                  <a:lnTo>
                    <a:pt x="3173" y="2706"/>
                  </a:lnTo>
                  <a:lnTo>
                    <a:pt x="3177" y="2710"/>
                  </a:lnTo>
                  <a:lnTo>
                    <a:pt x="3181" y="2714"/>
                  </a:lnTo>
                  <a:lnTo>
                    <a:pt x="3183" y="2716"/>
                  </a:lnTo>
                  <a:lnTo>
                    <a:pt x="3189" y="2720"/>
                  </a:lnTo>
                  <a:lnTo>
                    <a:pt x="3195" y="2726"/>
                  </a:lnTo>
                  <a:lnTo>
                    <a:pt x="3199" y="2728"/>
                  </a:lnTo>
                  <a:lnTo>
                    <a:pt x="3199" y="2730"/>
                  </a:lnTo>
                  <a:lnTo>
                    <a:pt x="3207" y="2734"/>
                  </a:lnTo>
                  <a:lnTo>
                    <a:pt x="3223" y="2748"/>
                  </a:lnTo>
                  <a:lnTo>
                    <a:pt x="3227" y="2752"/>
                  </a:lnTo>
                  <a:lnTo>
                    <a:pt x="3235" y="2758"/>
                  </a:lnTo>
                  <a:lnTo>
                    <a:pt x="3241" y="2762"/>
                  </a:lnTo>
                  <a:lnTo>
                    <a:pt x="3243" y="2764"/>
                  </a:lnTo>
                  <a:lnTo>
                    <a:pt x="3249" y="2768"/>
                  </a:lnTo>
                  <a:lnTo>
                    <a:pt x="3251" y="2771"/>
                  </a:lnTo>
                  <a:lnTo>
                    <a:pt x="3261" y="2777"/>
                  </a:lnTo>
                  <a:lnTo>
                    <a:pt x="3290" y="2803"/>
                  </a:lnTo>
                  <a:lnTo>
                    <a:pt x="3294" y="2807"/>
                  </a:lnTo>
                  <a:lnTo>
                    <a:pt x="3304" y="2815"/>
                  </a:lnTo>
                  <a:lnTo>
                    <a:pt x="3308" y="2817"/>
                  </a:lnTo>
                  <a:lnTo>
                    <a:pt x="3310" y="2819"/>
                  </a:lnTo>
                  <a:lnTo>
                    <a:pt x="3314" y="2823"/>
                  </a:lnTo>
                  <a:lnTo>
                    <a:pt x="3421" y="2910"/>
                  </a:lnTo>
                  <a:lnTo>
                    <a:pt x="3425" y="2914"/>
                  </a:lnTo>
                  <a:lnTo>
                    <a:pt x="3498" y="2974"/>
                  </a:lnTo>
                  <a:lnTo>
                    <a:pt x="3502" y="2978"/>
                  </a:lnTo>
                  <a:lnTo>
                    <a:pt x="3508" y="2983"/>
                  </a:lnTo>
                  <a:lnTo>
                    <a:pt x="3512" y="2985"/>
                  </a:lnTo>
                  <a:lnTo>
                    <a:pt x="3516" y="2989"/>
                  </a:lnTo>
                  <a:lnTo>
                    <a:pt x="3520" y="2991"/>
                  </a:lnTo>
                  <a:lnTo>
                    <a:pt x="3526" y="2997"/>
                  </a:lnTo>
                  <a:lnTo>
                    <a:pt x="3528" y="2999"/>
                  </a:lnTo>
                  <a:lnTo>
                    <a:pt x="3528" y="2999"/>
                  </a:lnTo>
                  <a:lnTo>
                    <a:pt x="3546" y="3015"/>
                  </a:lnTo>
                  <a:lnTo>
                    <a:pt x="3566" y="3031"/>
                  </a:lnTo>
                  <a:lnTo>
                    <a:pt x="3570" y="3033"/>
                  </a:lnTo>
                  <a:lnTo>
                    <a:pt x="3572" y="3035"/>
                  </a:lnTo>
                  <a:lnTo>
                    <a:pt x="3574" y="3037"/>
                  </a:lnTo>
                  <a:lnTo>
                    <a:pt x="3575" y="3039"/>
                  </a:lnTo>
                  <a:lnTo>
                    <a:pt x="3577" y="3039"/>
                  </a:lnTo>
                  <a:lnTo>
                    <a:pt x="3581" y="3043"/>
                  </a:lnTo>
                  <a:lnTo>
                    <a:pt x="3581" y="3043"/>
                  </a:lnTo>
                  <a:lnTo>
                    <a:pt x="3635" y="3088"/>
                  </a:lnTo>
                  <a:lnTo>
                    <a:pt x="3641" y="3092"/>
                  </a:lnTo>
                  <a:lnTo>
                    <a:pt x="3645" y="3094"/>
                  </a:lnTo>
                  <a:lnTo>
                    <a:pt x="3647" y="3096"/>
                  </a:lnTo>
                  <a:lnTo>
                    <a:pt x="3651" y="3102"/>
                  </a:lnTo>
                  <a:lnTo>
                    <a:pt x="3655" y="3104"/>
                  </a:lnTo>
                  <a:lnTo>
                    <a:pt x="3661" y="3108"/>
                  </a:lnTo>
                  <a:lnTo>
                    <a:pt x="3669" y="3114"/>
                  </a:lnTo>
                  <a:lnTo>
                    <a:pt x="3673" y="3118"/>
                  </a:lnTo>
                  <a:lnTo>
                    <a:pt x="3677" y="3122"/>
                  </a:lnTo>
                  <a:lnTo>
                    <a:pt x="3680" y="3124"/>
                  </a:lnTo>
                  <a:lnTo>
                    <a:pt x="3682" y="3128"/>
                  </a:lnTo>
                  <a:lnTo>
                    <a:pt x="3686" y="3130"/>
                  </a:lnTo>
                  <a:lnTo>
                    <a:pt x="3684" y="3130"/>
                  </a:lnTo>
                  <a:lnTo>
                    <a:pt x="3684" y="3130"/>
                  </a:lnTo>
                  <a:lnTo>
                    <a:pt x="3686" y="3132"/>
                  </a:lnTo>
                  <a:lnTo>
                    <a:pt x="3686" y="3132"/>
                  </a:lnTo>
                  <a:lnTo>
                    <a:pt x="3686" y="3134"/>
                  </a:lnTo>
                  <a:lnTo>
                    <a:pt x="3684" y="3134"/>
                  </a:lnTo>
                  <a:lnTo>
                    <a:pt x="3684" y="3134"/>
                  </a:lnTo>
                  <a:lnTo>
                    <a:pt x="3682" y="3134"/>
                  </a:lnTo>
                  <a:lnTo>
                    <a:pt x="3682" y="3136"/>
                  </a:lnTo>
                  <a:lnTo>
                    <a:pt x="3682" y="3136"/>
                  </a:lnTo>
                  <a:lnTo>
                    <a:pt x="3682" y="3138"/>
                  </a:lnTo>
                  <a:lnTo>
                    <a:pt x="3680" y="3138"/>
                  </a:lnTo>
                  <a:lnTo>
                    <a:pt x="3680" y="3138"/>
                  </a:lnTo>
                  <a:lnTo>
                    <a:pt x="3680" y="3138"/>
                  </a:lnTo>
                  <a:lnTo>
                    <a:pt x="3680" y="3140"/>
                  </a:lnTo>
                  <a:lnTo>
                    <a:pt x="3678" y="3140"/>
                  </a:lnTo>
                  <a:lnTo>
                    <a:pt x="3678" y="3140"/>
                  </a:lnTo>
                  <a:lnTo>
                    <a:pt x="3678" y="3142"/>
                  </a:lnTo>
                  <a:lnTo>
                    <a:pt x="3677" y="3142"/>
                  </a:lnTo>
                  <a:lnTo>
                    <a:pt x="3677" y="3142"/>
                  </a:lnTo>
                  <a:lnTo>
                    <a:pt x="3678" y="3142"/>
                  </a:lnTo>
                  <a:lnTo>
                    <a:pt x="3678" y="3144"/>
                  </a:lnTo>
                  <a:lnTo>
                    <a:pt x="3678" y="3144"/>
                  </a:lnTo>
                  <a:lnTo>
                    <a:pt x="3678" y="3144"/>
                  </a:lnTo>
                  <a:lnTo>
                    <a:pt x="3678" y="3144"/>
                  </a:lnTo>
                  <a:lnTo>
                    <a:pt x="3678" y="3144"/>
                  </a:lnTo>
                  <a:lnTo>
                    <a:pt x="3678" y="3146"/>
                  </a:lnTo>
                  <a:lnTo>
                    <a:pt x="3677" y="3146"/>
                  </a:lnTo>
                  <a:lnTo>
                    <a:pt x="3677" y="3150"/>
                  </a:lnTo>
                  <a:lnTo>
                    <a:pt x="3677" y="3150"/>
                  </a:lnTo>
                  <a:lnTo>
                    <a:pt x="3677" y="3150"/>
                  </a:lnTo>
                  <a:lnTo>
                    <a:pt x="3675" y="3150"/>
                  </a:lnTo>
                  <a:lnTo>
                    <a:pt x="3675" y="3152"/>
                  </a:lnTo>
                  <a:lnTo>
                    <a:pt x="3675" y="3152"/>
                  </a:lnTo>
                  <a:lnTo>
                    <a:pt x="3675" y="3154"/>
                  </a:lnTo>
                  <a:lnTo>
                    <a:pt x="3673" y="3154"/>
                  </a:lnTo>
                  <a:lnTo>
                    <a:pt x="3673" y="3154"/>
                  </a:lnTo>
                  <a:lnTo>
                    <a:pt x="3671" y="3154"/>
                  </a:lnTo>
                  <a:lnTo>
                    <a:pt x="3671" y="3156"/>
                  </a:lnTo>
                  <a:lnTo>
                    <a:pt x="3669" y="3156"/>
                  </a:lnTo>
                  <a:lnTo>
                    <a:pt x="3669" y="3156"/>
                  </a:lnTo>
                  <a:lnTo>
                    <a:pt x="3669" y="3156"/>
                  </a:lnTo>
                  <a:lnTo>
                    <a:pt x="3669" y="3156"/>
                  </a:lnTo>
                  <a:lnTo>
                    <a:pt x="3667" y="3156"/>
                  </a:lnTo>
                  <a:lnTo>
                    <a:pt x="3667" y="3156"/>
                  </a:lnTo>
                  <a:lnTo>
                    <a:pt x="3667" y="3156"/>
                  </a:lnTo>
                  <a:lnTo>
                    <a:pt x="3667" y="3158"/>
                  </a:lnTo>
                  <a:lnTo>
                    <a:pt x="3667" y="3158"/>
                  </a:lnTo>
                  <a:lnTo>
                    <a:pt x="3667" y="3158"/>
                  </a:lnTo>
                  <a:lnTo>
                    <a:pt x="3667" y="3158"/>
                  </a:lnTo>
                  <a:lnTo>
                    <a:pt x="3663" y="3162"/>
                  </a:lnTo>
                  <a:lnTo>
                    <a:pt x="3663" y="3162"/>
                  </a:lnTo>
                  <a:lnTo>
                    <a:pt x="3663" y="3162"/>
                  </a:lnTo>
                  <a:lnTo>
                    <a:pt x="3661" y="3162"/>
                  </a:lnTo>
                  <a:lnTo>
                    <a:pt x="3661" y="3164"/>
                  </a:lnTo>
                  <a:lnTo>
                    <a:pt x="3659" y="3164"/>
                  </a:lnTo>
                  <a:lnTo>
                    <a:pt x="3659" y="3164"/>
                  </a:lnTo>
                  <a:lnTo>
                    <a:pt x="3657" y="3164"/>
                  </a:lnTo>
                  <a:lnTo>
                    <a:pt x="3657" y="3166"/>
                  </a:lnTo>
                  <a:lnTo>
                    <a:pt x="3655" y="3166"/>
                  </a:lnTo>
                  <a:lnTo>
                    <a:pt x="3655" y="3168"/>
                  </a:lnTo>
                  <a:lnTo>
                    <a:pt x="3655" y="3168"/>
                  </a:lnTo>
                  <a:lnTo>
                    <a:pt x="3655" y="3170"/>
                  </a:lnTo>
                  <a:lnTo>
                    <a:pt x="3657" y="3170"/>
                  </a:lnTo>
                  <a:lnTo>
                    <a:pt x="3657" y="3172"/>
                  </a:lnTo>
                  <a:lnTo>
                    <a:pt x="3655" y="3172"/>
                  </a:lnTo>
                  <a:lnTo>
                    <a:pt x="3653" y="3172"/>
                  </a:lnTo>
                  <a:lnTo>
                    <a:pt x="3653" y="3176"/>
                  </a:lnTo>
                  <a:lnTo>
                    <a:pt x="3653" y="3176"/>
                  </a:lnTo>
                  <a:lnTo>
                    <a:pt x="3653" y="3178"/>
                  </a:lnTo>
                  <a:lnTo>
                    <a:pt x="3653" y="3178"/>
                  </a:lnTo>
                  <a:lnTo>
                    <a:pt x="3655" y="3178"/>
                  </a:lnTo>
                  <a:lnTo>
                    <a:pt x="3655" y="3180"/>
                  </a:lnTo>
                  <a:lnTo>
                    <a:pt x="3655" y="3180"/>
                  </a:lnTo>
                  <a:lnTo>
                    <a:pt x="3655" y="3182"/>
                  </a:lnTo>
                  <a:lnTo>
                    <a:pt x="3657" y="3182"/>
                  </a:lnTo>
                  <a:lnTo>
                    <a:pt x="3657" y="3184"/>
                  </a:lnTo>
                  <a:lnTo>
                    <a:pt x="3655" y="3184"/>
                  </a:lnTo>
                  <a:lnTo>
                    <a:pt x="3655" y="3184"/>
                  </a:lnTo>
                  <a:lnTo>
                    <a:pt x="3653" y="3188"/>
                  </a:lnTo>
                  <a:lnTo>
                    <a:pt x="3651" y="3186"/>
                  </a:lnTo>
                  <a:lnTo>
                    <a:pt x="3649" y="3186"/>
                  </a:lnTo>
                  <a:lnTo>
                    <a:pt x="3647" y="3184"/>
                  </a:lnTo>
                  <a:lnTo>
                    <a:pt x="3647" y="3184"/>
                  </a:lnTo>
                  <a:lnTo>
                    <a:pt x="3647" y="3184"/>
                  </a:lnTo>
                  <a:lnTo>
                    <a:pt x="3645" y="3184"/>
                  </a:lnTo>
                  <a:lnTo>
                    <a:pt x="3645" y="3184"/>
                  </a:lnTo>
                  <a:lnTo>
                    <a:pt x="3647" y="3184"/>
                  </a:lnTo>
                  <a:lnTo>
                    <a:pt x="3647" y="3186"/>
                  </a:lnTo>
                  <a:lnTo>
                    <a:pt x="3645" y="3186"/>
                  </a:lnTo>
                  <a:lnTo>
                    <a:pt x="3645" y="3186"/>
                  </a:lnTo>
                  <a:lnTo>
                    <a:pt x="3643" y="3186"/>
                  </a:lnTo>
                  <a:lnTo>
                    <a:pt x="3643" y="3188"/>
                  </a:lnTo>
                  <a:lnTo>
                    <a:pt x="3641" y="3188"/>
                  </a:lnTo>
                  <a:lnTo>
                    <a:pt x="3641" y="3188"/>
                  </a:lnTo>
                  <a:lnTo>
                    <a:pt x="3639" y="3188"/>
                  </a:lnTo>
                  <a:lnTo>
                    <a:pt x="3639" y="3191"/>
                  </a:lnTo>
                  <a:lnTo>
                    <a:pt x="3639" y="3191"/>
                  </a:lnTo>
                  <a:lnTo>
                    <a:pt x="3639" y="3193"/>
                  </a:lnTo>
                  <a:lnTo>
                    <a:pt x="3637" y="3193"/>
                  </a:lnTo>
                  <a:lnTo>
                    <a:pt x="3637" y="3195"/>
                  </a:lnTo>
                  <a:lnTo>
                    <a:pt x="3637" y="3197"/>
                  </a:lnTo>
                  <a:lnTo>
                    <a:pt x="3635" y="3197"/>
                  </a:lnTo>
                  <a:lnTo>
                    <a:pt x="3633" y="3197"/>
                  </a:lnTo>
                  <a:lnTo>
                    <a:pt x="3633" y="3197"/>
                  </a:lnTo>
                  <a:lnTo>
                    <a:pt x="3633" y="3197"/>
                  </a:lnTo>
                  <a:lnTo>
                    <a:pt x="3629" y="3197"/>
                  </a:lnTo>
                  <a:lnTo>
                    <a:pt x="3629" y="3199"/>
                  </a:lnTo>
                  <a:lnTo>
                    <a:pt x="3625" y="3199"/>
                  </a:lnTo>
                  <a:lnTo>
                    <a:pt x="3625" y="3199"/>
                  </a:lnTo>
                  <a:lnTo>
                    <a:pt x="3625" y="3199"/>
                  </a:lnTo>
                  <a:lnTo>
                    <a:pt x="3623" y="3201"/>
                  </a:lnTo>
                  <a:lnTo>
                    <a:pt x="3623" y="3201"/>
                  </a:lnTo>
                  <a:lnTo>
                    <a:pt x="3623" y="3201"/>
                  </a:lnTo>
                  <a:lnTo>
                    <a:pt x="3623" y="3205"/>
                  </a:lnTo>
                  <a:lnTo>
                    <a:pt x="3621" y="3205"/>
                  </a:lnTo>
                  <a:lnTo>
                    <a:pt x="3621" y="3207"/>
                  </a:lnTo>
                  <a:lnTo>
                    <a:pt x="3607" y="3207"/>
                  </a:lnTo>
                  <a:lnTo>
                    <a:pt x="3605" y="3207"/>
                  </a:lnTo>
                  <a:lnTo>
                    <a:pt x="3605" y="3207"/>
                  </a:lnTo>
                  <a:lnTo>
                    <a:pt x="3605" y="3207"/>
                  </a:lnTo>
                  <a:lnTo>
                    <a:pt x="3603" y="3207"/>
                  </a:lnTo>
                  <a:lnTo>
                    <a:pt x="3603" y="3207"/>
                  </a:lnTo>
                  <a:lnTo>
                    <a:pt x="3603" y="3209"/>
                  </a:lnTo>
                  <a:lnTo>
                    <a:pt x="3601" y="3209"/>
                  </a:lnTo>
                  <a:lnTo>
                    <a:pt x="3601" y="3209"/>
                  </a:lnTo>
                  <a:lnTo>
                    <a:pt x="3599" y="3209"/>
                  </a:lnTo>
                  <a:lnTo>
                    <a:pt x="3599" y="3211"/>
                  </a:lnTo>
                  <a:lnTo>
                    <a:pt x="3599" y="3211"/>
                  </a:lnTo>
                  <a:lnTo>
                    <a:pt x="3599" y="3211"/>
                  </a:lnTo>
                  <a:lnTo>
                    <a:pt x="3597" y="3211"/>
                  </a:lnTo>
                  <a:lnTo>
                    <a:pt x="3597" y="3213"/>
                  </a:lnTo>
                  <a:lnTo>
                    <a:pt x="3597" y="3213"/>
                  </a:lnTo>
                  <a:lnTo>
                    <a:pt x="3597" y="3215"/>
                  </a:lnTo>
                  <a:lnTo>
                    <a:pt x="3597" y="3215"/>
                  </a:lnTo>
                  <a:lnTo>
                    <a:pt x="3597" y="3215"/>
                  </a:lnTo>
                  <a:lnTo>
                    <a:pt x="3597" y="3217"/>
                  </a:lnTo>
                  <a:lnTo>
                    <a:pt x="3597" y="3217"/>
                  </a:lnTo>
                  <a:lnTo>
                    <a:pt x="3597" y="3217"/>
                  </a:lnTo>
                  <a:lnTo>
                    <a:pt x="3599" y="3219"/>
                  </a:lnTo>
                  <a:lnTo>
                    <a:pt x="3599" y="3219"/>
                  </a:lnTo>
                  <a:lnTo>
                    <a:pt x="3597" y="3221"/>
                  </a:lnTo>
                  <a:lnTo>
                    <a:pt x="3597" y="3221"/>
                  </a:lnTo>
                  <a:lnTo>
                    <a:pt x="3597" y="3221"/>
                  </a:lnTo>
                  <a:lnTo>
                    <a:pt x="3597" y="3223"/>
                  </a:lnTo>
                  <a:lnTo>
                    <a:pt x="3597" y="3225"/>
                  </a:lnTo>
                  <a:lnTo>
                    <a:pt x="3599" y="3225"/>
                  </a:lnTo>
                  <a:lnTo>
                    <a:pt x="3599" y="3227"/>
                  </a:lnTo>
                  <a:lnTo>
                    <a:pt x="3597" y="3227"/>
                  </a:lnTo>
                  <a:lnTo>
                    <a:pt x="3597" y="3229"/>
                  </a:lnTo>
                  <a:lnTo>
                    <a:pt x="3593" y="3229"/>
                  </a:lnTo>
                  <a:lnTo>
                    <a:pt x="3593" y="3229"/>
                  </a:lnTo>
                  <a:lnTo>
                    <a:pt x="3589" y="3229"/>
                  </a:lnTo>
                  <a:lnTo>
                    <a:pt x="3589" y="3231"/>
                  </a:lnTo>
                  <a:lnTo>
                    <a:pt x="3589" y="3231"/>
                  </a:lnTo>
                  <a:lnTo>
                    <a:pt x="3589" y="3233"/>
                  </a:lnTo>
                  <a:lnTo>
                    <a:pt x="3587" y="3233"/>
                  </a:lnTo>
                  <a:lnTo>
                    <a:pt x="3587" y="3233"/>
                  </a:lnTo>
                  <a:lnTo>
                    <a:pt x="3587" y="3233"/>
                  </a:lnTo>
                  <a:lnTo>
                    <a:pt x="3587" y="3235"/>
                  </a:lnTo>
                  <a:lnTo>
                    <a:pt x="3587" y="3235"/>
                  </a:lnTo>
                  <a:lnTo>
                    <a:pt x="3587" y="3237"/>
                  </a:lnTo>
                  <a:lnTo>
                    <a:pt x="3589" y="3237"/>
                  </a:lnTo>
                  <a:lnTo>
                    <a:pt x="3589" y="3237"/>
                  </a:lnTo>
                  <a:lnTo>
                    <a:pt x="3591" y="3237"/>
                  </a:lnTo>
                  <a:lnTo>
                    <a:pt x="3591" y="3239"/>
                  </a:lnTo>
                  <a:lnTo>
                    <a:pt x="3591" y="3239"/>
                  </a:lnTo>
                  <a:lnTo>
                    <a:pt x="3591" y="3239"/>
                  </a:lnTo>
                  <a:lnTo>
                    <a:pt x="3593" y="3239"/>
                  </a:lnTo>
                  <a:lnTo>
                    <a:pt x="3593" y="3241"/>
                  </a:lnTo>
                  <a:lnTo>
                    <a:pt x="3595" y="3241"/>
                  </a:lnTo>
                  <a:lnTo>
                    <a:pt x="3595" y="3241"/>
                  </a:lnTo>
                  <a:lnTo>
                    <a:pt x="3595" y="3243"/>
                  </a:lnTo>
                  <a:lnTo>
                    <a:pt x="3595" y="3247"/>
                  </a:lnTo>
                  <a:lnTo>
                    <a:pt x="3595" y="3247"/>
                  </a:lnTo>
                  <a:lnTo>
                    <a:pt x="3595" y="3247"/>
                  </a:lnTo>
                  <a:lnTo>
                    <a:pt x="3595" y="3249"/>
                  </a:lnTo>
                  <a:lnTo>
                    <a:pt x="3595" y="3251"/>
                  </a:lnTo>
                  <a:lnTo>
                    <a:pt x="3595" y="3251"/>
                  </a:lnTo>
                  <a:lnTo>
                    <a:pt x="3595" y="3253"/>
                  </a:lnTo>
                  <a:lnTo>
                    <a:pt x="3595" y="3253"/>
                  </a:lnTo>
                  <a:lnTo>
                    <a:pt x="3595" y="3253"/>
                  </a:lnTo>
                  <a:lnTo>
                    <a:pt x="3595" y="3255"/>
                  </a:lnTo>
                  <a:lnTo>
                    <a:pt x="3593" y="3257"/>
                  </a:lnTo>
                  <a:lnTo>
                    <a:pt x="3591" y="3257"/>
                  </a:lnTo>
                  <a:lnTo>
                    <a:pt x="3589" y="3257"/>
                  </a:lnTo>
                  <a:lnTo>
                    <a:pt x="3589" y="3257"/>
                  </a:lnTo>
                  <a:lnTo>
                    <a:pt x="3589" y="3257"/>
                  </a:lnTo>
                  <a:lnTo>
                    <a:pt x="3587" y="3257"/>
                  </a:lnTo>
                  <a:lnTo>
                    <a:pt x="3585" y="3259"/>
                  </a:lnTo>
                  <a:lnTo>
                    <a:pt x="3583" y="3259"/>
                  </a:lnTo>
                  <a:lnTo>
                    <a:pt x="3583" y="3261"/>
                  </a:lnTo>
                  <a:lnTo>
                    <a:pt x="3581" y="3261"/>
                  </a:lnTo>
                  <a:lnTo>
                    <a:pt x="3581" y="3259"/>
                  </a:lnTo>
                  <a:lnTo>
                    <a:pt x="3581" y="3261"/>
                  </a:lnTo>
                  <a:lnTo>
                    <a:pt x="3577" y="3265"/>
                  </a:lnTo>
                  <a:lnTo>
                    <a:pt x="3577" y="3265"/>
                  </a:lnTo>
                  <a:lnTo>
                    <a:pt x="3577" y="3265"/>
                  </a:lnTo>
                  <a:lnTo>
                    <a:pt x="3577" y="3267"/>
                  </a:lnTo>
                  <a:lnTo>
                    <a:pt x="3577" y="3267"/>
                  </a:lnTo>
                  <a:lnTo>
                    <a:pt x="3577" y="3267"/>
                  </a:lnTo>
                  <a:lnTo>
                    <a:pt x="3577" y="3275"/>
                  </a:lnTo>
                  <a:lnTo>
                    <a:pt x="3575" y="3275"/>
                  </a:lnTo>
                  <a:lnTo>
                    <a:pt x="3575" y="3275"/>
                  </a:lnTo>
                  <a:lnTo>
                    <a:pt x="3575" y="3277"/>
                  </a:lnTo>
                  <a:lnTo>
                    <a:pt x="3575" y="3277"/>
                  </a:lnTo>
                  <a:lnTo>
                    <a:pt x="3574" y="3277"/>
                  </a:lnTo>
                  <a:lnTo>
                    <a:pt x="3574" y="3281"/>
                  </a:lnTo>
                  <a:lnTo>
                    <a:pt x="3572" y="3281"/>
                  </a:lnTo>
                  <a:lnTo>
                    <a:pt x="3572" y="3281"/>
                  </a:lnTo>
                  <a:lnTo>
                    <a:pt x="3572" y="3283"/>
                  </a:lnTo>
                  <a:lnTo>
                    <a:pt x="3570" y="3283"/>
                  </a:lnTo>
                  <a:lnTo>
                    <a:pt x="3572" y="3283"/>
                  </a:lnTo>
                  <a:lnTo>
                    <a:pt x="3572" y="3285"/>
                  </a:lnTo>
                  <a:lnTo>
                    <a:pt x="3572" y="3285"/>
                  </a:lnTo>
                  <a:lnTo>
                    <a:pt x="3572" y="3289"/>
                  </a:lnTo>
                  <a:lnTo>
                    <a:pt x="3574" y="3291"/>
                  </a:lnTo>
                  <a:lnTo>
                    <a:pt x="3574" y="3291"/>
                  </a:lnTo>
                  <a:lnTo>
                    <a:pt x="3574" y="3291"/>
                  </a:lnTo>
                  <a:lnTo>
                    <a:pt x="3574" y="3293"/>
                  </a:lnTo>
                  <a:lnTo>
                    <a:pt x="3575" y="3293"/>
                  </a:lnTo>
                  <a:lnTo>
                    <a:pt x="3575" y="3293"/>
                  </a:lnTo>
                  <a:lnTo>
                    <a:pt x="3575" y="3293"/>
                  </a:lnTo>
                  <a:lnTo>
                    <a:pt x="3575" y="3295"/>
                  </a:lnTo>
                  <a:lnTo>
                    <a:pt x="3575" y="3295"/>
                  </a:lnTo>
                  <a:lnTo>
                    <a:pt x="3575" y="3295"/>
                  </a:lnTo>
                  <a:lnTo>
                    <a:pt x="3575" y="3295"/>
                  </a:lnTo>
                  <a:lnTo>
                    <a:pt x="3575" y="3296"/>
                  </a:lnTo>
                  <a:lnTo>
                    <a:pt x="3574" y="3296"/>
                  </a:lnTo>
                  <a:lnTo>
                    <a:pt x="3574" y="3296"/>
                  </a:lnTo>
                  <a:lnTo>
                    <a:pt x="3572" y="3296"/>
                  </a:lnTo>
                  <a:lnTo>
                    <a:pt x="3572" y="3298"/>
                  </a:lnTo>
                  <a:lnTo>
                    <a:pt x="3572" y="3298"/>
                  </a:lnTo>
                  <a:lnTo>
                    <a:pt x="3572" y="3300"/>
                  </a:lnTo>
                  <a:lnTo>
                    <a:pt x="3570" y="3300"/>
                  </a:lnTo>
                  <a:lnTo>
                    <a:pt x="3570" y="3302"/>
                  </a:lnTo>
                  <a:lnTo>
                    <a:pt x="3568" y="3302"/>
                  </a:lnTo>
                  <a:lnTo>
                    <a:pt x="3568" y="3302"/>
                  </a:lnTo>
                  <a:lnTo>
                    <a:pt x="3568" y="3304"/>
                  </a:lnTo>
                  <a:lnTo>
                    <a:pt x="3566" y="3304"/>
                  </a:lnTo>
                  <a:lnTo>
                    <a:pt x="3566" y="3304"/>
                  </a:lnTo>
                  <a:lnTo>
                    <a:pt x="3564" y="3304"/>
                  </a:lnTo>
                  <a:lnTo>
                    <a:pt x="3566" y="3306"/>
                  </a:lnTo>
                  <a:lnTo>
                    <a:pt x="3566" y="3308"/>
                  </a:lnTo>
                  <a:lnTo>
                    <a:pt x="3564" y="3308"/>
                  </a:lnTo>
                  <a:lnTo>
                    <a:pt x="3564" y="3310"/>
                  </a:lnTo>
                  <a:lnTo>
                    <a:pt x="3566" y="3310"/>
                  </a:lnTo>
                  <a:lnTo>
                    <a:pt x="3566" y="3310"/>
                  </a:lnTo>
                  <a:lnTo>
                    <a:pt x="3564" y="3310"/>
                  </a:lnTo>
                  <a:lnTo>
                    <a:pt x="3564" y="3314"/>
                  </a:lnTo>
                  <a:lnTo>
                    <a:pt x="3566" y="3316"/>
                  </a:lnTo>
                  <a:lnTo>
                    <a:pt x="3564" y="3316"/>
                  </a:lnTo>
                  <a:lnTo>
                    <a:pt x="3564" y="3314"/>
                  </a:lnTo>
                  <a:lnTo>
                    <a:pt x="3564" y="3314"/>
                  </a:lnTo>
                  <a:lnTo>
                    <a:pt x="3562" y="3316"/>
                  </a:lnTo>
                  <a:lnTo>
                    <a:pt x="3560" y="3316"/>
                  </a:lnTo>
                  <a:lnTo>
                    <a:pt x="3560" y="3316"/>
                  </a:lnTo>
                  <a:lnTo>
                    <a:pt x="3560" y="3316"/>
                  </a:lnTo>
                  <a:lnTo>
                    <a:pt x="3560" y="3320"/>
                  </a:lnTo>
                  <a:lnTo>
                    <a:pt x="3558" y="3320"/>
                  </a:lnTo>
                  <a:lnTo>
                    <a:pt x="3556" y="3322"/>
                  </a:lnTo>
                  <a:lnTo>
                    <a:pt x="3556" y="3326"/>
                  </a:lnTo>
                  <a:lnTo>
                    <a:pt x="3556" y="3326"/>
                  </a:lnTo>
                  <a:lnTo>
                    <a:pt x="3556" y="3328"/>
                  </a:lnTo>
                  <a:lnTo>
                    <a:pt x="3554" y="3328"/>
                  </a:lnTo>
                  <a:lnTo>
                    <a:pt x="3554" y="3328"/>
                  </a:lnTo>
                  <a:lnTo>
                    <a:pt x="3554" y="3332"/>
                  </a:lnTo>
                  <a:lnTo>
                    <a:pt x="3552" y="3332"/>
                  </a:lnTo>
                  <a:lnTo>
                    <a:pt x="3552" y="3334"/>
                  </a:lnTo>
                  <a:lnTo>
                    <a:pt x="3552" y="3334"/>
                  </a:lnTo>
                  <a:lnTo>
                    <a:pt x="3552" y="3336"/>
                  </a:lnTo>
                  <a:lnTo>
                    <a:pt x="3552" y="3338"/>
                  </a:lnTo>
                  <a:lnTo>
                    <a:pt x="3552" y="3342"/>
                  </a:lnTo>
                  <a:lnTo>
                    <a:pt x="3550" y="3344"/>
                  </a:lnTo>
                  <a:lnTo>
                    <a:pt x="3550" y="3344"/>
                  </a:lnTo>
                  <a:lnTo>
                    <a:pt x="3550" y="3346"/>
                  </a:lnTo>
                  <a:lnTo>
                    <a:pt x="3550" y="3346"/>
                  </a:lnTo>
                  <a:lnTo>
                    <a:pt x="3548" y="3346"/>
                  </a:lnTo>
                  <a:lnTo>
                    <a:pt x="3546" y="3348"/>
                  </a:lnTo>
                  <a:lnTo>
                    <a:pt x="3546" y="3348"/>
                  </a:lnTo>
                  <a:lnTo>
                    <a:pt x="3544" y="3348"/>
                  </a:lnTo>
                  <a:lnTo>
                    <a:pt x="3544" y="3350"/>
                  </a:lnTo>
                  <a:lnTo>
                    <a:pt x="3544" y="3350"/>
                  </a:lnTo>
                  <a:lnTo>
                    <a:pt x="3544" y="3352"/>
                  </a:lnTo>
                  <a:lnTo>
                    <a:pt x="3540" y="3352"/>
                  </a:lnTo>
                  <a:lnTo>
                    <a:pt x="3540" y="3358"/>
                  </a:lnTo>
                  <a:lnTo>
                    <a:pt x="3540" y="3358"/>
                  </a:lnTo>
                  <a:lnTo>
                    <a:pt x="3540" y="3362"/>
                  </a:lnTo>
                  <a:lnTo>
                    <a:pt x="3540" y="3362"/>
                  </a:lnTo>
                  <a:lnTo>
                    <a:pt x="3540" y="3364"/>
                  </a:lnTo>
                  <a:lnTo>
                    <a:pt x="3542" y="3364"/>
                  </a:lnTo>
                  <a:lnTo>
                    <a:pt x="3542" y="3368"/>
                  </a:lnTo>
                  <a:lnTo>
                    <a:pt x="3542" y="3368"/>
                  </a:lnTo>
                  <a:lnTo>
                    <a:pt x="3542" y="3376"/>
                  </a:lnTo>
                  <a:lnTo>
                    <a:pt x="3540" y="3376"/>
                  </a:lnTo>
                  <a:lnTo>
                    <a:pt x="3540" y="3380"/>
                  </a:lnTo>
                  <a:lnTo>
                    <a:pt x="3540" y="3380"/>
                  </a:lnTo>
                  <a:lnTo>
                    <a:pt x="3540" y="3382"/>
                  </a:lnTo>
                  <a:lnTo>
                    <a:pt x="3538" y="3384"/>
                  </a:lnTo>
                  <a:lnTo>
                    <a:pt x="3538" y="3384"/>
                  </a:lnTo>
                  <a:lnTo>
                    <a:pt x="3540" y="3384"/>
                  </a:lnTo>
                  <a:lnTo>
                    <a:pt x="3540" y="3386"/>
                  </a:lnTo>
                  <a:lnTo>
                    <a:pt x="3538" y="3386"/>
                  </a:lnTo>
                  <a:lnTo>
                    <a:pt x="3538" y="3388"/>
                  </a:lnTo>
                  <a:lnTo>
                    <a:pt x="3540" y="3388"/>
                  </a:lnTo>
                  <a:lnTo>
                    <a:pt x="3540" y="3390"/>
                  </a:lnTo>
                  <a:lnTo>
                    <a:pt x="3540" y="3390"/>
                  </a:lnTo>
                  <a:lnTo>
                    <a:pt x="3540" y="3394"/>
                  </a:lnTo>
                  <a:lnTo>
                    <a:pt x="3542" y="3396"/>
                  </a:lnTo>
                  <a:lnTo>
                    <a:pt x="3542" y="3396"/>
                  </a:lnTo>
                  <a:lnTo>
                    <a:pt x="3540" y="3396"/>
                  </a:lnTo>
                  <a:lnTo>
                    <a:pt x="3540" y="3398"/>
                  </a:lnTo>
                  <a:lnTo>
                    <a:pt x="3540" y="3398"/>
                  </a:lnTo>
                  <a:lnTo>
                    <a:pt x="3540" y="3400"/>
                  </a:lnTo>
                  <a:lnTo>
                    <a:pt x="3538" y="3400"/>
                  </a:lnTo>
                  <a:lnTo>
                    <a:pt x="3538" y="3401"/>
                  </a:lnTo>
                  <a:lnTo>
                    <a:pt x="3538" y="3401"/>
                  </a:lnTo>
                  <a:lnTo>
                    <a:pt x="3538" y="3403"/>
                  </a:lnTo>
                  <a:lnTo>
                    <a:pt x="3536" y="3403"/>
                  </a:lnTo>
                  <a:lnTo>
                    <a:pt x="3536" y="3405"/>
                  </a:lnTo>
                  <a:lnTo>
                    <a:pt x="3536" y="3405"/>
                  </a:lnTo>
                  <a:lnTo>
                    <a:pt x="3534" y="3405"/>
                  </a:lnTo>
                  <a:lnTo>
                    <a:pt x="3534" y="3407"/>
                  </a:lnTo>
                  <a:lnTo>
                    <a:pt x="3532" y="3407"/>
                  </a:lnTo>
                  <a:lnTo>
                    <a:pt x="3532" y="3409"/>
                  </a:lnTo>
                  <a:lnTo>
                    <a:pt x="3532" y="3411"/>
                  </a:lnTo>
                  <a:lnTo>
                    <a:pt x="3532" y="3413"/>
                  </a:lnTo>
                  <a:lnTo>
                    <a:pt x="3530" y="3413"/>
                  </a:lnTo>
                  <a:lnTo>
                    <a:pt x="3530" y="3415"/>
                  </a:lnTo>
                  <a:lnTo>
                    <a:pt x="3530" y="3415"/>
                  </a:lnTo>
                  <a:lnTo>
                    <a:pt x="3528" y="3415"/>
                  </a:lnTo>
                  <a:lnTo>
                    <a:pt x="3528" y="3417"/>
                  </a:lnTo>
                  <a:lnTo>
                    <a:pt x="3528" y="3417"/>
                  </a:lnTo>
                  <a:lnTo>
                    <a:pt x="3528" y="3419"/>
                  </a:lnTo>
                  <a:lnTo>
                    <a:pt x="3526" y="3419"/>
                  </a:lnTo>
                  <a:lnTo>
                    <a:pt x="3526" y="3419"/>
                  </a:lnTo>
                  <a:lnTo>
                    <a:pt x="3524" y="3419"/>
                  </a:lnTo>
                  <a:lnTo>
                    <a:pt x="3524" y="3421"/>
                  </a:lnTo>
                  <a:lnTo>
                    <a:pt x="3526" y="3421"/>
                  </a:lnTo>
                  <a:lnTo>
                    <a:pt x="3524" y="3421"/>
                  </a:lnTo>
                  <a:lnTo>
                    <a:pt x="3526" y="3421"/>
                  </a:lnTo>
                  <a:lnTo>
                    <a:pt x="3526" y="3423"/>
                  </a:lnTo>
                  <a:lnTo>
                    <a:pt x="3524" y="3423"/>
                  </a:lnTo>
                  <a:lnTo>
                    <a:pt x="3524" y="3423"/>
                  </a:lnTo>
                  <a:lnTo>
                    <a:pt x="3526" y="3423"/>
                  </a:lnTo>
                  <a:lnTo>
                    <a:pt x="3526" y="3429"/>
                  </a:lnTo>
                  <a:lnTo>
                    <a:pt x="3524" y="3429"/>
                  </a:lnTo>
                  <a:lnTo>
                    <a:pt x="3524" y="3431"/>
                  </a:lnTo>
                  <a:lnTo>
                    <a:pt x="3522" y="3431"/>
                  </a:lnTo>
                  <a:lnTo>
                    <a:pt x="3522" y="3433"/>
                  </a:lnTo>
                  <a:lnTo>
                    <a:pt x="3520" y="3433"/>
                  </a:lnTo>
                  <a:lnTo>
                    <a:pt x="3520" y="3437"/>
                  </a:lnTo>
                  <a:lnTo>
                    <a:pt x="3520" y="3435"/>
                  </a:lnTo>
                  <a:lnTo>
                    <a:pt x="3518" y="3435"/>
                  </a:lnTo>
                  <a:lnTo>
                    <a:pt x="3516" y="3437"/>
                  </a:lnTo>
                  <a:lnTo>
                    <a:pt x="3514" y="3437"/>
                  </a:lnTo>
                  <a:lnTo>
                    <a:pt x="3514" y="3439"/>
                  </a:lnTo>
                  <a:lnTo>
                    <a:pt x="3514" y="3439"/>
                  </a:lnTo>
                  <a:lnTo>
                    <a:pt x="3514" y="3439"/>
                  </a:lnTo>
                  <a:lnTo>
                    <a:pt x="3510" y="3439"/>
                  </a:lnTo>
                  <a:lnTo>
                    <a:pt x="3510" y="3441"/>
                  </a:lnTo>
                  <a:lnTo>
                    <a:pt x="3510" y="3441"/>
                  </a:lnTo>
                  <a:lnTo>
                    <a:pt x="3510" y="3441"/>
                  </a:lnTo>
                  <a:lnTo>
                    <a:pt x="3508" y="3441"/>
                  </a:lnTo>
                  <a:lnTo>
                    <a:pt x="3508" y="3443"/>
                  </a:lnTo>
                  <a:lnTo>
                    <a:pt x="3506" y="3443"/>
                  </a:lnTo>
                  <a:lnTo>
                    <a:pt x="3504" y="3441"/>
                  </a:lnTo>
                  <a:lnTo>
                    <a:pt x="3504" y="3441"/>
                  </a:lnTo>
                  <a:lnTo>
                    <a:pt x="3504" y="3443"/>
                  </a:lnTo>
                  <a:lnTo>
                    <a:pt x="3502" y="3443"/>
                  </a:lnTo>
                  <a:lnTo>
                    <a:pt x="3502" y="3443"/>
                  </a:lnTo>
                  <a:lnTo>
                    <a:pt x="3500" y="3443"/>
                  </a:lnTo>
                  <a:lnTo>
                    <a:pt x="3500" y="3445"/>
                  </a:lnTo>
                  <a:lnTo>
                    <a:pt x="3500" y="3445"/>
                  </a:lnTo>
                  <a:lnTo>
                    <a:pt x="3500" y="3445"/>
                  </a:lnTo>
                  <a:lnTo>
                    <a:pt x="3498" y="3445"/>
                  </a:lnTo>
                  <a:lnTo>
                    <a:pt x="3498" y="3447"/>
                  </a:lnTo>
                  <a:lnTo>
                    <a:pt x="3498" y="3445"/>
                  </a:lnTo>
                  <a:lnTo>
                    <a:pt x="3498" y="3445"/>
                  </a:lnTo>
                  <a:lnTo>
                    <a:pt x="3496" y="3447"/>
                  </a:lnTo>
                  <a:lnTo>
                    <a:pt x="3496" y="3447"/>
                  </a:lnTo>
                  <a:lnTo>
                    <a:pt x="3496" y="3447"/>
                  </a:lnTo>
                  <a:lnTo>
                    <a:pt x="3494" y="3447"/>
                  </a:lnTo>
                  <a:lnTo>
                    <a:pt x="3494" y="3449"/>
                  </a:lnTo>
                  <a:lnTo>
                    <a:pt x="3492" y="3449"/>
                  </a:lnTo>
                  <a:lnTo>
                    <a:pt x="3492" y="3449"/>
                  </a:lnTo>
                  <a:lnTo>
                    <a:pt x="3490" y="3449"/>
                  </a:lnTo>
                  <a:lnTo>
                    <a:pt x="3490" y="3449"/>
                  </a:lnTo>
                  <a:lnTo>
                    <a:pt x="3490" y="3449"/>
                  </a:lnTo>
                  <a:lnTo>
                    <a:pt x="3488" y="3449"/>
                  </a:lnTo>
                  <a:lnTo>
                    <a:pt x="3482" y="3449"/>
                  </a:lnTo>
                  <a:lnTo>
                    <a:pt x="3482" y="3447"/>
                  </a:lnTo>
                  <a:lnTo>
                    <a:pt x="3478" y="3447"/>
                  </a:lnTo>
                  <a:lnTo>
                    <a:pt x="3478" y="3449"/>
                  </a:lnTo>
                  <a:lnTo>
                    <a:pt x="3474" y="3449"/>
                  </a:lnTo>
                  <a:lnTo>
                    <a:pt x="3472" y="3449"/>
                  </a:lnTo>
                  <a:lnTo>
                    <a:pt x="3472" y="3457"/>
                  </a:lnTo>
                  <a:lnTo>
                    <a:pt x="3472" y="3457"/>
                  </a:lnTo>
                  <a:lnTo>
                    <a:pt x="3472" y="3459"/>
                  </a:lnTo>
                  <a:lnTo>
                    <a:pt x="3471" y="3461"/>
                  </a:lnTo>
                  <a:lnTo>
                    <a:pt x="3471" y="3461"/>
                  </a:lnTo>
                  <a:lnTo>
                    <a:pt x="3471" y="3463"/>
                  </a:lnTo>
                  <a:lnTo>
                    <a:pt x="3469" y="3463"/>
                  </a:lnTo>
                  <a:lnTo>
                    <a:pt x="3469" y="3463"/>
                  </a:lnTo>
                  <a:lnTo>
                    <a:pt x="3469" y="3463"/>
                  </a:lnTo>
                  <a:lnTo>
                    <a:pt x="3469" y="3465"/>
                  </a:lnTo>
                  <a:lnTo>
                    <a:pt x="3467" y="3465"/>
                  </a:lnTo>
                  <a:lnTo>
                    <a:pt x="3467" y="3465"/>
                  </a:lnTo>
                  <a:lnTo>
                    <a:pt x="3465" y="3467"/>
                  </a:lnTo>
                  <a:lnTo>
                    <a:pt x="3465" y="3467"/>
                  </a:lnTo>
                  <a:lnTo>
                    <a:pt x="3465" y="3467"/>
                  </a:lnTo>
                  <a:lnTo>
                    <a:pt x="3463" y="3467"/>
                  </a:lnTo>
                  <a:lnTo>
                    <a:pt x="3463" y="3469"/>
                  </a:lnTo>
                  <a:lnTo>
                    <a:pt x="3463" y="3469"/>
                  </a:lnTo>
                  <a:lnTo>
                    <a:pt x="3461" y="3469"/>
                  </a:lnTo>
                  <a:lnTo>
                    <a:pt x="3461" y="3471"/>
                  </a:lnTo>
                  <a:lnTo>
                    <a:pt x="3457" y="3471"/>
                  </a:lnTo>
                  <a:lnTo>
                    <a:pt x="3455" y="3469"/>
                  </a:lnTo>
                  <a:lnTo>
                    <a:pt x="3451" y="3469"/>
                  </a:lnTo>
                  <a:lnTo>
                    <a:pt x="3451" y="3469"/>
                  </a:lnTo>
                  <a:lnTo>
                    <a:pt x="3443" y="3469"/>
                  </a:lnTo>
                  <a:lnTo>
                    <a:pt x="3443" y="3471"/>
                  </a:lnTo>
                  <a:lnTo>
                    <a:pt x="3445" y="3471"/>
                  </a:lnTo>
                  <a:lnTo>
                    <a:pt x="3447" y="3473"/>
                  </a:lnTo>
                  <a:lnTo>
                    <a:pt x="3447" y="3473"/>
                  </a:lnTo>
                  <a:lnTo>
                    <a:pt x="3447" y="3473"/>
                  </a:lnTo>
                  <a:lnTo>
                    <a:pt x="3445" y="3475"/>
                  </a:lnTo>
                  <a:lnTo>
                    <a:pt x="3445" y="3475"/>
                  </a:lnTo>
                  <a:lnTo>
                    <a:pt x="3445" y="3477"/>
                  </a:lnTo>
                  <a:lnTo>
                    <a:pt x="3445" y="3477"/>
                  </a:lnTo>
                  <a:lnTo>
                    <a:pt x="3443" y="3477"/>
                  </a:lnTo>
                  <a:lnTo>
                    <a:pt x="3443" y="3479"/>
                  </a:lnTo>
                  <a:lnTo>
                    <a:pt x="3445" y="3479"/>
                  </a:lnTo>
                  <a:lnTo>
                    <a:pt x="3445" y="3479"/>
                  </a:lnTo>
                  <a:lnTo>
                    <a:pt x="3445" y="3479"/>
                  </a:lnTo>
                  <a:lnTo>
                    <a:pt x="3445" y="3481"/>
                  </a:lnTo>
                  <a:lnTo>
                    <a:pt x="3447" y="3481"/>
                  </a:lnTo>
                  <a:lnTo>
                    <a:pt x="3447" y="3483"/>
                  </a:lnTo>
                  <a:lnTo>
                    <a:pt x="3445" y="3483"/>
                  </a:lnTo>
                  <a:lnTo>
                    <a:pt x="3445" y="3485"/>
                  </a:lnTo>
                  <a:lnTo>
                    <a:pt x="3443" y="3485"/>
                  </a:lnTo>
                  <a:lnTo>
                    <a:pt x="3443" y="3487"/>
                  </a:lnTo>
                  <a:lnTo>
                    <a:pt x="3443" y="3487"/>
                  </a:lnTo>
                  <a:lnTo>
                    <a:pt x="3441" y="3489"/>
                  </a:lnTo>
                  <a:lnTo>
                    <a:pt x="3441" y="3489"/>
                  </a:lnTo>
                  <a:lnTo>
                    <a:pt x="3443" y="3491"/>
                  </a:lnTo>
                  <a:lnTo>
                    <a:pt x="3441" y="3491"/>
                  </a:lnTo>
                  <a:lnTo>
                    <a:pt x="3443" y="3491"/>
                  </a:lnTo>
                  <a:lnTo>
                    <a:pt x="3443" y="3491"/>
                  </a:lnTo>
                  <a:lnTo>
                    <a:pt x="3441" y="3491"/>
                  </a:lnTo>
                  <a:lnTo>
                    <a:pt x="3441" y="3493"/>
                  </a:lnTo>
                  <a:lnTo>
                    <a:pt x="3441" y="3493"/>
                  </a:lnTo>
                  <a:lnTo>
                    <a:pt x="3441" y="3495"/>
                  </a:lnTo>
                  <a:lnTo>
                    <a:pt x="3439" y="3493"/>
                  </a:lnTo>
                  <a:lnTo>
                    <a:pt x="3439" y="3493"/>
                  </a:lnTo>
                  <a:lnTo>
                    <a:pt x="3437" y="3493"/>
                  </a:lnTo>
                  <a:lnTo>
                    <a:pt x="3437" y="3491"/>
                  </a:lnTo>
                  <a:lnTo>
                    <a:pt x="3435" y="3491"/>
                  </a:lnTo>
                  <a:lnTo>
                    <a:pt x="3435" y="3489"/>
                  </a:lnTo>
                  <a:lnTo>
                    <a:pt x="3435" y="3489"/>
                  </a:lnTo>
                  <a:lnTo>
                    <a:pt x="3433" y="3489"/>
                  </a:lnTo>
                  <a:lnTo>
                    <a:pt x="3433" y="3489"/>
                  </a:lnTo>
                  <a:lnTo>
                    <a:pt x="3433" y="3491"/>
                  </a:lnTo>
                  <a:lnTo>
                    <a:pt x="3431" y="3491"/>
                  </a:lnTo>
                  <a:lnTo>
                    <a:pt x="3431" y="3491"/>
                  </a:lnTo>
                  <a:lnTo>
                    <a:pt x="3431" y="3491"/>
                  </a:lnTo>
                  <a:lnTo>
                    <a:pt x="3431" y="3491"/>
                  </a:lnTo>
                  <a:lnTo>
                    <a:pt x="3431" y="3491"/>
                  </a:lnTo>
                  <a:lnTo>
                    <a:pt x="3429" y="3491"/>
                  </a:lnTo>
                  <a:lnTo>
                    <a:pt x="3427" y="3491"/>
                  </a:lnTo>
                  <a:lnTo>
                    <a:pt x="3423" y="3491"/>
                  </a:lnTo>
                  <a:lnTo>
                    <a:pt x="3423" y="3489"/>
                  </a:lnTo>
                  <a:lnTo>
                    <a:pt x="3423" y="3489"/>
                  </a:lnTo>
                  <a:lnTo>
                    <a:pt x="3421" y="3487"/>
                  </a:lnTo>
                  <a:lnTo>
                    <a:pt x="3421" y="3487"/>
                  </a:lnTo>
                  <a:lnTo>
                    <a:pt x="3421" y="3487"/>
                  </a:lnTo>
                  <a:lnTo>
                    <a:pt x="3419" y="3487"/>
                  </a:lnTo>
                  <a:lnTo>
                    <a:pt x="3419" y="3485"/>
                  </a:lnTo>
                  <a:lnTo>
                    <a:pt x="3419" y="3485"/>
                  </a:lnTo>
                  <a:lnTo>
                    <a:pt x="3419" y="3485"/>
                  </a:lnTo>
                  <a:lnTo>
                    <a:pt x="3417" y="3485"/>
                  </a:lnTo>
                  <a:lnTo>
                    <a:pt x="3417" y="3483"/>
                  </a:lnTo>
                  <a:lnTo>
                    <a:pt x="3417" y="3483"/>
                  </a:lnTo>
                  <a:lnTo>
                    <a:pt x="3415" y="3483"/>
                  </a:lnTo>
                  <a:lnTo>
                    <a:pt x="3415" y="3481"/>
                  </a:lnTo>
                  <a:lnTo>
                    <a:pt x="3415" y="3481"/>
                  </a:lnTo>
                  <a:lnTo>
                    <a:pt x="3415" y="3481"/>
                  </a:lnTo>
                  <a:lnTo>
                    <a:pt x="3413" y="3479"/>
                  </a:lnTo>
                  <a:lnTo>
                    <a:pt x="3411" y="3479"/>
                  </a:lnTo>
                  <a:lnTo>
                    <a:pt x="3411" y="3479"/>
                  </a:lnTo>
                  <a:lnTo>
                    <a:pt x="3411" y="3479"/>
                  </a:lnTo>
                  <a:lnTo>
                    <a:pt x="3411" y="3479"/>
                  </a:lnTo>
                  <a:lnTo>
                    <a:pt x="3407" y="3479"/>
                  </a:lnTo>
                  <a:lnTo>
                    <a:pt x="3407" y="3479"/>
                  </a:lnTo>
                  <a:lnTo>
                    <a:pt x="3407" y="3479"/>
                  </a:lnTo>
                  <a:lnTo>
                    <a:pt x="3405" y="3479"/>
                  </a:lnTo>
                  <a:lnTo>
                    <a:pt x="3405" y="3477"/>
                  </a:lnTo>
                  <a:lnTo>
                    <a:pt x="3405" y="3477"/>
                  </a:lnTo>
                  <a:lnTo>
                    <a:pt x="3405" y="3477"/>
                  </a:lnTo>
                  <a:lnTo>
                    <a:pt x="3403" y="3477"/>
                  </a:lnTo>
                  <a:lnTo>
                    <a:pt x="3403" y="3475"/>
                  </a:lnTo>
                  <a:lnTo>
                    <a:pt x="3403" y="3477"/>
                  </a:lnTo>
                  <a:lnTo>
                    <a:pt x="3401" y="3477"/>
                  </a:lnTo>
                  <a:lnTo>
                    <a:pt x="3401" y="3477"/>
                  </a:lnTo>
                  <a:lnTo>
                    <a:pt x="3399" y="3477"/>
                  </a:lnTo>
                  <a:lnTo>
                    <a:pt x="3399" y="3479"/>
                  </a:lnTo>
                  <a:lnTo>
                    <a:pt x="3397" y="3477"/>
                  </a:lnTo>
                  <a:lnTo>
                    <a:pt x="3397" y="3477"/>
                  </a:lnTo>
                  <a:lnTo>
                    <a:pt x="3397" y="3477"/>
                  </a:lnTo>
                  <a:lnTo>
                    <a:pt x="3395" y="3477"/>
                  </a:lnTo>
                  <a:lnTo>
                    <a:pt x="3395" y="3475"/>
                  </a:lnTo>
                  <a:lnTo>
                    <a:pt x="3393" y="3475"/>
                  </a:lnTo>
                  <a:lnTo>
                    <a:pt x="3393" y="3475"/>
                  </a:lnTo>
                  <a:lnTo>
                    <a:pt x="3389" y="3475"/>
                  </a:lnTo>
                  <a:lnTo>
                    <a:pt x="3389" y="3473"/>
                  </a:lnTo>
                  <a:lnTo>
                    <a:pt x="3385" y="3473"/>
                  </a:lnTo>
                  <a:lnTo>
                    <a:pt x="3385" y="3473"/>
                  </a:lnTo>
                  <a:lnTo>
                    <a:pt x="3385" y="3473"/>
                  </a:lnTo>
                  <a:lnTo>
                    <a:pt x="3383" y="3473"/>
                  </a:lnTo>
                  <a:lnTo>
                    <a:pt x="3383" y="3471"/>
                  </a:lnTo>
                  <a:lnTo>
                    <a:pt x="3383" y="3471"/>
                  </a:lnTo>
                  <a:lnTo>
                    <a:pt x="3383" y="3467"/>
                  </a:lnTo>
                  <a:lnTo>
                    <a:pt x="3381" y="3467"/>
                  </a:lnTo>
                  <a:lnTo>
                    <a:pt x="3381" y="3467"/>
                  </a:lnTo>
                  <a:lnTo>
                    <a:pt x="3379" y="3467"/>
                  </a:lnTo>
                  <a:lnTo>
                    <a:pt x="3379" y="3467"/>
                  </a:lnTo>
                  <a:lnTo>
                    <a:pt x="3377" y="3467"/>
                  </a:lnTo>
                  <a:lnTo>
                    <a:pt x="3377" y="3465"/>
                  </a:lnTo>
                  <a:lnTo>
                    <a:pt x="3377" y="3465"/>
                  </a:lnTo>
                  <a:lnTo>
                    <a:pt x="3375" y="3465"/>
                  </a:lnTo>
                  <a:lnTo>
                    <a:pt x="3375" y="3463"/>
                  </a:lnTo>
                  <a:lnTo>
                    <a:pt x="3375" y="3463"/>
                  </a:lnTo>
                  <a:lnTo>
                    <a:pt x="3375" y="3465"/>
                  </a:lnTo>
                  <a:lnTo>
                    <a:pt x="3371" y="3465"/>
                  </a:lnTo>
                  <a:lnTo>
                    <a:pt x="3371" y="3463"/>
                  </a:lnTo>
                  <a:lnTo>
                    <a:pt x="3371" y="3463"/>
                  </a:lnTo>
                  <a:lnTo>
                    <a:pt x="3371" y="3463"/>
                  </a:lnTo>
                  <a:lnTo>
                    <a:pt x="3371" y="3461"/>
                  </a:lnTo>
                  <a:lnTo>
                    <a:pt x="3371" y="3461"/>
                  </a:lnTo>
                  <a:lnTo>
                    <a:pt x="3369" y="3461"/>
                  </a:lnTo>
                  <a:lnTo>
                    <a:pt x="3369" y="3461"/>
                  </a:lnTo>
                  <a:lnTo>
                    <a:pt x="3369" y="3459"/>
                  </a:lnTo>
                  <a:lnTo>
                    <a:pt x="3367" y="3459"/>
                  </a:lnTo>
                  <a:lnTo>
                    <a:pt x="3367" y="3459"/>
                  </a:lnTo>
                  <a:lnTo>
                    <a:pt x="3367" y="3457"/>
                  </a:lnTo>
                  <a:lnTo>
                    <a:pt x="3364" y="3457"/>
                  </a:lnTo>
                  <a:lnTo>
                    <a:pt x="3364" y="3457"/>
                  </a:lnTo>
                  <a:lnTo>
                    <a:pt x="3364" y="3457"/>
                  </a:lnTo>
                  <a:lnTo>
                    <a:pt x="3364" y="3455"/>
                  </a:lnTo>
                  <a:lnTo>
                    <a:pt x="3364" y="3457"/>
                  </a:lnTo>
                  <a:lnTo>
                    <a:pt x="3362" y="3457"/>
                  </a:lnTo>
                  <a:lnTo>
                    <a:pt x="3362" y="3455"/>
                  </a:lnTo>
                  <a:lnTo>
                    <a:pt x="3362" y="3457"/>
                  </a:lnTo>
                  <a:lnTo>
                    <a:pt x="3360" y="3457"/>
                  </a:lnTo>
                  <a:lnTo>
                    <a:pt x="3360" y="3455"/>
                  </a:lnTo>
                  <a:lnTo>
                    <a:pt x="3358" y="3457"/>
                  </a:lnTo>
                  <a:lnTo>
                    <a:pt x="3356" y="3457"/>
                  </a:lnTo>
                  <a:lnTo>
                    <a:pt x="3356" y="3457"/>
                  </a:lnTo>
                  <a:lnTo>
                    <a:pt x="3354" y="3457"/>
                  </a:lnTo>
                  <a:lnTo>
                    <a:pt x="3354" y="3459"/>
                  </a:lnTo>
                  <a:lnTo>
                    <a:pt x="3354" y="3461"/>
                  </a:lnTo>
                  <a:lnTo>
                    <a:pt x="3352" y="3461"/>
                  </a:lnTo>
                  <a:lnTo>
                    <a:pt x="3352" y="3463"/>
                  </a:lnTo>
                  <a:lnTo>
                    <a:pt x="3350" y="3465"/>
                  </a:lnTo>
                  <a:lnTo>
                    <a:pt x="3348" y="3465"/>
                  </a:lnTo>
                  <a:lnTo>
                    <a:pt x="3348" y="3465"/>
                  </a:lnTo>
                  <a:lnTo>
                    <a:pt x="3348" y="3467"/>
                  </a:lnTo>
                  <a:lnTo>
                    <a:pt x="3344" y="3467"/>
                  </a:lnTo>
                  <a:lnTo>
                    <a:pt x="3344" y="3467"/>
                  </a:lnTo>
                  <a:lnTo>
                    <a:pt x="3342" y="3467"/>
                  </a:lnTo>
                  <a:lnTo>
                    <a:pt x="3342" y="3467"/>
                  </a:lnTo>
                  <a:lnTo>
                    <a:pt x="3344" y="3469"/>
                  </a:lnTo>
                  <a:lnTo>
                    <a:pt x="3344" y="3471"/>
                  </a:lnTo>
                  <a:lnTo>
                    <a:pt x="3342" y="3471"/>
                  </a:lnTo>
                  <a:lnTo>
                    <a:pt x="3342" y="3479"/>
                  </a:lnTo>
                  <a:lnTo>
                    <a:pt x="3342" y="3477"/>
                  </a:lnTo>
                  <a:lnTo>
                    <a:pt x="3338" y="3477"/>
                  </a:lnTo>
                  <a:lnTo>
                    <a:pt x="3338" y="3479"/>
                  </a:lnTo>
                  <a:lnTo>
                    <a:pt x="3338" y="3481"/>
                  </a:lnTo>
                  <a:lnTo>
                    <a:pt x="3338" y="3481"/>
                  </a:lnTo>
                  <a:lnTo>
                    <a:pt x="3338" y="3481"/>
                  </a:lnTo>
                  <a:lnTo>
                    <a:pt x="3336" y="3481"/>
                  </a:lnTo>
                  <a:lnTo>
                    <a:pt x="3338" y="3483"/>
                  </a:lnTo>
                  <a:lnTo>
                    <a:pt x="3338" y="3483"/>
                  </a:lnTo>
                  <a:lnTo>
                    <a:pt x="3336" y="3483"/>
                  </a:lnTo>
                  <a:lnTo>
                    <a:pt x="3336" y="3485"/>
                  </a:lnTo>
                  <a:lnTo>
                    <a:pt x="3336" y="3485"/>
                  </a:lnTo>
                  <a:lnTo>
                    <a:pt x="3336" y="3485"/>
                  </a:lnTo>
                  <a:lnTo>
                    <a:pt x="3334" y="3485"/>
                  </a:lnTo>
                  <a:lnTo>
                    <a:pt x="3336" y="3487"/>
                  </a:lnTo>
                  <a:lnTo>
                    <a:pt x="3334" y="3487"/>
                  </a:lnTo>
                  <a:lnTo>
                    <a:pt x="3334" y="3489"/>
                  </a:lnTo>
                  <a:lnTo>
                    <a:pt x="3336" y="3489"/>
                  </a:lnTo>
                  <a:lnTo>
                    <a:pt x="3336" y="3489"/>
                  </a:lnTo>
                  <a:lnTo>
                    <a:pt x="3336" y="3489"/>
                  </a:lnTo>
                  <a:lnTo>
                    <a:pt x="3336" y="3491"/>
                  </a:lnTo>
                  <a:lnTo>
                    <a:pt x="3336" y="3491"/>
                  </a:lnTo>
                  <a:lnTo>
                    <a:pt x="3336" y="3493"/>
                  </a:lnTo>
                  <a:lnTo>
                    <a:pt x="3336" y="3495"/>
                  </a:lnTo>
                  <a:lnTo>
                    <a:pt x="3338" y="3495"/>
                  </a:lnTo>
                  <a:lnTo>
                    <a:pt x="3338" y="3497"/>
                  </a:lnTo>
                  <a:lnTo>
                    <a:pt x="3338" y="3504"/>
                  </a:lnTo>
                  <a:lnTo>
                    <a:pt x="3338" y="3504"/>
                  </a:lnTo>
                  <a:lnTo>
                    <a:pt x="3338" y="3504"/>
                  </a:lnTo>
                  <a:lnTo>
                    <a:pt x="3336" y="3504"/>
                  </a:lnTo>
                  <a:lnTo>
                    <a:pt x="3336" y="3506"/>
                  </a:lnTo>
                  <a:lnTo>
                    <a:pt x="3336" y="3506"/>
                  </a:lnTo>
                  <a:lnTo>
                    <a:pt x="3336" y="3508"/>
                  </a:lnTo>
                  <a:lnTo>
                    <a:pt x="3334" y="3508"/>
                  </a:lnTo>
                  <a:lnTo>
                    <a:pt x="3334" y="3508"/>
                  </a:lnTo>
                  <a:lnTo>
                    <a:pt x="3334" y="3508"/>
                  </a:lnTo>
                  <a:lnTo>
                    <a:pt x="3332" y="3510"/>
                  </a:lnTo>
                  <a:lnTo>
                    <a:pt x="3332" y="3512"/>
                  </a:lnTo>
                  <a:lnTo>
                    <a:pt x="3330" y="3512"/>
                  </a:lnTo>
                  <a:lnTo>
                    <a:pt x="3330" y="3514"/>
                  </a:lnTo>
                  <a:lnTo>
                    <a:pt x="3330" y="3514"/>
                  </a:lnTo>
                  <a:lnTo>
                    <a:pt x="3330" y="3514"/>
                  </a:lnTo>
                  <a:lnTo>
                    <a:pt x="3328" y="3514"/>
                  </a:lnTo>
                  <a:lnTo>
                    <a:pt x="3328" y="3516"/>
                  </a:lnTo>
                  <a:lnTo>
                    <a:pt x="3326" y="3516"/>
                  </a:lnTo>
                  <a:lnTo>
                    <a:pt x="3324" y="3516"/>
                  </a:lnTo>
                  <a:lnTo>
                    <a:pt x="3322" y="3516"/>
                  </a:lnTo>
                  <a:lnTo>
                    <a:pt x="3322" y="3516"/>
                  </a:lnTo>
                  <a:lnTo>
                    <a:pt x="3320" y="3516"/>
                  </a:lnTo>
                  <a:lnTo>
                    <a:pt x="3320" y="3514"/>
                  </a:lnTo>
                  <a:lnTo>
                    <a:pt x="3318" y="3514"/>
                  </a:lnTo>
                  <a:lnTo>
                    <a:pt x="3318" y="3516"/>
                  </a:lnTo>
                  <a:lnTo>
                    <a:pt x="3310" y="3516"/>
                  </a:lnTo>
                  <a:lnTo>
                    <a:pt x="3310" y="3514"/>
                  </a:lnTo>
                  <a:lnTo>
                    <a:pt x="3310" y="3516"/>
                  </a:lnTo>
                  <a:lnTo>
                    <a:pt x="3308" y="3516"/>
                  </a:lnTo>
                  <a:lnTo>
                    <a:pt x="3308" y="3514"/>
                  </a:lnTo>
                  <a:lnTo>
                    <a:pt x="3308" y="3514"/>
                  </a:lnTo>
                  <a:lnTo>
                    <a:pt x="3308" y="3514"/>
                  </a:lnTo>
                  <a:lnTo>
                    <a:pt x="3306" y="3514"/>
                  </a:lnTo>
                  <a:lnTo>
                    <a:pt x="3306" y="3514"/>
                  </a:lnTo>
                  <a:lnTo>
                    <a:pt x="3304" y="3514"/>
                  </a:lnTo>
                  <a:lnTo>
                    <a:pt x="3304" y="3514"/>
                  </a:lnTo>
                  <a:lnTo>
                    <a:pt x="3302" y="3514"/>
                  </a:lnTo>
                  <a:lnTo>
                    <a:pt x="3304" y="3514"/>
                  </a:lnTo>
                  <a:lnTo>
                    <a:pt x="3304" y="3514"/>
                  </a:lnTo>
                  <a:lnTo>
                    <a:pt x="3302" y="3514"/>
                  </a:lnTo>
                  <a:lnTo>
                    <a:pt x="3302" y="3516"/>
                  </a:lnTo>
                  <a:lnTo>
                    <a:pt x="3300" y="3516"/>
                  </a:lnTo>
                  <a:lnTo>
                    <a:pt x="3300" y="3516"/>
                  </a:lnTo>
                  <a:lnTo>
                    <a:pt x="3298" y="3516"/>
                  </a:lnTo>
                  <a:lnTo>
                    <a:pt x="3298" y="3518"/>
                  </a:lnTo>
                  <a:lnTo>
                    <a:pt x="3298" y="3518"/>
                  </a:lnTo>
                  <a:lnTo>
                    <a:pt x="3298" y="3518"/>
                  </a:lnTo>
                  <a:lnTo>
                    <a:pt x="3294" y="3518"/>
                  </a:lnTo>
                  <a:lnTo>
                    <a:pt x="3294" y="3520"/>
                  </a:lnTo>
                  <a:lnTo>
                    <a:pt x="3292" y="3520"/>
                  </a:lnTo>
                  <a:lnTo>
                    <a:pt x="3292" y="3520"/>
                  </a:lnTo>
                  <a:lnTo>
                    <a:pt x="3290" y="3520"/>
                  </a:lnTo>
                  <a:lnTo>
                    <a:pt x="3290" y="3522"/>
                  </a:lnTo>
                  <a:lnTo>
                    <a:pt x="3288" y="3524"/>
                  </a:lnTo>
                  <a:lnTo>
                    <a:pt x="3288" y="3528"/>
                  </a:lnTo>
                  <a:lnTo>
                    <a:pt x="3286" y="3528"/>
                  </a:lnTo>
                  <a:lnTo>
                    <a:pt x="3286" y="3530"/>
                  </a:lnTo>
                  <a:lnTo>
                    <a:pt x="3286" y="3530"/>
                  </a:lnTo>
                  <a:lnTo>
                    <a:pt x="3286" y="3530"/>
                  </a:lnTo>
                  <a:lnTo>
                    <a:pt x="3284" y="3530"/>
                  </a:lnTo>
                  <a:lnTo>
                    <a:pt x="3284" y="3532"/>
                  </a:lnTo>
                  <a:lnTo>
                    <a:pt x="3282" y="3532"/>
                  </a:lnTo>
                  <a:lnTo>
                    <a:pt x="3282" y="3534"/>
                  </a:lnTo>
                  <a:lnTo>
                    <a:pt x="3280" y="3534"/>
                  </a:lnTo>
                  <a:lnTo>
                    <a:pt x="3280" y="3532"/>
                  </a:lnTo>
                  <a:lnTo>
                    <a:pt x="3278" y="3532"/>
                  </a:lnTo>
                  <a:lnTo>
                    <a:pt x="3278" y="3530"/>
                  </a:lnTo>
                  <a:lnTo>
                    <a:pt x="3278" y="3530"/>
                  </a:lnTo>
                  <a:lnTo>
                    <a:pt x="3276" y="3530"/>
                  </a:lnTo>
                  <a:lnTo>
                    <a:pt x="3276" y="3530"/>
                  </a:lnTo>
                  <a:lnTo>
                    <a:pt x="3276" y="3528"/>
                  </a:lnTo>
                  <a:lnTo>
                    <a:pt x="3274" y="3528"/>
                  </a:lnTo>
                  <a:lnTo>
                    <a:pt x="3274" y="3526"/>
                  </a:lnTo>
                  <a:lnTo>
                    <a:pt x="3276" y="3526"/>
                  </a:lnTo>
                  <a:lnTo>
                    <a:pt x="3276" y="3524"/>
                  </a:lnTo>
                  <a:lnTo>
                    <a:pt x="3274" y="3524"/>
                  </a:lnTo>
                  <a:lnTo>
                    <a:pt x="3272" y="3522"/>
                  </a:lnTo>
                  <a:lnTo>
                    <a:pt x="3272" y="3522"/>
                  </a:lnTo>
                  <a:lnTo>
                    <a:pt x="3272" y="3522"/>
                  </a:lnTo>
                  <a:lnTo>
                    <a:pt x="3270" y="3522"/>
                  </a:lnTo>
                  <a:lnTo>
                    <a:pt x="3270" y="3522"/>
                  </a:lnTo>
                  <a:lnTo>
                    <a:pt x="3268" y="3522"/>
                  </a:lnTo>
                  <a:lnTo>
                    <a:pt x="3268" y="3520"/>
                  </a:lnTo>
                  <a:lnTo>
                    <a:pt x="3266" y="3520"/>
                  </a:lnTo>
                  <a:lnTo>
                    <a:pt x="3266" y="3518"/>
                  </a:lnTo>
                  <a:lnTo>
                    <a:pt x="3266" y="3518"/>
                  </a:lnTo>
                  <a:lnTo>
                    <a:pt x="3266" y="3516"/>
                  </a:lnTo>
                  <a:lnTo>
                    <a:pt x="3264" y="3516"/>
                  </a:lnTo>
                  <a:lnTo>
                    <a:pt x="3264" y="3516"/>
                  </a:lnTo>
                  <a:lnTo>
                    <a:pt x="3264" y="3516"/>
                  </a:lnTo>
                  <a:lnTo>
                    <a:pt x="3263" y="3514"/>
                  </a:lnTo>
                  <a:lnTo>
                    <a:pt x="3261" y="3514"/>
                  </a:lnTo>
                  <a:lnTo>
                    <a:pt x="3261" y="3514"/>
                  </a:lnTo>
                  <a:lnTo>
                    <a:pt x="3261" y="3514"/>
                  </a:lnTo>
                  <a:lnTo>
                    <a:pt x="3259" y="3514"/>
                  </a:lnTo>
                  <a:lnTo>
                    <a:pt x="3261" y="3514"/>
                  </a:lnTo>
                  <a:lnTo>
                    <a:pt x="3261" y="3512"/>
                  </a:lnTo>
                  <a:lnTo>
                    <a:pt x="3259" y="3512"/>
                  </a:lnTo>
                  <a:lnTo>
                    <a:pt x="3259" y="3512"/>
                  </a:lnTo>
                  <a:lnTo>
                    <a:pt x="3259" y="3512"/>
                  </a:lnTo>
                  <a:lnTo>
                    <a:pt x="3259" y="3512"/>
                  </a:lnTo>
                  <a:lnTo>
                    <a:pt x="3257" y="3512"/>
                  </a:lnTo>
                  <a:lnTo>
                    <a:pt x="3257" y="3512"/>
                  </a:lnTo>
                  <a:lnTo>
                    <a:pt x="3255" y="3512"/>
                  </a:lnTo>
                  <a:lnTo>
                    <a:pt x="3255" y="3514"/>
                  </a:lnTo>
                  <a:lnTo>
                    <a:pt x="3253" y="3514"/>
                  </a:lnTo>
                  <a:lnTo>
                    <a:pt x="3253" y="3512"/>
                  </a:lnTo>
                  <a:lnTo>
                    <a:pt x="3251" y="3512"/>
                  </a:lnTo>
                  <a:lnTo>
                    <a:pt x="3251" y="3512"/>
                  </a:lnTo>
                  <a:lnTo>
                    <a:pt x="3247" y="3512"/>
                  </a:lnTo>
                  <a:lnTo>
                    <a:pt x="3247" y="3512"/>
                  </a:lnTo>
                  <a:lnTo>
                    <a:pt x="3243" y="3512"/>
                  </a:lnTo>
                  <a:lnTo>
                    <a:pt x="3243" y="3512"/>
                  </a:lnTo>
                  <a:lnTo>
                    <a:pt x="3243" y="3512"/>
                  </a:lnTo>
                  <a:lnTo>
                    <a:pt x="3241" y="3510"/>
                  </a:lnTo>
                  <a:lnTo>
                    <a:pt x="3241" y="3508"/>
                  </a:lnTo>
                  <a:lnTo>
                    <a:pt x="3239" y="3508"/>
                  </a:lnTo>
                  <a:lnTo>
                    <a:pt x="3239" y="3508"/>
                  </a:lnTo>
                  <a:lnTo>
                    <a:pt x="3239" y="3506"/>
                  </a:lnTo>
                  <a:lnTo>
                    <a:pt x="3237" y="3506"/>
                  </a:lnTo>
                  <a:lnTo>
                    <a:pt x="3239" y="3506"/>
                  </a:lnTo>
                  <a:lnTo>
                    <a:pt x="3239" y="3504"/>
                  </a:lnTo>
                  <a:lnTo>
                    <a:pt x="3239" y="3504"/>
                  </a:lnTo>
                  <a:lnTo>
                    <a:pt x="3239" y="3504"/>
                  </a:lnTo>
                  <a:lnTo>
                    <a:pt x="3241" y="3503"/>
                  </a:lnTo>
                  <a:lnTo>
                    <a:pt x="3241" y="3501"/>
                  </a:lnTo>
                  <a:lnTo>
                    <a:pt x="3239" y="3501"/>
                  </a:lnTo>
                  <a:lnTo>
                    <a:pt x="3239" y="3499"/>
                  </a:lnTo>
                  <a:lnTo>
                    <a:pt x="3239" y="3499"/>
                  </a:lnTo>
                  <a:lnTo>
                    <a:pt x="3239" y="3493"/>
                  </a:lnTo>
                  <a:lnTo>
                    <a:pt x="3239" y="3491"/>
                  </a:lnTo>
                  <a:lnTo>
                    <a:pt x="3239" y="3491"/>
                  </a:lnTo>
                  <a:lnTo>
                    <a:pt x="3239" y="3489"/>
                  </a:lnTo>
                  <a:lnTo>
                    <a:pt x="3237" y="3489"/>
                  </a:lnTo>
                  <a:lnTo>
                    <a:pt x="3237" y="3489"/>
                  </a:lnTo>
                  <a:lnTo>
                    <a:pt x="3237" y="3489"/>
                  </a:lnTo>
                  <a:lnTo>
                    <a:pt x="3237" y="3485"/>
                  </a:lnTo>
                  <a:lnTo>
                    <a:pt x="3235" y="3485"/>
                  </a:lnTo>
                  <a:lnTo>
                    <a:pt x="3235" y="3485"/>
                  </a:lnTo>
                  <a:lnTo>
                    <a:pt x="3235" y="3485"/>
                  </a:lnTo>
                  <a:lnTo>
                    <a:pt x="3235" y="3479"/>
                  </a:lnTo>
                  <a:lnTo>
                    <a:pt x="3237" y="3479"/>
                  </a:lnTo>
                  <a:lnTo>
                    <a:pt x="3237" y="3479"/>
                  </a:lnTo>
                  <a:lnTo>
                    <a:pt x="3239" y="3477"/>
                  </a:lnTo>
                  <a:lnTo>
                    <a:pt x="3239" y="3477"/>
                  </a:lnTo>
                  <a:lnTo>
                    <a:pt x="3241" y="3475"/>
                  </a:lnTo>
                  <a:lnTo>
                    <a:pt x="3243" y="3475"/>
                  </a:lnTo>
                  <a:lnTo>
                    <a:pt x="3243" y="3473"/>
                  </a:lnTo>
                  <a:lnTo>
                    <a:pt x="3243" y="3473"/>
                  </a:lnTo>
                  <a:lnTo>
                    <a:pt x="3243" y="3467"/>
                  </a:lnTo>
                  <a:lnTo>
                    <a:pt x="3239" y="3467"/>
                  </a:lnTo>
                  <a:lnTo>
                    <a:pt x="3239" y="3467"/>
                  </a:lnTo>
                  <a:lnTo>
                    <a:pt x="3237" y="3467"/>
                  </a:lnTo>
                  <a:lnTo>
                    <a:pt x="3237" y="3469"/>
                  </a:lnTo>
                  <a:lnTo>
                    <a:pt x="3235" y="3469"/>
                  </a:lnTo>
                  <a:lnTo>
                    <a:pt x="3235" y="3469"/>
                  </a:lnTo>
                  <a:lnTo>
                    <a:pt x="3233" y="3469"/>
                  </a:lnTo>
                  <a:lnTo>
                    <a:pt x="3233" y="3473"/>
                  </a:lnTo>
                  <a:lnTo>
                    <a:pt x="3233" y="3473"/>
                  </a:lnTo>
                  <a:lnTo>
                    <a:pt x="3231" y="3473"/>
                  </a:lnTo>
                  <a:lnTo>
                    <a:pt x="3229" y="3473"/>
                  </a:lnTo>
                  <a:lnTo>
                    <a:pt x="3229" y="3475"/>
                  </a:lnTo>
                  <a:lnTo>
                    <a:pt x="3227" y="3475"/>
                  </a:lnTo>
                  <a:lnTo>
                    <a:pt x="3227" y="3475"/>
                  </a:lnTo>
                  <a:lnTo>
                    <a:pt x="3227" y="3475"/>
                  </a:lnTo>
                  <a:lnTo>
                    <a:pt x="3225" y="3477"/>
                  </a:lnTo>
                  <a:lnTo>
                    <a:pt x="3223" y="3477"/>
                  </a:lnTo>
                  <a:lnTo>
                    <a:pt x="3221" y="3479"/>
                  </a:lnTo>
                  <a:lnTo>
                    <a:pt x="3221" y="3481"/>
                  </a:lnTo>
                  <a:lnTo>
                    <a:pt x="3221" y="3481"/>
                  </a:lnTo>
                  <a:lnTo>
                    <a:pt x="3221" y="3481"/>
                  </a:lnTo>
                  <a:lnTo>
                    <a:pt x="3219" y="3481"/>
                  </a:lnTo>
                  <a:lnTo>
                    <a:pt x="3219" y="3483"/>
                  </a:lnTo>
                  <a:lnTo>
                    <a:pt x="3219" y="3483"/>
                  </a:lnTo>
                  <a:lnTo>
                    <a:pt x="3219" y="3483"/>
                  </a:lnTo>
                  <a:lnTo>
                    <a:pt x="3219" y="3485"/>
                  </a:lnTo>
                  <a:lnTo>
                    <a:pt x="3217" y="3485"/>
                  </a:lnTo>
                  <a:lnTo>
                    <a:pt x="3217" y="3485"/>
                  </a:lnTo>
                  <a:lnTo>
                    <a:pt x="3215" y="3485"/>
                  </a:lnTo>
                  <a:lnTo>
                    <a:pt x="3215" y="3487"/>
                  </a:lnTo>
                  <a:lnTo>
                    <a:pt x="3215" y="3487"/>
                  </a:lnTo>
                  <a:lnTo>
                    <a:pt x="3213" y="3487"/>
                  </a:lnTo>
                  <a:lnTo>
                    <a:pt x="3213" y="3489"/>
                  </a:lnTo>
                  <a:lnTo>
                    <a:pt x="3211" y="3489"/>
                  </a:lnTo>
                  <a:lnTo>
                    <a:pt x="3211" y="3489"/>
                  </a:lnTo>
                  <a:lnTo>
                    <a:pt x="3211" y="3491"/>
                  </a:lnTo>
                  <a:lnTo>
                    <a:pt x="3209" y="3491"/>
                  </a:lnTo>
                  <a:lnTo>
                    <a:pt x="3211" y="3491"/>
                  </a:lnTo>
                  <a:lnTo>
                    <a:pt x="3211" y="3495"/>
                  </a:lnTo>
                  <a:lnTo>
                    <a:pt x="3209" y="3495"/>
                  </a:lnTo>
                  <a:lnTo>
                    <a:pt x="3209" y="3495"/>
                  </a:lnTo>
                  <a:lnTo>
                    <a:pt x="3209" y="3495"/>
                  </a:lnTo>
                  <a:lnTo>
                    <a:pt x="3209" y="3497"/>
                  </a:lnTo>
                  <a:lnTo>
                    <a:pt x="3207" y="3497"/>
                  </a:lnTo>
                  <a:lnTo>
                    <a:pt x="3207" y="3499"/>
                  </a:lnTo>
                  <a:lnTo>
                    <a:pt x="3207" y="3499"/>
                  </a:lnTo>
                  <a:lnTo>
                    <a:pt x="3207" y="3501"/>
                  </a:lnTo>
                  <a:lnTo>
                    <a:pt x="3205" y="3501"/>
                  </a:lnTo>
                  <a:lnTo>
                    <a:pt x="3205" y="3503"/>
                  </a:lnTo>
                  <a:lnTo>
                    <a:pt x="3205" y="3503"/>
                  </a:lnTo>
                  <a:lnTo>
                    <a:pt x="3205" y="3504"/>
                  </a:lnTo>
                  <a:lnTo>
                    <a:pt x="3203" y="3506"/>
                  </a:lnTo>
                  <a:lnTo>
                    <a:pt x="3203" y="3510"/>
                  </a:lnTo>
                  <a:lnTo>
                    <a:pt x="3203" y="3510"/>
                  </a:lnTo>
                  <a:lnTo>
                    <a:pt x="3203" y="3512"/>
                  </a:lnTo>
                  <a:lnTo>
                    <a:pt x="3201" y="3512"/>
                  </a:lnTo>
                  <a:lnTo>
                    <a:pt x="3201" y="3516"/>
                  </a:lnTo>
                  <a:lnTo>
                    <a:pt x="3203" y="3516"/>
                  </a:lnTo>
                  <a:lnTo>
                    <a:pt x="3203" y="3518"/>
                  </a:lnTo>
                  <a:lnTo>
                    <a:pt x="3203" y="3520"/>
                  </a:lnTo>
                  <a:lnTo>
                    <a:pt x="3203" y="3520"/>
                  </a:lnTo>
                  <a:lnTo>
                    <a:pt x="3203" y="3522"/>
                  </a:lnTo>
                  <a:lnTo>
                    <a:pt x="3201" y="3522"/>
                  </a:lnTo>
                  <a:lnTo>
                    <a:pt x="3201" y="3526"/>
                  </a:lnTo>
                  <a:lnTo>
                    <a:pt x="3201" y="3526"/>
                  </a:lnTo>
                  <a:lnTo>
                    <a:pt x="3201" y="3528"/>
                  </a:lnTo>
                  <a:lnTo>
                    <a:pt x="3199" y="3528"/>
                  </a:lnTo>
                  <a:lnTo>
                    <a:pt x="3199" y="3530"/>
                  </a:lnTo>
                  <a:lnTo>
                    <a:pt x="3199" y="3530"/>
                  </a:lnTo>
                  <a:lnTo>
                    <a:pt x="3199" y="3530"/>
                  </a:lnTo>
                  <a:lnTo>
                    <a:pt x="3197" y="3530"/>
                  </a:lnTo>
                  <a:lnTo>
                    <a:pt x="3197" y="3532"/>
                  </a:lnTo>
                  <a:lnTo>
                    <a:pt x="3197" y="3532"/>
                  </a:lnTo>
                  <a:lnTo>
                    <a:pt x="3195" y="3532"/>
                  </a:lnTo>
                  <a:lnTo>
                    <a:pt x="3195" y="3532"/>
                  </a:lnTo>
                  <a:lnTo>
                    <a:pt x="3195" y="3534"/>
                  </a:lnTo>
                  <a:lnTo>
                    <a:pt x="3193" y="3534"/>
                  </a:lnTo>
                  <a:lnTo>
                    <a:pt x="3193" y="3538"/>
                  </a:lnTo>
                  <a:lnTo>
                    <a:pt x="3193" y="3538"/>
                  </a:lnTo>
                  <a:lnTo>
                    <a:pt x="3193" y="3536"/>
                  </a:lnTo>
                  <a:lnTo>
                    <a:pt x="3191" y="3536"/>
                  </a:lnTo>
                  <a:lnTo>
                    <a:pt x="3191" y="3536"/>
                  </a:lnTo>
                  <a:lnTo>
                    <a:pt x="3189" y="3536"/>
                  </a:lnTo>
                  <a:lnTo>
                    <a:pt x="3189" y="3534"/>
                  </a:lnTo>
                  <a:lnTo>
                    <a:pt x="3189" y="3534"/>
                  </a:lnTo>
                  <a:lnTo>
                    <a:pt x="3189" y="3534"/>
                  </a:lnTo>
                  <a:lnTo>
                    <a:pt x="3187" y="3534"/>
                  </a:lnTo>
                  <a:lnTo>
                    <a:pt x="3187" y="3532"/>
                  </a:lnTo>
                  <a:lnTo>
                    <a:pt x="3185" y="3532"/>
                  </a:lnTo>
                  <a:lnTo>
                    <a:pt x="3185" y="3532"/>
                  </a:lnTo>
                  <a:lnTo>
                    <a:pt x="3183" y="3532"/>
                  </a:lnTo>
                  <a:lnTo>
                    <a:pt x="3183" y="3534"/>
                  </a:lnTo>
                  <a:lnTo>
                    <a:pt x="3183" y="3534"/>
                  </a:lnTo>
                  <a:lnTo>
                    <a:pt x="3183" y="3534"/>
                  </a:lnTo>
                  <a:lnTo>
                    <a:pt x="3181" y="3534"/>
                  </a:lnTo>
                  <a:lnTo>
                    <a:pt x="3181" y="3536"/>
                  </a:lnTo>
                  <a:lnTo>
                    <a:pt x="3181" y="3536"/>
                  </a:lnTo>
                  <a:lnTo>
                    <a:pt x="3179" y="3536"/>
                  </a:lnTo>
                  <a:lnTo>
                    <a:pt x="3179" y="3538"/>
                  </a:lnTo>
                  <a:lnTo>
                    <a:pt x="3177" y="3538"/>
                  </a:lnTo>
                  <a:lnTo>
                    <a:pt x="3175" y="3538"/>
                  </a:lnTo>
                  <a:lnTo>
                    <a:pt x="3173" y="3538"/>
                  </a:lnTo>
                  <a:lnTo>
                    <a:pt x="3173" y="3538"/>
                  </a:lnTo>
                  <a:lnTo>
                    <a:pt x="3173" y="3538"/>
                  </a:lnTo>
                  <a:lnTo>
                    <a:pt x="3173" y="3540"/>
                  </a:lnTo>
                  <a:lnTo>
                    <a:pt x="3171" y="3540"/>
                  </a:lnTo>
                  <a:lnTo>
                    <a:pt x="3171" y="3538"/>
                  </a:lnTo>
                  <a:lnTo>
                    <a:pt x="3169" y="3538"/>
                  </a:lnTo>
                  <a:lnTo>
                    <a:pt x="3169" y="3538"/>
                  </a:lnTo>
                  <a:lnTo>
                    <a:pt x="3169" y="3538"/>
                  </a:lnTo>
                  <a:lnTo>
                    <a:pt x="3169" y="3538"/>
                  </a:lnTo>
                  <a:lnTo>
                    <a:pt x="3167" y="3538"/>
                  </a:lnTo>
                  <a:lnTo>
                    <a:pt x="3167" y="3536"/>
                  </a:lnTo>
                  <a:lnTo>
                    <a:pt x="3167" y="3536"/>
                  </a:lnTo>
                  <a:lnTo>
                    <a:pt x="3165" y="3536"/>
                  </a:lnTo>
                  <a:lnTo>
                    <a:pt x="3165" y="3536"/>
                  </a:lnTo>
                  <a:lnTo>
                    <a:pt x="3165" y="3536"/>
                  </a:lnTo>
                  <a:lnTo>
                    <a:pt x="3163" y="3536"/>
                  </a:lnTo>
                  <a:lnTo>
                    <a:pt x="3161" y="3536"/>
                  </a:lnTo>
                  <a:lnTo>
                    <a:pt x="3158" y="3536"/>
                  </a:lnTo>
                  <a:lnTo>
                    <a:pt x="3158" y="3536"/>
                  </a:lnTo>
                  <a:lnTo>
                    <a:pt x="3152" y="3536"/>
                  </a:lnTo>
                  <a:lnTo>
                    <a:pt x="3150" y="3536"/>
                  </a:lnTo>
                  <a:lnTo>
                    <a:pt x="3148" y="3536"/>
                  </a:lnTo>
                  <a:lnTo>
                    <a:pt x="3148" y="3534"/>
                  </a:lnTo>
                  <a:lnTo>
                    <a:pt x="3148" y="3534"/>
                  </a:lnTo>
                  <a:lnTo>
                    <a:pt x="3148" y="3534"/>
                  </a:lnTo>
                  <a:lnTo>
                    <a:pt x="3148" y="3534"/>
                  </a:lnTo>
                  <a:lnTo>
                    <a:pt x="3146" y="3532"/>
                  </a:lnTo>
                  <a:lnTo>
                    <a:pt x="3146" y="3534"/>
                  </a:lnTo>
                  <a:lnTo>
                    <a:pt x="3144" y="3534"/>
                  </a:lnTo>
                  <a:lnTo>
                    <a:pt x="3144" y="3532"/>
                  </a:lnTo>
                  <a:lnTo>
                    <a:pt x="3130" y="3532"/>
                  </a:lnTo>
                  <a:lnTo>
                    <a:pt x="3130" y="3532"/>
                  </a:lnTo>
                  <a:lnTo>
                    <a:pt x="3128" y="3532"/>
                  </a:lnTo>
                  <a:lnTo>
                    <a:pt x="3128" y="3532"/>
                  </a:lnTo>
                  <a:lnTo>
                    <a:pt x="3124" y="3532"/>
                  </a:lnTo>
                  <a:lnTo>
                    <a:pt x="3124" y="3530"/>
                  </a:lnTo>
                  <a:lnTo>
                    <a:pt x="3120" y="3530"/>
                  </a:lnTo>
                  <a:lnTo>
                    <a:pt x="3118" y="3532"/>
                  </a:lnTo>
                  <a:lnTo>
                    <a:pt x="3116" y="3532"/>
                  </a:lnTo>
                  <a:lnTo>
                    <a:pt x="3116" y="3532"/>
                  </a:lnTo>
                  <a:lnTo>
                    <a:pt x="3116" y="3534"/>
                  </a:lnTo>
                  <a:lnTo>
                    <a:pt x="3114" y="3534"/>
                  </a:lnTo>
                  <a:lnTo>
                    <a:pt x="3114" y="3536"/>
                  </a:lnTo>
                  <a:lnTo>
                    <a:pt x="3114" y="3536"/>
                  </a:lnTo>
                  <a:lnTo>
                    <a:pt x="3114" y="3536"/>
                  </a:lnTo>
                  <a:lnTo>
                    <a:pt x="3114" y="3538"/>
                  </a:lnTo>
                  <a:lnTo>
                    <a:pt x="3112" y="3538"/>
                  </a:lnTo>
                  <a:lnTo>
                    <a:pt x="3112" y="3538"/>
                  </a:lnTo>
                  <a:lnTo>
                    <a:pt x="3110" y="3538"/>
                  </a:lnTo>
                  <a:lnTo>
                    <a:pt x="3110" y="3540"/>
                  </a:lnTo>
                  <a:lnTo>
                    <a:pt x="3108" y="3540"/>
                  </a:lnTo>
                  <a:lnTo>
                    <a:pt x="3108" y="3544"/>
                  </a:lnTo>
                  <a:lnTo>
                    <a:pt x="3110" y="3544"/>
                  </a:lnTo>
                  <a:lnTo>
                    <a:pt x="3110" y="3546"/>
                  </a:lnTo>
                  <a:lnTo>
                    <a:pt x="3110" y="3546"/>
                  </a:lnTo>
                  <a:lnTo>
                    <a:pt x="3110" y="3548"/>
                  </a:lnTo>
                  <a:lnTo>
                    <a:pt x="3110" y="3548"/>
                  </a:lnTo>
                  <a:lnTo>
                    <a:pt x="3110" y="3548"/>
                  </a:lnTo>
                  <a:lnTo>
                    <a:pt x="3106" y="3548"/>
                  </a:lnTo>
                  <a:lnTo>
                    <a:pt x="3106" y="3546"/>
                  </a:lnTo>
                  <a:lnTo>
                    <a:pt x="3106" y="3546"/>
                  </a:lnTo>
                  <a:lnTo>
                    <a:pt x="3106" y="3544"/>
                  </a:lnTo>
                  <a:lnTo>
                    <a:pt x="3104" y="3544"/>
                  </a:lnTo>
                  <a:lnTo>
                    <a:pt x="3104" y="3542"/>
                  </a:lnTo>
                  <a:lnTo>
                    <a:pt x="3104" y="3542"/>
                  </a:lnTo>
                  <a:lnTo>
                    <a:pt x="3104" y="3542"/>
                  </a:lnTo>
                  <a:lnTo>
                    <a:pt x="3104" y="3542"/>
                  </a:lnTo>
                  <a:lnTo>
                    <a:pt x="3102" y="3540"/>
                  </a:lnTo>
                  <a:lnTo>
                    <a:pt x="3100" y="3540"/>
                  </a:lnTo>
                  <a:lnTo>
                    <a:pt x="3100" y="3538"/>
                  </a:lnTo>
                  <a:lnTo>
                    <a:pt x="3098" y="3538"/>
                  </a:lnTo>
                  <a:lnTo>
                    <a:pt x="3096" y="3538"/>
                  </a:lnTo>
                  <a:lnTo>
                    <a:pt x="3096" y="3538"/>
                  </a:lnTo>
                  <a:lnTo>
                    <a:pt x="3096" y="3536"/>
                  </a:lnTo>
                  <a:lnTo>
                    <a:pt x="3094" y="3536"/>
                  </a:lnTo>
                  <a:lnTo>
                    <a:pt x="3092" y="3536"/>
                  </a:lnTo>
                  <a:lnTo>
                    <a:pt x="3092" y="3534"/>
                  </a:lnTo>
                  <a:lnTo>
                    <a:pt x="3092" y="3534"/>
                  </a:lnTo>
                  <a:lnTo>
                    <a:pt x="3092" y="3532"/>
                  </a:lnTo>
                  <a:lnTo>
                    <a:pt x="3090" y="3532"/>
                  </a:lnTo>
                  <a:lnTo>
                    <a:pt x="3090" y="3532"/>
                  </a:lnTo>
                  <a:lnTo>
                    <a:pt x="3090" y="3532"/>
                  </a:lnTo>
                  <a:lnTo>
                    <a:pt x="3090" y="3530"/>
                  </a:lnTo>
                  <a:lnTo>
                    <a:pt x="3088" y="3530"/>
                  </a:lnTo>
                  <a:lnTo>
                    <a:pt x="3088" y="3528"/>
                  </a:lnTo>
                  <a:lnTo>
                    <a:pt x="3088" y="3528"/>
                  </a:lnTo>
                  <a:lnTo>
                    <a:pt x="3086" y="3526"/>
                  </a:lnTo>
                  <a:lnTo>
                    <a:pt x="3084" y="3526"/>
                  </a:lnTo>
                  <a:lnTo>
                    <a:pt x="3084" y="3524"/>
                  </a:lnTo>
                  <a:lnTo>
                    <a:pt x="3084" y="3524"/>
                  </a:lnTo>
                  <a:lnTo>
                    <a:pt x="3082" y="3524"/>
                  </a:lnTo>
                  <a:lnTo>
                    <a:pt x="3082" y="3524"/>
                  </a:lnTo>
                  <a:lnTo>
                    <a:pt x="3080" y="3524"/>
                  </a:lnTo>
                  <a:lnTo>
                    <a:pt x="3080" y="3526"/>
                  </a:lnTo>
                  <a:lnTo>
                    <a:pt x="3076" y="3526"/>
                  </a:lnTo>
                  <a:lnTo>
                    <a:pt x="3076" y="3524"/>
                  </a:lnTo>
                  <a:lnTo>
                    <a:pt x="3076" y="3524"/>
                  </a:lnTo>
                  <a:lnTo>
                    <a:pt x="3074" y="3524"/>
                  </a:lnTo>
                  <a:lnTo>
                    <a:pt x="3074" y="3524"/>
                  </a:lnTo>
                  <a:lnTo>
                    <a:pt x="3074" y="3526"/>
                  </a:lnTo>
                  <a:lnTo>
                    <a:pt x="3074" y="3526"/>
                  </a:lnTo>
                  <a:lnTo>
                    <a:pt x="3074" y="3526"/>
                  </a:lnTo>
                  <a:lnTo>
                    <a:pt x="3074" y="3530"/>
                  </a:lnTo>
                  <a:lnTo>
                    <a:pt x="3074" y="3532"/>
                  </a:lnTo>
                  <a:lnTo>
                    <a:pt x="3074" y="3532"/>
                  </a:lnTo>
                  <a:lnTo>
                    <a:pt x="3072" y="3534"/>
                  </a:lnTo>
                  <a:lnTo>
                    <a:pt x="3072" y="3534"/>
                  </a:lnTo>
                  <a:lnTo>
                    <a:pt x="3072" y="3536"/>
                  </a:lnTo>
                  <a:lnTo>
                    <a:pt x="3072" y="3536"/>
                  </a:lnTo>
                  <a:lnTo>
                    <a:pt x="3070" y="3536"/>
                  </a:lnTo>
                  <a:lnTo>
                    <a:pt x="3070" y="3538"/>
                  </a:lnTo>
                  <a:lnTo>
                    <a:pt x="3070" y="3538"/>
                  </a:lnTo>
                  <a:lnTo>
                    <a:pt x="3066" y="3538"/>
                  </a:lnTo>
                  <a:lnTo>
                    <a:pt x="3066" y="3538"/>
                  </a:lnTo>
                  <a:lnTo>
                    <a:pt x="3058" y="3538"/>
                  </a:lnTo>
                  <a:lnTo>
                    <a:pt x="3058" y="3540"/>
                  </a:lnTo>
                  <a:lnTo>
                    <a:pt x="3058" y="3538"/>
                  </a:lnTo>
                  <a:lnTo>
                    <a:pt x="3056" y="3538"/>
                  </a:lnTo>
                  <a:lnTo>
                    <a:pt x="3056" y="3540"/>
                  </a:lnTo>
                  <a:lnTo>
                    <a:pt x="3053" y="3540"/>
                  </a:lnTo>
                  <a:lnTo>
                    <a:pt x="3053" y="3538"/>
                  </a:lnTo>
                  <a:lnTo>
                    <a:pt x="3053" y="3538"/>
                  </a:lnTo>
                  <a:lnTo>
                    <a:pt x="3051" y="3538"/>
                  </a:lnTo>
                  <a:lnTo>
                    <a:pt x="3051" y="3538"/>
                  </a:lnTo>
                  <a:lnTo>
                    <a:pt x="3047" y="3538"/>
                  </a:lnTo>
                  <a:lnTo>
                    <a:pt x="3045" y="3536"/>
                  </a:lnTo>
                  <a:lnTo>
                    <a:pt x="3045" y="3536"/>
                  </a:lnTo>
                  <a:lnTo>
                    <a:pt x="3043" y="3536"/>
                  </a:lnTo>
                  <a:lnTo>
                    <a:pt x="3043" y="3536"/>
                  </a:lnTo>
                  <a:lnTo>
                    <a:pt x="3041" y="3534"/>
                  </a:lnTo>
                  <a:lnTo>
                    <a:pt x="3041" y="3534"/>
                  </a:lnTo>
                  <a:lnTo>
                    <a:pt x="3039" y="3536"/>
                  </a:lnTo>
                  <a:lnTo>
                    <a:pt x="3037" y="3536"/>
                  </a:lnTo>
                  <a:lnTo>
                    <a:pt x="3037" y="3534"/>
                  </a:lnTo>
                  <a:lnTo>
                    <a:pt x="3031" y="3534"/>
                  </a:lnTo>
                  <a:lnTo>
                    <a:pt x="3031" y="3534"/>
                  </a:lnTo>
                  <a:lnTo>
                    <a:pt x="3029" y="3534"/>
                  </a:lnTo>
                  <a:lnTo>
                    <a:pt x="3029" y="3538"/>
                  </a:lnTo>
                  <a:lnTo>
                    <a:pt x="3029" y="3538"/>
                  </a:lnTo>
                  <a:lnTo>
                    <a:pt x="3029" y="3538"/>
                  </a:lnTo>
                  <a:lnTo>
                    <a:pt x="3027" y="3538"/>
                  </a:lnTo>
                  <a:lnTo>
                    <a:pt x="3025" y="3538"/>
                  </a:lnTo>
                  <a:lnTo>
                    <a:pt x="3023" y="3538"/>
                  </a:lnTo>
                  <a:lnTo>
                    <a:pt x="3023" y="3540"/>
                  </a:lnTo>
                  <a:lnTo>
                    <a:pt x="3023" y="3540"/>
                  </a:lnTo>
                  <a:lnTo>
                    <a:pt x="3023" y="3542"/>
                  </a:lnTo>
                  <a:lnTo>
                    <a:pt x="3021" y="3544"/>
                  </a:lnTo>
                  <a:lnTo>
                    <a:pt x="3021" y="3544"/>
                  </a:lnTo>
                  <a:lnTo>
                    <a:pt x="3021" y="3544"/>
                  </a:lnTo>
                  <a:lnTo>
                    <a:pt x="3019" y="3546"/>
                  </a:lnTo>
                  <a:lnTo>
                    <a:pt x="3019" y="3546"/>
                  </a:lnTo>
                  <a:lnTo>
                    <a:pt x="3017" y="3544"/>
                  </a:lnTo>
                  <a:lnTo>
                    <a:pt x="3015" y="3544"/>
                  </a:lnTo>
                  <a:lnTo>
                    <a:pt x="3015" y="3544"/>
                  </a:lnTo>
                  <a:lnTo>
                    <a:pt x="3013" y="3544"/>
                  </a:lnTo>
                  <a:lnTo>
                    <a:pt x="3013" y="3544"/>
                  </a:lnTo>
                  <a:lnTo>
                    <a:pt x="3011" y="3544"/>
                  </a:lnTo>
                  <a:lnTo>
                    <a:pt x="3011" y="3546"/>
                  </a:lnTo>
                  <a:lnTo>
                    <a:pt x="3005" y="3546"/>
                  </a:lnTo>
                  <a:lnTo>
                    <a:pt x="3005" y="3546"/>
                  </a:lnTo>
                  <a:lnTo>
                    <a:pt x="3005" y="3546"/>
                  </a:lnTo>
                  <a:lnTo>
                    <a:pt x="3003" y="3546"/>
                  </a:lnTo>
                  <a:lnTo>
                    <a:pt x="3003" y="3544"/>
                  </a:lnTo>
                  <a:lnTo>
                    <a:pt x="3003" y="3546"/>
                  </a:lnTo>
                  <a:lnTo>
                    <a:pt x="3003" y="3546"/>
                  </a:lnTo>
                  <a:lnTo>
                    <a:pt x="3001" y="3548"/>
                  </a:lnTo>
                  <a:lnTo>
                    <a:pt x="3001" y="3546"/>
                  </a:lnTo>
                  <a:lnTo>
                    <a:pt x="2999" y="3546"/>
                  </a:lnTo>
                  <a:lnTo>
                    <a:pt x="2999" y="3546"/>
                  </a:lnTo>
                  <a:lnTo>
                    <a:pt x="2997" y="3546"/>
                  </a:lnTo>
                  <a:lnTo>
                    <a:pt x="2997" y="3544"/>
                  </a:lnTo>
                  <a:lnTo>
                    <a:pt x="2997" y="3546"/>
                  </a:lnTo>
                  <a:lnTo>
                    <a:pt x="2993" y="3546"/>
                  </a:lnTo>
                  <a:lnTo>
                    <a:pt x="2991" y="3544"/>
                  </a:lnTo>
                  <a:lnTo>
                    <a:pt x="2989" y="3544"/>
                  </a:lnTo>
                  <a:lnTo>
                    <a:pt x="2989" y="3546"/>
                  </a:lnTo>
                  <a:lnTo>
                    <a:pt x="2987" y="3546"/>
                  </a:lnTo>
                  <a:lnTo>
                    <a:pt x="2987" y="3544"/>
                  </a:lnTo>
                  <a:lnTo>
                    <a:pt x="2987" y="3544"/>
                  </a:lnTo>
                  <a:lnTo>
                    <a:pt x="2987" y="3546"/>
                  </a:lnTo>
                  <a:lnTo>
                    <a:pt x="2985" y="3546"/>
                  </a:lnTo>
                  <a:lnTo>
                    <a:pt x="2985" y="3546"/>
                  </a:lnTo>
                  <a:lnTo>
                    <a:pt x="2985" y="3548"/>
                  </a:lnTo>
                  <a:lnTo>
                    <a:pt x="2983" y="3548"/>
                  </a:lnTo>
                  <a:lnTo>
                    <a:pt x="2983" y="3550"/>
                  </a:lnTo>
                  <a:lnTo>
                    <a:pt x="2981" y="3550"/>
                  </a:lnTo>
                  <a:lnTo>
                    <a:pt x="2981" y="3550"/>
                  </a:lnTo>
                  <a:lnTo>
                    <a:pt x="2981" y="3550"/>
                  </a:lnTo>
                  <a:lnTo>
                    <a:pt x="2981" y="3552"/>
                  </a:lnTo>
                  <a:lnTo>
                    <a:pt x="2979" y="3552"/>
                  </a:lnTo>
                  <a:lnTo>
                    <a:pt x="2979" y="3550"/>
                  </a:lnTo>
                  <a:lnTo>
                    <a:pt x="2979" y="3552"/>
                  </a:lnTo>
                  <a:lnTo>
                    <a:pt x="2977" y="3552"/>
                  </a:lnTo>
                  <a:lnTo>
                    <a:pt x="2975" y="3550"/>
                  </a:lnTo>
                  <a:lnTo>
                    <a:pt x="2975" y="3550"/>
                  </a:lnTo>
                  <a:lnTo>
                    <a:pt x="2975" y="3550"/>
                  </a:lnTo>
                  <a:lnTo>
                    <a:pt x="2971" y="3550"/>
                  </a:lnTo>
                  <a:lnTo>
                    <a:pt x="2971" y="3548"/>
                  </a:lnTo>
                  <a:lnTo>
                    <a:pt x="2969" y="3548"/>
                  </a:lnTo>
                  <a:lnTo>
                    <a:pt x="2969" y="3548"/>
                  </a:lnTo>
                  <a:lnTo>
                    <a:pt x="2965" y="3548"/>
                  </a:lnTo>
                  <a:lnTo>
                    <a:pt x="2963" y="3546"/>
                  </a:lnTo>
                  <a:lnTo>
                    <a:pt x="2961" y="3546"/>
                  </a:lnTo>
                  <a:lnTo>
                    <a:pt x="2961" y="3546"/>
                  </a:lnTo>
                  <a:lnTo>
                    <a:pt x="2959" y="3546"/>
                  </a:lnTo>
                  <a:lnTo>
                    <a:pt x="2959" y="3544"/>
                  </a:lnTo>
                  <a:lnTo>
                    <a:pt x="2957" y="3544"/>
                  </a:lnTo>
                  <a:lnTo>
                    <a:pt x="2957" y="3544"/>
                  </a:lnTo>
                  <a:lnTo>
                    <a:pt x="2957" y="3544"/>
                  </a:lnTo>
                  <a:lnTo>
                    <a:pt x="2957" y="3542"/>
                  </a:lnTo>
                  <a:lnTo>
                    <a:pt x="2955" y="3542"/>
                  </a:lnTo>
                  <a:lnTo>
                    <a:pt x="2955" y="3542"/>
                  </a:lnTo>
                  <a:lnTo>
                    <a:pt x="2955" y="3542"/>
                  </a:lnTo>
                  <a:lnTo>
                    <a:pt x="2950" y="3542"/>
                  </a:lnTo>
                  <a:lnTo>
                    <a:pt x="2948" y="3544"/>
                  </a:lnTo>
                  <a:lnTo>
                    <a:pt x="2948" y="3542"/>
                  </a:lnTo>
                  <a:lnTo>
                    <a:pt x="2946" y="3544"/>
                  </a:lnTo>
                  <a:lnTo>
                    <a:pt x="2946" y="3542"/>
                  </a:lnTo>
                  <a:lnTo>
                    <a:pt x="2942" y="3542"/>
                  </a:lnTo>
                  <a:lnTo>
                    <a:pt x="2942" y="3542"/>
                  </a:lnTo>
                  <a:lnTo>
                    <a:pt x="2940" y="3542"/>
                  </a:lnTo>
                  <a:lnTo>
                    <a:pt x="2940" y="3540"/>
                  </a:lnTo>
                  <a:lnTo>
                    <a:pt x="2938" y="3540"/>
                  </a:lnTo>
                  <a:lnTo>
                    <a:pt x="2938" y="3540"/>
                  </a:lnTo>
                  <a:lnTo>
                    <a:pt x="2938" y="3540"/>
                  </a:lnTo>
                  <a:lnTo>
                    <a:pt x="2936" y="3538"/>
                  </a:lnTo>
                  <a:lnTo>
                    <a:pt x="2932" y="3538"/>
                  </a:lnTo>
                  <a:lnTo>
                    <a:pt x="2932" y="3538"/>
                  </a:lnTo>
                  <a:lnTo>
                    <a:pt x="2932" y="3536"/>
                  </a:lnTo>
                  <a:lnTo>
                    <a:pt x="2928" y="3536"/>
                  </a:lnTo>
                  <a:lnTo>
                    <a:pt x="2928" y="3538"/>
                  </a:lnTo>
                  <a:lnTo>
                    <a:pt x="2928" y="3538"/>
                  </a:lnTo>
                  <a:lnTo>
                    <a:pt x="2928" y="3538"/>
                  </a:lnTo>
                  <a:lnTo>
                    <a:pt x="2926" y="3538"/>
                  </a:lnTo>
                  <a:lnTo>
                    <a:pt x="2926" y="3540"/>
                  </a:lnTo>
                  <a:lnTo>
                    <a:pt x="2926" y="3540"/>
                  </a:lnTo>
                  <a:lnTo>
                    <a:pt x="2926" y="3540"/>
                  </a:lnTo>
                  <a:lnTo>
                    <a:pt x="2924" y="3540"/>
                  </a:lnTo>
                  <a:lnTo>
                    <a:pt x="2924" y="3542"/>
                  </a:lnTo>
                  <a:lnTo>
                    <a:pt x="2922" y="3542"/>
                  </a:lnTo>
                  <a:lnTo>
                    <a:pt x="2922" y="3542"/>
                  </a:lnTo>
                  <a:lnTo>
                    <a:pt x="2922" y="3544"/>
                  </a:lnTo>
                  <a:lnTo>
                    <a:pt x="2922" y="3544"/>
                  </a:lnTo>
                  <a:lnTo>
                    <a:pt x="2922" y="3544"/>
                  </a:lnTo>
                  <a:lnTo>
                    <a:pt x="2922" y="3544"/>
                  </a:lnTo>
                  <a:lnTo>
                    <a:pt x="2922" y="3546"/>
                  </a:lnTo>
                  <a:lnTo>
                    <a:pt x="2922" y="3546"/>
                  </a:lnTo>
                  <a:lnTo>
                    <a:pt x="2924" y="3546"/>
                  </a:lnTo>
                  <a:lnTo>
                    <a:pt x="2924" y="3548"/>
                  </a:lnTo>
                  <a:lnTo>
                    <a:pt x="2926" y="3548"/>
                  </a:lnTo>
                  <a:lnTo>
                    <a:pt x="2926" y="3548"/>
                  </a:lnTo>
                  <a:lnTo>
                    <a:pt x="2926" y="3548"/>
                  </a:lnTo>
                  <a:lnTo>
                    <a:pt x="2928" y="3550"/>
                  </a:lnTo>
                  <a:lnTo>
                    <a:pt x="2928" y="3554"/>
                  </a:lnTo>
                  <a:lnTo>
                    <a:pt x="2928" y="3554"/>
                  </a:lnTo>
                  <a:lnTo>
                    <a:pt x="2928" y="3558"/>
                  </a:lnTo>
                  <a:lnTo>
                    <a:pt x="2930" y="3558"/>
                  </a:lnTo>
                  <a:lnTo>
                    <a:pt x="2930" y="3560"/>
                  </a:lnTo>
                  <a:lnTo>
                    <a:pt x="2930" y="3560"/>
                  </a:lnTo>
                  <a:lnTo>
                    <a:pt x="2930" y="3560"/>
                  </a:lnTo>
                  <a:lnTo>
                    <a:pt x="2928" y="3560"/>
                  </a:lnTo>
                  <a:lnTo>
                    <a:pt x="2928" y="3562"/>
                  </a:lnTo>
                  <a:lnTo>
                    <a:pt x="2928" y="3562"/>
                  </a:lnTo>
                  <a:lnTo>
                    <a:pt x="2928" y="3562"/>
                  </a:lnTo>
                  <a:lnTo>
                    <a:pt x="2928" y="3564"/>
                  </a:lnTo>
                  <a:lnTo>
                    <a:pt x="2930" y="3564"/>
                  </a:lnTo>
                  <a:lnTo>
                    <a:pt x="2930" y="3568"/>
                  </a:lnTo>
                  <a:lnTo>
                    <a:pt x="2930" y="3570"/>
                  </a:lnTo>
                  <a:lnTo>
                    <a:pt x="2936" y="3570"/>
                  </a:lnTo>
                  <a:lnTo>
                    <a:pt x="2936" y="3570"/>
                  </a:lnTo>
                  <a:lnTo>
                    <a:pt x="2936" y="3570"/>
                  </a:lnTo>
                  <a:lnTo>
                    <a:pt x="2936" y="3572"/>
                  </a:lnTo>
                  <a:lnTo>
                    <a:pt x="2938" y="3572"/>
                  </a:lnTo>
                  <a:lnTo>
                    <a:pt x="2938" y="3572"/>
                  </a:lnTo>
                  <a:lnTo>
                    <a:pt x="2938" y="3574"/>
                  </a:lnTo>
                  <a:lnTo>
                    <a:pt x="2940" y="3574"/>
                  </a:lnTo>
                  <a:lnTo>
                    <a:pt x="2942" y="3576"/>
                  </a:lnTo>
                  <a:lnTo>
                    <a:pt x="2942" y="3576"/>
                  </a:lnTo>
                  <a:lnTo>
                    <a:pt x="2940" y="3578"/>
                  </a:lnTo>
                  <a:lnTo>
                    <a:pt x="2940" y="3578"/>
                  </a:lnTo>
                  <a:lnTo>
                    <a:pt x="2940" y="3578"/>
                  </a:lnTo>
                  <a:lnTo>
                    <a:pt x="2938" y="3578"/>
                  </a:lnTo>
                  <a:lnTo>
                    <a:pt x="2938" y="3582"/>
                  </a:lnTo>
                  <a:lnTo>
                    <a:pt x="2938" y="3582"/>
                  </a:lnTo>
                  <a:lnTo>
                    <a:pt x="2938" y="3584"/>
                  </a:lnTo>
                  <a:lnTo>
                    <a:pt x="2936" y="3584"/>
                  </a:lnTo>
                  <a:lnTo>
                    <a:pt x="2936" y="3584"/>
                  </a:lnTo>
                  <a:lnTo>
                    <a:pt x="2938" y="3584"/>
                  </a:lnTo>
                  <a:lnTo>
                    <a:pt x="2938" y="3586"/>
                  </a:lnTo>
                  <a:lnTo>
                    <a:pt x="2940" y="3588"/>
                  </a:lnTo>
                  <a:lnTo>
                    <a:pt x="2942" y="3588"/>
                  </a:lnTo>
                  <a:lnTo>
                    <a:pt x="2942" y="3590"/>
                  </a:lnTo>
                  <a:lnTo>
                    <a:pt x="2942" y="3590"/>
                  </a:lnTo>
                  <a:lnTo>
                    <a:pt x="2944" y="3590"/>
                  </a:lnTo>
                  <a:lnTo>
                    <a:pt x="2944" y="3592"/>
                  </a:lnTo>
                  <a:lnTo>
                    <a:pt x="2944" y="3592"/>
                  </a:lnTo>
                  <a:lnTo>
                    <a:pt x="2944" y="3594"/>
                  </a:lnTo>
                  <a:lnTo>
                    <a:pt x="2946" y="3594"/>
                  </a:lnTo>
                  <a:lnTo>
                    <a:pt x="2946" y="3594"/>
                  </a:lnTo>
                  <a:lnTo>
                    <a:pt x="2948" y="3594"/>
                  </a:lnTo>
                  <a:lnTo>
                    <a:pt x="2948" y="3596"/>
                  </a:lnTo>
                  <a:lnTo>
                    <a:pt x="2946" y="3598"/>
                  </a:lnTo>
                  <a:lnTo>
                    <a:pt x="2946" y="3598"/>
                  </a:lnTo>
                  <a:lnTo>
                    <a:pt x="2946" y="3600"/>
                  </a:lnTo>
                  <a:lnTo>
                    <a:pt x="2944" y="3600"/>
                  </a:lnTo>
                  <a:lnTo>
                    <a:pt x="2946" y="3600"/>
                  </a:lnTo>
                  <a:lnTo>
                    <a:pt x="2946" y="3602"/>
                  </a:lnTo>
                  <a:lnTo>
                    <a:pt x="2946" y="3602"/>
                  </a:lnTo>
                  <a:lnTo>
                    <a:pt x="2946" y="3604"/>
                  </a:lnTo>
                  <a:lnTo>
                    <a:pt x="2948" y="3604"/>
                  </a:lnTo>
                  <a:lnTo>
                    <a:pt x="2948" y="3608"/>
                  </a:lnTo>
                  <a:lnTo>
                    <a:pt x="2946" y="3608"/>
                  </a:lnTo>
                  <a:lnTo>
                    <a:pt x="2946" y="3609"/>
                  </a:lnTo>
                  <a:lnTo>
                    <a:pt x="2948" y="3609"/>
                  </a:lnTo>
                  <a:lnTo>
                    <a:pt x="2948" y="3611"/>
                  </a:lnTo>
                  <a:lnTo>
                    <a:pt x="2950" y="3611"/>
                  </a:lnTo>
                  <a:lnTo>
                    <a:pt x="2950" y="3611"/>
                  </a:lnTo>
                  <a:lnTo>
                    <a:pt x="2950" y="3617"/>
                  </a:lnTo>
                  <a:lnTo>
                    <a:pt x="2950" y="3617"/>
                  </a:lnTo>
                  <a:lnTo>
                    <a:pt x="2950" y="3619"/>
                  </a:lnTo>
                  <a:lnTo>
                    <a:pt x="2948" y="3619"/>
                  </a:lnTo>
                  <a:lnTo>
                    <a:pt x="2948" y="3621"/>
                  </a:lnTo>
                  <a:lnTo>
                    <a:pt x="2948" y="3621"/>
                  </a:lnTo>
                  <a:lnTo>
                    <a:pt x="2948" y="3623"/>
                  </a:lnTo>
                  <a:lnTo>
                    <a:pt x="2946" y="3623"/>
                  </a:lnTo>
                  <a:lnTo>
                    <a:pt x="2946" y="3623"/>
                  </a:lnTo>
                  <a:lnTo>
                    <a:pt x="2946" y="3623"/>
                  </a:lnTo>
                  <a:lnTo>
                    <a:pt x="2944" y="3625"/>
                  </a:lnTo>
                  <a:lnTo>
                    <a:pt x="2944" y="3625"/>
                  </a:lnTo>
                  <a:lnTo>
                    <a:pt x="2944" y="3627"/>
                  </a:lnTo>
                  <a:lnTo>
                    <a:pt x="2942" y="3627"/>
                  </a:lnTo>
                  <a:lnTo>
                    <a:pt x="2942" y="3627"/>
                  </a:lnTo>
                  <a:lnTo>
                    <a:pt x="2942" y="3627"/>
                  </a:lnTo>
                  <a:lnTo>
                    <a:pt x="2940" y="3627"/>
                  </a:lnTo>
                  <a:lnTo>
                    <a:pt x="2940" y="3625"/>
                  </a:lnTo>
                  <a:lnTo>
                    <a:pt x="2936" y="3625"/>
                  </a:lnTo>
                  <a:lnTo>
                    <a:pt x="2936" y="3625"/>
                  </a:lnTo>
                  <a:lnTo>
                    <a:pt x="2934" y="3625"/>
                  </a:lnTo>
                  <a:lnTo>
                    <a:pt x="2934" y="3623"/>
                  </a:lnTo>
                  <a:lnTo>
                    <a:pt x="2932" y="3623"/>
                  </a:lnTo>
                  <a:lnTo>
                    <a:pt x="2932" y="3623"/>
                  </a:lnTo>
                  <a:lnTo>
                    <a:pt x="2932" y="3623"/>
                  </a:lnTo>
                  <a:lnTo>
                    <a:pt x="2930" y="3623"/>
                  </a:lnTo>
                  <a:lnTo>
                    <a:pt x="2930" y="3625"/>
                  </a:lnTo>
                  <a:lnTo>
                    <a:pt x="2930" y="3627"/>
                  </a:lnTo>
                  <a:lnTo>
                    <a:pt x="2930" y="3631"/>
                  </a:lnTo>
                  <a:lnTo>
                    <a:pt x="2932" y="3631"/>
                  </a:lnTo>
                  <a:lnTo>
                    <a:pt x="2932" y="3633"/>
                  </a:lnTo>
                  <a:lnTo>
                    <a:pt x="2934" y="3633"/>
                  </a:lnTo>
                  <a:lnTo>
                    <a:pt x="2934" y="3639"/>
                  </a:lnTo>
                  <a:lnTo>
                    <a:pt x="2932" y="3639"/>
                  </a:lnTo>
                  <a:lnTo>
                    <a:pt x="2932" y="3641"/>
                  </a:lnTo>
                  <a:lnTo>
                    <a:pt x="2932" y="3641"/>
                  </a:lnTo>
                  <a:lnTo>
                    <a:pt x="2932" y="3643"/>
                  </a:lnTo>
                  <a:lnTo>
                    <a:pt x="2930" y="3643"/>
                  </a:lnTo>
                  <a:lnTo>
                    <a:pt x="2930" y="3643"/>
                  </a:lnTo>
                  <a:lnTo>
                    <a:pt x="2932" y="3645"/>
                  </a:lnTo>
                  <a:lnTo>
                    <a:pt x="2932" y="3647"/>
                  </a:lnTo>
                  <a:lnTo>
                    <a:pt x="2930" y="3647"/>
                  </a:lnTo>
                  <a:lnTo>
                    <a:pt x="2930" y="3649"/>
                  </a:lnTo>
                  <a:lnTo>
                    <a:pt x="2930" y="3649"/>
                  </a:lnTo>
                  <a:lnTo>
                    <a:pt x="2930" y="3651"/>
                  </a:lnTo>
                  <a:lnTo>
                    <a:pt x="2928" y="3653"/>
                  </a:lnTo>
                  <a:lnTo>
                    <a:pt x="2928" y="3653"/>
                  </a:lnTo>
                  <a:lnTo>
                    <a:pt x="2926" y="3657"/>
                  </a:lnTo>
                  <a:lnTo>
                    <a:pt x="2926" y="3657"/>
                  </a:lnTo>
                  <a:lnTo>
                    <a:pt x="2924" y="3657"/>
                  </a:lnTo>
                  <a:lnTo>
                    <a:pt x="2922" y="3657"/>
                  </a:lnTo>
                  <a:lnTo>
                    <a:pt x="2922" y="3659"/>
                  </a:lnTo>
                  <a:lnTo>
                    <a:pt x="2920" y="3659"/>
                  </a:lnTo>
                  <a:lnTo>
                    <a:pt x="2920" y="3659"/>
                  </a:lnTo>
                  <a:lnTo>
                    <a:pt x="2918" y="3659"/>
                  </a:lnTo>
                  <a:lnTo>
                    <a:pt x="2918" y="3661"/>
                  </a:lnTo>
                  <a:lnTo>
                    <a:pt x="2918" y="3661"/>
                  </a:lnTo>
                  <a:lnTo>
                    <a:pt x="2916" y="3661"/>
                  </a:lnTo>
                  <a:lnTo>
                    <a:pt x="2916" y="3663"/>
                  </a:lnTo>
                  <a:lnTo>
                    <a:pt x="2916" y="3663"/>
                  </a:lnTo>
                  <a:lnTo>
                    <a:pt x="2916" y="3663"/>
                  </a:lnTo>
                  <a:lnTo>
                    <a:pt x="2914" y="3663"/>
                  </a:lnTo>
                  <a:lnTo>
                    <a:pt x="2914" y="3665"/>
                  </a:lnTo>
                  <a:lnTo>
                    <a:pt x="2914" y="3665"/>
                  </a:lnTo>
                  <a:lnTo>
                    <a:pt x="2914" y="3667"/>
                  </a:lnTo>
                  <a:lnTo>
                    <a:pt x="2912" y="3667"/>
                  </a:lnTo>
                  <a:lnTo>
                    <a:pt x="2914" y="3667"/>
                  </a:lnTo>
                  <a:lnTo>
                    <a:pt x="2914" y="3669"/>
                  </a:lnTo>
                  <a:lnTo>
                    <a:pt x="2912" y="3669"/>
                  </a:lnTo>
                  <a:lnTo>
                    <a:pt x="2912" y="3669"/>
                  </a:lnTo>
                  <a:lnTo>
                    <a:pt x="2912" y="3669"/>
                  </a:lnTo>
                  <a:lnTo>
                    <a:pt x="2912" y="3673"/>
                  </a:lnTo>
                  <a:lnTo>
                    <a:pt x="2910" y="3673"/>
                  </a:lnTo>
                  <a:lnTo>
                    <a:pt x="2910" y="3673"/>
                  </a:lnTo>
                  <a:lnTo>
                    <a:pt x="2910" y="3673"/>
                  </a:lnTo>
                  <a:lnTo>
                    <a:pt x="2910" y="3675"/>
                  </a:lnTo>
                  <a:lnTo>
                    <a:pt x="2908" y="3675"/>
                  </a:lnTo>
                  <a:lnTo>
                    <a:pt x="2908" y="3675"/>
                  </a:lnTo>
                  <a:lnTo>
                    <a:pt x="2908" y="3675"/>
                  </a:lnTo>
                  <a:lnTo>
                    <a:pt x="2908" y="3677"/>
                  </a:lnTo>
                  <a:lnTo>
                    <a:pt x="2906" y="3677"/>
                  </a:lnTo>
                  <a:lnTo>
                    <a:pt x="2906" y="3679"/>
                  </a:lnTo>
                  <a:lnTo>
                    <a:pt x="2900" y="3679"/>
                  </a:lnTo>
                  <a:lnTo>
                    <a:pt x="2900" y="3677"/>
                  </a:lnTo>
                  <a:lnTo>
                    <a:pt x="2896" y="3677"/>
                  </a:lnTo>
                  <a:lnTo>
                    <a:pt x="2896" y="3679"/>
                  </a:lnTo>
                  <a:lnTo>
                    <a:pt x="2894" y="3679"/>
                  </a:lnTo>
                  <a:lnTo>
                    <a:pt x="2894" y="3681"/>
                  </a:lnTo>
                  <a:lnTo>
                    <a:pt x="2892" y="3681"/>
                  </a:lnTo>
                  <a:lnTo>
                    <a:pt x="2890" y="3681"/>
                  </a:lnTo>
                  <a:lnTo>
                    <a:pt x="2890" y="3681"/>
                  </a:lnTo>
                  <a:lnTo>
                    <a:pt x="2890" y="3681"/>
                  </a:lnTo>
                  <a:lnTo>
                    <a:pt x="2890" y="3683"/>
                  </a:lnTo>
                  <a:lnTo>
                    <a:pt x="2888" y="3683"/>
                  </a:lnTo>
                  <a:lnTo>
                    <a:pt x="2888" y="3685"/>
                  </a:lnTo>
                  <a:lnTo>
                    <a:pt x="2888" y="3685"/>
                  </a:lnTo>
                  <a:lnTo>
                    <a:pt x="2888" y="3689"/>
                  </a:lnTo>
                  <a:lnTo>
                    <a:pt x="2888" y="3689"/>
                  </a:lnTo>
                  <a:lnTo>
                    <a:pt x="2888" y="3689"/>
                  </a:lnTo>
                  <a:lnTo>
                    <a:pt x="2888" y="3689"/>
                  </a:lnTo>
                  <a:lnTo>
                    <a:pt x="2888" y="3689"/>
                  </a:lnTo>
                  <a:lnTo>
                    <a:pt x="2890" y="3691"/>
                  </a:lnTo>
                  <a:lnTo>
                    <a:pt x="2890" y="3691"/>
                  </a:lnTo>
                  <a:lnTo>
                    <a:pt x="2890" y="3691"/>
                  </a:lnTo>
                  <a:lnTo>
                    <a:pt x="2892" y="3691"/>
                  </a:lnTo>
                  <a:lnTo>
                    <a:pt x="2892" y="3695"/>
                  </a:lnTo>
                  <a:lnTo>
                    <a:pt x="2892" y="3695"/>
                  </a:lnTo>
                  <a:lnTo>
                    <a:pt x="2892" y="3695"/>
                  </a:lnTo>
                  <a:lnTo>
                    <a:pt x="2894" y="3695"/>
                  </a:lnTo>
                  <a:lnTo>
                    <a:pt x="2894" y="3697"/>
                  </a:lnTo>
                  <a:lnTo>
                    <a:pt x="2892" y="3697"/>
                  </a:lnTo>
                  <a:lnTo>
                    <a:pt x="2892" y="3699"/>
                  </a:lnTo>
                  <a:lnTo>
                    <a:pt x="2894" y="3699"/>
                  </a:lnTo>
                  <a:lnTo>
                    <a:pt x="2894" y="3699"/>
                  </a:lnTo>
                  <a:lnTo>
                    <a:pt x="2894" y="3699"/>
                  </a:lnTo>
                  <a:lnTo>
                    <a:pt x="2894" y="3699"/>
                  </a:lnTo>
                  <a:lnTo>
                    <a:pt x="2898" y="3699"/>
                  </a:lnTo>
                  <a:lnTo>
                    <a:pt x="2898" y="3699"/>
                  </a:lnTo>
                  <a:lnTo>
                    <a:pt x="2900" y="3699"/>
                  </a:lnTo>
                  <a:lnTo>
                    <a:pt x="2902" y="3701"/>
                  </a:lnTo>
                  <a:lnTo>
                    <a:pt x="2902" y="3701"/>
                  </a:lnTo>
                  <a:lnTo>
                    <a:pt x="2904" y="3701"/>
                  </a:lnTo>
                  <a:lnTo>
                    <a:pt x="2904" y="3703"/>
                  </a:lnTo>
                  <a:lnTo>
                    <a:pt x="2908" y="3703"/>
                  </a:lnTo>
                  <a:lnTo>
                    <a:pt x="2908" y="3701"/>
                  </a:lnTo>
                  <a:lnTo>
                    <a:pt x="2908" y="3701"/>
                  </a:lnTo>
                  <a:lnTo>
                    <a:pt x="2908" y="3699"/>
                  </a:lnTo>
                  <a:lnTo>
                    <a:pt x="2910" y="3699"/>
                  </a:lnTo>
                  <a:lnTo>
                    <a:pt x="2910" y="3701"/>
                  </a:lnTo>
                  <a:lnTo>
                    <a:pt x="2910" y="3701"/>
                  </a:lnTo>
                  <a:lnTo>
                    <a:pt x="2910" y="3701"/>
                  </a:lnTo>
                  <a:lnTo>
                    <a:pt x="2912" y="3701"/>
                  </a:lnTo>
                  <a:lnTo>
                    <a:pt x="2914" y="3703"/>
                  </a:lnTo>
                  <a:lnTo>
                    <a:pt x="2914" y="3703"/>
                  </a:lnTo>
                  <a:lnTo>
                    <a:pt x="2914" y="3705"/>
                  </a:lnTo>
                  <a:lnTo>
                    <a:pt x="2916" y="3705"/>
                  </a:lnTo>
                  <a:lnTo>
                    <a:pt x="2916" y="3705"/>
                  </a:lnTo>
                  <a:lnTo>
                    <a:pt x="2918" y="3705"/>
                  </a:lnTo>
                  <a:lnTo>
                    <a:pt x="2918" y="3705"/>
                  </a:lnTo>
                  <a:lnTo>
                    <a:pt x="2920" y="3705"/>
                  </a:lnTo>
                  <a:lnTo>
                    <a:pt x="2922" y="3705"/>
                  </a:lnTo>
                  <a:lnTo>
                    <a:pt x="2922" y="3703"/>
                  </a:lnTo>
                  <a:lnTo>
                    <a:pt x="2926" y="3703"/>
                  </a:lnTo>
                  <a:lnTo>
                    <a:pt x="2926" y="3705"/>
                  </a:lnTo>
                  <a:lnTo>
                    <a:pt x="2926" y="3705"/>
                  </a:lnTo>
                  <a:lnTo>
                    <a:pt x="2926" y="3705"/>
                  </a:lnTo>
                  <a:lnTo>
                    <a:pt x="2928" y="3705"/>
                  </a:lnTo>
                  <a:lnTo>
                    <a:pt x="2928" y="3705"/>
                  </a:lnTo>
                  <a:lnTo>
                    <a:pt x="2928" y="3705"/>
                  </a:lnTo>
                  <a:lnTo>
                    <a:pt x="2930" y="3703"/>
                  </a:lnTo>
                  <a:lnTo>
                    <a:pt x="2930" y="3703"/>
                  </a:lnTo>
                  <a:lnTo>
                    <a:pt x="2930" y="3701"/>
                  </a:lnTo>
                  <a:lnTo>
                    <a:pt x="2930" y="3701"/>
                  </a:lnTo>
                  <a:lnTo>
                    <a:pt x="2932" y="3701"/>
                  </a:lnTo>
                  <a:lnTo>
                    <a:pt x="2932" y="3701"/>
                  </a:lnTo>
                  <a:lnTo>
                    <a:pt x="2934" y="3701"/>
                  </a:lnTo>
                  <a:lnTo>
                    <a:pt x="2934" y="3703"/>
                  </a:lnTo>
                  <a:lnTo>
                    <a:pt x="2936" y="3703"/>
                  </a:lnTo>
                  <a:lnTo>
                    <a:pt x="2936" y="3701"/>
                  </a:lnTo>
                  <a:lnTo>
                    <a:pt x="2940" y="3701"/>
                  </a:lnTo>
                  <a:lnTo>
                    <a:pt x="2940" y="3701"/>
                  </a:lnTo>
                  <a:lnTo>
                    <a:pt x="2940" y="3701"/>
                  </a:lnTo>
                  <a:lnTo>
                    <a:pt x="2942" y="3701"/>
                  </a:lnTo>
                  <a:lnTo>
                    <a:pt x="2944" y="3701"/>
                  </a:lnTo>
                  <a:lnTo>
                    <a:pt x="2944" y="3701"/>
                  </a:lnTo>
                  <a:lnTo>
                    <a:pt x="2948" y="3701"/>
                  </a:lnTo>
                  <a:lnTo>
                    <a:pt x="2948" y="3699"/>
                  </a:lnTo>
                  <a:lnTo>
                    <a:pt x="2948" y="3699"/>
                  </a:lnTo>
                  <a:lnTo>
                    <a:pt x="2950" y="3701"/>
                  </a:lnTo>
                  <a:lnTo>
                    <a:pt x="2950" y="3699"/>
                  </a:lnTo>
                  <a:lnTo>
                    <a:pt x="2951" y="3699"/>
                  </a:lnTo>
                  <a:lnTo>
                    <a:pt x="2953" y="3697"/>
                  </a:lnTo>
                  <a:lnTo>
                    <a:pt x="2955" y="3697"/>
                  </a:lnTo>
                  <a:lnTo>
                    <a:pt x="2955" y="3695"/>
                  </a:lnTo>
                  <a:lnTo>
                    <a:pt x="2955" y="3697"/>
                  </a:lnTo>
                  <a:lnTo>
                    <a:pt x="2957" y="3697"/>
                  </a:lnTo>
                  <a:lnTo>
                    <a:pt x="2957" y="3697"/>
                  </a:lnTo>
                  <a:lnTo>
                    <a:pt x="2957" y="3697"/>
                  </a:lnTo>
                  <a:lnTo>
                    <a:pt x="2957" y="3699"/>
                  </a:lnTo>
                  <a:lnTo>
                    <a:pt x="2957" y="3699"/>
                  </a:lnTo>
                  <a:lnTo>
                    <a:pt x="2957" y="3699"/>
                  </a:lnTo>
                  <a:lnTo>
                    <a:pt x="2959" y="3701"/>
                  </a:lnTo>
                  <a:lnTo>
                    <a:pt x="2959" y="3701"/>
                  </a:lnTo>
                  <a:lnTo>
                    <a:pt x="2959" y="3701"/>
                  </a:lnTo>
                  <a:lnTo>
                    <a:pt x="2959" y="3703"/>
                  </a:lnTo>
                  <a:lnTo>
                    <a:pt x="2961" y="3703"/>
                  </a:lnTo>
                  <a:lnTo>
                    <a:pt x="2961" y="3705"/>
                  </a:lnTo>
                  <a:lnTo>
                    <a:pt x="2963" y="3705"/>
                  </a:lnTo>
                  <a:lnTo>
                    <a:pt x="2963" y="3707"/>
                  </a:lnTo>
                  <a:lnTo>
                    <a:pt x="2963" y="3707"/>
                  </a:lnTo>
                  <a:lnTo>
                    <a:pt x="2963" y="3707"/>
                  </a:lnTo>
                  <a:lnTo>
                    <a:pt x="2965" y="3707"/>
                  </a:lnTo>
                  <a:lnTo>
                    <a:pt x="2967" y="3707"/>
                  </a:lnTo>
                  <a:lnTo>
                    <a:pt x="2967" y="3707"/>
                  </a:lnTo>
                  <a:lnTo>
                    <a:pt x="2969" y="3707"/>
                  </a:lnTo>
                  <a:lnTo>
                    <a:pt x="2971" y="3707"/>
                  </a:lnTo>
                  <a:lnTo>
                    <a:pt x="2971" y="3709"/>
                  </a:lnTo>
                  <a:lnTo>
                    <a:pt x="2975" y="3709"/>
                  </a:lnTo>
                  <a:lnTo>
                    <a:pt x="2975" y="3709"/>
                  </a:lnTo>
                  <a:lnTo>
                    <a:pt x="2975" y="3709"/>
                  </a:lnTo>
                  <a:lnTo>
                    <a:pt x="2975" y="3711"/>
                  </a:lnTo>
                  <a:lnTo>
                    <a:pt x="2977" y="3711"/>
                  </a:lnTo>
                  <a:lnTo>
                    <a:pt x="2977" y="3709"/>
                  </a:lnTo>
                  <a:lnTo>
                    <a:pt x="2977" y="3709"/>
                  </a:lnTo>
                  <a:lnTo>
                    <a:pt x="2979" y="3711"/>
                  </a:lnTo>
                  <a:lnTo>
                    <a:pt x="2979" y="3711"/>
                  </a:lnTo>
                  <a:lnTo>
                    <a:pt x="2981" y="3711"/>
                  </a:lnTo>
                  <a:lnTo>
                    <a:pt x="2981" y="3711"/>
                  </a:lnTo>
                  <a:lnTo>
                    <a:pt x="2983" y="3711"/>
                  </a:lnTo>
                  <a:lnTo>
                    <a:pt x="2983" y="3713"/>
                  </a:lnTo>
                  <a:lnTo>
                    <a:pt x="2985" y="3713"/>
                  </a:lnTo>
                  <a:lnTo>
                    <a:pt x="2985" y="3711"/>
                  </a:lnTo>
                  <a:lnTo>
                    <a:pt x="2985" y="3711"/>
                  </a:lnTo>
                  <a:lnTo>
                    <a:pt x="2989" y="3711"/>
                  </a:lnTo>
                  <a:lnTo>
                    <a:pt x="2989" y="3711"/>
                  </a:lnTo>
                  <a:lnTo>
                    <a:pt x="2991" y="3711"/>
                  </a:lnTo>
                  <a:lnTo>
                    <a:pt x="2991" y="3713"/>
                  </a:lnTo>
                  <a:lnTo>
                    <a:pt x="2993" y="3713"/>
                  </a:lnTo>
                  <a:lnTo>
                    <a:pt x="2993" y="3713"/>
                  </a:lnTo>
                  <a:lnTo>
                    <a:pt x="2997" y="3713"/>
                  </a:lnTo>
                  <a:lnTo>
                    <a:pt x="2997" y="3713"/>
                  </a:lnTo>
                  <a:lnTo>
                    <a:pt x="3003" y="3713"/>
                  </a:lnTo>
                  <a:lnTo>
                    <a:pt x="3003" y="3711"/>
                  </a:lnTo>
                  <a:lnTo>
                    <a:pt x="3003" y="3711"/>
                  </a:lnTo>
                  <a:lnTo>
                    <a:pt x="3003" y="3713"/>
                  </a:lnTo>
                  <a:lnTo>
                    <a:pt x="3005" y="3713"/>
                  </a:lnTo>
                  <a:lnTo>
                    <a:pt x="3005" y="3711"/>
                  </a:lnTo>
                  <a:lnTo>
                    <a:pt x="3005" y="3711"/>
                  </a:lnTo>
                  <a:lnTo>
                    <a:pt x="3005" y="3711"/>
                  </a:lnTo>
                  <a:lnTo>
                    <a:pt x="3005" y="3709"/>
                  </a:lnTo>
                  <a:lnTo>
                    <a:pt x="3007" y="3709"/>
                  </a:lnTo>
                  <a:lnTo>
                    <a:pt x="3007" y="3711"/>
                  </a:lnTo>
                  <a:lnTo>
                    <a:pt x="3009" y="3711"/>
                  </a:lnTo>
                  <a:lnTo>
                    <a:pt x="3009" y="3711"/>
                  </a:lnTo>
                  <a:lnTo>
                    <a:pt x="3011" y="3711"/>
                  </a:lnTo>
                  <a:lnTo>
                    <a:pt x="3011" y="3713"/>
                  </a:lnTo>
                  <a:lnTo>
                    <a:pt x="3013" y="3713"/>
                  </a:lnTo>
                  <a:lnTo>
                    <a:pt x="3013" y="3713"/>
                  </a:lnTo>
                  <a:lnTo>
                    <a:pt x="3013" y="3713"/>
                  </a:lnTo>
                  <a:lnTo>
                    <a:pt x="3013" y="3714"/>
                  </a:lnTo>
                  <a:lnTo>
                    <a:pt x="3011" y="3714"/>
                  </a:lnTo>
                  <a:lnTo>
                    <a:pt x="3011" y="3714"/>
                  </a:lnTo>
                  <a:lnTo>
                    <a:pt x="3011" y="3714"/>
                  </a:lnTo>
                  <a:lnTo>
                    <a:pt x="3011" y="3716"/>
                  </a:lnTo>
                  <a:lnTo>
                    <a:pt x="3009" y="3716"/>
                  </a:lnTo>
                  <a:lnTo>
                    <a:pt x="3009" y="3714"/>
                  </a:lnTo>
                  <a:lnTo>
                    <a:pt x="3009" y="3716"/>
                  </a:lnTo>
                  <a:lnTo>
                    <a:pt x="3007" y="3716"/>
                  </a:lnTo>
                  <a:lnTo>
                    <a:pt x="3007" y="3718"/>
                  </a:lnTo>
                  <a:lnTo>
                    <a:pt x="3009" y="3718"/>
                  </a:lnTo>
                  <a:lnTo>
                    <a:pt x="3009" y="3722"/>
                  </a:lnTo>
                  <a:lnTo>
                    <a:pt x="3007" y="3724"/>
                  </a:lnTo>
                  <a:lnTo>
                    <a:pt x="3007" y="3724"/>
                  </a:lnTo>
                  <a:lnTo>
                    <a:pt x="3009" y="3726"/>
                  </a:lnTo>
                  <a:lnTo>
                    <a:pt x="3009" y="3726"/>
                  </a:lnTo>
                  <a:lnTo>
                    <a:pt x="3009" y="3728"/>
                  </a:lnTo>
                  <a:lnTo>
                    <a:pt x="3011" y="3728"/>
                  </a:lnTo>
                  <a:lnTo>
                    <a:pt x="3009" y="3728"/>
                  </a:lnTo>
                  <a:lnTo>
                    <a:pt x="3009" y="3730"/>
                  </a:lnTo>
                  <a:lnTo>
                    <a:pt x="3011" y="3730"/>
                  </a:lnTo>
                  <a:lnTo>
                    <a:pt x="3011" y="3730"/>
                  </a:lnTo>
                  <a:lnTo>
                    <a:pt x="3009" y="3730"/>
                  </a:lnTo>
                  <a:lnTo>
                    <a:pt x="3011" y="3730"/>
                  </a:lnTo>
                  <a:lnTo>
                    <a:pt x="3011" y="3732"/>
                  </a:lnTo>
                  <a:lnTo>
                    <a:pt x="3009" y="3732"/>
                  </a:lnTo>
                  <a:lnTo>
                    <a:pt x="3007" y="3732"/>
                  </a:lnTo>
                  <a:lnTo>
                    <a:pt x="3005" y="3732"/>
                  </a:lnTo>
                  <a:lnTo>
                    <a:pt x="3005" y="3732"/>
                  </a:lnTo>
                  <a:lnTo>
                    <a:pt x="3005" y="3732"/>
                  </a:lnTo>
                  <a:lnTo>
                    <a:pt x="3005" y="3730"/>
                  </a:lnTo>
                  <a:lnTo>
                    <a:pt x="3005" y="3730"/>
                  </a:lnTo>
                  <a:lnTo>
                    <a:pt x="3003" y="3732"/>
                  </a:lnTo>
                  <a:lnTo>
                    <a:pt x="3001" y="3732"/>
                  </a:lnTo>
                  <a:lnTo>
                    <a:pt x="3001" y="3730"/>
                  </a:lnTo>
                  <a:lnTo>
                    <a:pt x="2999" y="3730"/>
                  </a:lnTo>
                  <a:lnTo>
                    <a:pt x="2999" y="3730"/>
                  </a:lnTo>
                  <a:lnTo>
                    <a:pt x="2995" y="3730"/>
                  </a:lnTo>
                  <a:lnTo>
                    <a:pt x="2995" y="3728"/>
                  </a:lnTo>
                  <a:lnTo>
                    <a:pt x="2995" y="3728"/>
                  </a:lnTo>
                  <a:lnTo>
                    <a:pt x="2993" y="3728"/>
                  </a:lnTo>
                  <a:lnTo>
                    <a:pt x="2993" y="3728"/>
                  </a:lnTo>
                  <a:lnTo>
                    <a:pt x="2991" y="3728"/>
                  </a:lnTo>
                  <a:lnTo>
                    <a:pt x="2991" y="3728"/>
                  </a:lnTo>
                  <a:lnTo>
                    <a:pt x="2991" y="3728"/>
                  </a:lnTo>
                  <a:lnTo>
                    <a:pt x="2987" y="3728"/>
                  </a:lnTo>
                  <a:lnTo>
                    <a:pt x="2987" y="3728"/>
                  </a:lnTo>
                  <a:lnTo>
                    <a:pt x="2985" y="3728"/>
                  </a:lnTo>
                  <a:lnTo>
                    <a:pt x="2985" y="3728"/>
                  </a:lnTo>
                  <a:lnTo>
                    <a:pt x="2981" y="3728"/>
                  </a:lnTo>
                  <a:lnTo>
                    <a:pt x="2981" y="3730"/>
                  </a:lnTo>
                  <a:lnTo>
                    <a:pt x="2981" y="3730"/>
                  </a:lnTo>
                  <a:lnTo>
                    <a:pt x="2981" y="3732"/>
                  </a:lnTo>
                  <a:lnTo>
                    <a:pt x="2981" y="3732"/>
                  </a:lnTo>
                  <a:lnTo>
                    <a:pt x="2981" y="3732"/>
                  </a:lnTo>
                  <a:lnTo>
                    <a:pt x="2981" y="3734"/>
                  </a:lnTo>
                  <a:lnTo>
                    <a:pt x="2979" y="3734"/>
                  </a:lnTo>
                  <a:lnTo>
                    <a:pt x="2979" y="3734"/>
                  </a:lnTo>
                  <a:lnTo>
                    <a:pt x="2979" y="3734"/>
                  </a:lnTo>
                  <a:lnTo>
                    <a:pt x="2979" y="3736"/>
                  </a:lnTo>
                  <a:lnTo>
                    <a:pt x="2979" y="3736"/>
                  </a:lnTo>
                  <a:lnTo>
                    <a:pt x="2979" y="3736"/>
                  </a:lnTo>
                  <a:lnTo>
                    <a:pt x="2979" y="3738"/>
                  </a:lnTo>
                  <a:lnTo>
                    <a:pt x="2977" y="3738"/>
                  </a:lnTo>
                  <a:lnTo>
                    <a:pt x="2977" y="3738"/>
                  </a:lnTo>
                  <a:lnTo>
                    <a:pt x="2977" y="3740"/>
                  </a:lnTo>
                  <a:lnTo>
                    <a:pt x="2975" y="3740"/>
                  </a:lnTo>
                  <a:lnTo>
                    <a:pt x="2975" y="3740"/>
                  </a:lnTo>
                  <a:lnTo>
                    <a:pt x="2975" y="3740"/>
                  </a:lnTo>
                  <a:lnTo>
                    <a:pt x="2975" y="3744"/>
                  </a:lnTo>
                  <a:lnTo>
                    <a:pt x="2973" y="3744"/>
                  </a:lnTo>
                  <a:lnTo>
                    <a:pt x="2973" y="3746"/>
                  </a:lnTo>
                  <a:lnTo>
                    <a:pt x="2973" y="3746"/>
                  </a:lnTo>
                  <a:lnTo>
                    <a:pt x="2971" y="3746"/>
                  </a:lnTo>
                  <a:lnTo>
                    <a:pt x="2971" y="3748"/>
                  </a:lnTo>
                  <a:lnTo>
                    <a:pt x="2969" y="3748"/>
                  </a:lnTo>
                  <a:lnTo>
                    <a:pt x="2969" y="3748"/>
                  </a:lnTo>
                  <a:lnTo>
                    <a:pt x="2967" y="3748"/>
                  </a:lnTo>
                  <a:lnTo>
                    <a:pt x="2963" y="3748"/>
                  </a:lnTo>
                  <a:lnTo>
                    <a:pt x="2963" y="3748"/>
                  </a:lnTo>
                  <a:lnTo>
                    <a:pt x="2959" y="3748"/>
                  </a:lnTo>
                  <a:lnTo>
                    <a:pt x="2959" y="3750"/>
                  </a:lnTo>
                  <a:lnTo>
                    <a:pt x="2959" y="3750"/>
                  </a:lnTo>
                  <a:lnTo>
                    <a:pt x="2957" y="3750"/>
                  </a:lnTo>
                  <a:lnTo>
                    <a:pt x="2957" y="3752"/>
                  </a:lnTo>
                  <a:lnTo>
                    <a:pt x="2957" y="3752"/>
                  </a:lnTo>
                  <a:lnTo>
                    <a:pt x="2957" y="3752"/>
                  </a:lnTo>
                  <a:lnTo>
                    <a:pt x="2957" y="3754"/>
                  </a:lnTo>
                  <a:lnTo>
                    <a:pt x="2955" y="3754"/>
                  </a:lnTo>
                  <a:lnTo>
                    <a:pt x="2957" y="3754"/>
                  </a:lnTo>
                  <a:lnTo>
                    <a:pt x="2957" y="3756"/>
                  </a:lnTo>
                  <a:lnTo>
                    <a:pt x="2957" y="3756"/>
                  </a:lnTo>
                  <a:lnTo>
                    <a:pt x="2957" y="3758"/>
                  </a:lnTo>
                  <a:lnTo>
                    <a:pt x="2957" y="3758"/>
                  </a:lnTo>
                  <a:lnTo>
                    <a:pt x="2959" y="3758"/>
                  </a:lnTo>
                  <a:lnTo>
                    <a:pt x="2959" y="3760"/>
                  </a:lnTo>
                  <a:lnTo>
                    <a:pt x="2959" y="3760"/>
                  </a:lnTo>
                  <a:lnTo>
                    <a:pt x="2961" y="3760"/>
                  </a:lnTo>
                  <a:lnTo>
                    <a:pt x="2961" y="3762"/>
                  </a:lnTo>
                  <a:lnTo>
                    <a:pt x="2961" y="3762"/>
                  </a:lnTo>
                  <a:lnTo>
                    <a:pt x="2961" y="3764"/>
                  </a:lnTo>
                  <a:lnTo>
                    <a:pt x="2961" y="3764"/>
                  </a:lnTo>
                  <a:lnTo>
                    <a:pt x="2959" y="3764"/>
                  </a:lnTo>
                  <a:lnTo>
                    <a:pt x="2959" y="3764"/>
                  </a:lnTo>
                  <a:lnTo>
                    <a:pt x="2959" y="3766"/>
                  </a:lnTo>
                  <a:lnTo>
                    <a:pt x="2957" y="3766"/>
                  </a:lnTo>
                  <a:lnTo>
                    <a:pt x="2957" y="3766"/>
                  </a:lnTo>
                  <a:lnTo>
                    <a:pt x="2957" y="3768"/>
                  </a:lnTo>
                  <a:lnTo>
                    <a:pt x="2957" y="3768"/>
                  </a:lnTo>
                  <a:lnTo>
                    <a:pt x="2957" y="3768"/>
                  </a:lnTo>
                  <a:lnTo>
                    <a:pt x="2957" y="3770"/>
                  </a:lnTo>
                  <a:lnTo>
                    <a:pt x="2957" y="3770"/>
                  </a:lnTo>
                  <a:lnTo>
                    <a:pt x="2957" y="3772"/>
                  </a:lnTo>
                  <a:lnTo>
                    <a:pt x="2957" y="3772"/>
                  </a:lnTo>
                  <a:lnTo>
                    <a:pt x="2957" y="3772"/>
                  </a:lnTo>
                  <a:lnTo>
                    <a:pt x="2957" y="3774"/>
                  </a:lnTo>
                  <a:lnTo>
                    <a:pt x="2957" y="3774"/>
                  </a:lnTo>
                  <a:lnTo>
                    <a:pt x="2957" y="3776"/>
                  </a:lnTo>
                  <a:lnTo>
                    <a:pt x="2955" y="3776"/>
                  </a:lnTo>
                  <a:lnTo>
                    <a:pt x="2955" y="3776"/>
                  </a:lnTo>
                  <a:lnTo>
                    <a:pt x="2955" y="3776"/>
                  </a:lnTo>
                  <a:lnTo>
                    <a:pt x="2953" y="3776"/>
                  </a:lnTo>
                  <a:lnTo>
                    <a:pt x="2951" y="3776"/>
                  </a:lnTo>
                  <a:lnTo>
                    <a:pt x="2951" y="3778"/>
                  </a:lnTo>
                  <a:lnTo>
                    <a:pt x="2950" y="3778"/>
                  </a:lnTo>
                  <a:lnTo>
                    <a:pt x="2950" y="3778"/>
                  </a:lnTo>
                  <a:lnTo>
                    <a:pt x="2950" y="3778"/>
                  </a:lnTo>
                  <a:lnTo>
                    <a:pt x="2948" y="3778"/>
                  </a:lnTo>
                  <a:lnTo>
                    <a:pt x="2948" y="3778"/>
                  </a:lnTo>
                  <a:lnTo>
                    <a:pt x="2946" y="3778"/>
                  </a:lnTo>
                  <a:lnTo>
                    <a:pt x="2946" y="3778"/>
                  </a:lnTo>
                  <a:lnTo>
                    <a:pt x="2944" y="3778"/>
                  </a:lnTo>
                  <a:lnTo>
                    <a:pt x="2944" y="3778"/>
                  </a:lnTo>
                  <a:lnTo>
                    <a:pt x="2940" y="3778"/>
                  </a:lnTo>
                  <a:lnTo>
                    <a:pt x="2940" y="3780"/>
                  </a:lnTo>
                  <a:lnTo>
                    <a:pt x="2936" y="3780"/>
                  </a:lnTo>
                  <a:lnTo>
                    <a:pt x="2936" y="3780"/>
                  </a:lnTo>
                  <a:lnTo>
                    <a:pt x="2936" y="3778"/>
                  </a:lnTo>
                  <a:lnTo>
                    <a:pt x="2934" y="3778"/>
                  </a:lnTo>
                  <a:lnTo>
                    <a:pt x="2934" y="3778"/>
                  </a:lnTo>
                  <a:lnTo>
                    <a:pt x="2934" y="3776"/>
                  </a:lnTo>
                  <a:lnTo>
                    <a:pt x="2928" y="3776"/>
                  </a:lnTo>
                  <a:lnTo>
                    <a:pt x="2928" y="3774"/>
                  </a:lnTo>
                  <a:lnTo>
                    <a:pt x="2924" y="3774"/>
                  </a:lnTo>
                  <a:lnTo>
                    <a:pt x="2924" y="3772"/>
                  </a:lnTo>
                  <a:lnTo>
                    <a:pt x="2924" y="3772"/>
                  </a:lnTo>
                  <a:lnTo>
                    <a:pt x="2924" y="3772"/>
                  </a:lnTo>
                  <a:lnTo>
                    <a:pt x="2922" y="3772"/>
                  </a:lnTo>
                  <a:lnTo>
                    <a:pt x="2922" y="3770"/>
                  </a:lnTo>
                  <a:lnTo>
                    <a:pt x="2922" y="3770"/>
                  </a:lnTo>
                  <a:lnTo>
                    <a:pt x="2920" y="3770"/>
                  </a:lnTo>
                  <a:lnTo>
                    <a:pt x="2920" y="3772"/>
                  </a:lnTo>
                  <a:lnTo>
                    <a:pt x="2920" y="3772"/>
                  </a:lnTo>
                  <a:lnTo>
                    <a:pt x="2920" y="3770"/>
                  </a:lnTo>
                  <a:lnTo>
                    <a:pt x="2918" y="3770"/>
                  </a:lnTo>
                  <a:lnTo>
                    <a:pt x="2918" y="3768"/>
                  </a:lnTo>
                  <a:lnTo>
                    <a:pt x="2918" y="3766"/>
                  </a:lnTo>
                  <a:lnTo>
                    <a:pt x="2916" y="3766"/>
                  </a:lnTo>
                  <a:lnTo>
                    <a:pt x="2916" y="3764"/>
                  </a:lnTo>
                  <a:lnTo>
                    <a:pt x="2916" y="3764"/>
                  </a:lnTo>
                  <a:lnTo>
                    <a:pt x="2916" y="3762"/>
                  </a:lnTo>
                  <a:lnTo>
                    <a:pt x="2914" y="3762"/>
                  </a:lnTo>
                  <a:lnTo>
                    <a:pt x="2914" y="3762"/>
                  </a:lnTo>
                  <a:lnTo>
                    <a:pt x="2912" y="3762"/>
                  </a:lnTo>
                  <a:lnTo>
                    <a:pt x="2912" y="3762"/>
                  </a:lnTo>
                  <a:lnTo>
                    <a:pt x="2910" y="3762"/>
                  </a:lnTo>
                  <a:lnTo>
                    <a:pt x="2910" y="3762"/>
                  </a:lnTo>
                  <a:lnTo>
                    <a:pt x="2908" y="3762"/>
                  </a:lnTo>
                  <a:lnTo>
                    <a:pt x="2908" y="3762"/>
                  </a:lnTo>
                  <a:lnTo>
                    <a:pt x="2904" y="3762"/>
                  </a:lnTo>
                  <a:lnTo>
                    <a:pt x="2904" y="3764"/>
                  </a:lnTo>
                  <a:lnTo>
                    <a:pt x="2902" y="3764"/>
                  </a:lnTo>
                  <a:lnTo>
                    <a:pt x="2900" y="3762"/>
                  </a:lnTo>
                  <a:lnTo>
                    <a:pt x="2900" y="3762"/>
                  </a:lnTo>
                  <a:lnTo>
                    <a:pt x="2900" y="3762"/>
                  </a:lnTo>
                  <a:lnTo>
                    <a:pt x="2896" y="3762"/>
                  </a:lnTo>
                  <a:lnTo>
                    <a:pt x="2896" y="3762"/>
                  </a:lnTo>
                  <a:lnTo>
                    <a:pt x="2892" y="3762"/>
                  </a:lnTo>
                  <a:lnTo>
                    <a:pt x="2892" y="3764"/>
                  </a:lnTo>
                  <a:lnTo>
                    <a:pt x="2890" y="3764"/>
                  </a:lnTo>
                  <a:lnTo>
                    <a:pt x="2890" y="3764"/>
                  </a:lnTo>
                  <a:lnTo>
                    <a:pt x="2886" y="3764"/>
                  </a:lnTo>
                  <a:lnTo>
                    <a:pt x="2886" y="3766"/>
                  </a:lnTo>
                  <a:lnTo>
                    <a:pt x="2882" y="3766"/>
                  </a:lnTo>
                  <a:lnTo>
                    <a:pt x="2882" y="3766"/>
                  </a:lnTo>
                  <a:lnTo>
                    <a:pt x="2876" y="3766"/>
                  </a:lnTo>
                  <a:lnTo>
                    <a:pt x="2876" y="3766"/>
                  </a:lnTo>
                  <a:lnTo>
                    <a:pt x="2874" y="3766"/>
                  </a:lnTo>
                  <a:lnTo>
                    <a:pt x="2874" y="3766"/>
                  </a:lnTo>
                  <a:lnTo>
                    <a:pt x="2872" y="3766"/>
                  </a:lnTo>
                  <a:lnTo>
                    <a:pt x="2872" y="3768"/>
                  </a:lnTo>
                  <a:lnTo>
                    <a:pt x="2864" y="3768"/>
                  </a:lnTo>
                  <a:lnTo>
                    <a:pt x="2862" y="3768"/>
                  </a:lnTo>
                  <a:lnTo>
                    <a:pt x="2862" y="3768"/>
                  </a:lnTo>
                  <a:lnTo>
                    <a:pt x="2862" y="3768"/>
                  </a:lnTo>
                  <a:lnTo>
                    <a:pt x="2860" y="3768"/>
                  </a:lnTo>
                  <a:lnTo>
                    <a:pt x="2860" y="3766"/>
                  </a:lnTo>
                  <a:lnTo>
                    <a:pt x="2858" y="3766"/>
                  </a:lnTo>
                  <a:lnTo>
                    <a:pt x="2858" y="3766"/>
                  </a:lnTo>
                  <a:lnTo>
                    <a:pt x="2854" y="3766"/>
                  </a:lnTo>
                  <a:lnTo>
                    <a:pt x="2854" y="3764"/>
                  </a:lnTo>
                  <a:lnTo>
                    <a:pt x="2852" y="3764"/>
                  </a:lnTo>
                  <a:lnTo>
                    <a:pt x="2852" y="3764"/>
                  </a:lnTo>
                  <a:lnTo>
                    <a:pt x="2848" y="3764"/>
                  </a:lnTo>
                  <a:lnTo>
                    <a:pt x="2848" y="3764"/>
                  </a:lnTo>
                  <a:lnTo>
                    <a:pt x="2845" y="3764"/>
                  </a:lnTo>
                  <a:lnTo>
                    <a:pt x="2845" y="3766"/>
                  </a:lnTo>
                  <a:lnTo>
                    <a:pt x="2843" y="3766"/>
                  </a:lnTo>
                  <a:lnTo>
                    <a:pt x="2843" y="3764"/>
                  </a:lnTo>
                  <a:lnTo>
                    <a:pt x="2839" y="3764"/>
                  </a:lnTo>
                  <a:lnTo>
                    <a:pt x="2839" y="3764"/>
                  </a:lnTo>
                  <a:lnTo>
                    <a:pt x="2839" y="3764"/>
                  </a:lnTo>
                  <a:lnTo>
                    <a:pt x="2839" y="3762"/>
                  </a:lnTo>
                  <a:lnTo>
                    <a:pt x="2837" y="3762"/>
                  </a:lnTo>
                  <a:lnTo>
                    <a:pt x="2837" y="3760"/>
                  </a:lnTo>
                  <a:lnTo>
                    <a:pt x="2837" y="3760"/>
                  </a:lnTo>
                  <a:lnTo>
                    <a:pt x="2837" y="3758"/>
                  </a:lnTo>
                  <a:lnTo>
                    <a:pt x="2837" y="3758"/>
                  </a:lnTo>
                  <a:lnTo>
                    <a:pt x="2837" y="3756"/>
                  </a:lnTo>
                  <a:lnTo>
                    <a:pt x="2837" y="3756"/>
                  </a:lnTo>
                  <a:lnTo>
                    <a:pt x="2837" y="3754"/>
                  </a:lnTo>
                  <a:lnTo>
                    <a:pt x="2835" y="3754"/>
                  </a:lnTo>
                  <a:lnTo>
                    <a:pt x="2835" y="3756"/>
                  </a:lnTo>
                  <a:lnTo>
                    <a:pt x="2833" y="3758"/>
                  </a:lnTo>
                  <a:lnTo>
                    <a:pt x="2831" y="3758"/>
                  </a:lnTo>
                  <a:lnTo>
                    <a:pt x="2831" y="3760"/>
                  </a:lnTo>
                  <a:lnTo>
                    <a:pt x="2831" y="3760"/>
                  </a:lnTo>
                  <a:lnTo>
                    <a:pt x="2831" y="3760"/>
                  </a:lnTo>
                  <a:lnTo>
                    <a:pt x="2829" y="3760"/>
                  </a:lnTo>
                  <a:lnTo>
                    <a:pt x="2829" y="3762"/>
                  </a:lnTo>
                  <a:lnTo>
                    <a:pt x="2827" y="3760"/>
                  </a:lnTo>
                  <a:lnTo>
                    <a:pt x="2827" y="3760"/>
                  </a:lnTo>
                  <a:lnTo>
                    <a:pt x="2827" y="3760"/>
                  </a:lnTo>
                  <a:lnTo>
                    <a:pt x="2827" y="3758"/>
                  </a:lnTo>
                  <a:lnTo>
                    <a:pt x="2825" y="3758"/>
                  </a:lnTo>
                  <a:lnTo>
                    <a:pt x="2825" y="3758"/>
                  </a:lnTo>
                  <a:lnTo>
                    <a:pt x="2823" y="3758"/>
                  </a:lnTo>
                  <a:lnTo>
                    <a:pt x="2823" y="3758"/>
                  </a:lnTo>
                  <a:lnTo>
                    <a:pt x="2823" y="3758"/>
                  </a:lnTo>
                  <a:lnTo>
                    <a:pt x="2823" y="3756"/>
                  </a:lnTo>
                  <a:lnTo>
                    <a:pt x="2823" y="3756"/>
                  </a:lnTo>
                  <a:lnTo>
                    <a:pt x="2821" y="3756"/>
                  </a:lnTo>
                  <a:lnTo>
                    <a:pt x="2821" y="3754"/>
                  </a:lnTo>
                  <a:lnTo>
                    <a:pt x="2819" y="3754"/>
                  </a:lnTo>
                  <a:lnTo>
                    <a:pt x="2819" y="3754"/>
                  </a:lnTo>
                  <a:lnTo>
                    <a:pt x="2815" y="3754"/>
                  </a:lnTo>
                  <a:lnTo>
                    <a:pt x="2813" y="3754"/>
                  </a:lnTo>
                  <a:lnTo>
                    <a:pt x="2813" y="3754"/>
                  </a:lnTo>
                  <a:lnTo>
                    <a:pt x="2813" y="3756"/>
                  </a:lnTo>
                  <a:lnTo>
                    <a:pt x="2811" y="3754"/>
                  </a:lnTo>
                  <a:lnTo>
                    <a:pt x="2807" y="3754"/>
                  </a:lnTo>
                  <a:lnTo>
                    <a:pt x="2807" y="3752"/>
                  </a:lnTo>
                  <a:lnTo>
                    <a:pt x="2805" y="3752"/>
                  </a:lnTo>
                  <a:lnTo>
                    <a:pt x="2805" y="3752"/>
                  </a:lnTo>
                  <a:lnTo>
                    <a:pt x="2805" y="3752"/>
                  </a:lnTo>
                  <a:lnTo>
                    <a:pt x="2805" y="3750"/>
                  </a:lnTo>
                  <a:lnTo>
                    <a:pt x="2805" y="3750"/>
                  </a:lnTo>
                  <a:lnTo>
                    <a:pt x="2805" y="3746"/>
                  </a:lnTo>
                  <a:lnTo>
                    <a:pt x="2803" y="3746"/>
                  </a:lnTo>
                  <a:lnTo>
                    <a:pt x="2803" y="3746"/>
                  </a:lnTo>
                  <a:lnTo>
                    <a:pt x="2803" y="3746"/>
                  </a:lnTo>
                  <a:lnTo>
                    <a:pt x="2803" y="3744"/>
                  </a:lnTo>
                  <a:lnTo>
                    <a:pt x="2803" y="3744"/>
                  </a:lnTo>
                  <a:lnTo>
                    <a:pt x="2803" y="3740"/>
                  </a:lnTo>
                  <a:lnTo>
                    <a:pt x="2801" y="3740"/>
                  </a:lnTo>
                  <a:lnTo>
                    <a:pt x="2801" y="3738"/>
                  </a:lnTo>
                  <a:lnTo>
                    <a:pt x="2799" y="3738"/>
                  </a:lnTo>
                  <a:lnTo>
                    <a:pt x="2799" y="3738"/>
                  </a:lnTo>
                  <a:lnTo>
                    <a:pt x="2795" y="3738"/>
                  </a:lnTo>
                  <a:lnTo>
                    <a:pt x="2795" y="3736"/>
                  </a:lnTo>
                  <a:lnTo>
                    <a:pt x="2793" y="3736"/>
                  </a:lnTo>
                  <a:lnTo>
                    <a:pt x="2793" y="3736"/>
                  </a:lnTo>
                  <a:lnTo>
                    <a:pt x="2791" y="3736"/>
                  </a:lnTo>
                  <a:lnTo>
                    <a:pt x="2791" y="3734"/>
                  </a:lnTo>
                  <a:lnTo>
                    <a:pt x="2793" y="3734"/>
                  </a:lnTo>
                  <a:lnTo>
                    <a:pt x="2793" y="3732"/>
                  </a:lnTo>
                  <a:lnTo>
                    <a:pt x="2791" y="3732"/>
                  </a:lnTo>
                  <a:lnTo>
                    <a:pt x="2791" y="3730"/>
                  </a:lnTo>
                  <a:lnTo>
                    <a:pt x="2791" y="3730"/>
                  </a:lnTo>
                  <a:lnTo>
                    <a:pt x="2791" y="3730"/>
                  </a:lnTo>
                  <a:lnTo>
                    <a:pt x="2789" y="3730"/>
                  </a:lnTo>
                  <a:lnTo>
                    <a:pt x="2791" y="3730"/>
                  </a:lnTo>
                  <a:lnTo>
                    <a:pt x="2791" y="3728"/>
                  </a:lnTo>
                  <a:lnTo>
                    <a:pt x="2791" y="3728"/>
                  </a:lnTo>
                  <a:lnTo>
                    <a:pt x="2791" y="3726"/>
                  </a:lnTo>
                  <a:lnTo>
                    <a:pt x="2791" y="3726"/>
                  </a:lnTo>
                  <a:lnTo>
                    <a:pt x="2791" y="3724"/>
                  </a:lnTo>
                  <a:lnTo>
                    <a:pt x="2793" y="3724"/>
                  </a:lnTo>
                  <a:lnTo>
                    <a:pt x="2793" y="3724"/>
                  </a:lnTo>
                  <a:lnTo>
                    <a:pt x="2793" y="3722"/>
                  </a:lnTo>
                  <a:lnTo>
                    <a:pt x="2793" y="3722"/>
                  </a:lnTo>
                  <a:lnTo>
                    <a:pt x="2793" y="3720"/>
                  </a:lnTo>
                  <a:lnTo>
                    <a:pt x="2795" y="3720"/>
                  </a:lnTo>
                  <a:lnTo>
                    <a:pt x="2795" y="3718"/>
                  </a:lnTo>
                  <a:lnTo>
                    <a:pt x="2793" y="3716"/>
                  </a:lnTo>
                  <a:lnTo>
                    <a:pt x="2793" y="3716"/>
                  </a:lnTo>
                  <a:lnTo>
                    <a:pt x="2793" y="3714"/>
                  </a:lnTo>
                  <a:lnTo>
                    <a:pt x="2791" y="3714"/>
                  </a:lnTo>
                  <a:lnTo>
                    <a:pt x="2791" y="3713"/>
                  </a:lnTo>
                  <a:lnTo>
                    <a:pt x="2791" y="3713"/>
                  </a:lnTo>
                  <a:lnTo>
                    <a:pt x="2791" y="3711"/>
                  </a:lnTo>
                  <a:lnTo>
                    <a:pt x="2789" y="3711"/>
                  </a:lnTo>
                  <a:lnTo>
                    <a:pt x="2789" y="3713"/>
                  </a:lnTo>
                  <a:lnTo>
                    <a:pt x="2789" y="3713"/>
                  </a:lnTo>
                  <a:lnTo>
                    <a:pt x="2787" y="3713"/>
                  </a:lnTo>
                  <a:lnTo>
                    <a:pt x="2783" y="3713"/>
                  </a:lnTo>
                  <a:lnTo>
                    <a:pt x="2783" y="3714"/>
                  </a:lnTo>
                  <a:lnTo>
                    <a:pt x="2783" y="3713"/>
                  </a:lnTo>
                  <a:lnTo>
                    <a:pt x="2781" y="3714"/>
                  </a:lnTo>
                  <a:lnTo>
                    <a:pt x="2781" y="3713"/>
                  </a:lnTo>
                  <a:lnTo>
                    <a:pt x="2781" y="3713"/>
                  </a:lnTo>
                  <a:lnTo>
                    <a:pt x="2779" y="3714"/>
                  </a:lnTo>
                  <a:lnTo>
                    <a:pt x="2779" y="3711"/>
                  </a:lnTo>
                  <a:lnTo>
                    <a:pt x="2779" y="3711"/>
                  </a:lnTo>
                  <a:lnTo>
                    <a:pt x="2779" y="3711"/>
                  </a:lnTo>
                  <a:lnTo>
                    <a:pt x="2777" y="3711"/>
                  </a:lnTo>
                  <a:lnTo>
                    <a:pt x="2777" y="3709"/>
                  </a:lnTo>
                  <a:lnTo>
                    <a:pt x="2775" y="3709"/>
                  </a:lnTo>
                  <a:lnTo>
                    <a:pt x="2777" y="3709"/>
                  </a:lnTo>
                  <a:lnTo>
                    <a:pt x="2775" y="3709"/>
                  </a:lnTo>
                  <a:lnTo>
                    <a:pt x="2775" y="3709"/>
                  </a:lnTo>
                  <a:lnTo>
                    <a:pt x="2775" y="3707"/>
                  </a:lnTo>
                  <a:lnTo>
                    <a:pt x="2769" y="3707"/>
                  </a:lnTo>
                  <a:lnTo>
                    <a:pt x="2767" y="3709"/>
                  </a:lnTo>
                  <a:lnTo>
                    <a:pt x="2767" y="3709"/>
                  </a:lnTo>
                  <a:lnTo>
                    <a:pt x="2767" y="3709"/>
                  </a:lnTo>
                  <a:lnTo>
                    <a:pt x="2765" y="3709"/>
                  </a:lnTo>
                  <a:lnTo>
                    <a:pt x="2765" y="3709"/>
                  </a:lnTo>
                  <a:lnTo>
                    <a:pt x="2763" y="3709"/>
                  </a:lnTo>
                  <a:lnTo>
                    <a:pt x="2761" y="3707"/>
                  </a:lnTo>
                  <a:lnTo>
                    <a:pt x="2761" y="3707"/>
                  </a:lnTo>
                  <a:lnTo>
                    <a:pt x="2761" y="3705"/>
                  </a:lnTo>
                  <a:lnTo>
                    <a:pt x="2759" y="3705"/>
                  </a:lnTo>
                  <a:lnTo>
                    <a:pt x="2757" y="3705"/>
                  </a:lnTo>
                  <a:lnTo>
                    <a:pt x="2757" y="3705"/>
                  </a:lnTo>
                  <a:lnTo>
                    <a:pt x="2757" y="3705"/>
                  </a:lnTo>
                  <a:lnTo>
                    <a:pt x="2757" y="3703"/>
                  </a:lnTo>
                  <a:lnTo>
                    <a:pt x="2753" y="3703"/>
                  </a:lnTo>
                  <a:lnTo>
                    <a:pt x="2753" y="3705"/>
                  </a:lnTo>
                  <a:lnTo>
                    <a:pt x="2751" y="3703"/>
                  </a:lnTo>
                  <a:lnTo>
                    <a:pt x="2749" y="3703"/>
                  </a:lnTo>
                  <a:lnTo>
                    <a:pt x="2749" y="3703"/>
                  </a:lnTo>
                  <a:lnTo>
                    <a:pt x="2747" y="3703"/>
                  </a:lnTo>
                  <a:lnTo>
                    <a:pt x="2747" y="3701"/>
                  </a:lnTo>
                  <a:lnTo>
                    <a:pt x="2745" y="3701"/>
                  </a:lnTo>
                  <a:lnTo>
                    <a:pt x="2745" y="3699"/>
                  </a:lnTo>
                  <a:lnTo>
                    <a:pt x="2742" y="3699"/>
                  </a:lnTo>
                  <a:lnTo>
                    <a:pt x="2740" y="3699"/>
                  </a:lnTo>
                  <a:lnTo>
                    <a:pt x="2740" y="3699"/>
                  </a:lnTo>
                  <a:lnTo>
                    <a:pt x="2738" y="3697"/>
                  </a:lnTo>
                  <a:lnTo>
                    <a:pt x="2738" y="3697"/>
                  </a:lnTo>
                  <a:lnTo>
                    <a:pt x="2738" y="3699"/>
                  </a:lnTo>
                  <a:lnTo>
                    <a:pt x="2736" y="3699"/>
                  </a:lnTo>
                  <a:lnTo>
                    <a:pt x="2734" y="3697"/>
                  </a:lnTo>
                  <a:lnTo>
                    <a:pt x="2734" y="3697"/>
                  </a:lnTo>
                  <a:lnTo>
                    <a:pt x="2732" y="3699"/>
                  </a:lnTo>
                  <a:lnTo>
                    <a:pt x="2732" y="3699"/>
                  </a:lnTo>
                  <a:lnTo>
                    <a:pt x="2732" y="3701"/>
                  </a:lnTo>
                  <a:lnTo>
                    <a:pt x="2730" y="3701"/>
                  </a:lnTo>
                  <a:lnTo>
                    <a:pt x="2730" y="3703"/>
                  </a:lnTo>
                  <a:lnTo>
                    <a:pt x="2728" y="3703"/>
                  </a:lnTo>
                  <a:lnTo>
                    <a:pt x="2728" y="3703"/>
                  </a:lnTo>
                  <a:lnTo>
                    <a:pt x="2730" y="3703"/>
                  </a:lnTo>
                  <a:lnTo>
                    <a:pt x="2730" y="3705"/>
                  </a:lnTo>
                  <a:lnTo>
                    <a:pt x="2728" y="3705"/>
                  </a:lnTo>
                  <a:lnTo>
                    <a:pt x="2728" y="3705"/>
                  </a:lnTo>
                  <a:lnTo>
                    <a:pt x="2728" y="3705"/>
                  </a:lnTo>
                  <a:lnTo>
                    <a:pt x="2728" y="3707"/>
                  </a:lnTo>
                  <a:lnTo>
                    <a:pt x="2728" y="3707"/>
                  </a:lnTo>
                  <a:lnTo>
                    <a:pt x="2728" y="3709"/>
                  </a:lnTo>
                  <a:lnTo>
                    <a:pt x="2728" y="3709"/>
                  </a:lnTo>
                  <a:lnTo>
                    <a:pt x="2728" y="3711"/>
                  </a:lnTo>
                  <a:lnTo>
                    <a:pt x="2730" y="3711"/>
                  </a:lnTo>
                  <a:lnTo>
                    <a:pt x="2728" y="3713"/>
                  </a:lnTo>
                  <a:lnTo>
                    <a:pt x="2728" y="3713"/>
                  </a:lnTo>
                  <a:lnTo>
                    <a:pt x="2730" y="3713"/>
                  </a:lnTo>
                  <a:lnTo>
                    <a:pt x="2730" y="3716"/>
                  </a:lnTo>
                  <a:lnTo>
                    <a:pt x="2728" y="3716"/>
                  </a:lnTo>
                  <a:lnTo>
                    <a:pt x="2728" y="3718"/>
                  </a:lnTo>
                  <a:lnTo>
                    <a:pt x="2730" y="3718"/>
                  </a:lnTo>
                  <a:lnTo>
                    <a:pt x="2726" y="3718"/>
                  </a:lnTo>
                  <a:lnTo>
                    <a:pt x="2726" y="3718"/>
                  </a:lnTo>
                  <a:lnTo>
                    <a:pt x="2726" y="3718"/>
                  </a:lnTo>
                  <a:lnTo>
                    <a:pt x="2724" y="3718"/>
                  </a:lnTo>
                  <a:lnTo>
                    <a:pt x="2724" y="3718"/>
                  </a:lnTo>
                  <a:lnTo>
                    <a:pt x="2724" y="3720"/>
                  </a:lnTo>
                  <a:lnTo>
                    <a:pt x="2722" y="3720"/>
                  </a:lnTo>
                  <a:lnTo>
                    <a:pt x="2722" y="3718"/>
                  </a:lnTo>
                  <a:lnTo>
                    <a:pt x="2722" y="3720"/>
                  </a:lnTo>
                  <a:lnTo>
                    <a:pt x="2720" y="3720"/>
                  </a:lnTo>
                  <a:lnTo>
                    <a:pt x="2720" y="3720"/>
                  </a:lnTo>
                  <a:lnTo>
                    <a:pt x="2720" y="3720"/>
                  </a:lnTo>
                  <a:lnTo>
                    <a:pt x="2720" y="3722"/>
                  </a:lnTo>
                  <a:lnTo>
                    <a:pt x="2718" y="3722"/>
                  </a:lnTo>
                  <a:lnTo>
                    <a:pt x="2716" y="3722"/>
                  </a:lnTo>
                  <a:lnTo>
                    <a:pt x="2716" y="3722"/>
                  </a:lnTo>
                  <a:lnTo>
                    <a:pt x="2716" y="3724"/>
                  </a:lnTo>
                  <a:lnTo>
                    <a:pt x="2714" y="3724"/>
                  </a:lnTo>
                  <a:lnTo>
                    <a:pt x="2714" y="3724"/>
                  </a:lnTo>
                  <a:lnTo>
                    <a:pt x="2710" y="3724"/>
                  </a:lnTo>
                  <a:lnTo>
                    <a:pt x="2710" y="3724"/>
                  </a:lnTo>
                  <a:lnTo>
                    <a:pt x="2710" y="3724"/>
                  </a:lnTo>
                  <a:lnTo>
                    <a:pt x="2710" y="3724"/>
                  </a:lnTo>
                  <a:lnTo>
                    <a:pt x="2708" y="3724"/>
                  </a:lnTo>
                  <a:lnTo>
                    <a:pt x="2708" y="3724"/>
                  </a:lnTo>
                  <a:lnTo>
                    <a:pt x="2708" y="3722"/>
                  </a:lnTo>
                  <a:lnTo>
                    <a:pt x="2704" y="3722"/>
                  </a:lnTo>
                  <a:lnTo>
                    <a:pt x="2704" y="3722"/>
                  </a:lnTo>
                  <a:lnTo>
                    <a:pt x="2702" y="3722"/>
                  </a:lnTo>
                  <a:lnTo>
                    <a:pt x="2702" y="3720"/>
                  </a:lnTo>
                  <a:lnTo>
                    <a:pt x="2700" y="3720"/>
                  </a:lnTo>
                  <a:lnTo>
                    <a:pt x="2698" y="3720"/>
                  </a:lnTo>
                  <a:lnTo>
                    <a:pt x="2696" y="3720"/>
                  </a:lnTo>
                  <a:lnTo>
                    <a:pt x="2696" y="3718"/>
                  </a:lnTo>
                  <a:lnTo>
                    <a:pt x="2696" y="3718"/>
                  </a:lnTo>
                  <a:lnTo>
                    <a:pt x="2696" y="3718"/>
                  </a:lnTo>
                  <a:lnTo>
                    <a:pt x="2694" y="3718"/>
                  </a:lnTo>
                  <a:lnTo>
                    <a:pt x="2694" y="3716"/>
                  </a:lnTo>
                  <a:lnTo>
                    <a:pt x="2694" y="3716"/>
                  </a:lnTo>
                  <a:lnTo>
                    <a:pt x="2694" y="3716"/>
                  </a:lnTo>
                  <a:lnTo>
                    <a:pt x="2692" y="3716"/>
                  </a:lnTo>
                  <a:lnTo>
                    <a:pt x="2692" y="3714"/>
                  </a:lnTo>
                  <a:lnTo>
                    <a:pt x="2690" y="3714"/>
                  </a:lnTo>
                  <a:lnTo>
                    <a:pt x="2690" y="3714"/>
                  </a:lnTo>
                  <a:lnTo>
                    <a:pt x="2690" y="3714"/>
                  </a:lnTo>
                  <a:lnTo>
                    <a:pt x="2688" y="3713"/>
                  </a:lnTo>
                  <a:lnTo>
                    <a:pt x="2688" y="3713"/>
                  </a:lnTo>
                  <a:lnTo>
                    <a:pt x="2688" y="3713"/>
                  </a:lnTo>
                  <a:lnTo>
                    <a:pt x="2686" y="3713"/>
                  </a:lnTo>
                  <a:lnTo>
                    <a:pt x="2686" y="3711"/>
                  </a:lnTo>
                  <a:lnTo>
                    <a:pt x="2686" y="3711"/>
                  </a:lnTo>
                  <a:lnTo>
                    <a:pt x="2686" y="3709"/>
                  </a:lnTo>
                  <a:lnTo>
                    <a:pt x="2684" y="3709"/>
                  </a:lnTo>
                  <a:lnTo>
                    <a:pt x="2684" y="3709"/>
                  </a:lnTo>
                  <a:lnTo>
                    <a:pt x="2682" y="3709"/>
                  </a:lnTo>
                  <a:lnTo>
                    <a:pt x="2682" y="3707"/>
                  </a:lnTo>
                  <a:lnTo>
                    <a:pt x="2680" y="3707"/>
                  </a:lnTo>
                  <a:lnTo>
                    <a:pt x="2678" y="3707"/>
                  </a:lnTo>
                  <a:lnTo>
                    <a:pt x="2676" y="3707"/>
                  </a:lnTo>
                  <a:lnTo>
                    <a:pt x="2676" y="3705"/>
                  </a:lnTo>
                  <a:lnTo>
                    <a:pt x="2676" y="3705"/>
                  </a:lnTo>
                  <a:lnTo>
                    <a:pt x="2674" y="3707"/>
                  </a:lnTo>
                  <a:lnTo>
                    <a:pt x="2674" y="3705"/>
                  </a:lnTo>
                  <a:lnTo>
                    <a:pt x="2672" y="3705"/>
                  </a:lnTo>
                  <a:lnTo>
                    <a:pt x="2672" y="3705"/>
                  </a:lnTo>
                  <a:lnTo>
                    <a:pt x="2672" y="3705"/>
                  </a:lnTo>
                  <a:lnTo>
                    <a:pt x="2672" y="3705"/>
                  </a:lnTo>
                  <a:lnTo>
                    <a:pt x="2670" y="3705"/>
                  </a:lnTo>
                  <a:lnTo>
                    <a:pt x="2670" y="3703"/>
                  </a:lnTo>
                  <a:lnTo>
                    <a:pt x="2664" y="3703"/>
                  </a:lnTo>
                  <a:lnTo>
                    <a:pt x="2664" y="3705"/>
                  </a:lnTo>
                  <a:lnTo>
                    <a:pt x="2662" y="3705"/>
                  </a:lnTo>
                  <a:lnTo>
                    <a:pt x="2662" y="3703"/>
                  </a:lnTo>
                  <a:lnTo>
                    <a:pt x="2662" y="3703"/>
                  </a:lnTo>
                  <a:lnTo>
                    <a:pt x="2662" y="3705"/>
                  </a:lnTo>
                  <a:lnTo>
                    <a:pt x="2660" y="3705"/>
                  </a:lnTo>
                  <a:lnTo>
                    <a:pt x="2660" y="3707"/>
                  </a:lnTo>
                  <a:lnTo>
                    <a:pt x="2660" y="3707"/>
                  </a:lnTo>
                  <a:lnTo>
                    <a:pt x="2660" y="3709"/>
                  </a:lnTo>
                  <a:lnTo>
                    <a:pt x="2658" y="3709"/>
                  </a:lnTo>
                  <a:lnTo>
                    <a:pt x="2658" y="3709"/>
                  </a:lnTo>
                  <a:lnTo>
                    <a:pt x="2658" y="3711"/>
                  </a:lnTo>
                  <a:lnTo>
                    <a:pt x="2656" y="3711"/>
                  </a:lnTo>
                  <a:lnTo>
                    <a:pt x="2656" y="3713"/>
                  </a:lnTo>
                  <a:lnTo>
                    <a:pt x="2656" y="3713"/>
                  </a:lnTo>
                  <a:lnTo>
                    <a:pt x="2656" y="3714"/>
                  </a:lnTo>
                  <a:lnTo>
                    <a:pt x="2654" y="3714"/>
                  </a:lnTo>
                  <a:lnTo>
                    <a:pt x="2652" y="3713"/>
                  </a:lnTo>
                  <a:lnTo>
                    <a:pt x="2650" y="3713"/>
                  </a:lnTo>
                  <a:lnTo>
                    <a:pt x="2648" y="3714"/>
                  </a:lnTo>
                  <a:lnTo>
                    <a:pt x="2648" y="3714"/>
                  </a:lnTo>
                  <a:lnTo>
                    <a:pt x="2646" y="3716"/>
                  </a:lnTo>
                  <a:lnTo>
                    <a:pt x="2646" y="3716"/>
                  </a:lnTo>
                  <a:lnTo>
                    <a:pt x="2644" y="3716"/>
                  </a:lnTo>
                  <a:lnTo>
                    <a:pt x="2644" y="3718"/>
                  </a:lnTo>
                  <a:lnTo>
                    <a:pt x="2642" y="3718"/>
                  </a:lnTo>
                  <a:lnTo>
                    <a:pt x="2642" y="3718"/>
                  </a:lnTo>
                  <a:lnTo>
                    <a:pt x="2642" y="3718"/>
                  </a:lnTo>
                  <a:lnTo>
                    <a:pt x="2642" y="3720"/>
                  </a:lnTo>
                  <a:lnTo>
                    <a:pt x="2640" y="3722"/>
                  </a:lnTo>
                  <a:lnTo>
                    <a:pt x="2640" y="3724"/>
                  </a:lnTo>
                  <a:lnTo>
                    <a:pt x="2639" y="3724"/>
                  </a:lnTo>
                  <a:lnTo>
                    <a:pt x="2639" y="3724"/>
                  </a:lnTo>
                  <a:lnTo>
                    <a:pt x="2639" y="3724"/>
                  </a:lnTo>
                  <a:lnTo>
                    <a:pt x="2637" y="3724"/>
                  </a:lnTo>
                  <a:lnTo>
                    <a:pt x="2637" y="3724"/>
                  </a:lnTo>
                  <a:lnTo>
                    <a:pt x="2631" y="3724"/>
                  </a:lnTo>
                  <a:lnTo>
                    <a:pt x="2631" y="3724"/>
                  </a:lnTo>
                  <a:lnTo>
                    <a:pt x="2629" y="3724"/>
                  </a:lnTo>
                  <a:lnTo>
                    <a:pt x="2629" y="3722"/>
                  </a:lnTo>
                  <a:lnTo>
                    <a:pt x="2625" y="3722"/>
                  </a:lnTo>
                  <a:lnTo>
                    <a:pt x="2625" y="3720"/>
                  </a:lnTo>
                  <a:lnTo>
                    <a:pt x="2625" y="3720"/>
                  </a:lnTo>
                  <a:lnTo>
                    <a:pt x="2625" y="3720"/>
                  </a:lnTo>
                  <a:lnTo>
                    <a:pt x="2623" y="3720"/>
                  </a:lnTo>
                  <a:lnTo>
                    <a:pt x="2623" y="3718"/>
                  </a:lnTo>
                  <a:lnTo>
                    <a:pt x="2623" y="3718"/>
                  </a:lnTo>
                  <a:lnTo>
                    <a:pt x="2623" y="3718"/>
                  </a:lnTo>
                  <a:lnTo>
                    <a:pt x="2621" y="3718"/>
                  </a:lnTo>
                  <a:lnTo>
                    <a:pt x="2621" y="3716"/>
                  </a:lnTo>
                  <a:lnTo>
                    <a:pt x="2621" y="3716"/>
                  </a:lnTo>
                  <a:lnTo>
                    <a:pt x="2619" y="3716"/>
                  </a:lnTo>
                  <a:lnTo>
                    <a:pt x="2619" y="3716"/>
                  </a:lnTo>
                  <a:lnTo>
                    <a:pt x="2619" y="3714"/>
                  </a:lnTo>
                  <a:lnTo>
                    <a:pt x="2617" y="3714"/>
                  </a:lnTo>
                  <a:lnTo>
                    <a:pt x="2617" y="3713"/>
                  </a:lnTo>
                  <a:lnTo>
                    <a:pt x="2615" y="3713"/>
                  </a:lnTo>
                  <a:lnTo>
                    <a:pt x="2615" y="3714"/>
                  </a:lnTo>
                  <a:lnTo>
                    <a:pt x="2613" y="3714"/>
                  </a:lnTo>
                  <a:lnTo>
                    <a:pt x="2613" y="3714"/>
                  </a:lnTo>
                  <a:lnTo>
                    <a:pt x="2613" y="3716"/>
                  </a:lnTo>
                  <a:lnTo>
                    <a:pt x="2611" y="3716"/>
                  </a:lnTo>
                  <a:lnTo>
                    <a:pt x="2611" y="3716"/>
                  </a:lnTo>
                  <a:lnTo>
                    <a:pt x="2611" y="3716"/>
                  </a:lnTo>
                  <a:lnTo>
                    <a:pt x="2611" y="3718"/>
                  </a:lnTo>
                  <a:lnTo>
                    <a:pt x="2609" y="3718"/>
                  </a:lnTo>
                  <a:lnTo>
                    <a:pt x="2609" y="3720"/>
                  </a:lnTo>
                  <a:lnTo>
                    <a:pt x="2607" y="3720"/>
                  </a:lnTo>
                  <a:lnTo>
                    <a:pt x="2607" y="3722"/>
                  </a:lnTo>
                  <a:lnTo>
                    <a:pt x="2603" y="3722"/>
                  </a:lnTo>
                  <a:lnTo>
                    <a:pt x="2603" y="3722"/>
                  </a:lnTo>
                  <a:lnTo>
                    <a:pt x="2601" y="3722"/>
                  </a:lnTo>
                  <a:lnTo>
                    <a:pt x="2601" y="3724"/>
                  </a:lnTo>
                  <a:lnTo>
                    <a:pt x="2601" y="3724"/>
                  </a:lnTo>
                  <a:lnTo>
                    <a:pt x="2601" y="3724"/>
                  </a:lnTo>
                  <a:lnTo>
                    <a:pt x="2599" y="3726"/>
                  </a:lnTo>
                  <a:lnTo>
                    <a:pt x="2599" y="3728"/>
                  </a:lnTo>
                  <a:lnTo>
                    <a:pt x="2597" y="3728"/>
                  </a:lnTo>
                  <a:lnTo>
                    <a:pt x="2597" y="3728"/>
                  </a:lnTo>
                  <a:lnTo>
                    <a:pt x="2595" y="3728"/>
                  </a:lnTo>
                  <a:lnTo>
                    <a:pt x="2595" y="3728"/>
                  </a:lnTo>
                  <a:lnTo>
                    <a:pt x="2595" y="3728"/>
                  </a:lnTo>
                  <a:lnTo>
                    <a:pt x="2593" y="3728"/>
                  </a:lnTo>
                  <a:lnTo>
                    <a:pt x="2593" y="3728"/>
                  </a:lnTo>
                  <a:lnTo>
                    <a:pt x="2591" y="3728"/>
                  </a:lnTo>
                  <a:lnTo>
                    <a:pt x="2591" y="3728"/>
                  </a:lnTo>
                  <a:lnTo>
                    <a:pt x="2589" y="3728"/>
                  </a:lnTo>
                  <a:lnTo>
                    <a:pt x="2589" y="3728"/>
                  </a:lnTo>
                  <a:lnTo>
                    <a:pt x="2585" y="3728"/>
                  </a:lnTo>
                  <a:lnTo>
                    <a:pt x="2585" y="3728"/>
                  </a:lnTo>
                  <a:lnTo>
                    <a:pt x="2585" y="3728"/>
                  </a:lnTo>
                  <a:lnTo>
                    <a:pt x="2585" y="3728"/>
                  </a:lnTo>
                  <a:lnTo>
                    <a:pt x="2583" y="3728"/>
                  </a:lnTo>
                  <a:lnTo>
                    <a:pt x="2583" y="3726"/>
                  </a:lnTo>
                  <a:lnTo>
                    <a:pt x="2575" y="3726"/>
                  </a:lnTo>
                  <a:lnTo>
                    <a:pt x="2575" y="3728"/>
                  </a:lnTo>
                  <a:lnTo>
                    <a:pt x="2575" y="3728"/>
                  </a:lnTo>
                  <a:lnTo>
                    <a:pt x="2573" y="3728"/>
                  </a:lnTo>
                  <a:lnTo>
                    <a:pt x="2573" y="3728"/>
                  </a:lnTo>
                  <a:lnTo>
                    <a:pt x="2573" y="3728"/>
                  </a:lnTo>
                  <a:lnTo>
                    <a:pt x="2571" y="3728"/>
                  </a:lnTo>
                  <a:lnTo>
                    <a:pt x="2571" y="3728"/>
                  </a:lnTo>
                  <a:lnTo>
                    <a:pt x="2569" y="3728"/>
                  </a:lnTo>
                  <a:lnTo>
                    <a:pt x="2569" y="3728"/>
                  </a:lnTo>
                  <a:lnTo>
                    <a:pt x="2567" y="3728"/>
                  </a:lnTo>
                  <a:lnTo>
                    <a:pt x="2567" y="3726"/>
                  </a:lnTo>
                  <a:lnTo>
                    <a:pt x="2567" y="3726"/>
                  </a:lnTo>
                  <a:lnTo>
                    <a:pt x="2567" y="3724"/>
                  </a:lnTo>
                  <a:lnTo>
                    <a:pt x="2565" y="3724"/>
                  </a:lnTo>
                  <a:lnTo>
                    <a:pt x="2565" y="3724"/>
                  </a:lnTo>
                  <a:lnTo>
                    <a:pt x="2563" y="3724"/>
                  </a:lnTo>
                  <a:lnTo>
                    <a:pt x="2563" y="3726"/>
                  </a:lnTo>
                  <a:lnTo>
                    <a:pt x="2561" y="3726"/>
                  </a:lnTo>
                  <a:lnTo>
                    <a:pt x="2561" y="3726"/>
                  </a:lnTo>
                  <a:lnTo>
                    <a:pt x="2561" y="3726"/>
                  </a:lnTo>
                  <a:lnTo>
                    <a:pt x="2561" y="3724"/>
                  </a:lnTo>
                  <a:lnTo>
                    <a:pt x="2559" y="3724"/>
                  </a:lnTo>
                  <a:lnTo>
                    <a:pt x="2559" y="3724"/>
                  </a:lnTo>
                  <a:lnTo>
                    <a:pt x="2559" y="3722"/>
                  </a:lnTo>
                  <a:lnTo>
                    <a:pt x="2557" y="3722"/>
                  </a:lnTo>
                  <a:lnTo>
                    <a:pt x="2557" y="3722"/>
                  </a:lnTo>
                  <a:lnTo>
                    <a:pt x="2555" y="3722"/>
                  </a:lnTo>
                  <a:lnTo>
                    <a:pt x="2555" y="3720"/>
                  </a:lnTo>
                  <a:lnTo>
                    <a:pt x="2553" y="3720"/>
                  </a:lnTo>
                  <a:lnTo>
                    <a:pt x="2553" y="3720"/>
                  </a:lnTo>
                  <a:lnTo>
                    <a:pt x="2555" y="3720"/>
                  </a:lnTo>
                  <a:lnTo>
                    <a:pt x="2555" y="3716"/>
                  </a:lnTo>
                  <a:lnTo>
                    <a:pt x="2553" y="3716"/>
                  </a:lnTo>
                  <a:lnTo>
                    <a:pt x="2553" y="3716"/>
                  </a:lnTo>
                  <a:lnTo>
                    <a:pt x="2553" y="3716"/>
                  </a:lnTo>
                  <a:lnTo>
                    <a:pt x="2553" y="3714"/>
                  </a:lnTo>
                  <a:lnTo>
                    <a:pt x="2553" y="3714"/>
                  </a:lnTo>
                  <a:lnTo>
                    <a:pt x="2553" y="3714"/>
                  </a:lnTo>
                  <a:lnTo>
                    <a:pt x="2551" y="3714"/>
                  </a:lnTo>
                  <a:lnTo>
                    <a:pt x="2549" y="3713"/>
                  </a:lnTo>
                  <a:lnTo>
                    <a:pt x="2549" y="3711"/>
                  </a:lnTo>
                  <a:lnTo>
                    <a:pt x="2547" y="3711"/>
                  </a:lnTo>
                  <a:lnTo>
                    <a:pt x="2545" y="3709"/>
                  </a:lnTo>
                  <a:lnTo>
                    <a:pt x="2545" y="3709"/>
                  </a:lnTo>
                  <a:lnTo>
                    <a:pt x="2545" y="3709"/>
                  </a:lnTo>
                  <a:lnTo>
                    <a:pt x="2545" y="3709"/>
                  </a:lnTo>
                  <a:lnTo>
                    <a:pt x="2541" y="3709"/>
                  </a:lnTo>
                  <a:lnTo>
                    <a:pt x="2541" y="3707"/>
                  </a:lnTo>
                  <a:lnTo>
                    <a:pt x="2539" y="3707"/>
                  </a:lnTo>
                  <a:lnTo>
                    <a:pt x="2539" y="3707"/>
                  </a:lnTo>
                  <a:lnTo>
                    <a:pt x="2537" y="3707"/>
                  </a:lnTo>
                  <a:lnTo>
                    <a:pt x="2537" y="3705"/>
                  </a:lnTo>
                  <a:lnTo>
                    <a:pt x="2537" y="3705"/>
                  </a:lnTo>
                  <a:lnTo>
                    <a:pt x="2537" y="3703"/>
                  </a:lnTo>
                  <a:lnTo>
                    <a:pt x="2536" y="3703"/>
                  </a:lnTo>
                  <a:lnTo>
                    <a:pt x="2536" y="3701"/>
                  </a:lnTo>
                  <a:lnTo>
                    <a:pt x="2536" y="3701"/>
                  </a:lnTo>
                  <a:lnTo>
                    <a:pt x="2534" y="3701"/>
                  </a:lnTo>
                  <a:lnTo>
                    <a:pt x="2534" y="3699"/>
                  </a:lnTo>
                  <a:lnTo>
                    <a:pt x="2534" y="3699"/>
                  </a:lnTo>
                  <a:lnTo>
                    <a:pt x="2534" y="3699"/>
                  </a:lnTo>
                  <a:lnTo>
                    <a:pt x="2532" y="3699"/>
                  </a:lnTo>
                  <a:lnTo>
                    <a:pt x="2534" y="3699"/>
                  </a:lnTo>
                  <a:lnTo>
                    <a:pt x="2534" y="3697"/>
                  </a:lnTo>
                  <a:lnTo>
                    <a:pt x="2532" y="3697"/>
                  </a:lnTo>
                  <a:lnTo>
                    <a:pt x="2532" y="3695"/>
                  </a:lnTo>
                  <a:lnTo>
                    <a:pt x="2532" y="3695"/>
                  </a:lnTo>
                  <a:lnTo>
                    <a:pt x="2532" y="3695"/>
                  </a:lnTo>
                  <a:lnTo>
                    <a:pt x="2532" y="3693"/>
                  </a:lnTo>
                  <a:lnTo>
                    <a:pt x="2530" y="3693"/>
                  </a:lnTo>
                  <a:lnTo>
                    <a:pt x="2530" y="3693"/>
                  </a:lnTo>
                  <a:lnTo>
                    <a:pt x="2530" y="3693"/>
                  </a:lnTo>
                  <a:lnTo>
                    <a:pt x="2530" y="3691"/>
                  </a:lnTo>
                  <a:lnTo>
                    <a:pt x="2530" y="3691"/>
                  </a:lnTo>
                  <a:lnTo>
                    <a:pt x="2530" y="3689"/>
                  </a:lnTo>
                  <a:lnTo>
                    <a:pt x="2532" y="3689"/>
                  </a:lnTo>
                  <a:lnTo>
                    <a:pt x="2532" y="3681"/>
                  </a:lnTo>
                  <a:lnTo>
                    <a:pt x="2530" y="3681"/>
                  </a:lnTo>
                  <a:lnTo>
                    <a:pt x="2530" y="3679"/>
                  </a:lnTo>
                  <a:lnTo>
                    <a:pt x="2530" y="3679"/>
                  </a:lnTo>
                  <a:lnTo>
                    <a:pt x="2530" y="3675"/>
                  </a:lnTo>
                  <a:lnTo>
                    <a:pt x="2530" y="3673"/>
                  </a:lnTo>
                  <a:lnTo>
                    <a:pt x="2530" y="3673"/>
                  </a:lnTo>
                  <a:lnTo>
                    <a:pt x="2530" y="3671"/>
                  </a:lnTo>
                  <a:lnTo>
                    <a:pt x="2530" y="3671"/>
                  </a:lnTo>
                  <a:lnTo>
                    <a:pt x="2530" y="3671"/>
                  </a:lnTo>
                  <a:lnTo>
                    <a:pt x="2532" y="3669"/>
                  </a:lnTo>
                  <a:lnTo>
                    <a:pt x="2530" y="3667"/>
                  </a:lnTo>
                  <a:lnTo>
                    <a:pt x="2530" y="3667"/>
                  </a:lnTo>
                  <a:lnTo>
                    <a:pt x="2530" y="3665"/>
                  </a:lnTo>
                  <a:lnTo>
                    <a:pt x="2530" y="3665"/>
                  </a:lnTo>
                  <a:lnTo>
                    <a:pt x="2528" y="3665"/>
                  </a:lnTo>
                  <a:lnTo>
                    <a:pt x="2528" y="3663"/>
                  </a:lnTo>
                  <a:lnTo>
                    <a:pt x="2528" y="3663"/>
                  </a:lnTo>
                  <a:lnTo>
                    <a:pt x="2528" y="3661"/>
                  </a:lnTo>
                  <a:lnTo>
                    <a:pt x="2528" y="3661"/>
                  </a:lnTo>
                  <a:lnTo>
                    <a:pt x="2528" y="3661"/>
                  </a:lnTo>
                  <a:lnTo>
                    <a:pt x="2526" y="3661"/>
                  </a:lnTo>
                  <a:lnTo>
                    <a:pt x="2526" y="3659"/>
                  </a:lnTo>
                  <a:lnTo>
                    <a:pt x="2526" y="3657"/>
                  </a:lnTo>
                  <a:lnTo>
                    <a:pt x="2526" y="3657"/>
                  </a:lnTo>
                  <a:lnTo>
                    <a:pt x="2526" y="3657"/>
                  </a:lnTo>
                  <a:lnTo>
                    <a:pt x="2526" y="3655"/>
                  </a:lnTo>
                  <a:lnTo>
                    <a:pt x="2524" y="3655"/>
                  </a:lnTo>
                  <a:lnTo>
                    <a:pt x="2524" y="3653"/>
                  </a:lnTo>
                  <a:lnTo>
                    <a:pt x="2524" y="3653"/>
                  </a:lnTo>
                  <a:lnTo>
                    <a:pt x="2524" y="3653"/>
                  </a:lnTo>
                  <a:lnTo>
                    <a:pt x="2514" y="3653"/>
                  </a:lnTo>
                  <a:lnTo>
                    <a:pt x="2514" y="3653"/>
                  </a:lnTo>
                  <a:lnTo>
                    <a:pt x="2506" y="3653"/>
                  </a:lnTo>
                  <a:lnTo>
                    <a:pt x="2506" y="3653"/>
                  </a:lnTo>
                  <a:lnTo>
                    <a:pt x="2506" y="3653"/>
                  </a:lnTo>
                  <a:lnTo>
                    <a:pt x="2506" y="3651"/>
                  </a:lnTo>
                  <a:lnTo>
                    <a:pt x="2502" y="3651"/>
                  </a:lnTo>
                  <a:lnTo>
                    <a:pt x="2500" y="3651"/>
                  </a:lnTo>
                  <a:lnTo>
                    <a:pt x="2500" y="3651"/>
                  </a:lnTo>
                  <a:lnTo>
                    <a:pt x="2500" y="3653"/>
                  </a:lnTo>
                  <a:lnTo>
                    <a:pt x="2498" y="3651"/>
                  </a:lnTo>
                  <a:lnTo>
                    <a:pt x="2498" y="3651"/>
                  </a:lnTo>
                  <a:lnTo>
                    <a:pt x="2498" y="3651"/>
                  </a:lnTo>
                  <a:lnTo>
                    <a:pt x="2498" y="3649"/>
                  </a:lnTo>
                  <a:lnTo>
                    <a:pt x="2496" y="3649"/>
                  </a:lnTo>
                  <a:lnTo>
                    <a:pt x="2496" y="3647"/>
                  </a:lnTo>
                  <a:lnTo>
                    <a:pt x="2496" y="3647"/>
                  </a:lnTo>
                  <a:lnTo>
                    <a:pt x="2496" y="3647"/>
                  </a:lnTo>
                  <a:lnTo>
                    <a:pt x="2494" y="3647"/>
                  </a:lnTo>
                  <a:lnTo>
                    <a:pt x="2494" y="3645"/>
                  </a:lnTo>
                  <a:lnTo>
                    <a:pt x="2492" y="3645"/>
                  </a:lnTo>
                  <a:lnTo>
                    <a:pt x="2492" y="3645"/>
                  </a:lnTo>
                  <a:lnTo>
                    <a:pt x="2490" y="3643"/>
                  </a:lnTo>
                  <a:lnTo>
                    <a:pt x="2490" y="3641"/>
                  </a:lnTo>
                  <a:lnTo>
                    <a:pt x="2490" y="3641"/>
                  </a:lnTo>
                  <a:lnTo>
                    <a:pt x="2490" y="3641"/>
                  </a:lnTo>
                  <a:lnTo>
                    <a:pt x="2488" y="3641"/>
                  </a:lnTo>
                  <a:lnTo>
                    <a:pt x="2488" y="3639"/>
                  </a:lnTo>
                  <a:lnTo>
                    <a:pt x="2484" y="3639"/>
                  </a:lnTo>
                  <a:lnTo>
                    <a:pt x="2484" y="3637"/>
                  </a:lnTo>
                  <a:lnTo>
                    <a:pt x="2484" y="3637"/>
                  </a:lnTo>
                  <a:lnTo>
                    <a:pt x="2482" y="3635"/>
                  </a:lnTo>
                  <a:lnTo>
                    <a:pt x="2480" y="3635"/>
                  </a:lnTo>
                  <a:lnTo>
                    <a:pt x="2480" y="3635"/>
                  </a:lnTo>
                  <a:lnTo>
                    <a:pt x="2476" y="3635"/>
                  </a:lnTo>
                  <a:lnTo>
                    <a:pt x="2476" y="3635"/>
                  </a:lnTo>
                  <a:lnTo>
                    <a:pt x="2474" y="3635"/>
                  </a:lnTo>
                  <a:lnTo>
                    <a:pt x="2474" y="3637"/>
                  </a:lnTo>
                  <a:lnTo>
                    <a:pt x="2474" y="3635"/>
                  </a:lnTo>
                  <a:lnTo>
                    <a:pt x="2472" y="3635"/>
                  </a:lnTo>
                  <a:lnTo>
                    <a:pt x="2472" y="3635"/>
                  </a:lnTo>
                  <a:lnTo>
                    <a:pt x="2472" y="3635"/>
                  </a:lnTo>
                  <a:lnTo>
                    <a:pt x="2472" y="3633"/>
                  </a:lnTo>
                  <a:lnTo>
                    <a:pt x="2470" y="3633"/>
                  </a:lnTo>
                  <a:lnTo>
                    <a:pt x="2470" y="3631"/>
                  </a:lnTo>
                  <a:lnTo>
                    <a:pt x="2466" y="3631"/>
                  </a:lnTo>
                  <a:lnTo>
                    <a:pt x="2466" y="3633"/>
                  </a:lnTo>
                  <a:lnTo>
                    <a:pt x="2464" y="3633"/>
                  </a:lnTo>
                  <a:lnTo>
                    <a:pt x="2464" y="3633"/>
                  </a:lnTo>
                  <a:lnTo>
                    <a:pt x="2462" y="3633"/>
                  </a:lnTo>
                  <a:lnTo>
                    <a:pt x="2458" y="3633"/>
                  </a:lnTo>
                  <a:lnTo>
                    <a:pt x="2458" y="3633"/>
                  </a:lnTo>
                  <a:lnTo>
                    <a:pt x="2456" y="3633"/>
                  </a:lnTo>
                  <a:lnTo>
                    <a:pt x="2456" y="3629"/>
                  </a:lnTo>
                  <a:lnTo>
                    <a:pt x="2454" y="3629"/>
                  </a:lnTo>
                  <a:lnTo>
                    <a:pt x="2454" y="3627"/>
                  </a:lnTo>
                  <a:lnTo>
                    <a:pt x="2454" y="3627"/>
                  </a:lnTo>
                  <a:lnTo>
                    <a:pt x="2454" y="3625"/>
                  </a:lnTo>
                  <a:lnTo>
                    <a:pt x="2452" y="3625"/>
                  </a:lnTo>
                  <a:lnTo>
                    <a:pt x="2452" y="3623"/>
                  </a:lnTo>
                  <a:lnTo>
                    <a:pt x="2450" y="3623"/>
                  </a:lnTo>
                  <a:lnTo>
                    <a:pt x="2450" y="3621"/>
                  </a:lnTo>
                  <a:lnTo>
                    <a:pt x="2444" y="3621"/>
                  </a:lnTo>
                  <a:lnTo>
                    <a:pt x="2444" y="3623"/>
                  </a:lnTo>
                  <a:lnTo>
                    <a:pt x="2438" y="3623"/>
                  </a:lnTo>
                  <a:lnTo>
                    <a:pt x="2436" y="3621"/>
                  </a:lnTo>
                  <a:lnTo>
                    <a:pt x="2432" y="3621"/>
                  </a:lnTo>
                  <a:lnTo>
                    <a:pt x="2432" y="3617"/>
                  </a:lnTo>
                  <a:lnTo>
                    <a:pt x="2432" y="3615"/>
                  </a:lnTo>
                  <a:lnTo>
                    <a:pt x="2432" y="3613"/>
                  </a:lnTo>
                  <a:lnTo>
                    <a:pt x="2431" y="3613"/>
                  </a:lnTo>
                  <a:lnTo>
                    <a:pt x="2431" y="3613"/>
                  </a:lnTo>
                  <a:lnTo>
                    <a:pt x="2431" y="3613"/>
                  </a:lnTo>
                  <a:lnTo>
                    <a:pt x="2429" y="3611"/>
                  </a:lnTo>
                  <a:lnTo>
                    <a:pt x="2427" y="3611"/>
                  </a:lnTo>
                  <a:lnTo>
                    <a:pt x="2427" y="3609"/>
                  </a:lnTo>
                  <a:lnTo>
                    <a:pt x="2427" y="3609"/>
                  </a:lnTo>
                  <a:lnTo>
                    <a:pt x="2427" y="3609"/>
                  </a:lnTo>
                  <a:lnTo>
                    <a:pt x="2419" y="3609"/>
                  </a:lnTo>
                  <a:lnTo>
                    <a:pt x="2419" y="3608"/>
                  </a:lnTo>
                  <a:lnTo>
                    <a:pt x="2417" y="3608"/>
                  </a:lnTo>
                  <a:lnTo>
                    <a:pt x="2415" y="3608"/>
                  </a:lnTo>
                  <a:lnTo>
                    <a:pt x="2413" y="3608"/>
                  </a:lnTo>
                  <a:lnTo>
                    <a:pt x="2413" y="3606"/>
                  </a:lnTo>
                  <a:lnTo>
                    <a:pt x="2413" y="3604"/>
                  </a:lnTo>
                  <a:lnTo>
                    <a:pt x="2413" y="3602"/>
                  </a:lnTo>
                  <a:lnTo>
                    <a:pt x="2411" y="3602"/>
                  </a:lnTo>
                  <a:lnTo>
                    <a:pt x="2411" y="3602"/>
                  </a:lnTo>
                  <a:lnTo>
                    <a:pt x="2411" y="3600"/>
                  </a:lnTo>
                  <a:lnTo>
                    <a:pt x="2409" y="3600"/>
                  </a:lnTo>
                  <a:lnTo>
                    <a:pt x="2409" y="3600"/>
                  </a:lnTo>
                  <a:lnTo>
                    <a:pt x="2407" y="3600"/>
                  </a:lnTo>
                  <a:lnTo>
                    <a:pt x="2407" y="3598"/>
                  </a:lnTo>
                  <a:lnTo>
                    <a:pt x="2407" y="3598"/>
                  </a:lnTo>
                  <a:lnTo>
                    <a:pt x="2407" y="3598"/>
                  </a:lnTo>
                  <a:lnTo>
                    <a:pt x="2405" y="3598"/>
                  </a:lnTo>
                  <a:lnTo>
                    <a:pt x="2405" y="3596"/>
                  </a:lnTo>
                  <a:lnTo>
                    <a:pt x="2405" y="3596"/>
                  </a:lnTo>
                  <a:lnTo>
                    <a:pt x="2405" y="3596"/>
                  </a:lnTo>
                  <a:lnTo>
                    <a:pt x="2403" y="3596"/>
                  </a:lnTo>
                  <a:lnTo>
                    <a:pt x="2403" y="3594"/>
                  </a:lnTo>
                  <a:lnTo>
                    <a:pt x="2403" y="3592"/>
                  </a:lnTo>
                  <a:lnTo>
                    <a:pt x="2401" y="3592"/>
                  </a:lnTo>
                  <a:lnTo>
                    <a:pt x="2401" y="3592"/>
                  </a:lnTo>
                  <a:lnTo>
                    <a:pt x="2399" y="3592"/>
                  </a:lnTo>
                  <a:lnTo>
                    <a:pt x="2399" y="3590"/>
                  </a:lnTo>
                  <a:lnTo>
                    <a:pt x="2401" y="3590"/>
                  </a:lnTo>
                  <a:lnTo>
                    <a:pt x="2401" y="3588"/>
                  </a:lnTo>
                  <a:lnTo>
                    <a:pt x="2401" y="3588"/>
                  </a:lnTo>
                  <a:lnTo>
                    <a:pt x="2401" y="3586"/>
                  </a:lnTo>
                  <a:lnTo>
                    <a:pt x="2403" y="3586"/>
                  </a:lnTo>
                  <a:lnTo>
                    <a:pt x="2403" y="3586"/>
                  </a:lnTo>
                  <a:lnTo>
                    <a:pt x="2403" y="3586"/>
                  </a:lnTo>
                  <a:lnTo>
                    <a:pt x="2403" y="3586"/>
                  </a:lnTo>
                  <a:lnTo>
                    <a:pt x="2405" y="3586"/>
                  </a:lnTo>
                  <a:lnTo>
                    <a:pt x="2405" y="3586"/>
                  </a:lnTo>
                  <a:lnTo>
                    <a:pt x="2405" y="3586"/>
                  </a:lnTo>
                  <a:lnTo>
                    <a:pt x="2407" y="3586"/>
                  </a:lnTo>
                  <a:lnTo>
                    <a:pt x="2407" y="3586"/>
                  </a:lnTo>
                  <a:lnTo>
                    <a:pt x="2409" y="3586"/>
                  </a:lnTo>
                  <a:lnTo>
                    <a:pt x="2411" y="3586"/>
                  </a:lnTo>
                  <a:lnTo>
                    <a:pt x="2411" y="3586"/>
                  </a:lnTo>
                  <a:lnTo>
                    <a:pt x="2415" y="3586"/>
                  </a:lnTo>
                  <a:lnTo>
                    <a:pt x="2415" y="3588"/>
                  </a:lnTo>
                  <a:lnTo>
                    <a:pt x="2417" y="3588"/>
                  </a:lnTo>
                  <a:lnTo>
                    <a:pt x="2417" y="3588"/>
                  </a:lnTo>
                  <a:lnTo>
                    <a:pt x="2419" y="3588"/>
                  </a:lnTo>
                  <a:lnTo>
                    <a:pt x="2419" y="3588"/>
                  </a:lnTo>
                  <a:lnTo>
                    <a:pt x="2419" y="3586"/>
                  </a:lnTo>
                  <a:lnTo>
                    <a:pt x="2421" y="3586"/>
                  </a:lnTo>
                  <a:lnTo>
                    <a:pt x="2421" y="3586"/>
                  </a:lnTo>
                  <a:lnTo>
                    <a:pt x="2419" y="3586"/>
                  </a:lnTo>
                  <a:lnTo>
                    <a:pt x="2419" y="3584"/>
                  </a:lnTo>
                  <a:lnTo>
                    <a:pt x="2417" y="3584"/>
                  </a:lnTo>
                  <a:lnTo>
                    <a:pt x="2417" y="3584"/>
                  </a:lnTo>
                  <a:lnTo>
                    <a:pt x="2413" y="3584"/>
                  </a:lnTo>
                  <a:lnTo>
                    <a:pt x="2413" y="3582"/>
                  </a:lnTo>
                  <a:lnTo>
                    <a:pt x="2413" y="3582"/>
                  </a:lnTo>
                  <a:lnTo>
                    <a:pt x="2413" y="3582"/>
                  </a:lnTo>
                  <a:lnTo>
                    <a:pt x="2411" y="3582"/>
                  </a:lnTo>
                  <a:lnTo>
                    <a:pt x="2411" y="3580"/>
                  </a:lnTo>
                  <a:lnTo>
                    <a:pt x="2411" y="3582"/>
                  </a:lnTo>
                  <a:lnTo>
                    <a:pt x="2409" y="3580"/>
                  </a:lnTo>
                  <a:lnTo>
                    <a:pt x="2409" y="3580"/>
                  </a:lnTo>
                  <a:lnTo>
                    <a:pt x="2409" y="3578"/>
                  </a:lnTo>
                  <a:lnTo>
                    <a:pt x="2409" y="3578"/>
                  </a:lnTo>
                  <a:lnTo>
                    <a:pt x="2407" y="3578"/>
                  </a:lnTo>
                  <a:lnTo>
                    <a:pt x="2407" y="3576"/>
                  </a:lnTo>
                  <a:lnTo>
                    <a:pt x="2405" y="3576"/>
                  </a:lnTo>
                  <a:lnTo>
                    <a:pt x="2405" y="3576"/>
                  </a:lnTo>
                  <a:lnTo>
                    <a:pt x="2403" y="3576"/>
                  </a:lnTo>
                  <a:lnTo>
                    <a:pt x="2403" y="3576"/>
                  </a:lnTo>
                  <a:lnTo>
                    <a:pt x="2401" y="3576"/>
                  </a:lnTo>
                  <a:lnTo>
                    <a:pt x="2401" y="3574"/>
                  </a:lnTo>
                  <a:lnTo>
                    <a:pt x="2397" y="3574"/>
                  </a:lnTo>
                  <a:lnTo>
                    <a:pt x="2397" y="3574"/>
                  </a:lnTo>
                  <a:lnTo>
                    <a:pt x="2395" y="3574"/>
                  </a:lnTo>
                  <a:lnTo>
                    <a:pt x="2395" y="3572"/>
                  </a:lnTo>
                  <a:lnTo>
                    <a:pt x="2395" y="3572"/>
                  </a:lnTo>
                  <a:lnTo>
                    <a:pt x="2395" y="3574"/>
                  </a:lnTo>
                  <a:lnTo>
                    <a:pt x="2391" y="3574"/>
                  </a:lnTo>
                  <a:lnTo>
                    <a:pt x="2389" y="3572"/>
                  </a:lnTo>
                  <a:lnTo>
                    <a:pt x="2385" y="3572"/>
                  </a:lnTo>
                  <a:lnTo>
                    <a:pt x="2385" y="3572"/>
                  </a:lnTo>
                  <a:lnTo>
                    <a:pt x="2383" y="3572"/>
                  </a:lnTo>
                  <a:lnTo>
                    <a:pt x="2383" y="3570"/>
                  </a:lnTo>
                  <a:lnTo>
                    <a:pt x="2379" y="3570"/>
                  </a:lnTo>
                  <a:lnTo>
                    <a:pt x="2379" y="3570"/>
                  </a:lnTo>
                  <a:lnTo>
                    <a:pt x="2377" y="3570"/>
                  </a:lnTo>
                  <a:lnTo>
                    <a:pt x="2377" y="3568"/>
                  </a:lnTo>
                  <a:lnTo>
                    <a:pt x="2373" y="3568"/>
                  </a:lnTo>
                  <a:lnTo>
                    <a:pt x="2373" y="3570"/>
                  </a:lnTo>
                  <a:lnTo>
                    <a:pt x="2371" y="3570"/>
                  </a:lnTo>
                  <a:lnTo>
                    <a:pt x="2371" y="3568"/>
                  </a:lnTo>
                  <a:lnTo>
                    <a:pt x="2371" y="3568"/>
                  </a:lnTo>
                  <a:lnTo>
                    <a:pt x="2367" y="3568"/>
                  </a:lnTo>
                  <a:lnTo>
                    <a:pt x="2367" y="3566"/>
                  </a:lnTo>
                  <a:lnTo>
                    <a:pt x="2367" y="3566"/>
                  </a:lnTo>
                  <a:lnTo>
                    <a:pt x="2367" y="3568"/>
                  </a:lnTo>
                  <a:lnTo>
                    <a:pt x="2365" y="3568"/>
                  </a:lnTo>
                  <a:lnTo>
                    <a:pt x="2365" y="3566"/>
                  </a:lnTo>
                  <a:lnTo>
                    <a:pt x="2365" y="3566"/>
                  </a:lnTo>
                  <a:lnTo>
                    <a:pt x="2363" y="3566"/>
                  </a:lnTo>
                  <a:lnTo>
                    <a:pt x="2363" y="3564"/>
                  </a:lnTo>
                  <a:lnTo>
                    <a:pt x="2363" y="3564"/>
                  </a:lnTo>
                  <a:lnTo>
                    <a:pt x="2363" y="3562"/>
                  </a:lnTo>
                  <a:lnTo>
                    <a:pt x="2361" y="3562"/>
                  </a:lnTo>
                  <a:lnTo>
                    <a:pt x="2361" y="3562"/>
                  </a:lnTo>
                  <a:lnTo>
                    <a:pt x="2361" y="3562"/>
                  </a:lnTo>
                  <a:lnTo>
                    <a:pt x="2359" y="3562"/>
                  </a:lnTo>
                  <a:lnTo>
                    <a:pt x="2359" y="3564"/>
                  </a:lnTo>
                  <a:lnTo>
                    <a:pt x="2359" y="3562"/>
                  </a:lnTo>
                  <a:lnTo>
                    <a:pt x="2355" y="3562"/>
                  </a:lnTo>
                  <a:lnTo>
                    <a:pt x="2355" y="3562"/>
                  </a:lnTo>
                  <a:lnTo>
                    <a:pt x="2355" y="3562"/>
                  </a:lnTo>
                  <a:lnTo>
                    <a:pt x="2355" y="3562"/>
                  </a:lnTo>
                  <a:lnTo>
                    <a:pt x="2353" y="3562"/>
                  </a:lnTo>
                  <a:lnTo>
                    <a:pt x="2353" y="3562"/>
                  </a:lnTo>
                  <a:lnTo>
                    <a:pt x="2351" y="3562"/>
                  </a:lnTo>
                  <a:lnTo>
                    <a:pt x="2351" y="3562"/>
                  </a:lnTo>
                  <a:lnTo>
                    <a:pt x="2351" y="3562"/>
                  </a:lnTo>
                  <a:lnTo>
                    <a:pt x="2349" y="3560"/>
                  </a:lnTo>
                  <a:lnTo>
                    <a:pt x="2343" y="3560"/>
                  </a:lnTo>
                  <a:lnTo>
                    <a:pt x="2343" y="3560"/>
                  </a:lnTo>
                  <a:lnTo>
                    <a:pt x="2339" y="3560"/>
                  </a:lnTo>
                  <a:lnTo>
                    <a:pt x="2339" y="3560"/>
                  </a:lnTo>
                  <a:lnTo>
                    <a:pt x="2337" y="3560"/>
                  </a:lnTo>
                  <a:lnTo>
                    <a:pt x="2337" y="3562"/>
                  </a:lnTo>
                  <a:lnTo>
                    <a:pt x="2335" y="3562"/>
                  </a:lnTo>
                  <a:lnTo>
                    <a:pt x="2335" y="3562"/>
                  </a:lnTo>
                  <a:lnTo>
                    <a:pt x="2333" y="3564"/>
                  </a:lnTo>
                  <a:lnTo>
                    <a:pt x="2333" y="3562"/>
                  </a:lnTo>
                  <a:lnTo>
                    <a:pt x="2333" y="3562"/>
                  </a:lnTo>
                  <a:lnTo>
                    <a:pt x="2333" y="3564"/>
                  </a:lnTo>
                  <a:lnTo>
                    <a:pt x="2331" y="3564"/>
                  </a:lnTo>
                  <a:lnTo>
                    <a:pt x="2331" y="3564"/>
                  </a:lnTo>
                  <a:lnTo>
                    <a:pt x="2331" y="3564"/>
                  </a:lnTo>
                  <a:lnTo>
                    <a:pt x="2331" y="3566"/>
                  </a:lnTo>
                  <a:lnTo>
                    <a:pt x="2329" y="3566"/>
                  </a:lnTo>
                  <a:lnTo>
                    <a:pt x="2329" y="3568"/>
                  </a:lnTo>
                  <a:lnTo>
                    <a:pt x="2329" y="3566"/>
                  </a:lnTo>
                  <a:lnTo>
                    <a:pt x="2326" y="3566"/>
                  </a:lnTo>
                  <a:lnTo>
                    <a:pt x="2326" y="3566"/>
                  </a:lnTo>
                  <a:lnTo>
                    <a:pt x="2324" y="3566"/>
                  </a:lnTo>
                  <a:lnTo>
                    <a:pt x="2324" y="3564"/>
                  </a:lnTo>
                  <a:lnTo>
                    <a:pt x="2322" y="3564"/>
                  </a:lnTo>
                  <a:lnTo>
                    <a:pt x="2322" y="3564"/>
                  </a:lnTo>
                  <a:lnTo>
                    <a:pt x="2320" y="3564"/>
                  </a:lnTo>
                  <a:lnTo>
                    <a:pt x="2320" y="3562"/>
                  </a:lnTo>
                  <a:lnTo>
                    <a:pt x="2318" y="3562"/>
                  </a:lnTo>
                  <a:lnTo>
                    <a:pt x="2318" y="3562"/>
                  </a:lnTo>
                  <a:lnTo>
                    <a:pt x="2316" y="3562"/>
                  </a:lnTo>
                  <a:lnTo>
                    <a:pt x="2316" y="3560"/>
                  </a:lnTo>
                  <a:lnTo>
                    <a:pt x="2314" y="3560"/>
                  </a:lnTo>
                  <a:lnTo>
                    <a:pt x="2314" y="3560"/>
                  </a:lnTo>
                  <a:lnTo>
                    <a:pt x="2312" y="3560"/>
                  </a:lnTo>
                  <a:lnTo>
                    <a:pt x="2312" y="3558"/>
                  </a:lnTo>
                  <a:lnTo>
                    <a:pt x="2312" y="3558"/>
                  </a:lnTo>
                  <a:lnTo>
                    <a:pt x="2310" y="3558"/>
                  </a:lnTo>
                  <a:lnTo>
                    <a:pt x="2310" y="3560"/>
                  </a:lnTo>
                  <a:lnTo>
                    <a:pt x="2308" y="3560"/>
                  </a:lnTo>
                  <a:lnTo>
                    <a:pt x="2306" y="3560"/>
                  </a:lnTo>
                  <a:lnTo>
                    <a:pt x="2306" y="3560"/>
                  </a:lnTo>
                  <a:lnTo>
                    <a:pt x="2304" y="3562"/>
                  </a:lnTo>
                  <a:lnTo>
                    <a:pt x="2304" y="3562"/>
                  </a:lnTo>
                  <a:lnTo>
                    <a:pt x="2302" y="3562"/>
                  </a:lnTo>
                  <a:lnTo>
                    <a:pt x="2302" y="3562"/>
                  </a:lnTo>
                  <a:lnTo>
                    <a:pt x="2300" y="3562"/>
                  </a:lnTo>
                  <a:lnTo>
                    <a:pt x="2300" y="3560"/>
                  </a:lnTo>
                  <a:lnTo>
                    <a:pt x="2300" y="3560"/>
                  </a:lnTo>
                  <a:lnTo>
                    <a:pt x="2298" y="3558"/>
                  </a:lnTo>
                  <a:lnTo>
                    <a:pt x="2296" y="3558"/>
                  </a:lnTo>
                  <a:lnTo>
                    <a:pt x="2296" y="3558"/>
                  </a:lnTo>
                  <a:lnTo>
                    <a:pt x="2292" y="3558"/>
                  </a:lnTo>
                  <a:lnTo>
                    <a:pt x="2292" y="3558"/>
                  </a:lnTo>
                  <a:lnTo>
                    <a:pt x="2286" y="3558"/>
                  </a:lnTo>
                  <a:lnTo>
                    <a:pt x="2284" y="3556"/>
                  </a:lnTo>
                  <a:lnTo>
                    <a:pt x="2282" y="3556"/>
                  </a:lnTo>
                  <a:lnTo>
                    <a:pt x="2280" y="3554"/>
                  </a:lnTo>
                  <a:lnTo>
                    <a:pt x="2278" y="3554"/>
                  </a:lnTo>
                  <a:lnTo>
                    <a:pt x="2278" y="3554"/>
                  </a:lnTo>
                  <a:lnTo>
                    <a:pt x="2278" y="3554"/>
                  </a:lnTo>
                  <a:lnTo>
                    <a:pt x="2278" y="3552"/>
                  </a:lnTo>
                  <a:lnTo>
                    <a:pt x="2272" y="3552"/>
                  </a:lnTo>
                  <a:lnTo>
                    <a:pt x="2272" y="3552"/>
                  </a:lnTo>
                  <a:lnTo>
                    <a:pt x="2272" y="3552"/>
                  </a:lnTo>
                  <a:lnTo>
                    <a:pt x="2270" y="3552"/>
                  </a:lnTo>
                  <a:lnTo>
                    <a:pt x="2270" y="3550"/>
                  </a:lnTo>
                  <a:lnTo>
                    <a:pt x="2268" y="3550"/>
                  </a:lnTo>
                  <a:lnTo>
                    <a:pt x="2268" y="3550"/>
                  </a:lnTo>
                  <a:lnTo>
                    <a:pt x="2268" y="3550"/>
                  </a:lnTo>
                  <a:lnTo>
                    <a:pt x="2268" y="3548"/>
                  </a:lnTo>
                  <a:lnTo>
                    <a:pt x="2266" y="3548"/>
                  </a:lnTo>
                  <a:lnTo>
                    <a:pt x="2266" y="3548"/>
                  </a:lnTo>
                  <a:lnTo>
                    <a:pt x="2266" y="3546"/>
                  </a:lnTo>
                  <a:lnTo>
                    <a:pt x="2266" y="3546"/>
                  </a:lnTo>
                  <a:lnTo>
                    <a:pt x="2262" y="3546"/>
                  </a:lnTo>
                  <a:lnTo>
                    <a:pt x="2262" y="3544"/>
                  </a:lnTo>
                  <a:lnTo>
                    <a:pt x="2262" y="3544"/>
                  </a:lnTo>
                  <a:lnTo>
                    <a:pt x="2262" y="3542"/>
                  </a:lnTo>
                  <a:lnTo>
                    <a:pt x="2260" y="3542"/>
                  </a:lnTo>
                  <a:lnTo>
                    <a:pt x="2260" y="3542"/>
                  </a:lnTo>
                  <a:lnTo>
                    <a:pt x="2258" y="3542"/>
                  </a:lnTo>
                  <a:lnTo>
                    <a:pt x="2258" y="3542"/>
                  </a:lnTo>
                  <a:lnTo>
                    <a:pt x="2256" y="3544"/>
                  </a:lnTo>
                  <a:lnTo>
                    <a:pt x="2256" y="3544"/>
                  </a:lnTo>
                  <a:lnTo>
                    <a:pt x="2254" y="3542"/>
                  </a:lnTo>
                  <a:lnTo>
                    <a:pt x="2254" y="3542"/>
                  </a:lnTo>
                  <a:lnTo>
                    <a:pt x="2254" y="3542"/>
                  </a:lnTo>
                  <a:lnTo>
                    <a:pt x="2250" y="3542"/>
                  </a:lnTo>
                  <a:lnTo>
                    <a:pt x="2250" y="3540"/>
                  </a:lnTo>
                  <a:lnTo>
                    <a:pt x="2248" y="3540"/>
                  </a:lnTo>
                  <a:lnTo>
                    <a:pt x="2248" y="3540"/>
                  </a:lnTo>
                  <a:lnTo>
                    <a:pt x="2246" y="3540"/>
                  </a:lnTo>
                  <a:lnTo>
                    <a:pt x="2246" y="3540"/>
                  </a:lnTo>
                  <a:lnTo>
                    <a:pt x="2246" y="3540"/>
                  </a:lnTo>
                  <a:lnTo>
                    <a:pt x="2244" y="3540"/>
                  </a:lnTo>
                  <a:lnTo>
                    <a:pt x="2244" y="3538"/>
                  </a:lnTo>
                  <a:lnTo>
                    <a:pt x="2244" y="3538"/>
                  </a:lnTo>
                  <a:lnTo>
                    <a:pt x="2244" y="3538"/>
                  </a:lnTo>
                  <a:lnTo>
                    <a:pt x="2242" y="3538"/>
                  </a:lnTo>
                  <a:lnTo>
                    <a:pt x="2242" y="3536"/>
                  </a:lnTo>
                  <a:lnTo>
                    <a:pt x="2242" y="3536"/>
                  </a:lnTo>
                  <a:lnTo>
                    <a:pt x="2242" y="3530"/>
                  </a:lnTo>
                  <a:lnTo>
                    <a:pt x="2240" y="3528"/>
                  </a:lnTo>
                  <a:lnTo>
                    <a:pt x="2240" y="3526"/>
                  </a:lnTo>
                  <a:lnTo>
                    <a:pt x="2240" y="3524"/>
                  </a:lnTo>
                  <a:lnTo>
                    <a:pt x="2240" y="3526"/>
                  </a:lnTo>
                  <a:lnTo>
                    <a:pt x="2238" y="3526"/>
                  </a:lnTo>
                  <a:lnTo>
                    <a:pt x="2236" y="3524"/>
                  </a:lnTo>
                  <a:lnTo>
                    <a:pt x="2236" y="3524"/>
                  </a:lnTo>
                  <a:lnTo>
                    <a:pt x="2236" y="3524"/>
                  </a:lnTo>
                  <a:lnTo>
                    <a:pt x="2236" y="3522"/>
                  </a:lnTo>
                  <a:lnTo>
                    <a:pt x="2230" y="3522"/>
                  </a:lnTo>
                  <a:lnTo>
                    <a:pt x="2228" y="3522"/>
                  </a:lnTo>
                  <a:lnTo>
                    <a:pt x="2228" y="3522"/>
                  </a:lnTo>
                  <a:lnTo>
                    <a:pt x="2228" y="3520"/>
                  </a:lnTo>
                  <a:lnTo>
                    <a:pt x="2226" y="3520"/>
                  </a:lnTo>
                  <a:lnTo>
                    <a:pt x="2226" y="3520"/>
                  </a:lnTo>
                  <a:lnTo>
                    <a:pt x="2224" y="3518"/>
                  </a:lnTo>
                  <a:lnTo>
                    <a:pt x="2224" y="3518"/>
                  </a:lnTo>
                  <a:lnTo>
                    <a:pt x="2223" y="3518"/>
                  </a:lnTo>
                  <a:lnTo>
                    <a:pt x="2221" y="3518"/>
                  </a:lnTo>
                  <a:lnTo>
                    <a:pt x="2221" y="3516"/>
                  </a:lnTo>
                  <a:lnTo>
                    <a:pt x="2221" y="3516"/>
                  </a:lnTo>
                  <a:lnTo>
                    <a:pt x="2221" y="3516"/>
                  </a:lnTo>
                  <a:lnTo>
                    <a:pt x="2219" y="3516"/>
                  </a:lnTo>
                  <a:lnTo>
                    <a:pt x="2219" y="3510"/>
                  </a:lnTo>
                  <a:lnTo>
                    <a:pt x="2219" y="3510"/>
                  </a:lnTo>
                  <a:lnTo>
                    <a:pt x="2219" y="3508"/>
                  </a:lnTo>
                  <a:lnTo>
                    <a:pt x="2219" y="3508"/>
                  </a:lnTo>
                  <a:lnTo>
                    <a:pt x="2219" y="3508"/>
                  </a:lnTo>
                  <a:lnTo>
                    <a:pt x="2219" y="3508"/>
                  </a:lnTo>
                  <a:lnTo>
                    <a:pt x="2219" y="3506"/>
                  </a:lnTo>
                  <a:lnTo>
                    <a:pt x="2221" y="3506"/>
                  </a:lnTo>
                  <a:lnTo>
                    <a:pt x="2221" y="3504"/>
                  </a:lnTo>
                  <a:lnTo>
                    <a:pt x="2221" y="3504"/>
                  </a:lnTo>
                  <a:lnTo>
                    <a:pt x="2221" y="3504"/>
                  </a:lnTo>
                  <a:lnTo>
                    <a:pt x="2223" y="3503"/>
                  </a:lnTo>
                  <a:lnTo>
                    <a:pt x="2223" y="3503"/>
                  </a:lnTo>
                  <a:lnTo>
                    <a:pt x="2223" y="3503"/>
                  </a:lnTo>
                  <a:lnTo>
                    <a:pt x="2224" y="3503"/>
                  </a:lnTo>
                  <a:lnTo>
                    <a:pt x="2224" y="3501"/>
                  </a:lnTo>
                  <a:lnTo>
                    <a:pt x="2226" y="3503"/>
                  </a:lnTo>
                  <a:lnTo>
                    <a:pt x="2228" y="3503"/>
                  </a:lnTo>
                  <a:lnTo>
                    <a:pt x="2228" y="3501"/>
                  </a:lnTo>
                  <a:lnTo>
                    <a:pt x="2230" y="3501"/>
                  </a:lnTo>
                  <a:lnTo>
                    <a:pt x="2230" y="3499"/>
                  </a:lnTo>
                  <a:lnTo>
                    <a:pt x="2230" y="3499"/>
                  </a:lnTo>
                  <a:lnTo>
                    <a:pt x="2230" y="3497"/>
                  </a:lnTo>
                  <a:lnTo>
                    <a:pt x="2232" y="3497"/>
                  </a:lnTo>
                  <a:lnTo>
                    <a:pt x="2232" y="3497"/>
                  </a:lnTo>
                  <a:lnTo>
                    <a:pt x="2232" y="3495"/>
                  </a:lnTo>
                  <a:lnTo>
                    <a:pt x="2232" y="3495"/>
                  </a:lnTo>
                  <a:lnTo>
                    <a:pt x="2234" y="3495"/>
                  </a:lnTo>
                  <a:lnTo>
                    <a:pt x="2234" y="3493"/>
                  </a:lnTo>
                  <a:lnTo>
                    <a:pt x="2236" y="3493"/>
                  </a:lnTo>
                  <a:lnTo>
                    <a:pt x="2238" y="3493"/>
                  </a:lnTo>
                  <a:lnTo>
                    <a:pt x="2238" y="3491"/>
                  </a:lnTo>
                  <a:lnTo>
                    <a:pt x="2238" y="3489"/>
                  </a:lnTo>
                  <a:lnTo>
                    <a:pt x="2238" y="3487"/>
                  </a:lnTo>
                  <a:lnTo>
                    <a:pt x="2240" y="3487"/>
                  </a:lnTo>
                  <a:lnTo>
                    <a:pt x="2240" y="3487"/>
                  </a:lnTo>
                  <a:lnTo>
                    <a:pt x="2240" y="3487"/>
                  </a:lnTo>
                  <a:lnTo>
                    <a:pt x="2240" y="3485"/>
                  </a:lnTo>
                  <a:lnTo>
                    <a:pt x="2242" y="3485"/>
                  </a:lnTo>
                  <a:lnTo>
                    <a:pt x="2242" y="3485"/>
                  </a:lnTo>
                  <a:lnTo>
                    <a:pt x="2242" y="3483"/>
                  </a:lnTo>
                  <a:lnTo>
                    <a:pt x="2244" y="3483"/>
                  </a:lnTo>
                  <a:lnTo>
                    <a:pt x="2244" y="3481"/>
                  </a:lnTo>
                  <a:lnTo>
                    <a:pt x="2244" y="3481"/>
                  </a:lnTo>
                  <a:lnTo>
                    <a:pt x="2244" y="3479"/>
                  </a:lnTo>
                  <a:lnTo>
                    <a:pt x="2246" y="3479"/>
                  </a:lnTo>
                  <a:lnTo>
                    <a:pt x="2246" y="3477"/>
                  </a:lnTo>
                  <a:lnTo>
                    <a:pt x="2248" y="3477"/>
                  </a:lnTo>
                  <a:lnTo>
                    <a:pt x="2248" y="3477"/>
                  </a:lnTo>
                  <a:lnTo>
                    <a:pt x="2250" y="3477"/>
                  </a:lnTo>
                  <a:lnTo>
                    <a:pt x="2250" y="3475"/>
                  </a:lnTo>
                  <a:lnTo>
                    <a:pt x="2250" y="3475"/>
                  </a:lnTo>
                  <a:lnTo>
                    <a:pt x="2252" y="3475"/>
                  </a:lnTo>
                  <a:lnTo>
                    <a:pt x="2252" y="3475"/>
                  </a:lnTo>
                  <a:lnTo>
                    <a:pt x="2252" y="3473"/>
                  </a:lnTo>
                  <a:lnTo>
                    <a:pt x="2254" y="3473"/>
                  </a:lnTo>
                  <a:lnTo>
                    <a:pt x="2254" y="3473"/>
                  </a:lnTo>
                  <a:lnTo>
                    <a:pt x="2254" y="3473"/>
                  </a:lnTo>
                  <a:lnTo>
                    <a:pt x="2254" y="3471"/>
                  </a:lnTo>
                  <a:lnTo>
                    <a:pt x="2256" y="3471"/>
                  </a:lnTo>
                  <a:lnTo>
                    <a:pt x="2256" y="3471"/>
                  </a:lnTo>
                  <a:lnTo>
                    <a:pt x="2258" y="3469"/>
                  </a:lnTo>
                  <a:lnTo>
                    <a:pt x="2258" y="3469"/>
                  </a:lnTo>
                  <a:lnTo>
                    <a:pt x="2260" y="3467"/>
                  </a:lnTo>
                  <a:lnTo>
                    <a:pt x="2262" y="3467"/>
                  </a:lnTo>
                  <a:lnTo>
                    <a:pt x="2262" y="3467"/>
                  </a:lnTo>
                  <a:lnTo>
                    <a:pt x="2264" y="3467"/>
                  </a:lnTo>
                  <a:lnTo>
                    <a:pt x="2264" y="3467"/>
                  </a:lnTo>
                  <a:lnTo>
                    <a:pt x="2266" y="3467"/>
                  </a:lnTo>
                  <a:lnTo>
                    <a:pt x="2266" y="3465"/>
                  </a:lnTo>
                  <a:lnTo>
                    <a:pt x="2268" y="3465"/>
                  </a:lnTo>
                  <a:lnTo>
                    <a:pt x="2268" y="3467"/>
                  </a:lnTo>
                  <a:lnTo>
                    <a:pt x="2268" y="3467"/>
                  </a:lnTo>
                  <a:lnTo>
                    <a:pt x="2268" y="3467"/>
                  </a:lnTo>
                  <a:lnTo>
                    <a:pt x="2272" y="3467"/>
                  </a:lnTo>
                  <a:lnTo>
                    <a:pt x="2272" y="3467"/>
                  </a:lnTo>
                  <a:lnTo>
                    <a:pt x="2274" y="3467"/>
                  </a:lnTo>
                  <a:lnTo>
                    <a:pt x="2274" y="3465"/>
                  </a:lnTo>
                  <a:lnTo>
                    <a:pt x="2276" y="3465"/>
                  </a:lnTo>
                  <a:lnTo>
                    <a:pt x="2276" y="3463"/>
                  </a:lnTo>
                  <a:lnTo>
                    <a:pt x="2276" y="3463"/>
                  </a:lnTo>
                  <a:lnTo>
                    <a:pt x="2278" y="3463"/>
                  </a:lnTo>
                  <a:lnTo>
                    <a:pt x="2278" y="3461"/>
                  </a:lnTo>
                  <a:lnTo>
                    <a:pt x="2280" y="3461"/>
                  </a:lnTo>
                  <a:lnTo>
                    <a:pt x="2282" y="3461"/>
                  </a:lnTo>
                  <a:lnTo>
                    <a:pt x="2282" y="3455"/>
                  </a:lnTo>
                  <a:lnTo>
                    <a:pt x="2284" y="3455"/>
                  </a:lnTo>
                  <a:lnTo>
                    <a:pt x="2284" y="3455"/>
                  </a:lnTo>
                  <a:lnTo>
                    <a:pt x="2286" y="3455"/>
                  </a:lnTo>
                  <a:lnTo>
                    <a:pt x="2286" y="3453"/>
                  </a:lnTo>
                  <a:lnTo>
                    <a:pt x="2286" y="3453"/>
                  </a:lnTo>
                  <a:lnTo>
                    <a:pt x="2286" y="3453"/>
                  </a:lnTo>
                  <a:lnTo>
                    <a:pt x="2288" y="3453"/>
                  </a:lnTo>
                  <a:lnTo>
                    <a:pt x="2288" y="3453"/>
                  </a:lnTo>
                  <a:lnTo>
                    <a:pt x="2292" y="3453"/>
                  </a:lnTo>
                  <a:lnTo>
                    <a:pt x="2292" y="3451"/>
                  </a:lnTo>
                  <a:lnTo>
                    <a:pt x="2292" y="3451"/>
                  </a:lnTo>
                  <a:lnTo>
                    <a:pt x="2292" y="3451"/>
                  </a:lnTo>
                  <a:lnTo>
                    <a:pt x="2296" y="3447"/>
                  </a:lnTo>
                  <a:lnTo>
                    <a:pt x="2298" y="3447"/>
                  </a:lnTo>
                  <a:lnTo>
                    <a:pt x="2300" y="3445"/>
                  </a:lnTo>
                  <a:lnTo>
                    <a:pt x="2300" y="3445"/>
                  </a:lnTo>
                  <a:lnTo>
                    <a:pt x="2304" y="3443"/>
                  </a:lnTo>
                  <a:lnTo>
                    <a:pt x="2306" y="3443"/>
                  </a:lnTo>
                  <a:lnTo>
                    <a:pt x="2310" y="3441"/>
                  </a:lnTo>
                  <a:lnTo>
                    <a:pt x="2310" y="3439"/>
                  </a:lnTo>
                  <a:lnTo>
                    <a:pt x="2308" y="3439"/>
                  </a:lnTo>
                  <a:lnTo>
                    <a:pt x="2308" y="3439"/>
                  </a:lnTo>
                  <a:lnTo>
                    <a:pt x="2306" y="3439"/>
                  </a:lnTo>
                  <a:lnTo>
                    <a:pt x="2306" y="3437"/>
                  </a:lnTo>
                  <a:lnTo>
                    <a:pt x="2302" y="3437"/>
                  </a:lnTo>
                  <a:lnTo>
                    <a:pt x="2302" y="3437"/>
                  </a:lnTo>
                  <a:lnTo>
                    <a:pt x="2302" y="3435"/>
                  </a:lnTo>
                  <a:lnTo>
                    <a:pt x="2300" y="3433"/>
                  </a:lnTo>
                  <a:lnTo>
                    <a:pt x="2300" y="3431"/>
                  </a:lnTo>
                  <a:lnTo>
                    <a:pt x="2300" y="3429"/>
                  </a:lnTo>
                  <a:lnTo>
                    <a:pt x="2300" y="3429"/>
                  </a:lnTo>
                  <a:lnTo>
                    <a:pt x="2300" y="3427"/>
                  </a:lnTo>
                  <a:lnTo>
                    <a:pt x="2300" y="3425"/>
                  </a:lnTo>
                  <a:lnTo>
                    <a:pt x="2300" y="3425"/>
                  </a:lnTo>
                  <a:lnTo>
                    <a:pt x="2302" y="3423"/>
                  </a:lnTo>
                  <a:lnTo>
                    <a:pt x="2302" y="3423"/>
                  </a:lnTo>
                  <a:lnTo>
                    <a:pt x="2304" y="3423"/>
                  </a:lnTo>
                  <a:lnTo>
                    <a:pt x="2304" y="3423"/>
                  </a:lnTo>
                  <a:lnTo>
                    <a:pt x="2306" y="3423"/>
                  </a:lnTo>
                  <a:lnTo>
                    <a:pt x="2308" y="3423"/>
                  </a:lnTo>
                  <a:lnTo>
                    <a:pt x="2312" y="3423"/>
                  </a:lnTo>
                  <a:lnTo>
                    <a:pt x="2312" y="3423"/>
                  </a:lnTo>
                  <a:lnTo>
                    <a:pt x="2312" y="3423"/>
                  </a:lnTo>
                  <a:lnTo>
                    <a:pt x="2314" y="3421"/>
                  </a:lnTo>
                  <a:lnTo>
                    <a:pt x="2314" y="3421"/>
                  </a:lnTo>
                  <a:lnTo>
                    <a:pt x="2314" y="3421"/>
                  </a:lnTo>
                  <a:lnTo>
                    <a:pt x="2316" y="3421"/>
                  </a:lnTo>
                  <a:lnTo>
                    <a:pt x="2316" y="3419"/>
                  </a:lnTo>
                  <a:lnTo>
                    <a:pt x="2316" y="3419"/>
                  </a:lnTo>
                  <a:lnTo>
                    <a:pt x="2316" y="3421"/>
                  </a:lnTo>
                  <a:lnTo>
                    <a:pt x="2320" y="3421"/>
                  </a:lnTo>
                  <a:lnTo>
                    <a:pt x="2320" y="3419"/>
                  </a:lnTo>
                  <a:lnTo>
                    <a:pt x="2322" y="3419"/>
                  </a:lnTo>
                  <a:lnTo>
                    <a:pt x="2322" y="3421"/>
                  </a:lnTo>
                  <a:lnTo>
                    <a:pt x="2324" y="3421"/>
                  </a:lnTo>
                  <a:lnTo>
                    <a:pt x="2324" y="3419"/>
                  </a:lnTo>
                  <a:lnTo>
                    <a:pt x="2326" y="3419"/>
                  </a:lnTo>
                  <a:lnTo>
                    <a:pt x="2326" y="3419"/>
                  </a:lnTo>
                  <a:lnTo>
                    <a:pt x="2326" y="3419"/>
                  </a:lnTo>
                  <a:lnTo>
                    <a:pt x="2328" y="3419"/>
                  </a:lnTo>
                  <a:lnTo>
                    <a:pt x="2331" y="3419"/>
                  </a:lnTo>
                  <a:lnTo>
                    <a:pt x="2331" y="3417"/>
                  </a:lnTo>
                  <a:lnTo>
                    <a:pt x="2335" y="3417"/>
                  </a:lnTo>
                  <a:lnTo>
                    <a:pt x="2335" y="3417"/>
                  </a:lnTo>
                  <a:lnTo>
                    <a:pt x="2335" y="3417"/>
                  </a:lnTo>
                  <a:lnTo>
                    <a:pt x="2337" y="3415"/>
                  </a:lnTo>
                  <a:lnTo>
                    <a:pt x="2337" y="3415"/>
                  </a:lnTo>
                  <a:lnTo>
                    <a:pt x="2339" y="3415"/>
                  </a:lnTo>
                  <a:lnTo>
                    <a:pt x="2341" y="3415"/>
                  </a:lnTo>
                  <a:lnTo>
                    <a:pt x="2341" y="3413"/>
                  </a:lnTo>
                  <a:lnTo>
                    <a:pt x="2343" y="3413"/>
                  </a:lnTo>
                  <a:lnTo>
                    <a:pt x="2343" y="3413"/>
                  </a:lnTo>
                  <a:lnTo>
                    <a:pt x="2343" y="3411"/>
                  </a:lnTo>
                  <a:lnTo>
                    <a:pt x="2343" y="3411"/>
                  </a:lnTo>
                  <a:lnTo>
                    <a:pt x="2345" y="3411"/>
                  </a:lnTo>
                  <a:lnTo>
                    <a:pt x="2345" y="3409"/>
                  </a:lnTo>
                  <a:lnTo>
                    <a:pt x="2345" y="3409"/>
                  </a:lnTo>
                  <a:lnTo>
                    <a:pt x="2347" y="3409"/>
                  </a:lnTo>
                  <a:lnTo>
                    <a:pt x="2349" y="3409"/>
                  </a:lnTo>
                  <a:lnTo>
                    <a:pt x="2349" y="3407"/>
                  </a:lnTo>
                  <a:lnTo>
                    <a:pt x="2351" y="3407"/>
                  </a:lnTo>
                  <a:lnTo>
                    <a:pt x="2351" y="3403"/>
                  </a:lnTo>
                  <a:lnTo>
                    <a:pt x="2349" y="3403"/>
                  </a:lnTo>
                  <a:lnTo>
                    <a:pt x="2349" y="3400"/>
                  </a:lnTo>
                  <a:lnTo>
                    <a:pt x="2349" y="3400"/>
                  </a:lnTo>
                  <a:lnTo>
                    <a:pt x="2349" y="3400"/>
                  </a:lnTo>
                  <a:lnTo>
                    <a:pt x="2347" y="3400"/>
                  </a:lnTo>
                  <a:lnTo>
                    <a:pt x="2347" y="3398"/>
                  </a:lnTo>
                  <a:lnTo>
                    <a:pt x="2347" y="3398"/>
                  </a:lnTo>
                  <a:lnTo>
                    <a:pt x="2347" y="3398"/>
                  </a:lnTo>
                  <a:lnTo>
                    <a:pt x="2345" y="3398"/>
                  </a:lnTo>
                  <a:lnTo>
                    <a:pt x="2343" y="3396"/>
                  </a:lnTo>
                  <a:lnTo>
                    <a:pt x="2345" y="3396"/>
                  </a:lnTo>
                  <a:lnTo>
                    <a:pt x="2345" y="3394"/>
                  </a:lnTo>
                  <a:lnTo>
                    <a:pt x="2343" y="3394"/>
                  </a:lnTo>
                  <a:lnTo>
                    <a:pt x="2343" y="3394"/>
                  </a:lnTo>
                  <a:lnTo>
                    <a:pt x="2345" y="3394"/>
                  </a:lnTo>
                  <a:lnTo>
                    <a:pt x="2347" y="3392"/>
                  </a:lnTo>
                  <a:lnTo>
                    <a:pt x="2347" y="3392"/>
                  </a:lnTo>
                  <a:lnTo>
                    <a:pt x="2349" y="3392"/>
                  </a:lnTo>
                  <a:lnTo>
                    <a:pt x="2349" y="3392"/>
                  </a:lnTo>
                  <a:lnTo>
                    <a:pt x="2353" y="3392"/>
                  </a:lnTo>
                  <a:lnTo>
                    <a:pt x="2353" y="3392"/>
                  </a:lnTo>
                  <a:lnTo>
                    <a:pt x="2357" y="3392"/>
                  </a:lnTo>
                  <a:lnTo>
                    <a:pt x="2357" y="3390"/>
                  </a:lnTo>
                  <a:lnTo>
                    <a:pt x="2359" y="3390"/>
                  </a:lnTo>
                  <a:lnTo>
                    <a:pt x="2359" y="3388"/>
                  </a:lnTo>
                  <a:lnTo>
                    <a:pt x="2359" y="3388"/>
                  </a:lnTo>
                  <a:lnTo>
                    <a:pt x="2359" y="3388"/>
                  </a:lnTo>
                  <a:lnTo>
                    <a:pt x="2359" y="3386"/>
                  </a:lnTo>
                  <a:lnTo>
                    <a:pt x="2359" y="3386"/>
                  </a:lnTo>
                  <a:lnTo>
                    <a:pt x="2359" y="3384"/>
                  </a:lnTo>
                  <a:lnTo>
                    <a:pt x="2361" y="3382"/>
                  </a:lnTo>
                  <a:lnTo>
                    <a:pt x="2363" y="3382"/>
                  </a:lnTo>
                  <a:lnTo>
                    <a:pt x="2363" y="3380"/>
                  </a:lnTo>
                  <a:lnTo>
                    <a:pt x="2363" y="3380"/>
                  </a:lnTo>
                  <a:lnTo>
                    <a:pt x="2363" y="3374"/>
                  </a:lnTo>
                  <a:lnTo>
                    <a:pt x="2367" y="3374"/>
                  </a:lnTo>
                  <a:lnTo>
                    <a:pt x="2367" y="3374"/>
                  </a:lnTo>
                  <a:lnTo>
                    <a:pt x="2367" y="3372"/>
                  </a:lnTo>
                  <a:lnTo>
                    <a:pt x="2369" y="3372"/>
                  </a:lnTo>
                  <a:lnTo>
                    <a:pt x="2369" y="3370"/>
                  </a:lnTo>
                  <a:lnTo>
                    <a:pt x="2369" y="3370"/>
                  </a:lnTo>
                  <a:lnTo>
                    <a:pt x="2369" y="3368"/>
                  </a:lnTo>
                  <a:lnTo>
                    <a:pt x="2371" y="3366"/>
                  </a:lnTo>
                  <a:lnTo>
                    <a:pt x="2371" y="3366"/>
                  </a:lnTo>
                  <a:lnTo>
                    <a:pt x="2371" y="3364"/>
                  </a:lnTo>
                  <a:lnTo>
                    <a:pt x="2371" y="3362"/>
                  </a:lnTo>
                  <a:lnTo>
                    <a:pt x="2373" y="3360"/>
                  </a:lnTo>
                  <a:lnTo>
                    <a:pt x="2373" y="3360"/>
                  </a:lnTo>
                  <a:lnTo>
                    <a:pt x="2373" y="3358"/>
                  </a:lnTo>
                  <a:lnTo>
                    <a:pt x="2373" y="3350"/>
                  </a:lnTo>
                  <a:lnTo>
                    <a:pt x="2375" y="3350"/>
                  </a:lnTo>
                  <a:lnTo>
                    <a:pt x="2375" y="3348"/>
                  </a:lnTo>
                  <a:lnTo>
                    <a:pt x="2375" y="3348"/>
                  </a:lnTo>
                  <a:lnTo>
                    <a:pt x="2375" y="3346"/>
                  </a:lnTo>
                  <a:lnTo>
                    <a:pt x="2375" y="3346"/>
                  </a:lnTo>
                  <a:lnTo>
                    <a:pt x="2375" y="3346"/>
                  </a:lnTo>
                  <a:lnTo>
                    <a:pt x="2375" y="3344"/>
                  </a:lnTo>
                  <a:lnTo>
                    <a:pt x="2375" y="3344"/>
                  </a:lnTo>
                  <a:lnTo>
                    <a:pt x="2375" y="3342"/>
                  </a:lnTo>
                  <a:lnTo>
                    <a:pt x="2375" y="3340"/>
                  </a:lnTo>
                  <a:lnTo>
                    <a:pt x="2375" y="3338"/>
                  </a:lnTo>
                  <a:lnTo>
                    <a:pt x="2375" y="3336"/>
                  </a:lnTo>
                  <a:lnTo>
                    <a:pt x="2375" y="3336"/>
                  </a:lnTo>
                  <a:lnTo>
                    <a:pt x="2373" y="3336"/>
                  </a:lnTo>
                  <a:lnTo>
                    <a:pt x="2373" y="3334"/>
                  </a:lnTo>
                  <a:lnTo>
                    <a:pt x="2373" y="3334"/>
                  </a:lnTo>
                  <a:lnTo>
                    <a:pt x="2371" y="3334"/>
                  </a:lnTo>
                  <a:lnTo>
                    <a:pt x="2371" y="3332"/>
                  </a:lnTo>
                  <a:lnTo>
                    <a:pt x="2371" y="3332"/>
                  </a:lnTo>
                  <a:lnTo>
                    <a:pt x="2369" y="3332"/>
                  </a:lnTo>
                  <a:lnTo>
                    <a:pt x="2369" y="3330"/>
                  </a:lnTo>
                  <a:lnTo>
                    <a:pt x="2369" y="3330"/>
                  </a:lnTo>
                  <a:lnTo>
                    <a:pt x="2369" y="3332"/>
                  </a:lnTo>
                  <a:lnTo>
                    <a:pt x="2369" y="3330"/>
                  </a:lnTo>
                  <a:lnTo>
                    <a:pt x="2367" y="3330"/>
                  </a:lnTo>
                  <a:lnTo>
                    <a:pt x="2367" y="3328"/>
                  </a:lnTo>
                  <a:lnTo>
                    <a:pt x="2367" y="3328"/>
                  </a:lnTo>
                  <a:lnTo>
                    <a:pt x="2367" y="3326"/>
                  </a:lnTo>
                  <a:lnTo>
                    <a:pt x="2365" y="3326"/>
                  </a:lnTo>
                  <a:lnTo>
                    <a:pt x="2365" y="3324"/>
                  </a:lnTo>
                  <a:lnTo>
                    <a:pt x="2365" y="3324"/>
                  </a:lnTo>
                  <a:lnTo>
                    <a:pt x="2365" y="3324"/>
                  </a:lnTo>
                  <a:lnTo>
                    <a:pt x="2363" y="3322"/>
                  </a:lnTo>
                  <a:lnTo>
                    <a:pt x="2363" y="3322"/>
                  </a:lnTo>
                  <a:lnTo>
                    <a:pt x="2361" y="3320"/>
                  </a:lnTo>
                  <a:lnTo>
                    <a:pt x="2361" y="3318"/>
                  </a:lnTo>
                  <a:lnTo>
                    <a:pt x="2363" y="3318"/>
                  </a:lnTo>
                  <a:lnTo>
                    <a:pt x="2363" y="3318"/>
                  </a:lnTo>
                  <a:lnTo>
                    <a:pt x="2365" y="3318"/>
                  </a:lnTo>
                  <a:lnTo>
                    <a:pt x="2367" y="3316"/>
                  </a:lnTo>
                  <a:lnTo>
                    <a:pt x="2369" y="3316"/>
                  </a:lnTo>
                  <a:lnTo>
                    <a:pt x="2369" y="3314"/>
                  </a:lnTo>
                  <a:lnTo>
                    <a:pt x="2369" y="3314"/>
                  </a:lnTo>
                  <a:lnTo>
                    <a:pt x="2371" y="3314"/>
                  </a:lnTo>
                  <a:lnTo>
                    <a:pt x="2371" y="3312"/>
                  </a:lnTo>
                  <a:lnTo>
                    <a:pt x="2369" y="3312"/>
                  </a:lnTo>
                  <a:lnTo>
                    <a:pt x="2371" y="3312"/>
                  </a:lnTo>
                  <a:lnTo>
                    <a:pt x="2371" y="3310"/>
                  </a:lnTo>
                  <a:lnTo>
                    <a:pt x="2373" y="3310"/>
                  </a:lnTo>
                  <a:lnTo>
                    <a:pt x="2373" y="3310"/>
                  </a:lnTo>
                  <a:lnTo>
                    <a:pt x="2375" y="3310"/>
                  </a:lnTo>
                  <a:lnTo>
                    <a:pt x="2375" y="3308"/>
                  </a:lnTo>
                  <a:lnTo>
                    <a:pt x="2375" y="3308"/>
                  </a:lnTo>
                  <a:lnTo>
                    <a:pt x="2375" y="3308"/>
                  </a:lnTo>
                  <a:lnTo>
                    <a:pt x="2381" y="3308"/>
                  </a:lnTo>
                  <a:lnTo>
                    <a:pt x="2383" y="3308"/>
                  </a:lnTo>
                  <a:lnTo>
                    <a:pt x="2383" y="3308"/>
                  </a:lnTo>
                  <a:lnTo>
                    <a:pt x="2383" y="3310"/>
                  </a:lnTo>
                  <a:lnTo>
                    <a:pt x="2385" y="3310"/>
                  </a:lnTo>
                  <a:lnTo>
                    <a:pt x="2385" y="3308"/>
                  </a:lnTo>
                  <a:lnTo>
                    <a:pt x="2387" y="3308"/>
                  </a:lnTo>
                  <a:lnTo>
                    <a:pt x="2389" y="3310"/>
                  </a:lnTo>
                  <a:lnTo>
                    <a:pt x="2391" y="3310"/>
                  </a:lnTo>
                  <a:lnTo>
                    <a:pt x="2391" y="3310"/>
                  </a:lnTo>
                  <a:lnTo>
                    <a:pt x="2391" y="3306"/>
                  </a:lnTo>
                  <a:lnTo>
                    <a:pt x="2393" y="3306"/>
                  </a:lnTo>
                  <a:lnTo>
                    <a:pt x="2393" y="3306"/>
                  </a:lnTo>
                  <a:lnTo>
                    <a:pt x="2393" y="3306"/>
                  </a:lnTo>
                  <a:lnTo>
                    <a:pt x="2393" y="3304"/>
                  </a:lnTo>
                  <a:lnTo>
                    <a:pt x="2397" y="3304"/>
                  </a:lnTo>
                  <a:lnTo>
                    <a:pt x="2397" y="3306"/>
                  </a:lnTo>
                  <a:lnTo>
                    <a:pt x="2397" y="3306"/>
                  </a:lnTo>
                  <a:lnTo>
                    <a:pt x="2399" y="3306"/>
                  </a:lnTo>
                  <a:lnTo>
                    <a:pt x="2399" y="3306"/>
                  </a:lnTo>
                  <a:lnTo>
                    <a:pt x="2399" y="3306"/>
                  </a:lnTo>
                  <a:lnTo>
                    <a:pt x="2399" y="3304"/>
                  </a:lnTo>
                  <a:lnTo>
                    <a:pt x="2401" y="3306"/>
                  </a:lnTo>
                  <a:lnTo>
                    <a:pt x="2401" y="3304"/>
                  </a:lnTo>
                  <a:lnTo>
                    <a:pt x="2403" y="3304"/>
                  </a:lnTo>
                  <a:lnTo>
                    <a:pt x="2403" y="3304"/>
                  </a:lnTo>
                  <a:lnTo>
                    <a:pt x="2405" y="3304"/>
                  </a:lnTo>
                  <a:lnTo>
                    <a:pt x="2405" y="3302"/>
                  </a:lnTo>
                  <a:lnTo>
                    <a:pt x="2407" y="3302"/>
                  </a:lnTo>
                  <a:lnTo>
                    <a:pt x="2407" y="3300"/>
                  </a:lnTo>
                  <a:lnTo>
                    <a:pt x="2409" y="3300"/>
                  </a:lnTo>
                  <a:lnTo>
                    <a:pt x="2409" y="3302"/>
                  </a:lnTo>
                  <a:lnTo>
                    <a:pt x="2411" y="3302"/>
                  </a:lnTo>
                  <a:lnTo>
                    <a:pt x="2411" y="3302"/>
                  </a:lnTo>
                  <a:lnTo>
                    <a:pt x="2413" y="3302"/>
                  </a:lnTo>
                  <a:lnTo>
                    <a:pt x="2415" y="3302"/>
                  </a:lnTo>
                  <a:lnTo>
                    <a:pt x="2415" y="3302"/>
                  </a:lnTo>
                  <a:lnTo>
                    <a:pt x="2417" y="3302"/>
                  </a:lnTo>
                  <a:lnTo>
                    <a:pt x="2417" y="3304"/>
                  </a:lnTo>
                  <a:lnTo>
                    <a:pt x="2423" y="3304"/>
                  </a:lnTo>
                  <a:lnTo>
                    <a:pt x="2423" y="3302"/>
                  </a:lnTo>
                  <a:lnTo>
                    <a:pt x="2423" y="3302"/>
                  </a:lnTo>
                  <a:lnTo>
                    <a:pt x="2423" y="3300"/>
                  </a:lnTo>
                  <a:lnTo>
                    <a:pt x="2425" y="3300"/>
                  </a:lnTo>
                  <a:lnTo>
                    <a:pt x="2427" y="3300"/>
                  </a:lnTo>
                  <a:lnTo>
                    <a:pt x="2431" y="3300"/>
                  </a:lnTo>
                  <a:lnTo>
                    <a:pt x="2431" y="3300"/>
                  </a:lnTo>
                  <a:lnTo>
                    <a:pt x="2434" y="3300"/>
                  </a:lnTo>
                  <a:lnTo>
                    <a:pt x="2434" y="3300"/>
                  </a:lnTo>
                  <a:lnTo>
                    <a:pt x="2436" y="3300"/>
                  </a:lnTo>
                  <a:lnTo>
                    <a:pt x="2436" y="3300"/>
                  </a:lnTo>
                  <a:lnTo>
                    <a:pt x="2436" y="3300"/>
                  </a:lnTo>
                  <a:lnTo>
                    <a:pt x="2436" y="3300"/>
                  </a:lnTo>
                  <a:lnTo>
                    <a:pt x="2438" y="3300"/>
                  </a:lnTo>
                  <a:lnTo>
                    <a:pt x="2438" y="3300"/>
                  </a:lnTo>
                  <a:lnTo>
                    <a:pt x="2440" y="3300"/>
                  </a:lnTo>
                  <a:lnTo>
                    <a:pt x="2440" y="3300"/>
                  </a:lnTo>
                  <a:lnTo>
                    <a:pt x="2442" y="3300"/>
                  </a:lnTo>
                  <a:lnTo>
                    <a:pt x="2442" y="3298"/>
                  </a:lnTo>
                  <a:lnTo>
                    <a:pt x="2442" y="3298"/>
                  </a:lnTo>
                  <a:lnTo>
                    <a:pt x="2442" y="3298"/>
                  </a:lnTo>
                  <a:lnTo>
                    <a:pt x="2442" y="3296"/>
                  </a:lnTo>
                  <a:lnTo>
                    <a:pt x="2442" y="3296"/>
                  </a:lnTo>
                  <a:lnTo>
                    <a:pt x="2442" y="3293"/>
                  </a:lnTo>
                  <a:lnTo>
                    <a:pt x="2442" y="3293"/>
                  </a:lnTo>
                  <a:lnTo>
                    <a:pt x="2442" y="3291"/>
                  </a:lnTo>
                  <a:lnTo>
                    <a:pt x="2440" y="3291"/>
                  </a:lnTo>
                  <a:lnTo>
                    <a:pt x="2440" y="3289"/>
                  </a:lnTo>
                  <a:lnTo>
                    <a:pt x="2438" y="3289"/>
                  </a:lnTo>
                  <a:lnTo>
                    <a:pt x="2438" y="3289"/>
                  </a:lnTo>
                  <a:lnTo>
                    <a:pt x="2438" y="3283"/>
                  </a:lnTo>
                  <a:lnTo>
                    <a:pt x="2438" y="3283"/>
                  </a:lnTo>
                  <a:lnTo>
                    <a:pt x="2438" y="3281"/>
                  </a:lnTo>
                  <a:lnTo>
                    <a:pt x="2438" y="3279"/>
                  </a:lnTo>
                  <a:lnTo>
                    <a:pt x="2438" y="3279"/>
                  </a:lnTo>
                  <a:lnTo>
                    <a:pt x="2440" y="3279"/>
                  </a:lnTo>
                  <a:lnTo>
                    <a:pt x="2440" y="3277"/>
                  </a:lnTo>
                  <a:lnTo>
                    <a:pt x="2438" y="3277"/>
                  </a:lnTo>
                  <a:lnTo>
                    <a:pt x="2438" y="3275"/>
                  </a:lnTo>
                  <a:lnTo>
                    <a:pt x="2436" y="3275"/>
                  </a:lnTo>
                  <a:lnTo>
                    <a:pt x="2436" y="3273"/>
                  </a:lnTo>
                  <a:lnTo>
                    <a:pt x="2436" y="3275"/>
                  </a:lnTo>
                  <a:lnTo>
                    <a:pt x="2436" y="3273"/>
                  </a:lnTo>
                  <a:lnTo>
                    <a:pt x="2434" y="3273"/>
                  </a:lnTo>
                  <a:lnTo>
                    <a:pt x="2434" y="3273"/>
                  </a:lnTo>
                  <a:lnTo>
                    <a:pt x="2429" y="3273"/>
                  </a:lnTo>
                  <a:lnTo>
                    <a:pt x="2429" y="3271"/>
                  </a:lnTo>
                  <a:lnTo>
                    <a:pt x="2429" y="3271"/>
                  </a:lnTo>
                  <a:lnTo>
                    <a:pt x="2429" y="3263"/>
                  </a:lnTo>
                  <a:lnTo>
                    <a:pt x="2429" y="3263"/>
                  </a:lnTo>
                  <a:lnTo>
                    <a:pt x="2429" y="3257"/>
                  </a:lnTo>
                  <a:lnTo>
                    <a:pt x="2429" y="3257"/>
                  </a:lnTo>
                  <a:lnTo>
                    <a:pt x="2429" y="3257"/>
                  </a:lnTo>
                  <a:lnTo>
                    <a:pt x="2429" y="3257"/>
                  </a:lnTo>
                  <a:lnTo>
                    <a:pt x="2429" y="3255"/>
                  </a:lnTo>
                  <a:lnTo>
                    <a:pt x="2429" y="3255"/>
                  </a:lnTo>
                  <a:lnTo>
                    <a:pt x="2429" y="3253"/>
                  </a:lnTo>
                  <a:lnTo>
                    <a:pt x="2427" y="3253"/>
                  </a:lnTo>
                  <a:lnTo>
                    <a:pt x="2427" y="3251"/>
                  </a:lnTo>
                  <a:lnTo>
                    <a:pt x="2427" y="3251"/>
                  </a:lnTo>
                  <a:lnTo>
                    <a:pt x="2427" y="3249"/>
                  </a:lnTo>
                  <a:lnTo>
                    <a:pt x="2425" y="3249"/>
                  </a:lnTo>
                  <a:lnTo>
                    <a:pt x="2423" y="3247"/>
                  </a:lnTo>
                  <a:lnTo>
                    <a:pt x="2421" y="3247"/>
                  </a:lnTo>
                  <a:lnTo>
                    <a:pt x="2421" y="3243"/>
                  </a:lnTo>
                  <a:lnTo>
                    <a:pt x="2421" y="3243"/>
                  </a:lnTo>
                  <a:lnTo>
                    <a:pt x="2421" y="3241"/>
                  </a:lnTo>
                  <a:lnTo>
                    <a:pt x="2419" y="3241"/>
                  </a:lnTo>
                  <a:lnTo>
                    <a:pt x="2419" y="3241"/>
                  </a:lnTo>
                  <a:lnTo>
                    <a:pt x="2419" y="3237"/>
                  </a:lnTo>
                  <a:lnTo>
                    <a:pt x="2419" y="3237"/>
                  </a:lnTo>
                  <a:lnTo>
                    <a:pt x="2419" y="3235"/>
                  </a:lnTo>
                  <a:lnTo>
                    <a:pt x="2419" y="3235"/>
                  </a:lnTo>
                  <a:lnTo>
                    <a:pt x="2419" y="3235"/>
                  </a:lnTo>
                  <a:lnTo>
                    <a:pt x="2419" y="3229"/>
                  </a:lnTo>
                  <a:lnTo>
                    <a:pt x="2419" y="3229"/>
                  </a:lnTo>
                  <a:lnTo>
                    <a:pt x="2419" y="3229"/>
                  </a:lnTo>
                  <a:lnTo>
                    <a:pt x="2417" y="3229"/>
                  </a:lnTo>
                  <a:lnTo>
                    <a:pt x="2417" y="3223"/>
                  </a:lnTo>
                  <a:lnTo>
                    <a:pt x="2417" y="3223"/>
                  </a:lnTo>
                  <a:lnTo>
                    <a:pt x="2417" y="3221"/>
                  </a:lnTo>
                  <a:lnTo>
                    <a:pt x="2415" y="3221"/>
                  </a:lnTo>
                  <a:lnTo>
                    <a:pt x="2415" y="3219"/>
                  </a:lnTo>
                  <a:lnTo>
                    <a:pt x="2413" y="3219"/>
                  </a:lnTo>
                  <a:lnTo>
                    <a:pt x="2413" y="3217"/>
                  </a:lnTo>
                  <a:lnTo>
                    <a:pt x="2411" y="3217"/>
                  </a:lnTo>
                  <a:lnTo>
                    <a:pt x="2411" y="3217"/>
                  </a:lnTo>
                  <a:lnTo>
                    <a:pt x="2411" y="3215"/>
                  </a:lnTo>
                  <a:lnTo>
                    <a:pt x="2409" y="3215"/>
                  </a:lnTo>
                  <a:lnTo>
                    <a:pt x="2409" y="3215"/>
                  </a:lnTo>
                  <a:lnTo>
                    <a:pt x="2407" y="3215"/>
                  </a:lnTo>
                  <a:lnTo>
                    <a:pt x="2407" y="3213"/>
                  </a:lnTo>
                  <a:lnTo>
                    <a:pt x="2405" y="3213"/>
                  </a:lnTo>
                  <a:lnTo>
                    <a:pt x="2405" y="3213"/>
                  </a:lnTo>
                  <a:lnTo>
                    <a:pt x="2403" y="3213"/>
                  </a:lnTo>
                  <a:lnTo>
                    <a:pt x="2403" y="3211"/>
                  </a:lnTo>
                  <a:lnTo>
                    <a:pt x="2401" y="3211"/>
                  </a:lnTo>
                  <a:lnTo>
                    <a:pt x="2401" y="3211"/>
                  </a:lnTo>
                  <a:lnTo>
                    <a:pt x="2401" y="3209"/>
                  </a:lnTo>
                  <a:lnTo>
                    <a:pt x="2401" y="3207"/>
                  </a:lnTo>
                  <a:lnTo>
                    <a:pt x="2399" y="3207"/>
                  </a:lnTo>
                  <a:lnTo>
                    <a:pt x="2401" y="3207"/>
                  </a:lnTo>
                  <a:lnTo>
                    <a:pt x="2401" y="3205"/>
                  </a:lnTo>
                  <a:lnTo>
                    <a:pt x="2399" y="3205"/>
                  </a:lnTo>
                  <a:lnTo>
                    <a:pt x="2399" y="3205"/>
                  </a:lnTo>
                  <a:lnTo>
                    <a:pt x="2401" y="3205"/>
                  </a:lnTo>
                  <a:lnTo>
                    <a:pt x="2401" y="3205"/>
                  </a:lnTo>
                  <a:lnTo>
                    <a:pt x="2403" y="3205"/>
                  </a:lnTo>
                  <a:lnTo>
                    <a:pt x="2403" y="3203"/>
                  </a:lnTo>
                  <a:lnTo>
                    <a:pt x="2405" y="3203"/>
                  </a:lnTo>
                  <a:lnTo>
                    <a:pt x="2407" y="3203"/>
                  </a:lnTo>
                  <a:lnTo>
                    <a:pt x="2407" y="3203"/>
                  </a:lnTo>
                  <a:lnTo>
                    <a:pt x="2411" y="3203"/>
                  </a:lnTo>
                  <a:lnTo>
                    <a:pt x="2411" y="3205"/>
                  </a:lnTo>
                  <a:lnTo>
                    <a:pt x="2411" y="3205"/>
                  </a:lnTo>
                  <a:lnTo>
                    <a:pt x="2413" y="3205"/>
                  </a:lnTo>
                  <a:lnTo>
                    <a:pt x="2413" y="3205"/>
                  </a:lnTo>
                  <a:lnTo>
                    <a:pt x="2415" y="3205"/>
                  </a:lnTo>
                  <a:lnTo>
                    <a:pt x="2415" y="3203"/>
                  </a:lnTo>
                  <a:lnTo>
                    <a:pt x="2415" y="3205"/>
                  </a:lnTo>
                  <a:lnTo>
                    <a:pt x="2417" y="3205"/>
                  </a:lnTo>
                  <a:lnTo>
                    <a:pt x="2417" y="3205"/>
                  </a:lnTo>
                  <a:lnTo>
                    <a:pt x="2419" y="3205"/>
                  </a:lnTo>
                  <a:lnTo>
                    <a:pt x="2419" y="3203"/>
                  </a:lnTo>
                  <a:lnTo>
                    <a:pt x="2417" y="3203"/>
                  </a:lnTo>
                  <a:lnTo>
                    <a:pt x="2417" y="3201"/>
                  </a:lnTo>
                  <a:lnTo>
                    <a:pt x="2417" y="3201"/>
                  </a:lnTo>
                  <a:lnTo>
                    <a:pt x="2417" y="3201"/>
                  </a:lnTo>
                  <a:lnTo>
                    <a:pt x="2417" y="3197"/>
                  </a:lnTo>
                  <a:lnTo>
                    <a:pt x="2415" y="3197"/>
                  </a:lnTo>
                  <a:lnTo>
                    <a:pt x="2415" y="3197"/>
                  </a:lnTo>
                  <a:lnTo>
                    <a:pt x="2415" y="3197"/>
                  </a:lnTo>
                  <a:lnTo>
                    <a:pt x="2415" y="3195"/>
                  </a:lnTo>
                  <a:lnTo>
                    <a:pt x="2417" y="3195"/>
                  </a:lnTo>
                  <a:lnTo>
                    <a:pt x="2417" y="3195"/>
                  </a:lnTo>
                  <a:lnTo>
                    <a:pt x="2419" y="3195"/>
                  </a:lnTo>
                  <a:lnTo>
                    <a:pt x="2419" y="3195"/>
                  </a:lnTo>
                  <a:lnTo>
                    <a:pt x="2421" y="3195"/>
                  </a:lnTo>
                  <a:lnTo>
                    <a:pt x="2421" y="3197"/>
                  </a:lnTo>
                  <a:lnTo>
                    <a:pt x="2421" y="3197"/>
                  </a:lnTo>
                  <a:lnTo>
                    <a:pt x="2423" y="3195"/>
                  </a:lnTo>
                  <a:lnTo>
                    <a:pt x="2423" y="3193"/>
                  </a:lnTo>
                  <a:lnTo>
                    <a:pt x="2423" y="3193"/>
                  </a:lnTo>
                  <a:lnTo>
                    <a:pt x="2425" y="3193"/>
                  </a:lnTo>
                  <a:lnTo>
                    <a:pt x="2425" y="3190"/>
                  </a:lnTo>
                  <a:lnTo>
                    <a:pt x="2425" y="3190"/>
                  </a:lnTo>
                  <a:lnTo>
                    <a:pt x="2427" y="3190"/>
                  </a:lnTo>
                  <a:lnTo>
                    <a:pt x="2427" y="3188"/>
                  </a:lnTo>
                  <a:lnTo>
                    <a:pt x="2429" y="3188"/>
                  </a:lnTo>
                  <a:lnTo>
                    <a:pt x="2429" y="3188"/>
                  </a:lnTo>
                  <a:lnTo>
                    <a:pt x="2429" y="3186"/>
                  </a:lnTo>
                  <a:lnTo>
                    <a:pt x="2432" y="3186"/>
                  </a:lnTo>
                  <a:lnTo>
                    <a:pt x="2432" y="3188"/>
                  </a:lnTo>
                  <a:lnTo>
                    <a:pt x="2434" y="3188"/>
                  </a:lnTo>
                  <a:lnTo>
                    <a:pt x="2434" y="3186"/>
                  </a:lnTo>
                  <a:lnTo>
                    <a:pt x="2438" y="3186"/>
                  </a:lnTo>
                  <a:lnTo>
                    <a:pt x="2438" y="3188"/>
                  </a:lnTo>
                  <a:lnTo>
                    <a:pt x="2440" y="3188"/>
                  </a:lnTo>
                  <a:lnTo>
                    <a:pt x="2440" y="3188"/>
                  </a:lnTo>
                  <a:lnTo>
                    <a:pt x="2444" y="3188"/>
                  </a:lnTo>
                  <a:lnTo>
                    <a:pt x="2444" y="3190"/>
                  </a:lnTo>
                  <a:lnTo>
                    <a:pt x="2444" y="3190"/>
                  </a:lnTo>
                  <a:lnTo>
                    <a:pt x="2444" y="3191"/>
                  </a:lnTo>
                  <a:lnTo>
                    <a:pt x="2448" y="3191"/>
                  </a:lnTo>
                  <a:lnTo>
                    <a:pt x="2448" y="3193"/>
                  </a:lnTo>
                  <a:lnTo>
                    <a:pt x="2450" y="3193"/>
                  </a:lnTo>
                  <a:lnTo>
                    <a:pt x="2450" y="3193"/>
                  </a:lnTo>
                  <a:lnTo>
                    <a:pt x="2452" y="3193"/>
                  </a:lnTo>
                  <a:lnTo>
                    <a:pt x="2452" y="3193"/>
                  </a:lnTo>
                  <a:lnTo>
                    <a:pt x="2456" y="3193"/>
                  </a:lnTo>
                  <a:lnTo>
                    <a:pt x="2456" y="3195"/>
                  </a:lnTo>
                  <a:lnTo>
                    <a:pt x="2458" y="3195"/>
                  </a:lnTo>
                  <a:lnTo>
                    <a:pt x="2458" y="3195"/>
                  </a:lnTo>
                  <a:lnTo>
                    <a:pt x="2458" y="3195"/>
                  </a:lnTo>
                  <a:lnTo>
                    <a:pt x="2458" y="3197"/>
                  </a:lnTo>
                  <a:lnTo>
                    <a:pt x="2460" y="3197"/>
                  </a:lnTo>
                  <a:lnTo>
                    <a:pt x="2460" y="3195"/>
                  </a:lnTo>
                  <a:lnTo>
                    <a:pt x="2462" y="3195"/>
                  </a:lnTo>
                  <a:lnTo>
                    <a:pt x="2462" y="3195"/>
                  </a:lnTo>
                  <a:lnTo>
                    <a:pt x="2462" y="3193"/>
                  </a:lnTo>
                  <a:lnTo>
                    <a:pt x="2462" y="3193"/>
                  </a:lnTo>
                  <a:lnTo>
                    <a:pt x="2464" y="3191"/>
                  </a:lnTo>
                  <a:lnTo>
                    <a:pt x="2464" y="3191"/>
                  </a:lnTo>
                  <a:lnTo>
                    <a:pt x="2464" y="3190"/>
                  </a:lnTo>
                  <a:lnTo>
                    <a:pt x="2468" y="3190"/>
                  </a:lnTo>
                  <a:lnTo>
                    <a:pt x="2468" y="3190"/>
                  </a:lnTo>
                  <a:lnTo>
                    <a:pt x="2470" y="3190"/>
                  </a:lnTo>
                  <a:lnTo>
                    <a:pt x="2470" y="3188"/>
                  </a:lnTo>
                  <a:lnTo>
                    <a:pt x="2472" y="3188"/>
                  </a:lnTo>
                  <a:lnTo>
                    <a:pt x="2470" y="3188"/>
                  </a:lnTo>
                  <a:lnTo>
                    <a:pt x="2470" y="3186"/>
                  </a:lnTo>
                  <a:lnTo>
                    <a:pt x="2472" y="3186"/>
                  </a:lnTo>
                  <a:lnTo>
                    <a:pt x="2470" y="3184"/>
                  </a:lnTo>
                  <a:lnTo>
                    <a:pt x="2470" y="3182"/>
                  </a:lnTo>
                  <a:lnTo>
                    <a:pt x="2470" y="3182"/>
                  </a:lnTo>
                  <a:lnTo>
                    <a:pt x="2472" y="3182"/>
                  </a:lnTo>
                  <a:lnTo>
                    <a:pt x="2472" y="3182"/>
                  </a:lnTo>
                  <a:lnTo>
                    <a:pt x="2472" y="3180"/>
                  </a:lnTo>
                  <a:lnTo>
                    <a:pt x="2474" y="3180"/>
                  </a:lnTo>
                  <a:lnTo>
                    <a:pt x="2474" y="3178"/>
                  </a:lnTo>
                  <a:lnTo>
                    <a:pt x="2472" y="3178"/>
                  </a:lnTo>
                  <a:lnTo>
                    <a:pt x="2472" y="3176"/>
                  </a:lnTo>
                  <a:lnTo>
                    <a:pt x="2474" y="3176"/>
                  </a:lnTo>
                  <a:lnTo>
                    <a:pt x="2474" y="3172"/>
                  </a:lnTo>
                  <a:lnTo>
                    <a:pt x="2474" y="3172"/>
                  </a:lnTo>
                  <a:lnTo>
                    <a:pt x="2474" y="3172"/>
                  </a:lnTo>
                  <a:lnTo>
                    <a:pt x="2474" y="3168"/>
                  </a:lnTo>
                  <a:lnTo>
                    <a:pt x="2474" y="3168"/>
                  </a:lnTo>
                  <a:lnTo>
                    <a:pt x="2476" y="3166"/>
                  </a:lnTo>
                  <a:lnTo>
                    <a:pt x="2476" y="3164"/>
                  </a:lnTo>
                  <a:lnTo>
                    <a:pt x="2476" y="3164"/>
                  </a:lnTo>
                  <a:lnTo>
                    <a:pt x="2478" y="3164"/>
                  </a:lnTo>
                  <a:lnTo>
                    <a:pt x="2478" y="3164"/>
                  </a:lnTo>
                  <a:lnTo>
                    <a:pt x="2478" y="3156"/>
                  </a:lnTo>
                  <a:lnTo>
                    <a:pt x="2482" y="3156"/>
                  </a:lnTo>
                  <a:lnTo>
                    <a:pt x="2482" y="3152"/>
                  </a:lnTo>
                  <a:lnTo>
                    <a:pt x="2480" y="3152"/>
                  </a:lnTo>
                  <a:lnTo>
                    <a:pt x="2480" y="3146"/>
                  </a:lnTo>
                  <a:lnTo>
                    <a:pt x="2480" y="3146"/>
                  </a:lnTo>
                  <a:lnTo>
                    <a:pt x="2480" y="3146"/>
                  </a:lnTo>
                  <a:lnTo>
                    <a:pt x="2478" y="3146"/>
                  </a:lnTo>
                  <a:lnTo>
                    <a:pt x="2478" y="3144"/>
                  </a:lnTo>
                  <a:lnTo>
                    <a:pt x="2478" y="3144"/>
                  </a:lnTo>
                  <a:lnTo>
                    <a:pt x="2478" y="3144"/>
                  </a:lnTo>
                  <a:lnTo>
                    <a:pt x="2476" y="3144"/>
                  </a:lnTo>
                  <a:lnTo>
                    <a:pt x="2476" y="3144"/>
                  </a:lnTo>
                  <a:lnTo>
                    <a:pt x="2474" y="3144"/>
                  </a:lnTo>
                  <a:lnTo>
                    <a:pt x="2474" y="3142"/>
                  </a:lnTo>
                  <a:lnTo>
                    <a:pt x="2474" y="3142"/>
                  </a:lnTo>
                  <a:lnTo>
                    <a:pt x="2474" y="3142"/>
                  </a:lnTo>
                  <a:lnTo>
                    <a:pt x="2472" y="3142"/>
                  </a:lnTo>
                  <a:lnTo>
                    <a:pt x="2474" y="3142"/>
                  </a:lnTo>
                  <a:lnTo>
                    <a:pt x="2472" y="3140"/>
                  </a:lnTo>
                  <a:lnTo>
                    <a:pt x="2472" y="3138"/>
                  </a:lnTo>
                  <a:lnTo>
                    <a:pt x="2474" y="3138"/>
                  </a:lnTo>
                  <a:lnTo>
                    <a:pt x="2474" y="3136"/>
                  </a:lnTo>
                  <a:lnTo>
                    <a:pt x="2474" y="3136"/>
                  </a:lnTo>
                  <a:lnTo>
                    <a:pt x="2474" y="3136"/>
                  </a:lnTo>
                  <a:lnTo>
                    <a:pt x="2476" y="3136"/>
                  </a:lnTo>
                  <a:lnTo>
                    <a:pt x="2478" y="3134"/>
                  </a:lnTo>
                  <a:lnTo>
                    <a:pt x="2478" y="3134"/>
                  </a:lnTo>
                  <a:lnTo>
                    <a:pt x="2478" y="3132"/>
                  </a:lnTo>
                  <a:lnTo>
                    <a:pt x="2478" y="3132"/>
                  </a:lnTo>
                  <a:lnTo>
                    <a:pt x="2480" y="3132"/>
                  </a:lnTo>
                  <a:lnTo>
                    <a:pt x="2480" y="3130"/>
                  </a:lnTo>
                  <a:lnTo>
                    <a:pt x="2480" y="3130"/>
                  </a:lnTo>
                  <a:lnTo>
                    <a:pt x="2480" y="3128"/>
                  </a:lnTo>
                  <a:lnTo>
                    <a:pt x="2480" y="3128"/>
                  </a:lnTo>
                  <a:lnTo>
                    <a:pt x="2480" y="3122"/>
                  </a:lnTo>
                  <a:lnTo>
                    <a:pt x="2480" y="3122"/>
                  </a:lnTo>
                  <a:lnTo>
                    <a:pt x="2480" y="3120"/>
                  </a:lnTo>
                  <a:lnTo>
                    <a:pt x="2482" y="3118"/>
                  </a:lnTo>
                  <a:lnTo>
                    <a:pt x="2484" y="3118"/>
                  </a:lnTo>
                  <a:lnTo>
                    <a:pt x="2484" y="3114"/>
                  </a:lnTo>
                  <a:lnTo>
                    <a:pt x="2482" y="3114"/>
                  </a:lnTo>
                  <a:lnTo>
                    <a:pt x="2482" y="3110"/>
                  </a:lnTo>
                  <a:lnTo>
                    <a:pt x="2482" y="3110"/>
                  </a:lnTo>
                  <a:lnTo>
                    <a:pt x="2482" y="3110"/>
                  </a:lnTo>
                  <a:lnTo>
                    <a:pt x="2482" y="3110"/>
                  </a:lnTo>
                  <a:lnTo>
                    <a:pt x="2482" y="3108"/>
                  </a:lnTo>
                  <a:lnTo>
                    <a:pt x="2482" y="3108"/>
                  </a:lnTo>
                  <a:lnTo>
                    <a:pt x="2482" y="3106"/>
                  </a:lnTo>
                  <a:lnTo>
                    <a:pt x="2482" y="3106"/>
                  </a:lnTo>
                  <a:lnTo>
                    <a:pt x="2482" y="3106"/>
                  </a:lnTo>
                  <a:lnTo>
                    <a:pt x="2484" y="3104"/>
                  </a:lnTo>
                  <a:lnTo>
                    <a:pt x="2484" y="3104"/>
                  </a:lnTo>
                  <a:lnTo>
                    <a:pt x="2482" y="3104"/>
                  </a:lnTo>
                  <a:lnTo>
                    <a:pt x="2486" y="3104"/>
                  </a:lnTo>
                  <a:lnTo>
                    <a:pt x="2486" y="3102"/>
                  </a:lnTo>
                  <a:lnTo>
                    <a:pt x="2488" y="3102"/>
                  </a:lnTo>
                  <a:lnTo>
                    <a:pt x="2488" y="3102"/>
                  </a:lnTo>
                  <a:lnTo>
                    <a:pt x="2490" y="3102"/>
                  </a:lnTo>
                  <a:lnTo>
                    <a:pt x="2490" y="3100"/>
                  </a:lnTo>
                  <a:lnTo>
                    <a:pt x="2488" y="3100"/>
                  </a:lnTo>
                  <a:lnTo>
                    <a:pt x="2494" y="3100"/>
                  </a:lnTo>
                  <a:lnTo>
                    <a:pt x="2494" y="3098"/>
                  </a:lnTo>
                  <a:lnTo>
                    <a:pt x="2492" y="3098"/>
                  </a:lnTo>
                  <a:lnTo>
                    <a:pt x="2494" y="3098"/>
                  </a:lnTo>
                  <a:lnTo>
                    <a:pt x="2494" y="3096"/>
                  </a:lnTo>
                  <a:lnTo>
                    <a:pt x="2492" y="3096"/>
                  </a:lnTo>
                  <a:lnTo>
                    <a:pt x="2492" y="3094"/>
                  </a:lnTo>
                  <a:lnTo>
                    <a:pt x="2494" y="3094"/>
                  </a:lnTo>
                  <a:lnTo>
                    <a:pt x="2494" y="3094"/>
                  </a:lnTo>
                  <a:lnTo>
                    <a:pt x="2494" y="3094"/>
                  </a:lnTo>
                  <a:lnTo>
                    <a:pt x="2494" y="3096"/>
                  </a:lnTo>
                  <a:lnTo>
                    <a:pt x="2500" y="3096"/>
                  </a:lnTo>
                  <a:lnTo>
                    <a:pt x="2500" y="3092"/>
                  </a:lnTo>
                  <a:lnTo>
                    <a:pt x="2506" y="3092"/>
                  </a:lnTo>
                  <a:lnTo>
                    <a:pt x="2506" y="3094"/>
                  </a:lnTo>
                  <a:lnTo>
                    <a:pt x="2506" y="3094"/>
                  </a:lnTo>
                  <a:lnTo>
                    <a:pt x="2506" y="3094"/>
                  </a:lnTo>
                  <a:lnTo>
                    <a:pt x="2510" y="3094"/>
                  </a:lnTo>
                  <a:lnTo>
                    <a:pt x="2510" y="3094"/>
                  </a:lnTo>
                  <a:lnTo>
                    <a:pt x="2512" y="3094"/>
                  </a:lnTo>
                  <a:lnTo>
                    <a:pt x="2512" y="3092"/>
                  </a:lnTo>
                  <a:lnTo>
                    <a:pt x="2512" y="3094"/>
                  </a:lnTo>
                  <a:lnTo>
                    <a:pt x="2514" y="3094"/>
                  </a:lnTo>
                  <a:lnTo>
                    <a:pt x="2514" y="3094"/>
                  </a:lnTo>
                  <a:lnTo>
                    <a:pt x="2516" y="3094"/>
                  </a:lnTo>
                  <a:lnTo>
                    <a:pt x="2516" y="3094"/>
                  </a:lnTo>
                  <a:lnTo>
                    <a:pt x="2516" y="3094"/>
                  </a:lnTo>
                  <a:lnTo>
                    <a:pt x="2516" y="3090"/>
                  </a:lnTo>
                  <a:lnTo>
                    <a:pt x="2514" y="3088"/>
                  </a:lnTo>
                  <a:lnTo>
                    <a:pt x="2514" y="3085"/>
                  </a:lnTo>
                  <a:lnTo>
                    <a:pt x="2514" y="3085"/>
                  </a:lnTo>
                  <a:lnTo>
                    <a:pt x="2514" y="3083"/>
                  </a:lnTo>
                  <a:lnTo>
                    <a:pt x="2514" y="3083"/>
                  </a:lnTo>
                  <a:lnTo>
                    <a:pt x="2514" y="3081"/>
                  </a:lnTo>
                  <a:lnTo>
                    <a:pt x="2516" y="3081"/>
                  </a:lnTo>
                  <a:lnTo>
                    <a:pt x="2516" y="3081"/>
                  </a:lnTo>
                  <a:lnTo>
                    <a:pt x="2516" y="3081"/>
                  </a:lnTo>
                  <a:lnTo>
                    <a:pt x="2516" y="3081"/>
                  </a:lnTo>
                  <a:lnTo>
                    <a:pt x="2518" y="3081"/>
                  </a:lnTo>
                  <a:lnTo>
                    <a:pt x="2518" y="3079"/>
                  </a:lnTo>
                  <a:lnTo>
                    <a:pt x="2518" y="3077"/>
                  </a:lnTo>
                  <a:lnTo>
                    <a:pt x="2520" y="3075"/>
                  </a:lnTo>
                  <a:lnTo>
                    <a:pt x="2520" y="3075"/>
                  </a:lnTo>
                  <a:lnTo>
                    <a:pt x="2520" y="3075"/>
                  </a:lnTo>
                  <a:lnTo>
                    <a:pt x="2520" y="3073"/>
                  </a:lnTo>
                  <a:lnTo>
                    <a:pt x="2520" y="3073"/>
                  </a:lnTo>
                  <a:lnTo>
                    <a:pt x="2520" y="3073"/>
                  </a:lnTo>
                  <a:lnTo>
                    <a:pt x="2522" y="3073"/>
                  </a:lnTo>
                  <a:lnTo>
                    <a:pt x="2522" y="3071"/>
                  </a:lnTo>
                  <a:lnTo>
                    <a:pt x="2526" y="3071"/>
                  </a:lnTo>
                  <a:lnTo>
                    <a:pt x="2526" y="3069"/>
                  </a:lnTo>
                  <a:lnTo>
                    <a:pt x="2526" y="3069"/>
                  </a:lnTo>
                  <a:lnTo>
                    <a:pt x="2526" y="3067"/>
                  </a:lnTo>
                  <a:lnTo>
                    <a:pt x="2530" y="3067"/>
                  </a:lnTo>
                  <a:lnTo>
                    <a:pt x="2530" y="3065"/>
                  </a:lnTo>
                  <a:lnTo>
                    <a:pt x="2530" y="3065"/>
                  </a:lnTo>
                  <a:lnTo>
                    <a:pt x="2530" y="3065"/>
                  </a:lnTo>
                  <a:lnTo>
                    <a:pt x="2532" y="3065"/>
                  </a:lnTo>
                  <a:lnTo>
                    <a:pt x="2532" y="3059"/>
                  </a:lnTo>
                  <a:lnTo>
                    <a:pt x="2532" y="3059"/>
                  </a:lnTo>
                  <a:lnTo>
                    <a:pt x="2530" y="3059"/>
                  </a:lnTo>
                  <a:lnTo>
                    <a:pt x="2530" y="3057"/>
                  </a:lnTo>
                  <a:lnTo>
                    <a:pt x="2530" y="3057"/>
                  </a:lnTo>
                  <a:lnTo>
                    <a:pt x="2530" y="3055"/>
                  </a:lnTo>
                  <a:lnTo>
                    <a:pt x="2530" y="3055"/>
                  </a:lnTo>
                  <a:lnTo>
                    <a:pt x="2530" y="3053"/>
                  </a:lnTo>
                  <a:lnTo>
                    <a:pt x="2528" y="3051"/>
                  </a:lnTo>
                  <a:lnTo>
                    <a:pt x="2526" y="3051"/>
                  </a:lnTo>
                  <a:lnTo>
                    <a:pt x="2526" y="3049"/>
                  </a:lnTo>
                  <a:lnTo>
                    <a:pt x="2526" y="3049"/>
                  </a:lnTo>
                  <a:lnTo>
                    <a:pt x="2526" y="3047"/>
                  </a:lnTo>
                  <a:lnTo>
                    <a:pt x="2526" y="3045"/>
                  </a:lnTo>
                  <a:lnTo>
                    <a:pt x="2526" y="3043"/>
                  </a:lnTo>
                  <a:lnTo>
                    <a:pt x="2528" y="3043"/>
                  </a:lnTo>
                  <a:lnTo>
                    <a:pt x="2528" y="3041"/>
                  </a:lnTo>
                  <a:lnTo>
                    <a:pt x="2528" y="3041"/>
                  </a:lnTo>
                  <a:lnTo>
                    <a:pt x="2528" y="3041"/>
                  </a:lnTo>
                  <a:lnTo>
                    <a:pt x="2526" y="3041"/>
                  </a:lnTo>
                  <a:lnTo>
                    <a:pt x="2526" y="3039"/>
                  </a:lnTo>
                  <a:lnTo>
                    <a:pt x="2526" y="3039"/>
                  </a:lnTo>
                  <a:lnTo>
                    <a:pt x="2526" y="3037"/>
                  </a:lnTo>
                  <a:lnTo>
                    <a:pt x="2524" y="3037"/>
                  </a:lnTo>
                  <a:lnTo>
                    <a:pt x="2524" y="3037"/>
                  </a:lnTo>
                  <a:lnTo>
                    <a:pt x="2524" y="3037"/>
                  </a:lnTo>
                  <a:lnTo>
                    <a:pt x="2522" y="3035"/>
                  </a:lnTo>
                  <a:lnTo>
                    <a:pt x="2522" y="3035"/>
                  </a:lnTo>
                  <a:lnTo>
                    <a:pt x="2522" y="3031"/>
                  </a:lnTo>
                  <a:lnTo>
                    <a:pt x="2522" y="3031"/>
                  </a:lnTo>
                  <a:lnTo>
                    <a:pt x="2524" y="3029"/>
                  </a:lnTo>
                  <a:lnTo>
                    <a:pt x="2524" y="3029"/>
                  </a:lnTo>
                  <a:lnTo>
                    <a:pt x="2524" y="3027"/>
                  </a:lnTo>
                  <a:lnTo>
                    <a:pt x="2526" y="3027"/>
                  </a:lnTo>
                  <a:lnTo>
                    <a:pt x="2526" y="3025"/>
                  </a:lnTo>
                  <a:lnTo>
                    <a:pt x="2524" y="3025"/>
                  </a:lnTo>
                  <a:lnTo>
                    <a:pt x="2524" y="3023"/>
                  </a:lnTo>
                  <a:lnTo>
                    <a:pt x="2524" y="3023"/>
                  </a:lnTo>
                  <a:lnTo>
                    <a:pt x="2524" y="3021"/>
                  </a:lnTo>
                  <a:lnTo>
                    <a:pt x="2524" y="3021"/>
                  </a:lnTo>
                  <a:lnTo>
                    <a:pt x="2524" y="3019"/>
                  </a:lnTo>
                  <a:lnTo>
                    <a:pt x="2524" y="3017"/>
                  </a:lnTo>
                  <a:lnTo>
                    <a:pt x="2522" y="3017"/>
                  </a:lnTo>
                  <a:lnTo>
                    <a:pt x="2522" y="3015"/>
                  </a:lnTo>
                  <a:lnTo>
                    <a:pt x="2522" y="3015"/>
                  </a:lnTo>
                  <a:lnTo>
                    <a:pt x="2522" y="3013"/>
                  </a:lnTo>
                  <a:lnTo>
                    <a:pt x="2522" y="3013"/>
                  </a:lnTo>
                  <a:lnTo>
                    <a:pt x="2522" y="3011"/>
                  </a:lnTo>
                  <a:lnTo>
                    <a:pt x="2522" y="3011"/>
                  </a:lnTo>
                  <a:lnTo>
                    <a:pt x="2520" y="3011"/>
                  </a:lnTo>
                  <a:lnTo>
                    <a:pt x="2520" y="3009"/>
                  </a:lnTo>
                  <a:lnTo>
                    <a:pt x="2522" y="3009"/>
                  </a:lnTo>
                  <a:lnTo>
                    <a:pt x="2522" y="3003"/>
                  </a:lnTo>
                  <a:lnTo>
                    <a:pt x="2522" y="3003"/>
                  </a:lnTo>
                  <a:lnTo>
                    <a:pt x="2522" y="3001"/>
                  </a:lnTo>
                  <a:lnTo>
                    <a:pt x="2524" y="3001"/>
                  </a:lnTo>
                  <a:lnTo>
                    <a:pt x="2524" y="2999"/>
                  </a:lnTo>
                  <a:lnTo>
                    <a:pt x="2526" y="2999"/>
                  </a:lnTo>
                  <a:lnTo>
                    <a:pt x="2524" y="2999"/>
                  </a:lnTo>
                  <a:lnTo>
                    <a:pt x="2524" y="2999"/>
                  </a:lnTo>
                  <a:lnTo>
                    <a:pt x="2524" y="2997"/>
                  </a:lnTo>
                  <a:lnTo>
                    <a:pt x="2522" y="2997"/>
                  </a:lnTo>
                  <a:lnTo>
                    <a:pt x="2522" y="2995"/>
                  </a:lnTo>
                  <a:lnTo>
                    <a:pt x="2522" y="2995"/>
                  </a:lnTo>
                  <a:lnTo>
                    <a:pt x="2522" y="2995"/>
                  </a:lnTo>
                  <a:lnTo>
                    <a:pt x="2522" y="2991"/>
                  </a:lnTo>
                  <a:lnTo>
                    <a:pt x="2524" y="2991"/>
                  </a:lnTo>
                  <a:lnTo>
                    <a:pt x="2524" y="2989"/>
                  </a:lnTo>
                  <a:lnTo>
                    <a:pt x="2522" y="2989"/>
                  </a:lnTo>
                  <a:lnTo>
                    <a:pt x="2522" y="2985"/>
                  </a:lnTo>
                  <a:lnTo>
                    <a:pt x="2520" y="2985"/>
                  </a:lnTo>
                  <a:lnTo>
                    <a:pt x="2520" y="2981"/>
                  </a:lnTo>
                  <a:lnTo>
                    <a:pt x="2520" y="2981"/>
                  </a:lnTo>
                  <a:lnTo>
                    <a:pt x="2520" y="2981"/>
                  </a:lnTo>
                  <a:lnTo>
                    <a:pt x="2520" y="2980"/>
                  </a:lnTo>
                  <a:lnTo>
                    <a:pt x="2522" y="2980"/>
                  </a:lnTo>
                  <a:lnTo>
                    <a:pt x="2522" y="2980"/>
                  </a:lnTo>
                  <a:lnTo>
                    <a:pt x="2524" y="2980"/>
                  </a:lnTo>
                  <a:lnTo>
                    <a:pt x="2524" y="2978"/>
                  </a:lnTo>
                  <a:lnTo>
                    <a:pt x="2524" y="2978"/>
                  </a:lnTo>
                  <a:lnTo>
                    <a:pt x="2526" y="2978"/>
                  </a:lnTo>
                  <a:lnTo>
                    <a:pt x="2526" y="2978"/>
                  </a:lnTo>
                  <a:lnTo>
                    <a:pt x="2528" y="2978"/>
                  </a:lnTo>
                  <a:lnTo>
                    <a:pt x="2528" y="2980"/>
                  </a:lnTo>
                  <a:lnTo>
                    <a:pt x="2528" y="2980"/>
                  </a:lnTo>
                  <a:lnTo>
                    <a:pt x="2528" y="2978"/>
                  </a:lnTo>
                  <a:lnTo>
                    <a:pt x="2530" y="2978"/>
                  </a:lnTo>
                  <a:lnTo>
                    <a:pt x="2530" y="2978"/>
                  </a:lnTo>
                  <a:lnTo>
                    <a:pt x="2530" y="2978"/>
                  </a:lnTo>
                  <a:lnTo>
                    <a:pt x="2530" y="2974"/>
                  </a:lnTo>
                  <a:lnTo>
                    <a:pt x="2530" y="2974"/>
                  </a:lnTo>
                  <a:lnTo>
                    <a:pt x="2530" y="2974"/>
                  </a:lnTo>
                  <a:lnTo>
                    <a:pt x="2528" y="2974"/>
                  </a:lnTo>
                  <a:lnTo>
                    <a:pt x="2528" y="2972"/>
                  </a:lnTo>
                  <a:lnTo>
                    <a:pt x="2528" y="2972"/>
                  </a:lnTo>
                  <a:lnTo>
                    <a:pt x="2528" y="2968"/>
                  </a:lnTo>
                  <a:lnTo>
                    <a:pt x="2528" y="2968"/>
                  </a:lnTo>
                  <a:lnTo>
                    <a:pt x="2528" y="2966"/>
                  </a:lnTo>
                  <a:lnTo>
                    <a:pt x="2530" y="2966"/>
                  </a:lnTo>
                  <a:lnTo>
                    <a:pt x="2530" y="2964"/>
                  </a:lnTo>
                  <a:lnTo>
                    <a:pt x="2528" y="2964"/>
                  </a:lnTo>
                  <a:lnTo>
                    <a:pt x="2528" y="2964"/>
                  </a:lnTo>
                  <a:lnTo>
                    <a:pt x="2528" y="2964"/>
                  </a:lnTo>
                  <a:lnTo>
                    <a:pt x="2528" y="2962"/>
                  </a:lnTo>
                  <a:lnTo>
                    <a:pt x="2526" y="2962"/>
                  </a:lnTo>
                  <a:lnTo>
                    <a:pt x="2528" y="2962"/>
                  </a:lnTo>
                  <a:lnTo>
                    <a:pt x="2528" y="2960"/>
                  </a:lnTo>
                  <a:lnTo>
                    <a:pt x="2528" y="2960"/>
                  </a:lnTo>
                  <a:lnTo>
                    <a:pt x="2528" y="2960"/>
                  </a:lnTo>
                  <a:lnTo>
                    <a:pt x="2528" y="2958"/>
                  </a:lnTo>
                  <a:lnTo>
                    <a:pt x="2526" y="2958"/>
                  </a:lnTo>
                  <a:lnTo>
                    <a:pt x="2526" y="2956"/>
                  </a:lnTo>
                  <a:lnTo>
                    <a:pt x="2526" y="2956"/>
                  </a:lnTo>
                  <a:lnTo>
                    <a:pt x="2526" y="2954"/>
                  </a:lnTo>
                  <a:lnTo>
                    <a:pt x="2526" y="2954"/>
                  </a:lnTo>
                  <a:lnTo>
                    <a:pt x="2526" y="2952"/>
                  </a:lnTo>
                  <a:lnTo>
                    <a:pt x="2528" y="2952"/>
                  </a:lnTo>
                  <a:lnTo>
                    <a:pt x="2528" y="2950"/>
                  </a:lnTo>
                  <a:lnTo>
                    <a:pt x="2528" y="2950"/>
                  </a:lnTo>
                  <a:lnTo>
                    <a:pt x="2528" y="2948"/>
                  </a:lnTo>
                  <a:lnTo>
                    <a:pt x="2528" y="2948"/>
                  </a:lnTo>
                  <a:lnTo>
                    <a:pt x="2528" y="2946"/>
                  </a:lnTo>
                  <a:lnTo>
                    <a:pt x="2526" y="2946"/>
                  </a:lnTo>
                  <a:lnTo>
                    <a:pt x="2526" y="2946"/>
                  </a:lnTo>
                  <a:lnTo>
                    <a:pt x="2528" y="2946"/>
                  </a:lnTo>
                  <a:lnTo>
                    <a:pt x="2528" y="2944"/>
                  </a:lnTo>
                  <a:lnTo>
                    <a:pt x="2526" y="2944"/>
                  </a:lnTo>
                  <a:lnTo>
                    <a:pt x="2526" y="2944"/>
                  </a:lnTo>
                  <a:lnTo>
                    <a:pt x="2526" y="2944"/>
                  </a:lnTo>
                  <a:lnTo>
                    <a:pt x="2526" y="2942"/>
                  </a:lnTo>
                  <a:lnTo>
                    <a:pt x="2524" y="2942"/>
                  </a:lnTo>
                  <a:lnTo>
                    <a:pt x="2524" y="2940"/>
                  </a:lnTo>
                  <a:lnTo>
                    <a:pt x="2522" y="2940"/>
                  </a:lnTo>
                  <a:lnTo>
                    <a:pt x="2522" y="2940"/>
                  </a:lnTo>
                  <a:lnTo>
                    <a:pt x="2518" y="2940"/>
                  </a:lnTo>
                  <a:lnTo>
                    <a:pt x="2518" y="2938"/>
                  </a:lnTo>
                  <a:lnTo>
                    <a:pt x="2516" y="2938"/>
                  </a:lnTo>
                  <a:lnTo>
                    <a:pt x="2516" y="2936"/>
                  </a:lnTo>
                  <a:lnTo>
                    <a:pt x="2514" y="2936"/>
                  </a:lnTo>
                  <a:lnTo>
                    <a:pt x="2514" y="2934"/>
                  </a:lnTo>
                  <a:lnTo>
                    <a:pt x="2512" y="2932"/>
                  </a:lnTo>
                  <a:lnTo>
                    <a:pt x="2514" y="2932"/>
                  </a:lnTo>
                  <a:lnTo>
                    <a:pt x="2514" y="2930"/>
                  </a:lnTo>
                  <a:lnTo>
                    <a:pt x="2514" y="2930"/>
                  </a:lnTo>
                  <a:lnTo>
                    <a:pt x="2514" y="2928"/>
                  </a:lnTo>
                  <a:lnTo>
                    <a:pt x="2516" y="2928"/>
                  </a:lnTo>
                  <a:lnTo>
                    <a:pt x="2516" y="2928"/>
                  </a:lnTo>
                  <a:lnTo>
                    <a:pt x="2514" y="2928"/>
                  </a:lnTo>
                  <a:lnTo>
                    <a:pt x="2514" y="2926"/>
                  </a:lnTo>
                  <a:lnTo>
                    <a:pt x="2516" y="2926"/>
                  </a:lnTo>
                  <a:lnTo>
                    <a:pt x="2516" y="2924"/>
                  </a:lnTo>
                  <a:lnTo>
                    <a:pt x="2516" y="2924"/>
                  </a:lnTo>
                  <a:lnTo>
                    <a:pt x="2516" y="2924"/>
                  </a:lnTo>
                  <a:lnTo>
                    <a:pt x="2518" y="2924"/>
                  </a:lnTo>
                  <a:lnTo>
                    <a:pt x="2518" y="2924"/>
                  </a:lnTo>
                  <a:lnTo>
                    <a:pt x="2518" y="2924"/>
                  </a:lnTo>
                  <a:lnTo>
                    <a:pt x="2518" y="2922"/>
                  </a:lnTo>
                  <a:lnTo>
                    <a:pt x="2518" y="2922"/>
                  </a:lnTo>
                  <a:lnTo>
                    <a:pt x="2518" y="2922"/>
                  </a:lnTo>
                  <a:lnTo>
                    <a:pt x="2518" y="2922"/>
                  </a:lnTo>
                  <a:lnTo>
                    <a:pt x="2518" y="2920"/>
                  </a:lnTo>
                  <a:lnTo>
                    <a:pt x="2518" y="2920"/>
                  </a:lnTo>
                  <a:lnTo>
                    <a:pt x="2518" y="2918"/>
                  </a:lnTo>
                  <a:lnTo>
                    <a:pt x="2516" y="2918"/>
                  </a:lnTo>
                  <a:lnTo>
                    <a:pt x="2516" y="2918"/>
                  </a:lnTo>
                  <a:lnTo>
                    <a:pt x="2516" y="2918"/>
                  </a:lnTo>
                  <a:lnTo>
                    <a:pt x="2516" y="2916"/>
                  </a:lnTo>
                  <a:lnTo>
                    <a:pt x="2514" y="2916"/>
                  </a:lnTo>
                  <a:lnTo>
                    <a:pt x="2514" y="2914"/>
                  </a:lnTo>
                  <a:lnTo>
                    <a:pt x="2514" y="2914"/>
                  </a:lnTo>
                  <a:lnTo>
                    <a:pt x="2514" y="2914"/>
                  </a:lnTo>
                  <a:lnTo>
                    <a:pt x="2512" y="2914"/>
                  </a:lnTo>
                  <a:lnTo>
                    <a:pt x="2512" y="2912"/>
                  </a:lnTo>
                  <a:lnTo>
                    <a:pt x="2512" y="2912"/>
                  </a:lnTo>
                  <a:lnTo>
                    <a:pt x="2512" y="2912"/>
                  </a:lnTo>
                  <a:lnTo>
                    <a:pt x="2508" y="2912"/>
                  </a:lnTo>
                  <a:lnTo>
                    <a:pt x="2508" y="2910"/>
                  </a:lnTo>
                  <a:lnTo>
                    <a:pt x="2506" y="2910"/>
                  </a:lnTo>
                  <a:lnTo>
                    <a:pt x="2506" y="2910"/>
                  </a:lnTo>
                  <a:lnTo>
                    <a:pt x="2506" y="2910"/>
                  </a:lnTo>
                  <a:lnTo>
                    <a:pt x="2506" y="2908"/>
                  </a:lnTo>
                  <a:lnTo>
                    <a:pt x="2506" y="2908"/>
                  </a:lnTo>
                  <a:lnTo>
                    <a:pt x="2506" y="2906"/>
                  </a:lnTo>
                  <a:lnTo>
                    <a:pt x="2504" y="2906"/>
                  </a:lnTo>
                  <a:lnTo>
                    <a:pt x="2504" y="2906"/>
                  </a:lnTo>
                  <a:lnTo>
                    <a:pt x="2506" y="2906"/>
                  </a:lnTo>
                  <a:lnTo>
                    <a:pt x="2506" y="2904"/>
                  </a:lnTo>
                  <a:lnTo>
                    <a:pt x="2504" y="2904"/>
                  </a:lnTo>
                  <a:lnTo>
                    <a:pt x="2504" y="2898"/>
                  </a:lnTo>
                  <a:lnTo>
                    <a:pt x="2502" y="2898"/>
                  </a:lnTo>
                  <a:lnTo>
                    <a:pt x="2502" y="2898"/>
                  </a:lnTo>
                  <a:lnTo>
                    <a:pt x="2504" y="2898"/>
                  </a:lnTo>
                  <a:lnTo>
                    <a:pt x="2504" y="2896"/>
                  </a:lnTo>
                  <a:lnTo>
                    <a:pt x="2502" y="2896"/>
                  </a:lnTo>
                  <a:lnTo>
                    <a:pt x="2502" y="2896"/>
                  </a:lnTo>
                  <a:lnTo>
                    <a:pt x="2502" y="2896"/>
                  </a:lnTo>
                  <a:lnTo>
                    <a:pt x="2502" y="2894"/>
                  </a:lnTo>
                  <a:lnTo>
                    <a:pt x="2500" y="2894"/>
                  </a:lnTo>
                  <a:lnTo>
                    <a:pt x="2500" y="2894"/>
                  </a:lnTo>
                  <a:lnTo>
                    <a:pt x="2500" y="2894"/>
                  </a:lnTo>
                  <a:lnTo>
                    <a:pt x="2500" y="2892"/>
                  </a:lnTo>
                  <a:lnTo>
                    <a:pt x="2502" y="2892"/>
                  </a:lnTo>
                  <a:lnTo>
                    <a:pt x="2502" y="2890"/>
                  </a:lnTo>
                  <a:lnTo>
                    <a:pt x="2500" y="2890"/>
                  </a:lnTo>
                  <a:lnTo>
                    <a:pt x="2500" y="2888"/>
                  </a:lnTo>
                  <a:lnTo>
                    <a:pt x="2500" y="2888"/>
                  </a:lnTo>
                  <a:lnTo>
                    <a:pt x="2498" y="2888"/>
                  </a:lnTo>
                  <a:lnTo>
                    <a:pt x="2500" y="2888"/>
                  </a:lnTo>
                  <a:lnTo>
                    <a:pt x="2500" y="2886"/>
                  </a:lnTo>
                  <a:lnTo>
                    <a:pt x="2498" y="2886"/>
                  </a:lnTo>
                  <a:lnTo>
                    <a:pt x="2498" y="2886"/>
                  </a:lnTo>
                  <a:lnTo>
                    <a:pt x="2498" y="2886"/>
                  </a:lnTo>
                  <a:lnTo>
                    <a:pt x="2498" y="2875"/>
                  </a:lnTo>
                  <a:lnTo>
                    <a:pt x="2496" y="2875"/>
                  </a:lnTo>
                  <a:lnTo>
                    <a:pt x="2496" y="2873"/>
                  </a:lnTo>
                  <a:lnTo>
                    <a:pt x="2494" y="2871"/>
                  </a:lnTo>
                  <a:lnTo>
                    <a:pt x="2494" y="2871"/>
                  </a:lnTo>
                  <a:lnTo>
                    <a:pt x="2494" y="2871"/>
                  </a:lnTo>
                  <a:lnTo>
                    <a:pt x="2494" y="2869"/>
                  </a:lnTo>
                  <a:lnTo>
                    <a:pt x="2494" y="2871"/>
                  </a:lnTo>
                  <a:lnTo>
                    <a:pt x="2490" y="2871"/>
                  </a:lnTo>
                  <a:lnTo>
                    <a:pt x="2490" y="2869"/>
                  </a:lnTo>
                  <a:lnTo>
                    <a:pt x="2490" y="2869"/>
                  </a:lnTo>
                  <a:lnTo>
                    <a:pt x="2490" y="2867"/>
                  </a:lnTo>
                  <a:lnTo>
                    <a:pt x="2490" y="2867"/>
                  </a:lnTo>
                  <a:lnTo>
                    <a:pt x="2490" y="2867"/>
                  </a:lnTo>
                  <a:lnTo>
                    <a:pt x="2490" y="2867"/>
                  </a:lnTo>
                  <a:lnTo>
                    <a:pt x="2490" y="2865"/>
                  </a:lnTo>
                  <a:lnTo>
                    <a:pt x="2490" y="2865"/>
                  </a:lnTo>
                  <a:lnTo>
                    <a:pt x="2490" y="2863"/>
                  </a:lnTo>
                  <a:lnTo>
                    <a:pt x="2490" y="2863"/>
                  </a:lnTo>
                  <a:lnTo>
                    <a:pt x="2490" y="2863"/>
                  </a:lnTo>
                  <a:lnTo>
                    <a:pt x="2490" y="2863"/>
                  </a:lnTo>
                  <a:lnTo>
                    <a:pt x="2490" y="2863"/>
                  </a:lnTo>
                  <a:lnTo>
                    <a:pt x="2490" y="2861"/>
                  </a:lnTo>
                  <a:lnTo>
                    <a:pt x="2490" y="2861"/>
                  </a:lnTo>
                  <a:lnTo>
                    <a:pt x="2490" y="2859"/>
                  </a:lnTo>
                  <a:lnTo>
                    <a:pt x="2490" y="2859"/>
                  </a:lnTo>
                  <a:lnTo>
                    <a:pt x="2490" y="2857"/>
                  </a:lnTo>
                  <a:lnTo>
                    <a:pt x="2490" y="2855"/>
                  </a:lnTo>
                  <a:lnTo>
                    <a:pt x="2490" y="2855"/>
                  </a:lnTo>
                  <a:lnTo>
                    <a:pt x="2490" y="2853"/>
                  </a:lnTo>
                  <a:lnTo>
                    <a:pt x="2488" y="2853"/>
                  </a:lnTo>
                  <a:lnTo>
                    <a:pt x="2488" y="2851"/>
                  </a:lnTo>
                  <a:lnTo>
                    <a:pt x="2488" y="2851"/>
                  </a:lnTo>
                  <a:lnTo>
                    <a:pt x="2488" y="2849"/>
                  </a:lnTo>
                  <a:lnTo>
                    <a:pt x="2486" y="2849"/>
                  </a:lnTo>
                  <a:lnTo>
                    <a:pt x="2486" y="2845"/>
                  </a:lnTo>
                  <a:lnTo>
                    <a:pt x="2488" y="2845"/>
                  </a:lnTo>
                  <a:lnTo>
                    <a:pt x="2488" y="2843"/>
                  </a:lnTo>
                  <a:lnTo>
                    <a:pt x="2488" y="2843"/>
                  </a:lnTo>
                  <a:lnTo>
                    <a:pt x="2490" y="2843"/>
                  </a:lnTo>
                  <a:lnTo>
                    <a:pt x="2490" y="2843"/>
                  </a:lnTo>
                  <a:lnTo>
                    <a:pt x="2490" y="2841"/>
                  </a:lnTo>
                  <a:lnTo>
                    <a:pt x="2492" y="2841"/>
                  </a:lnTo>
                  <a:lnTo>
                    <a:pt x="2492" y="2839"/>
                  </a:lnTo>
                  <a:lnTo>
                    <a:pt x="2492" y="2839"/>
                  </a:lnTo>
                  <a:lnTo>
                    <a:pt x="2492" y="2839"/>
                  </a:lnTo>
                  <a:lnTo>
                    <a:pt x="2492" y="2837"/>
                  </a:lnTo>
                  <a:lnTo>
                    <a:pt x="2492" y="2835"/>
                  </a:lnTo>
                  <a:lnTo>
                    <a:pt x="2490" y="2835"/>
                  </a:lnTo>
                  <a:lnTo>
                    <a:pt x="2490" y="2835"/>
                  </a:lnTo>
                  <a:lnTo>
                    <a:pt x="2490" y="2835"/>
                  </a:lnTo>
                  <a:lnTo>
                    <a:pt x="2490" y="2833"/>
                  </a:lnTo>
                  <a:lnTo>
                    <a:pt x="2492" y="2833"/>
                  </a:lnTo>
                  <a:lnTo>
                    <a:pt x="2492" y="2831"/>
                  </a:lnTo>
                  <a:lnTo>
                    <a:pt x="2490" y="2831"/>
                  </a:lnTo>
                  <a:lnTo>
                    <a:pt x="2492" y="2831"/>
                  </a:lnTo>
                  <a:lnTo>
                    <a:pt x="2490" y="2831"/>
                  </a:lnTo>
                  <a:lnTo>
                    <a:pt x="2492" y="2831"/>
                  </a:lnTo>
                  <a:lnTo>
                    <a:pt x="2492" y="2831"/>
                  </a:lnTo>
                  <a:lnTo>
                    <a:pt x="2490" y="2829"/>
                  </a:lnTo>
                  <a:lnTo>
                    <a:pt x="2490" y="2829"/>
                  </a:lnTo>
                  <a:lnTo>
                    <a:pt x="2490" y="2829"/>
                  </a:lnTo>
                  <a:lnTo>
                    <a:pt x="2490" y="2827"/>
                  </a:lnTo>
                  <a:lnTo>
                    <a:pt x="2488" y="2827"/>
                  </a:lnTo>
                  <a:lnTo>
                    <a:pt x="2488" y="2827"/>
                  </a:lnTo>
                  <a:lnTo>
                    <a:pt x="2486" y="2827"/>
                  </a:lnTo>
                  <a:lnTo>
                    <a:pt x="2486" y="2825"/>
                  </a:lnTo>
                  <a:lnTo>
                    <a:pt x="2486" y="2825"/>
                  </a:lnTo>
                  <a:lnTo>
                    <a:pt x="2486" y="2823"/>
                  </a:lnTo>
                  <a:lnTo>
                    <a:pt x="2484" y="2823"/>
                  </a:lnTo>
                  <a:lnTo>
                    <a:pt x="2484" y="2821"/>
                  </a:lnTo>
                  <a:lnTo>
                    <a:pt x="2484" y="2821"/>
                  </a:lnTo>
                  <a:lnTo>
                    <a:pt x="2484" y="2821"/>
                  </a:lnTo>
                  <a:lnTo>
                    <a:pt x="2482" y="2821"/>
                  </a:lnTo>
                  <a:lnTo>
                    <a:pt x="2482" y="2819"/>
                  </a:lnTo>
                  <a:lnTo>
                    <a:pt x="2482" y="2819"/>
                  </a:lnTo>
                  <a:lnTo>
                    <a:pt x="2482" y="2819"/>
                  </a:lnTo>
                  <a:lnTo>
                    <a:pt x="2478" y="2819"/>
                  </a:lnTo>
                  <a:lnTo>
                    <a:pt x="2478" y="2817"/>
                  </a:lnTo>
                  <a:lnTo>
                    <a:pt x="2478" y="2817"/>
                  </a:lnTo>
                  <a:lnTo>
                    <a:pt x="2478" y="2815"/>
                  </a:lnTo>
                  <a:lnTo>
                    <a:pt x="2476" y="2815"/>
                  </a:lnTo>
                  <a:lnTo>
                    <a:pt x="2476" y="2813"/>
                  </a:lnTo>
                  <a:lnTo>
                    <a:pt x="2474" y="2813"/>
                  </a:lnTo>
                  <a:lnTo>
                    <a:pt x="2472" y="2811"/>
                  </a:lnTo>
                  <a:lnTo>
                    <a:pt x="2472" y="2811"/>
                  </a:lnTo>
                  <a:lnTo>
                    <a:pt x="2472" y="2811"/>
                  </a:lnTo>
                  <a:lnTo>
                    <a:pt x="2472" y="2809"/>
                  </a:lnTo>
                  <a:lnTo>
                    <a:pt x="2470" y="2809"/>
                  </a:lnTo>
                  <a:lnTo>
                    <a:pt x="2470" y="2805"/>
                  </a:lnTo>
                  <a:lnTo>
                    <a:pt x="2470" y="2805"/>
                  </a:lnTo>
                  <a:lnTo>
                    <a:pt x="2470" y="2803"/>
                  </a:lnTo>
                  <a:lnTo>
                    <a:pt x="2470" y="2803"/>
                  </a:lnTo>
                  <a:lnTo>
                    <a:pt x="2470" y="2803"/>
                  </a:lnTo>
                  <a:lnTo>
                    <a:pt x="2472" y="2803"/>
                  </a:lnTo>
                  <a:lnTo>
                    <a:pt x="2472" y="2801"/>
                  </a:lnTo>
                  <a:lnTo>
                    <a:pt x="2470" y="2801"/>
                  </a:lnTo>
                  <a:lnTo>
                    <a:pt x="2470" y="2799"/>
                  </a:lnTo>
                  <a:lnTo>
                    <a:pt x="2470" y="2799"/>
                  </a:lnTo>
                  <a:lnTo>
                    <a:pt x="2470" y="2799"/>
                  </a:lnTo>
                  <a:lnTo>
                    <a:pt x="2468" y="2799"/>
                  </a:lnTo>
                  <a:lnTo>
                    <a:pt x="2468" y="2797"/>
                  </a:lnTo>
                  <a:lnTo>
                    <a:pt x="2468" y="2797"/>
                  </a:lnTo>
                  <a:lnTo>
                    <a:pt x="2468" y="2793"/>
                  </a:lnTo>
                  <a:lnTo>
                    <a:pt x="2466" y="2793"/>
                  </a:lnTo>
                  <a:lnTo>
                    <a:pt x="2466" y="2789"/>
                  </a:lnTo>
                  <a:lnTo>
                    <a:pt x="2464" y="2789"/>
                  </a:lnTo>
                  <a:lnTo>
                    <a:pt x="2464" y="2787"/>
                  </a:lnTo>
                  <a:lnTo>
                    <a:pt x="2466" y="2787"/>
                  </a:lnTo>
                  <a:lnTo>
                    <a:pt x="2466" y="2781"/>
                  </a:lnTo>
                  <a:lnTo>
                    <a:pt x="2464" y="2781"/>
                  </a:lnTo>
                  <a:lnTo>
                    <a:pt x="2464" y="2779"/>
                  </a:lnTo>
                  <a:lnTo>
                    <a:pt x="2464" y="2779"/>
                  </a:lnTo>
                  <a:lnTo>
                    <a:pt x="2464" y="2779"/>
                  </a:lnTo>
                  <a:lnTo>
                    <a:pt x="2462" y="2779"/>
                  </a:lnTo>
                  <a:lnTo>
                    <a:pt x="2462" y="2777"/>
                  </a:lnTo>
                  <a:lnTo>
                    <a:pt x="2462" y="2777"/>
                  </a:lnTo>
                  <a:lnTo>
                    <a:pt x="2462" y="2777"/>
                  </a:lnTo>
                  <a:lnTo>
                    <a:pt x="2460" y="2777"/>
                  </a:lnTo>
                  <a:lnTo>
                    <a:pt x="2462" y="2777"/>
                  </a:lnTo>
                  <a:lnTo>
                    <a:pt x="2462" y="2775"/>
                  </a:lnTo>
                  <a:lnTo>
                    <a:pt x="2462" y="2775"/>
                  </a:lnTo>
                  <a:lnTo>
                    <a:pt x="2462" y="2773"/>
                  </a:lnTo>
                  <a:lnTo>
                    <a:pt x="2462" y="2773"/>
                  </a:lnTo>
                  <a:lnTo>
                    <a:pt x="2462" y="2773"/>
                  </a:lnTo>
                  <a:lnTo>
                    <a:pt x="2462" y="2773"/>
                  </a:lnTo>
                  <a:lnTo>
                    <a:pt x="2462" y="2773"/>
                  </a:lnTo>
                  <a:lnTo>
                    <a:pt x="2462" y="2771"/>
                  </a:lnTo>
                  <a:lnTo>
                    <a:pt x="2460" y="2771"/>
                  </a:lnTo>
                  <a:lnTo>
                    <a:pt x="2460" y="2771"/>
                  </a:lnTo>
                  <a:lnTo>
                    <a:pt x="2462" y="2771"/>
                  </a:lnTo>
                  <a:lnTo>
                    <a:pt x="2462" y="2770"/>
                  </a:lnTo>
                  <a:lnTo>
                    <a:pt x="2460" y="2770"/>
                  </a:lnTo>
                  <a:lnTo>
                    <a:pt x="2460" y="2768"/>
                  </a:lnTo>
                  <a:lnTo>
                    <a:pt x="2462" y="2768"/>
                  </a:lnTo>
                  <a:lnTo>
                    <a:pt x="2462" y="2768"/>
                  </a:lnTo>
                  <a:lnTo>
                    <a:pt x="2464" y="2768"/>
                  </a:lnTo>
                  <a:lnTo>
                    <a:pt x="2462" y="2766"/>
                  </a:lnTo>
                  <a:lnTo>
                    <a:pt x="2464" y="2766"/>
                  </a:lnTo>
                  <a:lnTo>
                    <a:pt x="2464" y="2766"/>
                  </a:lnTo>
                  <a:lnTo>
                    <a:pt x="2466" y="2766"/>
                  </a:lnTo>
                  <a:lnTo>
                    <a:pt x="2466" y="2764"/>
                  </a:lnTo>
                  <a:lnTo>
                    <a:pt x="2468" y="2764"/>
                  </a:lnTo>
                  <a:lnTo>
                    <a:pt x="2468" y="2764"/>
                  </a:lnTo>
                  <a:lnTo>
                    <a:pt x="2466" y="2762"/>
                  </a:lnTo>
                  <a:lnTo>
                    <a:pt x="2466" y="2760"/>
                  </a:lnTo>
                  <a:lnTo>
                    <a:pt x="2466" y="2760"/>
                  </a:lnTo>
                  <a:lnTo>
                    <a:pt x="2466" y="2758"/>
                  </a:lnTo>
                  <a:lnTo>
                    <a:pt x="2466" y="2758"/>
                  </a:lnTo>
                  <a:lnTo>
                    <a:pt x="2466" y="2756"/>
                  </a:lnTo>
                  <a:lnTo>
                    <a:pt x="2468" y="2756"/>
                  </a:lnTo>
                  <a:lnTo>
                    <a:pt x="2468" y="2756"/>
                  </a:lnTo>
                  <a:lnTo>
                    <a:pt x="2470" y="2756"/>
                  </a:lnTo>
                  <a:lnTo>
                    <a:pt x="2470" y="2754"/>
                  </a:lnTo>
                  <a:lnTo>
                    <a:pt x="2472" y="2754"/>
                  </a:lnTo>
                  <a:lnTo>
                    <a:pt x="2472" y="2752"/>
                  </a:lnTo>
                  <a:lnTo>
                    <a:pt x="2470" y="2752"/>
                  </a:lnTo>
                  <a:lnTo>
                    <a:pt x="2470" y="2750"/>
                  </a:lnTo>
                  <a:lnTo>
                    <a:pt x="2470" y="2750"/>
                  </a:lnTo>
                  <a:lnTo>
                    <a:pt x="2470" y="2750"/>
                  </a:lnTo>
                  <a:lnTo>
                    <a:pt x="2470" y="2750"/>
                  </a:lnTo>
                  <a:lnTo>
                    <a:pt x="2470" y="2748"/>
                  </a:lnTo>
                  <a:lnTo>
                    <a:pt x="2470" y="2746"/>
                  </a:lnTo>
                  <a:lnTo>
                    <a:pt x="2470" y="2746"/>
                  </a:lnTo>
                  <a:lnTo>
                    <a:pt x="2468" y="2746"/>
                  </a:lnTo>
                  <a:lnTo>
                    <a:pt x="2468" y="2744"/>
                  </a:lnTo>
                  <a:lnTo>
                    <a:pt x="2468" y="2744"/>
                  </a:lnTo>
                  <a:lnTo>
                    <a:pt x="2468" y="2746"/>
                  </a:lnTo>
                  <a:lnTo>
                    <a:pt x="2466" y="2746"/>
                  </a:lnTo>
                  <a:lnTo>
                    <a:pt x="2466" y="2744"/>
                  </a:lnTo>
                  <a:lnTo>
                    <a:pt x="2462" y="2744"/>
                  </a:lnTo>
                  <a:lnTo>
                    <a:pt x="2462" y="2744"/>
                  </a:lnTo>
                  <a:lnTo>
                    <a:pt x="2460" y="2744"/>
                  </a:lnTo>
                  <a:lnTo>
                    <a:pt x="2460" y="2742"/>
                  </a:lnTo>
                  <a:lnTo>
                    <a:pt x="2462" y="2742"/>
                  </a:lnTo>
                  <a:lnTo>
                    <a:pt x="2460" y="2742"/>
                  </a:lnTo>
                  <a:lnTo>
                    <a:pt x="2460" y="2740"/>
                  </a:lnTo>
                  <a:lnTo>
                    <a:pt x="2460" y="2740"/>
                  </a:lnTo>
                  <a:lnTo>
                    <a:pt x="2460" y="2738"/>
                  </a:lnTo>
                  <a:lnTo>
                    <a:pt x="2458" y="2738"/>
                  </a:lnTo>
                  <a:lnTo>
                    <a:pt x="2458" y="2736"/>
                  </a:lnTo>
                  <a:lnTo>
                    <a:pt x="2458" y="2736"/>
                  </a:lnTo>
                  <a:lnTo>
                    <a:pt x="2458" y="2734"/>
                  </a:lnTo>
                  <a:lnTo>
                    <a:pt x="2456" y="2734"/>
                  </a:lnTo>
                  <a:lnTo>
                    <a:pt x="2456" y="2734"/>
                  </a:lnTo>
                  <a:lnTo>
                    <a:pt x="2456" y="2734"/>
                  </a:lnTo>
                  <a:lnTo>
                    <a:pt x="2456" y="2734"/>
                  </a:lnTo>
                  <a:lnTo>
                    <a:pt x="2454" y="2734"/>
                  </a:lnTo>
                  <a:lnTo>
                    <a:pt x="2454" y="2732"/>
                  </a:lnTo>
                  <a:lnTo>
                    <a:pt x="2452" y="2732"/>
                  </a:lnTo>
                  <a:lnTo>
                    <a:pt x="2452" y="2730"/>
                  </a:lnTo>
                  <a:lnTo>
                    <a:pt x="2452" y="2730"/>
                  </a:lnTo>
                  <a:lnTo>
                    <a:pt x="2452" y="2730"/>
                  </a:lnTo>
                  <a:lnTo>
                    <a:pt x="2448" y="2730"/>
                  </a:lnTo>
                  <a:lnTo>
                    <a:pt x="2448" y="2730"/>
                  </a:lnTo>
                  <a:lnTo>
                    <a:pt x="2448" y="2730"/>
                  </a:lnTo>
                  <a:lnTo>
                    <a:pt x="2448" y="2726"/>
                  </a:lnTo>
                  <a:lnTo>
                    <a:pt x="2446" y="2726"/>
                  </a:lnTo>
                  <a:lnTo>
                    <a:pt x="2446" y="2726"/>
                  </a:lnTo>
                  <a:lnTo>
                    <a:pt x="2444" y="2726"/>
                  </a:lnTo>
                  <a:lnTo>
                    <a:pt x="2444" y="2724"/>
                  </a:lnTo>
                  <a:lnTo>
                    <a:pt x="2446" y="2722"/>
                  </a:lnTo>
                  <a:lnTo>
                    <a:pt x="2446" y="2722"/>
                  </a:lnTo>
                  <a:lnTo>
                    <a:pt x="2446" y="2722"/>
                  </a:lnTo>
                  <a:lnTo>
                    <a:pt x="2446" y="2720"/>
                  </a:lnTo>
                  <a:lnTo>
                    <a:pt x="2448" y="2722"/>
                  </a:lnTo>
                  <a:lnTo>
                    <a:pt x="2450" y="2722"/>
                  </a:lnTo>
                  <a:lnTo>
                    <a:pt x="2450" y="2720"/>
                  </a:lnTo>
                  <a:lnTo>
                    <a:pt x="2452" y="2720"/>
                  </a:lnTo>
                  <a:lnTo>
                    <a:pt x="2452" y="2720"/>
                  </a:lnTo>
                  <a:lnTo>
                    <a:pt x="2452" y="2720"/>
                  </a:lnTo>
                  <a:lnTo>
                    <a:pt x="2452" y="2718"/>
                  </a:lnTo>
                  <a:lnTo>
                    <a:pt x="2454" y="2718"/>
                  </a:lnTo>
                  <a:lnTo>
                    <a:pt x="2454" y="2710"/>
                  </a:lnTo>
                  <a:lnTo>
                    <a:pt x="2452" y="2710"/>
                  </a:lnTo>
                  <a:lnTo>
                    <a:pt x="2452" y="2708"/>
                  </a:lnTo>
                  <a:lnTo>
                    <a:pt x="2450" y="2708"/>
                  </a:lnTo>
                  <a:lnTo>
                    <a:pt x="2450" y="2706"/>
                  </a:lnTo>
                  <a:lnTo>
                    <a:pt x="2448" y="2706"/>
                  </a:lnTo>
                  <a:lnTo>
                    <a:pt x="2448" y="2706"/>
                  </a:lnTo>
                  <a:lnTo>
                    <a:pt x="2448" y="2706"/>
                  </a:lnTo>
                  <a:lnTo>
                    <a:pt x="2446" y="2706"/>
                  </a:lnTo>
                  <a:lnTo>
                    <a:pt x="2446" y="2704"/>
                  </a:lnTo>
                  <a:lnTo>
                    <a:pt x="2444" y="2704"/>
                  </a:lnTo>
                  <a:lnTo>
                    <a:pt x="2444" y="2706"/>
                  </a:lnTo>
                  <a:lnTo>
                    <a:pt x="2442" y="2706"/>
                  </a:lnTo>
                  <a:lnTo>
                    <a:pt x="2440" y="2706"/>
                  </a:lnTo>
                  <a:lnTo>
                    <a:pt x="2440" y="2706"/>
                  </a:lnTo>
                  <a:lnTo>
                    <a:pt x="2440" y="2706"/>
                  </a:lnTo>
                  <a:lnTo>
                    <a:pt x="2434" y="2706"/>
                  </a:lnTo>
                  <a:lnTo>
                    <a:pt x="2434" y="2708"/>
                  </a:lnTo>
                  <a:lnTo>
                    <a:pt x="2434" y="2706"/>
                  </a:lnTo>
                  <a:lnTo>
                    <a:pt x="2434" y="2706"/>
                  </a:lnTo>
                  <a:lnTo>
                    <a:pt x="2432" y="2708"/>
                  </a:lnTo>
                  <a:lnTo>
                    <a:pt x="2432" y="2706"/>
                  </a:lnTo>
                  <a:lnTo>
                    <a:pt x="2431" y="2706"/>
                  </a:lnTo>
                  <a:lnTo>
                    <a:pt x="2431" y="2706"/>
                  </a:lnTo>
                  <a:lnTo>
                    <a:pt x="2429" y="2706"/>
                  </a:lnTo>
                  <a:lnTo>
                    <a:pt x="2429" y="2706"/>
                  </a:lnTo>
                  <a:lnTo>
                    <a:pt x="2427" y="2706"/>
                  </a:lnTo>
                  <a:lnTo>
                    <a:pt x="2427" y="2706"/>
                  </a:lnTo>
                  <a:lnTo>
                    <a:pt x="2425" y="2706"/>
                  </a:lnTo>
                  <a:lnTo>
                    <a:pt x="2425" y="2706"/>
                  </a:lnTo>
                  <a:lnTo>
                    <a:pt x="2425" y="2706"/>
                  </a:lnTo>
                  <a:lnTo>
                    <a:pt x="2425" y="2704"/>
                  </a:lnTo>
                  <a:lnTo>
                    <a:pt x="2423" y="2704"/>
                  </a:lnTo>
                  <a:lnTo>
                    <a:pt x="2423" y="2704"/>
                  </a:lnTo>
                  <a:lnTo>
                    <a:pt x="2425" y="2704"/>
                  </a:lnTo>
                  <a:lnTo>
                    <a:pt x="2425" y="2702"/>
                  </a:lnTo>
                  <a:lnTo>
                    <a:pt x="2425" y="2702"/>
                  </a:lnTo>
                  <a:lnTo>
                    <a:pt x="2425" y="2700"/>
                  </a:lnTo>
                  <a:lnTo>
                    <a:pt x="2425" y="2698"/>
                  </a:lnTo>
                  <a:lnTo>
                    <a:pt x="2423" y="2698"/>
                  </a:lnTo>
                  <a:lnTo>
                    <a:pt x="2423" y="2696"/>
                  </a:lnTo>
                  <a:lnTo>
                    <a:pt x="2423" y="2694"/>
                  </a:lnTo>
                  <a:lnTo>
                    <a:pt x="2423" y="2692"/>
                  </a:lnTo>
                  <a:lnTo>
                    <a:pt x="2421" y="2692"/>
                  </a:lnTo>
                  <a:lnTo>
                    <a:pt x="2421" y="2690"/>
                  </a:lnTo>
                  <a:lnTo>
                    <a:pt x="2419" y="2690"/>
                  </a:lnTo>
                  <a:lnTo>
                    <a:pt x="2419" y="2690"/>
                  </a:lnTo>
                  <a:lnTo>
                    <a:pt x="2417" y="2690"/>
                  </a:lnTo>
                  <a:lnTo>
                    <a:pt x="2415" y="2688"/>
                  </a:lnTo>
                  <a:lnTo>
                    <a:pt x="2415" y="2686"/>
                  </a:lnTo>
                  <a:lnTo>
                    <a:pt x="2415" y="2686"/>
                  </a:lnTo>
                  <a:lnTo>
                    <a:pt x="2415" y="2686"/>
                  </a:lnTo>
                  <a:lnTo>
                    <a:pt x="2413" y="2686"/>
                  </a:lnTo>
                  <a:lnTo>
                    <a:pt x="2413" y="2682"/>
                  </a:lnTo>
                  <a:lnTo>
                    <a:pt x="2413" y="2682"/>
                  </a:lnTo>
                  <a:lnTo>
                    <a:pt x="2413" y="2684"/>
                  </a:lnTo>
                  <a:lnTo>
                    <a:pt x="2413" y="2682"/>
                  </a:lnTo>
                  <a:lnTo>
                    <a:pt x="2411" y="2682"/>
                  </a:lnTo>
                  <a:lnTo>
                    <a:pt x="2411" y="2682"/>
                  </a:lnTo>
                  <a:lnTo>
                    <a:pt x="2409" y="2682"/>
                  </a:lnTo>
                  <a:lnTo>
                    <a:pt x="2409" y="2682"/>
                  </a:lnTo>
                  <a:lnTo>
                    <a:pt x="2409" y="2680"/>
                  </a:lnTo>
                  <a:lnTo>
                    <a:pt x="2409" y="2680"/>
                  </a:lnTo>
                  <a:lnTo>
                    <a:pt x="2409" y="2680"/>
                  </a:lnTo>
                  <a:lnTo>
                    <a:pt x="2409" y="2678"/>
                  </a:lnTo>
                  <a:lnTo>
                    <a:pt x="2411" y="2678"/>
                  </a:lnTo>
                  <a:lnTo>
                    <a:pt x="2411" y="2678"/>
                  </a:lnTo>
                  <a:lnTo>
                    <a:pt x="2411" y="2678"/>
                  </a:lnTo>
                  <a:lnTo>
                    <a:pt x="2411" y="2676"/>
                  </a:lnTo>
                  <a:lnTo>
                    <a:pt x="2413" y="2676"/>
                  </a:lnTo>
                  <a:lnTo>
                    <a:pt x="2413" y="2676"/>
                  </a:lnTo>
                  <a:lnTo>
                    <a:pt x="2413" y="2676"/>
                  </a:lnTo>
                  <a:lnTo>
                    <a:pt x="2413" y="2674"/>
                  </a:lnTo>
                  <a:lnTo>
                    <a:pt x="2411" y="2674"/>
                  </a:lnTo>
                  <a:lnTo>
                    <a:pt x="2411" y="2672"/>
                  </a:lnTo>
                  <a:lnTo>
                    <a:pt x="2411" y="2672"/>
                  </a:lnTo>
                  <a:lnTo>
                    <a:pt x="2411" y="2672"/>
                  </a:lnTo>
                  <a:lnTo>
                    <a:pt x="2411" y="2672"/>
                  </a:lnTo>
                  <a:lnTo>
                    <a:pt x="2411" y="2667"/>
                  </a:lnTo>
                  <a:lnTo>
                    <a:pt x="2413" y="2667"/>
                  </a:lnTo>
                  <a:lnTo>
                    <a:pt x="2413" y="2667"/>
                  </a:lnTo>
                  <a:lnTo>
                    <a:pt x="2411" y="2667"/>
                  </a:lnTo>
                  <a:lnTo>
                    <a:pt x="2411" y="2663"/>
                  </a:lnTo>
                  <a:lnTo>
                    <a:pt x="2413" y="2663"/>
                  </a:lnTo>
                  <a:lnTo>
                    <a:pt x="2411" y="2663"/>
                  </a:lnTo>
                  <a:lnTo>
                    <a:pt x="2411" y="2661"/>
                  </a:lnTo>
                  <a:lnTo>
                    <a:pt x="2411" y="2661"/>
                  </a:lnTo>
                  <a:lnTo>
                    <a:pt x="2409" y="2661"/>
                  </a:lnTo>
                  <a:lnTo>
                    <a:pt x="2409" y="2661"/>
                  </a:lnTo>
                  <a:lnTo>
                    <a:pt x="2407" y="2661"/>
                  </a:lnTo>
                  <a:lnTo>
                    <a:pt x="2407" y="2657"/>
                  </a:lnTo>
                  <a:lnTo>
                    <a:pt x="2409" y="2657"/>
                  </a:lnTo>
                  <a:lnTo>
                    <a:pt x="2407" y="2657"/>
                  </a:lnTo>
                  <a:lnTo>
                    <a:pt x="2407" y="2655"/>
                  </a:lnTo>
                  <a:lnTo>
                    <a:pt x="2407" y="2655"/>
                  </a:lnTo>
                  <a:lnTo>
                    <a:pt x="2407" y="2653"/>
                  </a:lnTo>
                  <a:lnTo>
                    <a:pt x="2403" y="2653"/>
                  </a:lnTo>
                  <a:lnTo>
                    <a:pt x="2403" y="2651"/>
                  </a:lnTo>
                  <a:lnTo>
                    <a:pt x="2403" y="2651"/>
                  </a:lnTo>
                  <a:lnTo>
                    <a:pt x="2403" y="2649"/>
                  </a:lnTo>
                  <a:lnTo>
                    <a:pt x="2401" y="2649"/>
                  </a:lnTo>
                  <a:lnTo>
                    <a:pt x="2401" y="2649"/>
                  </a:lnTo>
                  <a:lnTo>
                    <a:pt x="2401" y="2649"/>
                  </a:lnTo>
                  <a:lnTo>
                    <a:pt x="2401" y="2647"/>
                  </a:lnTo>
                  <a:lnTo>
                    <a:pt x="2399" y="2647"/>
                  </a:lnTo>
                  <a:lnTo>
                    <a:pt x="2399" y="2649"/>
                  </a:lnTo>
                  <a:lnTo>
                    <a:pt x="2395" y="2649"/>
                  </a:lnTo>
                  <a:lnTo>
                    <a:pt x="2395" y="2647"/>
                  </a:lnTo>
                  <a:lnTo>
                    <a:pt x="2393" y="2647"/>
                  </a:lnTo>
                  <a:lnTo>
                    <a:pt x="2393" y="2645"/>
                  </a:lnTo>
                  <a:lnTo>
                    <a:pt x="2389" y="2645"/>
                  </a:lnTo>
                  <a:lnTo>
                    <a:pt x="2389" y="2643"/>
                  </a:lnTo>
                  <a:lnTo>
                    <a:pt x="2389" y="2643"/>
                  </a:lnTo>
                  <a:lnTo>
                    <a:pt x="2389" y="2643"/>
                  </a:lnTo>
                  <a:lnTo>
                    <a:pt x="2389" y="2643"/>
                  </a:lnTo>
                  <a:lnTo>
                    <a:pt x="2389" y="2639"/>
                  </a:lnTo>
                  <a:lnTo>
                    <a:pt x="2389" y="2639"/>
                  </a:lnTo>
                  <a:lnTo>
                    <a:pt x="2389" y="2637"/>
                  </a:lnTo>
                  <a:lnTo>
                    <a:pt x="2387" y="2637"/>
                  </a:lnTo>
                  <a:lnTo>
                    <a:pt x="2387" y="2635"/>
                  </a:lnTo>
                  <a:lnTo>
                    <a:pt x="2389" y="2635"/>
                  </a:lnTo>
                  <a:lnTo>
                    <a:pt x="2389" y="2635"/>
                  </a:lnTo>
                  <a:lnTo>
                    <a:pt x="2389" y="2635"/>
                  </a:lnTo>
                  <a:lnTo>
                    <a:pt x="2389" y="2633"/>
                  </a:lnTo>
                  <a:lnTo>
                    <a:pt x="2391" y="2633"/>
                  </a:lnTo>
                  <a:lnTo>
                    <a:pt x="2391" y="2631"/>
                  </a:lnTo>
                  <a:lnTo>
                    <a:pt x="2389" y="2631"/>
                  </a:lnTo>
                  <a:lnTo>
                    <a:pt x="2389" y="2629"/>
                  </a:lnTo>
                  <a:lnTo>
                    <a:pt x="2393" y="2629"/>
                  </a:lnTo>
                  <a:lnTo>
                    <a:pt x="2393" y="2629"/>
                  </a:lnTo>
                  <a:lnTo>
                    <a:pt x="2395" y="2629"/>
                  </a:lnTo>
                  <a:lnTo>
                    <a:pt x="2395" y="2627"/>
                  </a:lnTo>
                  <a:lnTo>
                    <a:pt x="2395" y="2627"/>
                  </a:lnTo>
                  <a:lnTo>
                    <a:pt x="2395" y="2625"/>
                  </a:lnTo>
                  <a:lnTo>
                    <a:pt x="2395" y="2625"/>
                  </a:lnTo>
                  <a:lnTo>
                    <a:pt x="2395" y="2623"/>
                  </a:lnTo>
                  <a:lnTo>
                    <a:pt x="2393" y="2623"/>
                  </a:lnTo>
                  <a:lnTo>
                    <a:pt x="2393" y="2623"/>
                  </a:lnTo>
                  <a:lnTo>
                    <a:pt x="2393" y="2623"/>
                  </a:lnTo>
                  <a:lnTo>
                    <a:pt x="2393" y="2621"/>
                  </a:lnTo>
                  <a:lnTo>
                    <a:pt x="2391" y="2621"/>
                  </a:lnTo>
                  <a:lnTo>
                    <a:pt x="2391" y="2623"/>
                  </a:lnTo>
                  <a:lnTo>
                    <a:pt x="2389" y="2623"/>
                  </a:lnTo>
                  <a:lnTo>
                    <a:pt x="2389" y="2621"/>
                  </a:lnTo>
                  <a:lnTo>
                    <a:pt x="2387" y="2621"/>
                  </a:lnTo>
                  <a:lnTo>
                    <a:pt x="2387" y="2621"/>
                  </a:lnTo>
                  <a:lnTo>
                    <a:pt x="2387" y="2621"/>
                  </a:lnTo>
                  <a:lnTo>
                    <a:pt x="2387" y="2619"/>
                  </a:lnTo>
                  <a:lnTo>
                    <a:pt x="2385" y="2619"/>
                  </a:lnTo>
                  <a:lnTo>
                    <a:pt x="2385" y="2617"/>
                  </a:lnTo>
                  <a:lnTo>
                    <a:pt x="2385" y="2617"/>
                  </a:lnTo>
                  <a:lnTo>
                    <a:pt x="2385" y="2615"/>
                  </a:lnTo>
                  <a:lnTo>
                    <a:pt x="2383" y="2615"/>
                  </a:lnTo>
                  <a:lnTo>
                    <a:pt x="2383" y="2613"/>
                  </a:lnTo>
                  <a:lnTo>
                    <a:pt x="2381" y="2613"/>
                  </a:lnTo>
                  <a:lnTo>
                    <a:pt x="2381" y="2613"/>
                  </a:lnTo>
                  <a:lnTo>
                    <a:pt x="2381" y="2613"/>
                  </a:lnTo>
                  <a:lnTo>
                    <a:pt x="2381" y="2611"/>
                  </a:lnTo>
                  <a:lnTo>
                    <a:pt x="2377" y="2611"/>
                  </a:lnTo>
                  <a:lnTo>
                    <a:pt x="2377" y="2611"/>
                  </a:lnTo>
                  <a:lnTo>
                    <a:pt x="2377" y="2611"/>
                  </a:lnTo>
                  <a:lnTo>
                    <a:pt x="2377" y="2605"/>
                  </a:lnTo>
                  <a:lnTo>
                    <a:pt x="2377" y="2605"/>
                  </a:lnTo>
                  <a:lnTo>
                    <a:pt x="2377" y="2605"/>
                  </a:lnTo>
                  <a:lnTo>
                    <a:pt x="2377" y="2605"/>
                  </a:lnTo>
                  <a:lnTo>
                    <a:pt x="2375" y="2605"/>
                  </a:lnTo>
                  <a:lnTo>
                    <a:pt x="2375" y="2603"/>
                  </a:lnTo>
                  <a:lnTo>
                    <a:pt x="2375" y="2603"/>
                  </a:lnTo>
                  <a:lnTo>
                    <a:pt x="2375" y="2601"/>
                  </a:lnTo>
                  <a:lnTo>
                    <a:pt x="2373" y="2601"/>
                  </a:lnTo>
                  <a:lnTo>
                    <a:pt x="2373" y="2601"/>
                  </a:lnTo>
                  <a:lnTo>
                    <a:pt x="2371" y="2601"/>
                  </a:lnTo>
                  <a:lnTo>
                    <a:pt x="2371" y="2599"/>
                  </a:lnTo>
                  <a:lnTo>
                    <a:pt x="2369" y="2599"/>
                  </a:lnTo>
                  <a:lnTo>
                    <a:pt x="2369" y="2597"/>
                  </a:lnTo>
                  <a:lnTo>
                    <a:pt x="2369" y="2597"/>
                  </a:lnTo>
                  <a:lnTo>
                    <a:pt x="2369" y="2597"/>
                  </a:lnTo>
                  <a:lnTo>
                    <a:pt x="2369" y="2595"/>
                  </a:lnTo>
                  <a:lnTo>
                    <a:pt x="2371" y="2595"/>
                  </a:lnTo>
                  <a:lnTo>
                    <a:pt x="2371" y="2593"/>
                  </a:lnTo>
                  <a:lnTo>
                    <a:pt x="2371" y="2593"/>
                  </a:lnTo>
                  <a:lnTo>
                    <a:pt x="2371" y="2593"/>
                  </a:lnTo>
                  <a:lnTo>
                    <a:pt x="2373" y="2591"/>
                  </a:lnTo>
                  <a:lnTo>
                    <a:pt x="2371" y="2591"/>
                  </a:lnTo>
                  <a:lnTo>
                    <a:pt x="2371" y="2591"/>
                  </a:lnTo>
                  <a:lnTo>
                    <a:pt x="2371" y="2591"/>
                  </a:lnTo>
                  <a:lnTo>
                    <a:pt x="2371" y="2589"/>
                  </a:lnTo>
                  <a:lnTo>
                    <a:pt x="2367" y="2589"/>
                  </a:lnTo>
                  <a:lnTo>
                    <a:pt x="2367" y="2589"/>
                  </a:lnTo>
                  <a:lnTo>
                    <a:pt x="2365" y="2589"/>
                  </a:lnTo>
                  <a:lnTo>
                    <a:pt x="2365" y="2587"/>
                  </a:lnTo>
                  <a:lnTo>
                    <a:pt x="2363" y="2587"/>
                  </a:lnTo>
                  <a:lnTo>
                    <a:pt x="2363" y="2587"/>
                  </a:lnTo>
                  <a:lnTo>
                    <a:pt x="2363" y="2587"/>
                  </a:lnTo>
                  <a:lnTo>
                    <a:pt x="2363" y="2585"/>
                  </a:lnTo>
                  <a:lnTo>
                    <a:pt x="2363" y="2585"/>
                  </a:lnTo>
                  <a:lnTo>
                    <a:pt x="2361" y="2585"/>
                  </a:lnTo>
                  <a:lnTo>
                    <a:pt x="2361" y="2583"/>
                  </a:lnTo>
                  <a:lnTo>
                    <a:pt x="2359" y="2583"/>
                  </a:lnTo>
                  <a:lnTo>
                    <a:pt x="2359" y="2583"/>
                  </a:lnTo>
                  <a:lnTo>
                    <a:pt x="2357" y="2583"/>
                  </a:lnTo>
                  <a:lnTo>
                    <a:pt x="2357" y="2581"/>
                  </a:lnTo>
                  <a:lnTo>
                    <a:pt x="2357" y="2581"/>
                  </a:lnTo>
                  <a:lnTo>
                    <a:pt x="2357" y="2581"/>
                  </a:lnTo>
                  <a:lnTo>
                    <a:pt x="2357" y="2579"/>
                  </a:lnTo>
                  <a:lnTo>
                    <a:pt x="2359" y="2579"/>
                  </a:lnTo>
                  <a:lnTo>
                    <a:pt x="2359" y="2579"/>
                  </a:lnTo>
                  <a:lnTo>
                    <a:pt x="2361" y="2579"/>
                  </a:lnTo>
                  <a:lnTo>
                    <a:pt x="2361" y="2579"/>
                  </a:lnTo>
                  <a:lnTo>
                    <a:pt x="2361" y="2579"/>
                  </a:lnTo>
                  <a:lnTo>
                    <a:pt x="2361" y="2579"/>
                  </a:lnTo>
                  <a:lnTo>
                    <a:pt x="2363" y="2579"/>
                  </a:lnTo>
                  <a:lnTo>
                    <a:pt x="2363" y="2577"/>
                  </a:lnTo>
                  <a:lnTo>
                    <a:pt x="2365" y="2577"/>
                  </a:lnTo>
                  <a:lnTo>
                    <a:pt x="2365" y="2575"/>
                  </a:lnTo>
                  <a:lnTo>
                    <a:pt x="2365" y="2575"/>
                  </a:lnTo>
                  <a:lnTo>
                    <a:pt x="2365" y="2575"/>
                  </a:lnTo>
                  <a:lnTo>
                    <a:pt x="2367" y="2575"/>
                  </a:lnTo>
                  <a:lnTo>
                    <a:pt x="2367" y="2573"/>
                  </a:lnTo>
                  <a:lnTo>
                    <a:pt x="2369" y="2573"/>
                  </a:lnTo>
                  <a:lnTo>
                    <a:pt x="2369" y="2573"/>
                  </a:lnTo>
                  <a:lnTo>
                    <a:pt x="2369" y="2573"/>
                  </a:lnTo>
                  <a:lnTo>
                    <a:pt x="2369" y="2573"/>
                  </a:lnTo>
                  <a:lnTo>
                    <a:pt x="2369" y="2567"/>
                  </a:lnTo>
                  <a:lnTo>
                    <a:pt x="2367" y="2567"/>
                  </a:lnTo>
                  <a:lnTo>
                    <a:pt x="2367" y="2565"/>
                  </a:lnTo>
                  <a:lnTo>
                    <a:pt x="2367" y="2563"/>
                  </a:lnTo>
                  <a:lnTo>
                    <a:pt x="2367" y="2562"/>
                  </a:lnTo>
                  <a:lnTo>
                    <a:pt x="2365" y="2562"/>
                  </a:lnTo>
                  <a:lnTo>
                    <a:pt x="2365" y="2560"/>
                  </a:lnTo>
                  <a:lnTo>
                    <a:pt x="2363" y="2560"/>
                  </a:lnTo>
                  <a:lnTo>
                    <a:pt x="2363" y="2560"/>
                  </a:lnTo>
                  <a:lnTo>
                    <a:pt x="2363" y="2560"/>
                  </a:lnTo>
                  <a:lnTo>
                    <a:pt x="2363" y="2558"/>
                  </a:lnTo>
                  <a:lnTo>
                    <a:pt x="2363" y="2558"/>
                  </a:lnTo>
                  <a:lnTo>
                    <a:pt x="2363" y="2556"/>
                  </a:lnTo>
                  <a:lnTo>
                    <a:pt x="2359" y="2556"/>
                  </a:lnTo>
                  <a:lnTo>
                    <a:pt x="2359" y="2556"/>
                  </a:lnTo>
                  <a:lnTo>
                    <a:pt x="2359" y="2556"/>
                  </a:lnTo>
                  <a:lnTo>
                    <a:pt x="2359" y="2554"/>
                  </a:lnTo>
                  <a:lnTo>
                    <a:pt x="2357" y="2554"/>
                  </a:lnTo>
                  <a:lnTo>
                    <a:pt x="2357" y="2554"/>
                  </a:lnTo>
                  <a:lnTo>
                    <a:pt x="2355" y="2554"/>
                  </a:lnTo>
                  <a:lnTo>
                    <a:pt x="2355" y="2552"/>
                  </a:lnTo>
                  <a:lnTo>
                    <a:pt x="2353" y="2552"/>
                  </a:lnTo>
                  <a:lnTo>
                    <a:pt x="2353" y="2548"/>
                  </a:lnTo>
                  <a:lnTo>
                    <a:pt x="2353" y="2548"/>
                  </a:lnTo>
                  <a:lnTo>
                    <a:pt x="2353" y="2546"/>
                  </a:lnTo>
                  <a:lnTo>
                    <a:pt x="2351" y="2546"/>
                  </a:lnTo>
                  <a:lnTo>
                    <a:pt x="2351" y="2546"/>
                  </a:lnTo>
                  <a:lnTo>
                    <a:pt x="2353" y="2546"/>
                  </a:lnTo>
                  <a:lnTo>
                    <a:pt x="2353" y="2544"/>
                  </a:lnTo>
                  <a:lnTo>
                    <a:pt x="2351" y="2544"/>
                  </a:lnTo>
                  <a:lnTo>
                    <a:pt x="2351" y="2542"/>
                  </a:lnTo>
                  <a:lnTo>
                    <a:pt x="2351" y="2542"/>
                  </a:lnTo>
                  <a:lnTo>
                    <a:pt x="2351" y="2538"/>
                  </a:lnTo>
                  <a:lnTo>
                    <a:pt x="2349" y="2538"/>
                  </a:lnTo>
                  <a:lnTo>
                    <a:pt x="2349" y="2538"/>
                  </a:lnTo>
                  <a:lnTo>
                    <a:pt x="2349" y="2536"/>
                  </a:lnTo>
                  <a:lnTo>
                    <a:pt x="2349" y="2536"/>
                  </a:lnTo>
                  <a:lnTo>
                    <a:pt x="2349" y="2536"/>
                  </a:lnTo>
                  <a:lnTo>
                    <a:pt x="2351" y="2536"/>
                  </a:lnTo>
                  <a:lnTo>
                    <a:pt x="2351" y="2532"/>
                  </a:lnTo>
                  <a:lnTo>
                    <a:pt x="2351" y="2532"/>
                  </a:lnTo>
                  <a:lnTo>
                    <a:pt x="2351" y="2528"/>
                  </a:lnTo>
                  <a:lnTo>
                    <a:pt x="2351" y="2528"/>
                  </a:lnTo>
                  <a:lnTo>
                    <a:pt x="2351" y="2526"/>
                  </a:lnTo>
                  <a:lnTo>
                    <a:pt x="2349" y="2526"/>
                  </a:lnTo>
                  <a:lnTo>
                    <a:pt x="2349" y="2524"/>
                  </a:lnTo>
                  <a:lnTo>
                    <a:pt x="2347" y="2524"/>
                  </a:lnTo>
                  <a:lnTo>
                    <a:pt x="2347" y="2522"/>
                  </a:lnTo>
                  <a:lnTo>
                    <a:pt x="2347" y="2522"/>
                  </a:lnTo>
                  <a:lnTo>
                    <a:pt x="2347" y="2520"/>
                  </a:lnTo>
                  <a:lnTo>
                    <a:pt x="2345" y="2520"/>
                  </a:lnTo>
                  <a:lnTo>
                    <a:pt x="2345" y="2518"/>
                  </a:lnTo>
                  <a:lnTo>
                    <a:pt x="2345" y="2518"/>
                  </a:lnTo>
                  <a:lnTo>
                    <a:pt x="2345" y="2518"/>
                  </a:lnTo>
                  <a:lnTo>
                    <a:pt x="2343" y="2518"/>
                  </a:lnTo>
                  <a:lnTo>
                    <a:pt x="2343" y="2514"/>
                  </a:lnTo>
                  <a:lnTo>
                    <a:pt x="2343" y="2514"/>
                  </a:lnTo>
                  <a:lnTo>
                    <a:pt x="2343" y="2512"/>
                  </a:lnTo>
                  <a:lnTo>
                    <a:pt x="2345" y="2512"/>
                  </a:lnTo>
                  <a:lnTo>
                    <a:pt x="2345" y="2510"/>
                  </a:lnTo>
                  <a:lnTo>
                    <a:pt x="2351" y="2510"/>
                  </a:lnTo>
                  <a:lnTo>
                    <a:pt x="2351" y="2510"/>
                  </a:lnTo>
                  <a:lnTo>
                    <a:pt x="2353" y="2510"/>
                  </a:lnTo>
                  <a:lnTo>
                    <a:pt x="2353" y="2508"/>
                  </a:lnTo>
                  <a:lnTo>
                    <a:pt x="2353" y="2508"/>
                  </a:lnTo>
                  <a:lnTo>
                    <a:pt x="2353" y="2508"/>
                  </a:lnTo>
                  <a:lnTo>
                    <a:pt x="2355" y="2508"/>
                  </a:lnTo>
                  <a:lnTo>
                    <a:pt x="2355" y="2506"/>
                  </a:lnTo>
                  <a:lnTo>
                    <a:pt x="2355" y="2506"/>
                  </a:lnTo>
                  <a:lnTo>
                    <a:pt x="2355" y="2504"/>
                  </a:lnTo>
                  <a:lnTo>
                    <a:pt x="2355" y="2504"/>
                  </a:lnTo>
                  <a:lnTo>
                    <a:pt x="2355" y="2496"/>
                  </a:lnTo>
                  <a:lnTo>
                    <a:pt x="2353" y="2496"/>
                  </a:lnTo>
                  <a:lnTo>
                    <a:pt x="2353" y="2492"/>
                  </a:lnTo>
                  <a:lnTo>
                    <a:pt x="2351" y="2492"/>
                  </a:lnTo>
                  <a:lnTo>
                    <a:pt x="2351" y="2492"/>
                  </a:lnTo>
                  <a:lnTo>
                    <a:pt x="2351" y="2492"/>
                  </a:lnTo>
                  <a:lnTo>
                    <a:pt x="2351" y="2488"/>
                  </a:lnTo>
                  <a:lnTo>
                    <a:pt x="2353" y="2488"/>
                  </a:lnTo>
                  <a:lnTo>
                    <a:pt x="2353" y="2488"/>
                  </a:lnTo>
                  <a:lnTo>
                    <a:pt x="2353" y="2486"/>
                  </a:lnTo>
                  <a:lnTo>
                    <a:pt x="2355" y="2486"/>
                  </a:lnTo>
                  <a:lnTo>
                    <a:pt x="2355" y="2484"/>
                  </a:lnTo>
                  <a:lnTo>
                    <a:pt x="2353" y="2484"/>
                  </a:lnTo>
                  <a:lnTo>
                    <a:pt x="2353" y="2484"/>
                  </a:lnTo>
                  <a:lnTo>
                    <a:pt x="2353" y="2484"/>
                  </a:lnTo>
                  <a:lnTo>
                    <a:pt x="2353" y="2482"/>
                  </a:lnTo>
                  <a:lnTo>
                    <a:pt x="2351" y="2482"/>
                  </a:lnTo>
                  <a:lnTo>
                    <a:pt x="2351" y="2480"/>
                  </a:lnTo>
                  <a:lnTo>
                    <a:pt x="2351" y="2480"/>
                  </a:lnTo>
                  <a:lnTo>
                    <a:pt x="2351" y="2478"/>
                  </a:lnTo>
                  <a:lnTo>
                    <a:pt x="2351" y="2478"/>
                  </a:lnTo>
                  <a:lnTo>
                    <a:pt x="2351" y="2474"/>
                  </a:lnTo>
                  <a:lnTo>
                    <a:pt x="2349" y="2474"/>
                  </a:lnTo>
                  <a:lnTo>
                    <a:pt x="2349" y="2472"/>
                  </a:lnTo>
                  <a:lnTo>
                    <a:pt x="2349" y="2472"/>
                  </a:lnTo>
                  <a:lnTo>
                    <a:pt x="2349" y="2470"/>
                  </a:lnTo>
                  <a:lnTo>
                    <a:pt x="2347" y="2470"/>
                  </a:lnTo>
                  <a:lnTo>
                    <a:pt x="2347" y="2468"/>
                  </a:lnTo>
                  <a:lnTo>
                    <a:pt x="2347" y="2468"/>
                  </a:lnTo>
                  <a:lnTo>
                    <a:pt x="2347" y="2470"/>
                  </a:lnTo>
                  <a:lnTo>
                    <a:pt x="2347" y="2468"/>
                  </a:lnTo>
                  <a:lnTo>
                    <a:pt x="2345" y="2468"/>
                  </a:lnTo>
                  <a:lnTo>
                    <a:pt x="2345" y="2466"/>
                  </a:lnTo>
                  <a:lnTo>
                    <a:pt x="2345" y="2466"/>
                  </a:lnTo>
                  <a:lnTo>
                    <a:pt x="2345" y="2462"/>
                  </a:lnTo>
                  <a:lnTo>
                    <a:pt x="2343" y="2462"/>
                  </a:lnTo>
                  <a:lnTo>
                    <a:pt x="2343" y="2462"/>
                  </a:lnTo>
                  <a:lnTo>
                    <a:pt x="2345" y="2460"/>
                  </a:lnTo>
                  <a:lnTo>
                    <a:pt x="2343" y="2460"/>
                  </a:lnTo>
                  <a:lnTo>
                    <a:pt x="2343" y="2458"/>
                  </a:lnTo>
                  <a:lnTo>
                    <a:pt x="2343" y="2458"/>
                  </a:lnTo>
                  <a:lnTo>
                    <a:pt x="2343" y="2457"/>
                  </a:lnTo>
                  <a:lnTo>
                    <a:pt x="2341" y="2457"/>
                  </a:lnTo>
                  <a:lnTo>
                    <a:pt x="2341" y="2455"/>
                  </a:lnTo>
                  <a:lnTo>
                    <a:pt x="2341" y="2455"/>
                  </a:lnTo>
                  <a:lnTo>
                    <a:pt x="2341" y="2453"/>
                  </a:lnTo>
                  <a:lnTo>
                    <a:pt x="2339" y="2453"/>
                  </a:lnTo>
                  <a:lnTo>
                    <a:pt x="2339" y="2451"/>
                  </a:lnTo>
                  <a:lnTo>
                    <a:pt x="2339" y="2451"/>
                  </a:lnTo>
                  <a:lnTo>
                    <a:pt x="2339" y="2451"/>
                  </a:lnTo>
                  <a:lnTo>
                    <a:pt x="2339" y="2451"/>
                  </a:lnTo>
                  <a:lnTo>
                    <a:pt x="2339" y="2449"/>
                  </a:lnTo>
                  <a:lnTo>
                    <a:pt x="2337" y="2449"/>
                  </a:lnTo>
                  <a:lnTo>
                    <a:pt x="2337" y="2451"/>
                  </a:lnTo>
                  <a:lnTo>
                    <a:pt x="2335" y="2451"/>
                  </a:lnTo>
                  <a:lnTo>
                    <a:pt x="2335" y="2443"/>
                  </a:lnTo>
                  <a:lnTo>
                    <a:pt x="2335" y="2443"/>
                  </a:lnTo>
                  <a:lnTo>
                    <a:pt x="2335" y="2443"/>
                  </a:lnTo>
                  <a:lnTo>
                    <a:pt x="2333" y="2443"/>
                  </a:lnTo>
                  <a:lnTo>
                    <a:pt x="2333" y="2439"/>
                  </a:lnTo>
                  <a:lnTo>
                    <a:pt x="2333" y="2439"/>
                  </a:lnTo>
                  <a:lnTo>
                    <a:pt x="2333" y="2437"/>
                  </a:lnTo>
                  <a:lnTo>
                    <a:pt x="2329" y="2437"/>
                  </a:lnTo>
                  <a:lnTo>
                    <a:pt x="2329" y="2437"/>
                  </a:lnTo>
                  <a:lnTo>
                    <a:pt x="2329" y="2435"/>
                  </a:lnTo>
                  <a:lnTo>
                    <a:pt x="2329" y="2435"/>
                  </a:lnTo>
                  <a:lnTo>
                    <a:pt x="2328" y="2435"/>
                  </a:lnTo>
                  <a:lnTo>
                    <a:pt x="2329" y="2435"/>
                  </a:lnTo>
                  <a:lnTo>
                    <a:pt x="2329" y="2433"/>
                  </a:lnTo>
                  <a:lnTo>
                    <a:pt x="2328" y="2433"/>
                  </a:lnTo>
                  <a:lnTo>
                    <a:pt x="2329" y="2433"/>
                  </a:lnTo>
                  <a:lnTo>
                    <a:pt x="2329" y="2431"/>
                  </a:lnTo>
                  <a:lnTo>
                    <a:pt x="2331" y="2431"/>
                  </a:lnTo>
                  <a:lnTo>
                    <a:pt x="2331" y="2429"/>
                  </a:lnTo>
                  <a:lnTo>
                    <a:pt x="2331" y="2429"/>
                  </a:lnTo>
                  <a:lnTo>
                    <a:pt x="2331" y="2429"/>
                  </a:lnTo>
                  <a:lnTo>
                    <a:pt x="2331" y="2429"/>
                  </a:lnTo>
                  <a:lnTo>
                    <a:pt x="2329" y="2429"/>
                  </a:lnTo>
                  <a:lnTo>
                    <a:pt x="2329" y="2427"/>
                  </a:lnTo>
                  <a:lnTo>
                    <a:pt x="2328" y="2425"/>
                  </a:lnTo>
                  <a:lnTo>
                    <a:pt x="2328" y="2425"/>
                  </a:lnTo>
                  <a:lnTo>
                    <a:pt x="2328" y="2425"/>
                  </a:lnTo>
                  <a:lnTo>
                    <a:pt x="2326" y="2425"/>
                  </a:lnTo>
                  <a:lnTo>
                    <a:pt x="2326" y="2423"/>
                  </a:lnTo>
                  <a:lnTo>
                    <a:pt x="2326" y="2423"/>
                  </a:lnTo>
                  <a:lnTo>
                    <a:pt x="2326" y="2423"/>
                  </a:lnTo>
                  <a:lnTo>
                    <a:pt x="2326" y="2423"/>
                  </a:lnTo>
                  <a:lnTo>
                    <a:pt x="2328" y="2423"/>
                  </a:lnTo>
                  <a:lnTo>
                    <a:pt x="2328" y="2417"/>
                  </a:lnTo>
                  <a:lnTo>
                    <a:pt x="2326" y="2417"/>
                  </a:lnTo>
                  <a:lnTo>
                    <a:pt x="2326" y="2415"/>
                  </a:lnTo>
                  <a:lnTo>
                    <a:pt x="2326" y="2415"/>
                  </a:lnTo>
                  <a:lnTo>
                    <a:pt x="2326" y="2415"/>
                  </a:lnTo>
                  <a:lnTo>
                    <a:pt x="2324" y="2415"/>
                  </a:lnTo>
                  <a:lnTo>
                    <a:pt x="2324" y="2413"/>
                  </a:lnTo>
                  <a:lnTo>
                    <a:pt x="2326" y="2413"/>
                  </a:lnTo>
                  <a:lnTo>
                    <a:pt x="2324" y="2413"/>
                  </a:lnTo>
                  <a:lnTo>
                    <a:pt x="2326" y="2413"/>
                  </a:lnTo>
                  <a:lnTo>
                    <a:pt x="2324" y="2413"/>
                  </a:lnTo>
                  <a:lnTo>
                    <a:pt x="2324" y="2413"/>
                  </a:lnTo>
                  <a:lnTo>
                    <a:pt x="2322" y="2413"/>
                  </a:lnTo>
                  <a:lnTo>
                    <a:pt x="2322" y="2411"/>
                  </a:lnTo>
                  <a:lnTo>
                    <a:pt x="2320" y="2411"/>
                  </a:lnTo>
                  <a:lnTo>
                    <a:pt x="2320" y="2409"/>
                  </a:lnTo>
                  <a:lnTo>
                    <a:pt x="2320" y="2409"/>
                  </a:lnTo>
                  <a:lnTo>
                    <a:pt x="2320" y="2407"/>
                  </a:lnTo>
                  <a:lnTo>
                    <a:pt x="2320" y="2407"/>
                  </a:lnTo>
                  <a:lnTo>
                    <a:pt x="2322" y="2405"/>
                  </a:lnTo>
                  <a:lnTo>
                    <a:pt x="2322" y="2403"/>
                  </a:lnTo>
                  <a:lnTo>
                    <a:pt x="2320" y="2403"/>
                  </a:lnTo>
                  <a:lnTo>
                    <a:pt x="2320" y="2403"/>
                  </a:lnTo>
                  <a:lnTo>
                    <a:pt x="2320" y="2401"/>
                  </a:lnTo>
                  <a:lnTo>
                    <a:pt x="2322" y="2401"/>
                  </a:lnTo>
                  <a:lnTo>
                    <a:pt x="2322" y="2401"/>
                  </a:lnTo>
                  <a:lnTo>
                    <a:pt x="2320" y="2401"/>
                  </a:lnTo>
                  <a:lnTo>
                    <a:pt x="2320" y="2399"/>
                  </a:lnTo>
                  <a:lnTo>
                    <a:pt x="2320" y="2399"/>
                  </a:lnTo>
                  <a:lnTo>
                    <a:pt x="2320" y="2397"/>
                  </a:lnTo>
                  <a:lnTo>
                    <a:pt x="2318" y="2397"/>
                  </a:lnTo>
                  <a:lnTo>
                    <a:pt x="2318" y="2397"/>
                  </a:lnTo>
                  <a:lnTo>
                    <a:pt x="2316" y="2397"/>
                  </a:lnTo>
                  <a:lnTo>
                    <a:pt x="2316" y="2397"/>
                  </a:lnTo>
                  <a:lnTo>
                    <a:pt x="2316" y="2397"/>
                  </a:lnTo>
                  <a:lnTo>
                    <a:pt x="2316" y="2397"/>
                  </a:lnTo>
                  <a:lnTo>
                    <a:pt x="2308" y="2397"/>
                  </a:lnTo>
                  <a:lnTo>
                    <a:pt x="2308" y="2397"/>
                  </a:lnTo>
                  <a:lnTo>
                    <a:pt x="2308" y="2397"/>
                  </a:lnTo>
                  <a:lnTo>
                    <a:pt x="2308" y="2395"/>
                  </a:lnTo>
                  <a:lnTo>
                    <a:pt x="2304" y="2395"/>
                  </a:lnTo>
                  <a:lnTo>
                    <a:pt x="2304" y="2393"/>
                  </a:lnTo>
                  <a:lnTo>
                    <a:pt x="2302" y="2393"/>
                  </a:lnTo>
                  <a:lnTo>
                    <a:pt x="2300" y="2393"/>
                  </a:lnTo>
                  <a:lnTo>
                    <a:pt x="2300" y="2391"/>
                  </a:lnTo>
                  <a:lnTo>
                    <a:pt x="2300" y="2391"/>
                  </a:lnTo>
                  <a:lnTo>
                    <a:pt x="2300" y="2391"/>
                  </a:lnTo>
                  <a:lnTo>
                    <a:pt x="2298" y="2391"/>
                  </a:lnTo>
                  <a:lnTo>
                    <a:pt x="2298" y="2389"/>
                  </a:lnTo>
                  <a:lnTo>
                    <a:pt x="2298" y="2389"/>
                  </a:lnTo>
                  <a:lnTo>
                    <a:pt x="2298" y="2387"/>
                  </a:lnTo>
                  <a:lnTo>
                    <a:pt x="2296" y="2387"/>
                  </a:lnTo>
                  <a:lnTo>
                    <a:pt x="2296" y="2387"/>
                  </a:lnTo>
                  <a:lnTo>
                    <a:pt x="2296" y="2387"/>
                  </a:lnTo>
                  <a:lnTo>
                    <a:pt x="2296" y="2385"/>
                  </a:lnTo>
                  <a:lnTo>
                    <a:pt x="2294" y="2385"/>
                  </a:lnTo>
                  <a:lnTo>
                    <a:pt x="2294" y="2385"/>
                  </a:lnTo>
                  <a:lnTo>
                    <a:pt x="2294" y="2385"/>
                  </a:lnTo>
                  <a:lnTo>
                    <a:pt x="2294" y="2383"/>
                  </a:lnTo>
                  <a:lnTo>
                    <a:pt x="2292" y="2383"/>
                  </a:lnTo>
                  <a:lnTo>
                    <a:pt x="2292" y="2385"/>
                  </a:lnTo>
                  <a:lnTo>
                    <a:pt x="2292" y="2385"/>
                  </a:lnTo>
                  <a:lnTo>
                    <a:pt x="2292" y="2385"/>
                  </a:lnTo>
                  <a:lnTo>
                    <a:pt x="2290" y="2385"/>
                  </a:lnTo>
                  <a:lnTo>
                    <a:pt x="2290" y="2385"/>
                  </a:lnTo>
                  <a:lnTo>
                    <a:pt x="2288" y="2385"/>
                  </a:lnTo>
                  <a:lnTo>
                    <a:pt x="2288" y="2383"/>
                  </a:lnTo>
                  <a:lnTo>
                    <a:pt x="2286" y="2383"/>
                  </a:lnTo>
                  <a:lnTo>
                    <a:pt x="2286" y="2381"/>
                  </a:lnTo>
                  <a:lnTo>
                    <a:pt x="2284" y="2381"/>
                  </a:lnTo>
                  <a:lnTo>
                    <a:pt x="2284" y="2379"/>
                  </a:lnTo>
                  <a:lnTo>
                    <a:pt x="2284" y="2379"/>
                  </a:lnTo>
                  <a:lnTo>
                    <a:pt x="2282" y="2379"/>
                  </a:lnTo>
                  <a:lnTo>
                    <a:pt x="2282" y="2375"/>
                  </a:lnTo>
                  <a:lnTo>
                    <a:pt x="2282" y="2377"/>
                  </a:lnTo>
                  <a:lnTo>
                    <a:pt x="2280" y="2377"/>
                  </a:lnTo>
                  <a:lnTo>
                    <a:pt x="2280" y="2375"/>
                  </a:lnTo>
                  <a:lnTo>
                    <a:pt x="2278" y="2375"/>
                  </a:lnTo>
                  <a:lnTo>
                    <a:pt x="2278" y="2375"/>
                  </a:lnTo>
                  <a:lnTo>
                    <a:pt x="2278" y="2375"/>
                  </a:lnTo>
                  <a:lnTo>
                    <a:pt x="2276" y="2375"/>
                  </a:lnTo>
                  <a:lnTo>
                    <a:pt x="2276" y="2375"/>
                  </a:lnTo>
                  <a:lnTo>
                    <a:pt x="2274" y="2375"/>
                  </a:lnTo>
                  <a:lnTo>
                    <a:pt x="2274" y="2375"/>
                  </a:lnTo>
                  <a:lnTo>
                    <a:pt x="2268" y="2375"/>
                  </a:lnTo>
                  <a:lnTo>
                    <a:pt x="2268" y="2375"/>
                  </a:lnTo>
                  <a:lnTo>
                    <a:pt x="2268" y="2373"/>
                  </a:lnTo>
                  <a:lnTo>
                    <a:pt x="2268" y="2373"/>
                  </a:lnTo>
                  <a:lnTo>
                    <a:pt x="2268" y="2373"/>
                  </a:lnTo>
                  <a:lnTo>
                    <a:pt x="2266" y="2373"/>
                  </a:lnTo>
                  <a:lnTo>
                    <a:pt x="2266" y="2371"/>
                  </a:lnTo>
                  <a:lnTo>
                    <a:pt x="2264" y="2371"/>
                  </a:lnTo>
                  <a:lnTo>
                    <a:pt x="2264" y="2373"/>
                  </a:lnTo>
                  <a:lnTo>
                    <a:pt x="2260" y="2373"/>
                  </a:lnTo>
                  <a:lnTo>
                    <a:pt x="2260" y="2369"/>
                  </a:lnTo>
                  <a:lnTo>
                    <a:pt x="2260" y="2369"/>
                  </a:lnTo>
                  <a:lnTo>
                    <a:pt x="2260" y="2369"/>
                  </a:lnTo>
                  <a:lnTo>
                    <a:pt x="2258" y="2367"/>
                  </a:lnTo>
                  <a:lnTo>
                    <a:pt x="2258" y="2365"/>
                  </a:lnTo>
                  <a:lnTo>
                    <a:pt x="2258" y="2365"/>
                  </a:lnTo>
                  <a:lnTo>
                    <a:pt x="2258" y="2365"/>
                  </a:lnTo>
                  <a:lnTo>
                    <a:pt x="2256" y="2365"/>
                  </a:lnTo>
                  <a:lnTo>
                    <a:pt x="2256" y="2365"/>
                  </a:lnTo>
                  <a:lnTo>
                    <a:pt x="2252" y="2365"/>
                  </a:lnTo>
                  <a:lnTo>
                    <a:pt x="2252" y="2365"/>
                  </a:lnTo>
                  <a:lnTo>
                    <a:pt x="2252" y="2365"/>
                  </a:lnTo>
                  <a:lnTo>
                    <a:pt x="2252" y="2363"/>
                  </a:lnTo>
                  <a:lnTo>
                    <a:pt x="2250" y="2365"/>
                  </a:lnTo>
                  <a:lnTo>
                    <a:pt x="2250" y="2363"/>
                  </a:lnTo>
                  <a:lnTo>
                    <a:pt x="2248" y="2363"/>
                  </a:lnTo>
                  <a:lnTo>
                    <a:pt x="2248" y="2363"/>
                  </a:lnTo>
                  <a:lnTo>
                    <a:pt x="2248" y="2363"/>
                  </a:lnTo>
                  <a:lnTo>
                    <a:pt x="2248" y="2363"/>
                  </a:lnTo>
                  <a:lnTo>
                    <a:pt x="2246" y="2363"/>
                  </a:lnTo>
                  <a:lnTo>
                    <a:pt x="2246" y="2365"/>
                  </a:lnTo>
                  <a:lnTo>
                    <a:pt x="2244" y="2365"/>
                  </a:lnTo>
                  <a:lnTo>
                    <a:pt x="2244" y="2365"/>
                  </a:lnTo>
                  <a:lnTo>
                    <a:pt x="2244" y="2365"/>
                  </a:lnTo>
                  <a:lnTo>
                    <a:pt x="2244" y="2367"/>
                  </a:lnTo>
                  <a:lnTo>
                    <a:pt x="2242" y="2367"/>
                  </a:lnTo>
                  <a:lnTo>
                    <a:pt x="2242" y="2365"/>
                  </a:lnTo>
                  <a:lnTo>
                    <a:pt x="2240" y="2365"/>
                  </a:lnTo>
                  <a:lnTo>
                    <a:pt x="2240" y="2367"/>
                  </a:lnTo>
                  <a:lnTo>
                    <a:pt x="2238" y="2367"/>
                  </a:lnTo>
                  <a:lnTo>
                    <a:pt x="2238" y="2365"/>
                  </a:lnTo>
                  <a:lnTo>
                    <a:pt x="2236" y="2365"/>
                  </a:lnTo>
                  <a:lnTo>
                    <a:pt x="2236" y="2365"/>
                  </a:lnTo>
                  <a:lnTo>
                    <a:pt x="2236" y="2365"/>
                  </a:lnTo>
                  <a:lnTo>
                    <a:pt x="2234" y="2365"/>
                  </a:lnTo>
                  <a:lnTo>
                    <a:pt x="2234" y="2365"/>
                  </a:lnTo>
                  <a:lnTo>
                    <a:pt x="2232" y="2365"/>
                  </a:lnTo>
                  <a:lnTo>
                    <a:pt x="2232" y="2363"/>
                  </a:lnTo>
                  <a:lnTo>
                    <a:pt x="2232" y="2363"/>
                  </a:lnTo>
                  <a:lnTo>
                    <a:pt x="2232" y="2361"/>
                  </a:lnTo>
                  <a:lnTo>
                    <a:pt x="2230" y="2361"/>
                  </a:lnTo>
                  <a:lnTo>
                    <a:pt x="2230" y="2361"/>
                  </a:lnTo>
                  <a:lnTo>
                    <a:pt x="2230" y="2361"/>
                  </a:lnTo>
                  <a:lnTo>
                    <a:pt x="2230" y="2359"/>
                  </a:lnTo>
                  <a:lnTo>
                    <a:pt x="2228" y="2359"/>
                  </a:lnTo>
                  <a:lnTo>
                    <a:pt x="2228" y="2359"/>
                  </a:lnTo>
                  <a:lnTo>
                    <a:pt x="2228" y="2359"/>
                  </a:lnTo>
                  <a:lnTo>
                    <a:pt x="2228" y="2355"/>
                  </a:lnTo>
                  <a:lnTo>
                    <a:pt x="2226" y="2355"/>
                  </a:lnTo>
                  <a:lnTo>
                    <a:pt x="2226" y="2353"/>
                  </a:lnTo>
                  <a:lnTo>
                    <a:pt x="2226" y="2353"/>
                  </a:lnTo>
                  <a:lnTo>
                    <a:pt x="2226" y="2352"/>
                  </a:lnTo>
                  <a:lnTo>
                    <a:pt x="2224" y="2352"/>
                  </a:lnTo>
                  <a:lnTo>
                    <a:pt x="2224" y="2352"/>
                  </a:lnTo>
                  <a:lnTo>
                    <a:pt x="2226" y="2352"/>
                  </a:lnTo>
                  <a:lnTo>
                    <a:pt x="2226" y="2350"/>
                  </a:lnTo>
                  <a:lnTo>
                    <a:pt x="2226" y="2350"/>
                  </a:lnTo>
                  <a:lnTo>
                    <a:pt x="2226" y="2348"/>
                  </a:lnTo>
                  <a:lnTo>
                    <a:pt x="2228" y="2348"/>
                  </a:lnTo>
                  <a:lnTo>
                    <a:pt x="2228" y="2346"/>
                  </a:lnTo>
                  <a:lnTo>
                    <a:pt x="2226" y="2346"/>
                  </a:lnTo>
                  <a:lnTo>
                    <a:pt x="2226" y="2344"/>
                  </a:lnTo>
                  <a:lnTo>
                    <a:pt x="2228" y="2344"/>
                  </a:lnTo>
                  <a:lnTo>
                    <a:pt x="2226" y="2344"/>
                  </a:lnTo>
                  <a:lnTo>
                    <a:pt x="2228" y="2344"/>
                  </a:lnTo>
                  <a:lnTo>
                    <a:pt x="2226" y="2344"/>
                  </a:lnTo>
                  <a:lnTo>
                    <a:pt x="2226" y="2342"/>
                  </a:lnTo>
                  <a:lnTo>
                    <a:pt x="2226" y="2342"/>
                  </a:lnTo>
                  <a:lnTo>
                    <a:pt x="2226" y="2340"/>
                  </a:lnTo>
                  <a:lnTo>
                    <a:pt x="2224" y="2340"/>
                  </a:lnTo>
                  <a:lnTo>
                    <a:pt x="2224" y="2340"/>
                  </a:lnTo>
                  <a:lnTo>
                    <a:pt x="2224" y="2340"/>
                  </a:lnTo>
                  <a:lnTo>
                    <a:pt x="2224" y="2338"/>
                  </a:lnTo>
                  <a:lnTo>
                    <a:pt x="2223" y="2338"/>
                  </a:lnTo>
                  <a:lnTo>
                    <a:pt x="2223" y="2336"/>
                  </a:lnTo>
                  <a:lnTo>
                    <a:pt x="2223" y="2336"/>
                  </a:lnTo>
                  <a:lnTo>
                    <a:pt x="2223" y="2336"/>
                  </a:lnTo>
                  <a:lnTo>
                    <a:pt x="2221" y="2336"/>
                  </a:lnTo>
                  <a:lnTo>
                    <a:pt x="2221" y="2332"/>
                  </a:lnTo>
                  <a:lnTo>
                    <a:pt x="2223" y="2332"/>
                  </a:lnTo>
                  <a:lnTo>
                    <a:pt x="2223" y="2330"/>
                  </a:lnTo>
                  <a:lnTo>
                    <a:pt x="2221" y="2330"/>
                  </a:lnTo>
                  <a:lnTo>
                    <a:pt x="2221" y="2326"/>
                  </a:lnTo>
                  <a:lnTo>
                    <a:pt x="2221" y="2326"/>
                  </a:lnTo>
                  <a:lnTo>
                    <a:pt x="2221" y="2324"/>
                  </a:lnTo>
                  <a:lnTo>
                    <a:pt x="2219" y="2324"/>
                  </a:lnTo>
                  <a:lnTo>
                    <a:pt x="2219" y="2322"/>
                  </a:lnTo>
                  <a:lnTo>
                    <a:pt x="2221" y="2322"/>
                  </a:lnTo>
                  <a:lnTo>
                    <a:pt x="2221" y="2320"/>
                  </a:lnTo>
                  <a:lnTo>
                    <a:pt x="2221" y="2320"/>
                  </a:lnTo>
                  <a:lnTo>
                    <a:pt x="2221" y="2320"/>
                  </a:lnTo>
                  <a:lnTo>
                    <a:pt x="2221" y="2320"/>
                  </a:lnTo>
                  <a:lnTo>
                    <a:pt x="2221" y="2314"/>
                  </a:lnTo>
                  <a:lnTo>
                    <a:pt x="2221" y="2314"/>
                  </a:lnTo>
                  <a:lnTo>
                    <a:pt x="2221" y="2314"/>
                  </a:lnTo>
                  <a:lnTo>
                    <a:pt x="2223" y="2314"/>
                  </a:lnTo>
                  <a:lnTo>
                    <a:pt x="2223" y="2312"/>
                  </a:lnTo>
                  <a:lnTo>
                    <a:pt x="2223" y="2312"/>
                  </a:lnTo>
                  <a:lnTo>
                    <a:pt x="2223" y="2312"/>
                  </a:lnTo>
                  <a:lnTo>
                    <a:pt x="2223" y="2312"/>
                  </a:lnTo>
                  <a:lnTo>
                    <a:pt x="2223" y="2310"/>
                  </a:lnTo>
                  <a:lnTo>
                    <a:pt x="2223" y="2310"/>
                  </a:lnTo>
                  <a:lnTo>
                    <a:pt x="2223" y="2310"/>
                  </a:lnTo>
                  <a:lnTo>
                    <a:pt x="2224" y="2310"/>
                  </a:lnTo>
                  <a:lnTo>
                    <a:pt x="2224" y="2308"/>
                  </a:lnTo>
                  <a:lnTo>
                    <a:pt x="2224" y="2308"/>
                  </a:lnTo>
                  <a:lnTo>
                    <a:pt x="2224" y="2306"/>
                  </a:lnTo>
                  <a:lnTo>
                    <a:pt x="2226" y="2306"/>
                  </a:lnTo>
                  <a:lnTo>
                    <a:pt x="2226" y="2304"/>
                  </a:lnTo>
                  <a:lnTo>
                    <a:pt x="2224" y="2304"/>
                  </a:lnTo>
                  <a:lnTo>
                    <a:pt x="2224" y="2304"/>
                  </a:lnTo>
                  <a:lnTo>
                    <a:pt x="2223" y="2304"/>
                  </a:lnTo>
                  <a:lnTo>
                    <a:pt x="2223" y="2302"/>
                  </a:lnTo>
                  <a:lnTo>
                    <a:pt x="2223" y="2302"/>
                  </a:lnTo>
                  <a:lnTo>
                    <a:pt x="2221" y="2302"/>
                  </a:lnTo>
                  <a:lnTo>
                    <a:pt x="2221" y="2298"/>
                  </a:lnTo>
                  <a:lnTo>
                    <a:pt x="2221" y="2298"/>
                  </a:lnTo>
                  <a:lnTo>
                    <a:pt x="2221" y="2298"/>
                  </a:lnTo>
                  <a:lnTo>
                    <a:pt x="2221" y="2298"/>
                  </a:lnTo>
                  <a:lnTo>
                    <a:pt x="2221" y="2296"/>
                  </a:lnTo>
                  <a:lnTo>
                    <a:pt x="2219" y="2296"/>
                  </a:lnTo>
                  <a:lnTo>
                    <a:pt x="2221" y="2296"/>
                  </a:lnTo>
                  <a:lnTo>
                    <a:pt x="2219" y="2296"/>
                  </a:lnTo>
                  <a:lnTo>
                    <a:pt x="2219" y="2294"/>
                  </a:lnTo>
                  <a:lnTo>
                    <a:pt x="2219" y="2294"/>
                  </a:lnTo>
                  <a:lnTo>
                    <a:pt x="2219" y="2292"/>
                  </a:lnTo>
                  <a:lnTo>
                    <a:pt x="2217" y="2292"/>
                  </a:lnTo>
                  <a:lnTo>
                    <a:pt x="2217" y="2290"/>
                  </a:lnTo>
                  <a:lnTo>
                    <a:pt x="2217" y="2290"/>
                  </a:lnTo>
                  <a:lnTo>
                    <a:pt x="2217" y="2288"/>
                  </a:lnTo>
                  <a:lnTo>
                    <a:pt x="2215" y="2288"/>
                  </a:lnTo>
                  <a:lnTo>
                    <a:pt x="2215" y="2288"/>
                  </a:lnTo>
                  <a:lnTo>
                    <a:pt x="2215" y="2286"/>
                  </a:lnTo>
                  <a:lnTo>
                    <a:pt x="2215" y="2284"/>
                  </a:lnTo>
                  <a:lnTo>
                    <a:pt x="2213" y="2284"/>
                  </a:lnTo>
                  <a:lnTo>
                    <a:pt x="2213" y="2284"/>
                  </a:lnTo>
                  <a:lnTo>
                    <a:pt x="2211" y="2284"/>
                  </a:lnTo>
                  <a:lnTo>
                    <a:pt x="2211" y="2282"/>
                  </a:lnTo>
                  <a:lnTo>
                    <a:pt x="2211" y="2282"/>
                  </a:lnTo>
                  <a:lnTo>
                    <a:pt x="2211" y="2282"/>
                  </a:lnTo>
                  <a:lnTo>
                    <a:pt x="2211" y="2280"/>
                  </a:lnTo>
                  <a:lnTo>
                    <a:pt x="2209" y="2280"/>
                  </a:lnTo>
                  <a:lnTo>
                    <a:pt x="2209" y="2280"/>
                  </a:lnTo>
                  <a:lnTo>
                    <a:pt x="2209" y="2280"/>
                  </a:lnTo>
                  <a:lnTo>
                    <a:pt x="2209" y="2278"/>
                  </a:lnTo>
                  <a:lnTo>
                    <a:pt x="2207" y="2278"/>
                  </a:lnTo>
                  <a:lnTo>
                    <a:pt x="2207" y="2276"/>
                  </a:lnTo>
                  <a:lnTo>
                    <a:pt x="2207" y="2276"/>
                  </a:lnTo>
                  <a:lnTo>
                    <a:pt x="2207" y="2276"/>
                  </a:lnTo>
                  <a:lnTo>
                    <a:pt x="2205" y="2276"/>
                  </a:lnTo>
                  <a:lnTo>
                    <a:pt x="2205" y="2274"/>
                  </a:lnTo>
                  <a:lnTo>
                    <a:pt x="2205" y="2274"/>
                  </a:lnTo>
                  <a:lnTo>
                    <a:pt x="2205" y="2274"/>
                  </a:lnTo>
                  <a:lnTo>
                    <a:pt x="2203" y="2274"/>
                  </a:lnTo>
                  <a:lnTo>
                    <a:pt x="2203" y="2276"/>
                  </a:lnTo>
                  <a:lnTo>
                    <a:pt x="2201" y="2276"/>
                  </a:lnTo>
                  <a:lnTo>
                    <a:pt x="2201" y="2276"/>
                  </a:lnTo>
                  <a:lnTo>
                    <a:pt x="2199" y="2276"/>
                  </a:lnTo>
                  <a:lnTo>
                    <a:pt x="2199" y="2278"/>
                  </a:lnTo>
                  <a:lnTo>
                    <a:pt x="2199" y="2278"/>
                  </a:lnTo>
                  <a:lnTo>
                    <a:pt x="2199" y="2278"/>
                  </a:lnTo>
                  <a:lnTo>
                    <a:pt x="2197" y="2278"/>
                  </a:lnTo>
                  <a:lnTo>
                    <a:pt x="2197" y="2278"/>
                  </a:lnTo>
                  <a:lnTo>
                    <a:pt x="2197" y="2278"/>
                  </a:lnTo>
                  <a:lnTo>
                    <a:pt x="2197" y="2280"/>
                  </a:lnTo>
                  <a:lnTo>
                    <a:pt x="2195" y="2280"/>
                  </a:lnTo>
                  <a:lnTo>
                    <a:pt x="2195" y="2278"/>
                  </a:lnTo>
                  <a:lnTo>
                    <a:pt x="2195" y="2278"/>
                  </a:lnTo>
                  <a:lnTo>
                    <a:pt x="2195" y="2278"/>
                  </a:lnTo>
                  <a:lnTo>
                    <a:pt x="2193" y="2278"/>
                  </a:lnTo>
                  <a:lnTo>
                    <a:pt x="2193" y="2278"/>
                  </a:lnTo>
                  <a:lnTo>
                    <a:pt x="2191" y="2278"/>
                  </a:lnTo>
                  <a:lnTo>
                    <a:pt x="2191" y="2276"/>
                  </a:lnTo>
                  <a:lnTo>
                    <a:pt x="2191" y="2276"/>
                  </a:lnTo>
                  <a:lnTo>
                    <a:pt x="2191" y="2276"/>
                  </a:lnTo>
                  <a:lnTo>
                    <a:pt x="2189" y="2276"/>
                  </a:lnTo>
                  <a:lnTo>
                    <a:pt x="2189" y="2274"/>
                  </a:lnTo>
                  <a:lnTo>
                    <a:pt x="2187" y="2274"/>
                  </a:lnTo>
                  <a:lnTo>
                    <a:pt x="2187" y="2274"/>
                  </a:lnTo>
                  <a:lnTo>
                    <a:pt x="2187" y="2274"/>
                  </a:lnTo>
                  <a:lnTo>
                    <a:pt x="2185" y="2272"/>
                  </a:lnTo>
                  <a:lnTo>
                    <a:pt x="2185" y="2274"/>
                  </a:lnTo>
                  <a:lnTo>
                    <a:pt x="2185" y="2274"/>
                  </a:lnTo>
                  <a:lnTo>
                    <a:pt x="2185" y="2272"/>
                  </a:lnTo>
                  <a:lnTo>
                    <a:pt x="2183" y="2272"/>
                  </a:lnTo>
                  <a:lnTo>
                    <a:pt x="2183" y="2272"/>
                  </a:lnTo>
                  <a:lnTo>
                    <a:pt x="2179" y="2272"/>
                  </a:lnTo>
                  <a:lnTo>
                    <a:pt x="2179" y="2270"/>
                  </a:lnTo>
                  <a:lnTo>
                    <a:pt x="2179" y="2270"/>
                  </a:lnTo>
                  <a:lnTo>
                    <a:pt x="2179" y="2270"/>
                  </a:lnTo>
                  <a:lnTo>
                    <a:pt x="2179" y="2270"/>
                  </a:lnTo>
                  <a:lnTo>
                    <a:pt x="2177" y="2270"/>
                  </a:lnTo>
                  <a:lnTo>
                    <a:pt x="2177" y="2268"/>
                  </a:lnTo>
                  <a:lnTo>
                    <a:pt x="2177" y="2268"/>
                  </a:lnTo>
                  <a:lnTo>
                    <a:pt x="2177" y="2264"/>
                  </a:lnTo>
                  <a:lnTo>
                    <a:pt x="2177" y="2264"/>
                  </a:lnTo>
                  <a:lnTo>
                    <a:pt x="2177" y="2262"/>
                  </a:lnTo>
                  <a:lnTo>
                    <a:pt x="2179" y="2262"/>
                  </a:lnTo>
                  <a:lnTo>
                    <a:pt x="2179" y="2260"/>
                  </a:lnTo>
                  <a:lnTo>
                    <a:pt x="2183" y="2260"/>
                  </a:lnTo>
                  <a:lnTo>
                    <a:pt x="2183" y="2256"/>
                  </a:lnTo>
                  <a:lnTo>
                    <a:pt x="2183" y="2256"/>
                  </a:lnTo>
                  <a:lnTo>
                    <a:pt x="2183" y="2254"/>
                  </a:lnTo>
                  <a:lnTo>
                    <a:pt x="2183" y="2254"/>
                  </a:lnTo>
                  <a:lnTo>
                    <a:pt x="2183" y="2254"/>
                  </a:lnTo>
                  <a:lnTo>
                    <a:pt x="2183" y="2254"/>
                  </a:lnTo>
                  <a:lnTo>
                    <a:pt x="2183" y="2254"/>
                  </a:lnTo>
                  <a:lnTo>
                    <a:pt x="2181" y="2254"/>
                  </a:lnTo>
                  <a:lnTo>
                    <a:pt x="2181" y="2252"/>
                  </a:lnTo>
                  <a:lnTo>
                    <a:pt x="2179" y="2252"/>
                  </a:lnTo>
                  <a:lnTo>
                    <a:pt x="2179" y="2248"/>
                  </a:lnTo>
                  <a:lnTo>
                    <a:pt x="2177" y="2248"/>
                  </a:lnTo>
                  <a:lnTo>
                    <a:pt x="2177" y="2248"/>
                  </a:lnTo>
                  <a:lnTo>
                    <a:pt x="2177" y="2248"/>
                  </a:lnTo>
                  <a:lnTo>
                    <a:pt x="2177" y="2247"/>
                  </a:lnTo>
                  <a:lnTo>
                    <a:pt x="2175" y="2247"/>
                  </a:lnTo>
                  <a:lnTo>
                    <a:pt x="2175" y="2247"/>
                  </a:lnTo>
                  <a:lnTo>
                    <a:pt x="2177" y="2247"/>
                  </a:lnTo>
                  <a:lnTo>
                    <a:pt x="2175" y="2247"/>
                  </a:lnTo>
                  <a:lnTo>
                    <a:pt x="2175" y="2245"/>
                  </a:lnTo>
                  <a:lnTo>
                    <a:pt x="2175" y="2245"/>
                  </a:lnTo>
                  <a:lnTo>
                    <a:pt x="2175" y="2243"/>
                  </a:lnTo>
                  <a:lnTo>
                    <a:pt x="2173" y="2243"/>
                  </a:lnTo>
                  <a:lnTo>
                    <a:pt x="2175" y="2243"/>
                  </a:lnTo>
                  <a:lnTo>
                    <a:pt x="2175" y="2241"/>
                  </a:lnTo>
                  <a:lnTo>
                    <a:pt x="2175" y="2241"/>
                  </a:lnTo>
                  <a:lnTo>
                    <a:pt x="2175" y="2237"/>
                  </a:lnTo>
                  <a:lnTo>
                    <a:pt x="2177" y="2237"/>
                  </a:lnTo>
                  <a:lnTo>
                    <a:pt x="2177" y="2231"/>
                  </a:lnTo>
                  <a:lnTo>
                    <a:pt x="2177" y="2231"/>
                  </a:lnTo>
                  <a:lnTo>
                    <a:pt x="2177" y="2229"/>
                  </a:lnTo>
                  <a:lnTo>
                    <a:pt x="2179" y="2229"/>
                  </a:lnTo>
                  <a:lnTo>
                    <a:pt x="2179" y="2229"/>
                  </a:lnTo>
                  <a:lnTo>
                    <a:pt x="2179" y="2229"/>
                  </a:lnTo>
                  <a:lnTo>
                    <a:pt x="2179" y="2227"/>
                  </a:lnTo>
                  <a:lnTo>
                    <a:pt x="2181" y="2227"/>
                  </a:lnTo>
                  <a:lnTo>
                    <a:pt x="2181" y="2229"/>
                  </a:lnTo>
                  <a:lnTo>
                    <a:pt x="2181" y="2229"/>
                  </a:lnTo>
                  <a:lnTo>
                    <a:pt x="2181" y="2229"/>
                  </a:lnTo>
                  <a:lnTo>
                    <a:pt x="2183" y="2229"/>
                  </a:lnTo>
                  <a:lnTo>
                    <a:pt x="2183" y="2227"/>
                  </a:lnTo>
                  <a:lnTo>
                    <a:pt x="2183" y="2227"/>
                  </a:lnTo>
                  <a:lnTo>
                    <a:pt x="2183" y="2225"/>
                  </a:lnTo>
                  <a:lnTo>
                    <a:pt x="2185" y="2225"/>
                  </a:lnTo>
                  <a:lnTo>
                    <a:pt x="2185" y="2223"/>
                  </a:lnTo>
                  <a:lnTo>
                    <a:pt x="2185" y="2223"/>
                  </a:lnTo>
                  <a:lnTo>
                    <a:pt x="2185" y="2217"/>
                  </a:lnTo>
                  <a:lnTo>
                    <a:pt x="2185" y="2217"/>
                  </a:lnTo>
                  <a:lnTo>
                    <a:pt x="2185" y="2215"/>
                  </a:lnTo>
                  <a:lnTo>
                    <a:pt x="2183" y="2215"/>
                  </a:lnTo>
                  <a:lnTo>
                    <a:pt x="2183" y="2211"/>
                  </a:lnTo>
                  <a:lnTo>
                    <a:pt x="2181" y="2211"/>
                  </a:lnTo>
                  <a:lnTo>
                    <a:pt x="2181" y="2211"/>
                  </a:lnTo>
                  <a:lnTo>
                    <a:pt x="2179" y="2211"/>
                  </a:lnTo>
                  <a:lnTo>
                    <a:pt x="2179" y="2209"/>
                  </a:lnTo>
                  <a:lnTo>
                    <a:pt x="2179" y="2209"/>
                  </a:lnTo>
                  <a:lnTo>
                    <a:pt x="2179" y="2207"/>
                  </a:lnTo>
                  <a:lnTo>
                    <a:pt x="2177" y="2207"/>
                  </a:lnTo>
                  <a:lnTo>
                    <a:pt x="2177" y="2205"/>
                  </a:lnTo>
                  <a:lnTo>
                    <a:pt x="2175" y="2205"/>
                  </a:lnTo>
                  <a:lnTo>
                    <a:pt x="2175" y="2205"/>
                  </a:lnTo>
                  <a:lnTo>
                    <a:pt x="2175" y="2205"/>
                  </a:lnTo>
                  <a:lnTo>
                    <a:pt x="2175" y="2203"/>
                  </a:lnTo>
                  <a:lnTo>
                    <a:pt x="2173" y="2203"/>
                  </a:lnTo>
                  <a:lnTo>
                    <a:pt x="2173" y="2201"/>
                  </a:lnTo>
                  <a:lnTo>
                    <a:pt x="2173" y="2201"/>
                  </a:lnTo>
                  <a:lnTo>
                    <a:pt x="2173" y="2199"/>
                  </a:lnTo>
                  <a:lnTo>
                    <a:pt x="2173" y="2199"/>
                  </a:lnTo>
                  <a:lnTo>
                    <a:pt x="2173" y="2199"/>
                  </a:lnTo>
                  <a:lnTo>
                    <a:pt x="2171" y="2199"/>
                  </a:lnTo>
                  <a:lnTo>
                    <a:pt x="2171" y="2197"/>
                  </a:lnTo>
                  <a:lnTo>
                    <a:pt x="2171" y="2197"/>
                  </a:lnTo>
                  <a:lnTo>
                    <a:pt x="2171" y="2197"/>
                  </a:lnTo>
                  <a:lnTo>
                    <a:pt x="2167" y="2197"/>
                  </a:lnTo>
                  <a:lnTo>
                    <a:pt x="2167" y="2197"/>
                  </a:lnTo>
                  <a:lnTo>
                    <a:pt x="2161" y="2197"/>
                  </a:lnTo>
                  <a:lnTo>
                    <a:pt x="2161" y="2199"/>
                  </a:lnTo>
                  <a:lnTo>
                    <a:pt x="2159" y="2199"/>
                  </a:lnTo>
                  <a:lnTo>
                    <a:pt x="2159" y="2199"/>
                  </a:lnTo>
                  <a:lnTo>
                    <a:pt x="2159" y="2201"/>
                  </a:lnTo>
                  <a:lnTo>
                    <a:pt x="2157" y="2201"/>
                  </a:lnTo>
                  <a:lnTo>
                    <a:pt x="2157" y="2201"/>
                  </a:lnTo>
                  <a:lnTo>
                    <a:pt x="2155" y="2201"/>
                  </a:lnTo>
                  <a:lnTo>
                    <a:pt x="2155" y="2201"/>
                  </a:lnTo>
                  <a:lnTo>
                    <a:pt x="2153" y="2201"/>
                  </a:lnTo>
                  <a:lnTo>
                    <a:pt x="2153" y="2201"/>
                  </a:lnTo>
                  <a:lnTo>
                    <a:pt x="2151" y="2201"/>
                  </a:lnTo>
                  <a:lnTo>
                    <a:pt x="2151" y="2203"/>
                  </a:lnTo>
                  <a:lnTo>
                    <a:pt x="2149" y="2203"/>
                  </a:lnTo>
                  <a:lnTo>
                    <a:pt x="2149" y="2203"/>
                  </a:lnTo>
                  <a:lnTo>
                    <a:pt x="2149" y="2203"/>
                  </a:lnTo>
                  <a:lnTo>
                    <a:pt x="2149" y="2205"/>
                  </a:lnTo>
                  <a:lnTo>
                    <a:pt x="2149" y="2203"/>
                  </a:lnTo>
                  <a:lnTo>
                    <a:pt x="2147" y="2203"/>
                  </a:lnTo>
                  <a:lnTo>
                    <a:pt x="2147" y="2203"/>
                  </a:lnTo>
                  <a:lnTo>
                    <a:pt x="2147" y="2199"/>
                  </a:lnTo>
                  <a:lnTo>
                    <a:pt x="2145" y="2199"/>
                  </a:lnTo>
                  <a:lnTo>
                    <a:pt x="2145" y="2195"/>
                  </a:lnTo>
                  <a:lnTo>
                    <a:pt x="2145" y="2195"/>
                  </a:lnTo>
                  <a:lnTo>
                    <a:pt x="2145" y="2191"/>
                  </a:lnTo>
                  <a:lnTo>
                    <a:pt x="2143" y="2191"/>
                  </a:lnTo>
                  <a:lnTo>
                    <a:pt x="2143" y="2189"/>
                  </a:lnTo>
                  <a:lnTo>
                    <a:pt x="2143" y="2189"/>
                  </a:lnTo>
                  <a:lnTo>
                    <a:pt x="2137" y="2189"/>
                  </a:lnTo>
                  <a:lnTo>
                    <a:pt x="2137" y="2187"/>
                  </a:lnTo>
                  <a:lnTo>
                    <a:pt x="2135" y="2187"/>
                  </a:lnTo>
                  <a:lnTo>
                    <a:pt x="2135" y="2185"/>
                  </a:lnTo>
                  <a:lnTo>
                    <a:pt x="2135" y="2185"/>
                  </a:lnTo>
                  <a:lnTo>
                    <a:pt x="2135" y="2183"/>
                  </a:lnTo>
                  <a:lnTo>
                    <a:pt x="2133" y="2183"/>
                  </a:lnTo>
                  <a:lnTo>
                    <a:pt x="2133" y="2183"/>
                  </a:lnTo>
                  <a:lnTo>
                    <a:pt x="2133" y="2183"/>
                  </a:lnTo>
                  <a:lnTo>
                    <a:pt x="2131" y="2181"/>
                  </a:lnTo>
                  <a:lnTo>
                    <a:pt x="2131" y="2181"/>
                  </a:lnTo>
                  <a:lnTo>
                    <a:pt x="2129" y="2181"/>
                  </a:lnTo>
                  <a:lnTo>
                    <a:pt x="2129" y="2181"/>
                  </a:lnTo>
                  <a:lnTo>
                    <a:pt x="2127" y="2181"/>
                  </a:lnTo>
                  <a:lnTo>
                    <a:pt x="2127" y="2181"/>
                  </a:lnTo>
                  <a:lnTo>
                    <a:pt x="2127" y="2181"/>
                  </a:lnTo>
                  <a:lnTo>
                    <a:pt x="2127" y="2179"/>
                  </a:lnTo>
                  <a:lnTo>
                    <a:pt x="2127" y="2179"/>
                  </a:lnTo>
                  <a:lnTo>
                    <a:pt x="2127" y="2177"/>
                  </a:lnTo>
                  <a:lnTo>
                    <a:pt x="2127" y="2177"/>
                  </a:lnTo>
                  <a:lnTo>
                    <a:pt x="2127" y="2177"/>
                  </a:lnTo>
                  <a:lnTo>
                    <a:pt x="2125" y="2177"/>
                  </a:lnTo>
                  <a:lnTo>
                    <a:pt x="2125" y="2175"/>
                  </a:lnTo>
                  <a:lnTo>
                    <a:pt x="2125" y="2175"/>
                  </a:lnTo>
                  <a:lnTo>
                    <a:pt x="2125" y="2173"/>
                  </a:lnTo>
                  <a:lnTo>
                    <a:pt x="2123" y="2173"/>
                  </a:lnTo>
                  <a:lnTo>
                    <a:pt x="2123" y="2171"/>
                  </a:lnTo>
                  <a:lnTo>
                    <a:pt x="2123" y="2171"/>
                  </a:lnTo>
                  <a:lnTo>
                    <a:pt x="2123" y="2169"/>
                  </a:lnTo>
                  <a:lnTo>
                    <a:pt x="2120" y="2169"/>
                  </a:lnTo>
                  <a:lnTo>
                    <a:pt x="2120" y="2169"/>
                  </a:lnTo>
                  <a:lnTo>
                    <a:pt x="2116" y="2169"/>
                  </a:lnTo>
                  <a:lnTo>
                    <a:pt x="2116" y="2169"/>
                  </a:lnTo>
                  <a:lnTo>
                    <a:pt x="2116" y="2169"/>
                  </a:lnTo>
                  <a:lnTo>
                    <a:pt x="2116" y="2167"/>
                  </a:lnTo>
                  <a:lnTo>
                    <a:pt x="2114" y="2167"/>
                  </a:lnTo>
                  <a:lnTo>
                    <a:pt x="2114" y="2167"/>
                  </a:lnTo>
                  <a:lnTo>
                    <a:pt x="2112" y="2167"/>
                  </a:lnTo>
                  <a:lnTo>
                    <a:pt x="2112" y="2165"/>
                  </a:lnTo>
                  <a:lnTo>
                    <a:pt x="2112" y="2165"/>
                  </a:lnTo>
                  <a:lnTo>
                    <a:pt x="2112" y="2163"/>
                  </a:lnTo>
                  <a:lnTo>
                    <a:pt x="2110" y="2163"/>
                  </a:lnTo>
                  <a:lnTo>
                    <a:pt x="2110" y="2161"/>
                  </a:lnTo>
                  <a:lnTo>
                    <a:pt x="2108" y="2161"/>
                  </a:lnTo>
                  <a:lnTo>
                    <a:pt x="2108" y="2161"/>
                  </a:lnTo>
                  <a:lnTo>
                    <a:pt x="2106" y="2161"/>
                  </a:lnTo>
                  <a:lnTo>
                    <a:pt x="2106" y="2163"/>
                  </a:lnTo>
                  <a:lnTo>
                    <a:pt x="2104" y="2163"/>
                  </a:lnTo>
                  <a:lnTo>
                    <a:pt x="2104" y="2163"/>
                  </a:lnTo>
                  <a:lnTo>
                    <a:pt x="2104" y="2163"/>
                  </a:lnTo>
                  <a:lnTo>
                    <a:pt x="2104" y="2165"/>
                  </a:lnTo>
                  <a:lnTo>
                    <a:pt x="2100" y="2165"/>
                  </a:lnTo>
                  <a:lnTo>
                    <a:pt x="2100" y="2163"/>
                  </a:lnTo>
                  <a:lnTo>
                    <a:pt x="2098" y="2163"/>
                  </a:lnTo>
                  <a:lnTo>
                    <a:pt x="2098" y="2163"/>
                  </a:lnTo>
                  <a:lnTo>
                    <a:pt x="2096" y="2163"/>
                  </a:lnTo>
                  <a:lnTo>
                    <a:pt x="2096" y="2161"/>
                  </a:lnTo>
                  <a:lnTo>
                    <a:pt x="2096" y="2161"/>
                  </a:lnTo>
                  <a:lnTo>
                    <a:pt x="2092" y="2161"/>
                  </a:lnTo>
                  <a:lnTo>
                    <a:pt x="2092" y="2159"/>
                  </a:lnTo>
                  <a:lnTo>
                    <a:pt x="2088" y="2159"/>
                  </a:lnTo>
                  <a:lnTo>
                    <a:pt x="2088" y="2159"/>
                  </a:lnTo>
                  <a:lnTo>
                    <a:pt x="2086" y="2159"/>
                  </a:lnTo>
                  <a:lnTo>
                    <a:pt x="2086" y="2157"/>
                  </a:lnTo>
                  <a:lnTo>
                    <a:pt x="2086" y="2157"/>
                  </a:lnTo>
                  <a:lnTo>
                    <a:pt x="2086" y="2157"/>
                  </a:lnTo>
                  <a:lnTo>
                    <a:pt x="2084" y="2157"/>
                  </a:lnTo>
                  <a:lnTo>
                    <a:pt x="2084" y="2155"/>
                  </a:lnTo>
                  <a:lnTo>
                    <a:pt x="2082" y="2155"/>
                  </a:lnTo>
                  <a:lnTo>
                    <a:pt x="2082" y="2155"/>
                  </a:lnTo>
                  <a:lnTo>
                    <a:pt x="2082" y="2155"/>
                  </a:lnTo>
                  <a:lnTo>
                    <a:pt x="2082" y="2153"/>
                  </a:lnTo>
                  <a:lnTo>
                    <a:pt x="2078" y="2153"/>
                  </a:lnTo>
                  <a:lnTo>
                    <a:pt x="2078" y="2151"/>
                  </a:lnTo>
                  <a:lnTo>
                    <a:pt x="2078" y="2151"/>
                  </a:lnTo>
                  <a:lnTo>
                    <a:pt x="2078" y="2149"/>
                  </a:lnTo>
                  <a:lnTo>
                    <a:pt x="2078" y="2149"/>
                  </a:lnTo>
                  <a:lnTo>
                    <a:pt x="2078" y="2147"/>
                  </a:lnTo>
                  <a:lnTo>
                    <a:pt x="2076" y="2147"/>
                  </a:lnTo>
                  <a:lnTo>
                    <a:pt x="2076" y="2147"/>
                  </a:lnTo>
                  <a:lnTo>
                    <a:pt x="2076" y="2147"/>
                  </a:lnTo>
                  <a:lnTo>
                    <a:pt x="2076" y="2145"/>
                  </a:lnTo>
                  <a:lnTo>
                    <a:pt x="2074" y="2145"/>
                  </a:lnTo>
                  <a:lnTo>
                    <a:pt x="2074" y="2142"/>
                  </a:lnTo>
                  <a:lnTo>
                    <a:pt x="2076" y="2142"/>
                  </a:lnTo>
                  <a:lnTo>
                    <a:pt x="2076" y="2138"/>
                  </a:lnTo>
                  <a:lnTo>
                    <a:pt x="2074" y="2138"/>
                  </a:lnTo>
                  <a:lnTo>
                    <a:pt x="2074" y="2136"/>
                  </a:lnTo>
                  <a:lnTo>
                    <a:pt x="2076" y="2136"/>
                  </a:lnTo>
                  <a:lnTo>
                    <a:pt x="2076" y="2132"/>
                  </a:lnTo>
                  <a:lnTo>
                    <a:pt x="2074" y="2132"/>
                  </a:lnTo>
                  <a:lnTo>
                    <a:pt x="2074" y="2132"/>
                  </a:lnTo>
                  <a:lnTo>
                    <a:pt x="2074" y="2132"/>
                  </a:lnTo>
                  <a:lnTo>
                    <a:pt x="2074" y="2130"/>
                  </a:lnTo>
                  <a:lnTo>
                    <a:pt x="2072" y="2130"/>
                  </a:lnTo>
                  <a:lnTo>
                    <a:pt x="2072" y="2130"/>
                  </a:lnTo>
                  <a:lnTo>
                    <a:pt x="2070" y="2130"/>
                  </a:lnTo>
                  <a:lnTo>
                    <a:pt x="2070" y="2128"/>
                  </a:lnTo>
                  <a:lnTo>
                    <a:pt x="2070" y="2128"/>
                  </a:lnTo>
                  <a:lnTo>
                    <a:pt x="2070" y="2128"/>
                  </a:lnTo>
                  <a:lnTo>
                    <a:pt x="2068" y="2128"/>
                  </a:lnTo>
                  <a:lnTo>
                    <a:pt x="2068" y="2126"/>
                  </a:lnTo>
                  <a:lnTo>
                    <a:pt x="2068" y="2126"/>
                  </a:lnTo>
                  <a:lnTo>
                    <a:pt x="2068" y="2126"/>
                  </a:lnTo>
                  <a:lnTo>
                    <a:pt x="2066" y="2126"/>
                  </a:lnTo>
                  <a:lnTo>
                    <a:pt x="2066" y="2124"/>
                  </a:lnTo>
                  <a:lnTo>
                    <a:pt x="2066" y="2124"/>
                  </a:lnTo>
                  <a:lnTo>
                    <a:pt x="2066" y="2122"/>
                  </a:lnTo>
                  <a:lnTo>
                    <a:pt x="2064" y="2122"/>
                  </a:lnTo>
                  <a:lnTo>
                    <a:pt x="2064" y="2120"/>
                  </a:lnTo>
                  <a:lnTo>
                    <a:pt x="2064" y="2120"/>
                  </a:lnTo>
                  <a:lnTo>
                    <a:pt x="2064" y="2120"/>
                  </a:lnTo>
                  <a:lnTo>
                    <a:pt x="2062" y="2120"/>
                  </a:lnTo>
                  <a:lnTo>
                    <a:pt x="2062" y="2114"/>
                  </a:lnTo>
                  <a:lnTo>
                    <a:pt x="2064" y="2114"/>
                  </a:lnTo>
                  <a:lnTo>
                    <a:pt x="2062" y="2114"/>
                  </a:lnTo>
                  <a:lnTo>
                    <a:pt x="2062" y="2112"/>
                  </a:lnTo>
                  <a:lnTo>
                    <a:pt x="2062" y="2112"/>
                  </a:lnTo>
                  <a:lnTo>
                    <a:pt x="2062" y="2108"/>
                  </a:lnTo>
                  <a:lnTo>
                    <a:pt x="2060" y="2108"/>
                  </a:lnTo>
                  <a:lnTo>
                    <a:pt x="2060" y="2106"/>
                  </a:lnTo>
                  <a:lnTo>
                    <a:pt x="2060" y="2106"/>
                  </a:lnTo>
                  <a:lnTo>
                    <a:pt x="2060" y="2104"/>
                  </a:lnTo>
                  <a:lnTo>
                    <a:pt x="2058" y="2104"/>
                  </a:lnTo>
                  <a:lnTo>
                    <a:pt x="2058" y="2104"/>
                  </a:lnTo>
                  <a:lnTo>
                    <a:pt x="2058" y="2104"/>
                  </a:lnTo>
                  <a:lnTo>
                    <a:pt x="2058" y="2102"/>
                  </a:lnTo>
                  <a:lnTo>
                    <a:pt x="2056" y="2102"/>
                  </a:lnTo>
                  <a:lnTo>
                    <a:pt x="2056" y="2102"/>
                  </a:lnTo>
                  <a:lnTo>
                    <a:pt x="2056" y="2100"/>
                  </a:lnTo>
                  <a:lnTo>
                    <a:pt x="2054" y="2100"/>
                  </a:lnTo>
                  <a:lnTo>
                    <a:pt x="2054" y="2100"/>
                  </a:lnTo>
                  <a:lnTo>
                    <a:pt x="2054" y="2100"/>
                  </a:lnTo>
                  <a:lnTo>
                    <a:pt x="2054" y="2098"/>
                  </a:lnTo>
                  <a:lnTo>
                    <a:pt x="2052" y="2098"/>
                  </a:lnTo>
                  <a:lnTo>
                    <a:pt x="2052" y="2098"/>
                  </a:lnTo>
                  <a:lnTo>
                    <a:pt x="2052" y="2098"/>
                  </a:lnTo>
                  <a:lnTo>
                    <a:pt x="2052" y="2096"/>
                  </a:lnTo>
                  <a:lnTo>
                    <a:pt x="2050" y="2096"/>
                  </a:lnTo>
                  <a:lnTo>
                    <a:pt x="2050" y="2096"/>
                  </a:lnTo>
                  <a:lnTo>
                    <a:pt x="2048" y="2096"/>
                  </a:lnTo>
                  <a:lnTo>
                    <a:pt x="2048" y="2094"/>
                  </a:lnTo>
                  <a:lnTo>
                    <a:pt x="2048" y="2094"/>
                  </a:lnTo>
                  <a:lnTo>
                    <a:pt x="2048" y="2092"/>
                  </a:lnTo>
                  <a:lnTo>
                    <a:pt x="2046" y="2092"/>
                  </a:lnTo>
                  <a:lnTo>
                    <a:pt x="2046" y="2092"/>
                  </a:lnTo>
                  <a:lnTo>
                    <a:pt x="2046" y="2092"/>
                  </a:lnTo>
                  <a:lnTo>
                    <a:pt x="2046" y="2090"/>
                  </a:lnTo>
                  <a:lnTo>
                    <a:pt x="2044" y="2090"/>
                  </a:lnTo>
                  <a:lnTo>
                    <a:pt x="2044" y="2088"/>
                  </a:lnTo>
                  <a:lnTo>
                    <a:pt x="2044" y="2088"/>
                  </a:lnTo>
                  <a:lnTo>
                    <a:pt x="2044" y="2088"/>
                  </a:lnTo>
                  <a:lnTo>
                    <a:pt x="2042" y="2088"/>
                  </a:lnTo>
                  <a:lnTo>
                    <a:pt x="2042" y="2086"/>
                  </a:lnTo>
                  <a:lnTo>
                    <a:pt x="2042" y="2086"/>
                  </a:lnTo>
                  <a:lnTo>
                    <a:pt x="2042" y="2086"/>
                  </a:lnTo>
                  <a:lnTo>
                    <a:pt x="2040" y="2086"/>
                  </a:lnTo>
                  <a:lnTo>
                    <a:pt x="2040" y="2084"/>
                  </a:lnTo>
                  <a:lnTo>
                    <a:pt x="2040" y="2084"/>
                  </a:lnTo>
                  <a:lnTo>
                    <a:pt x="2038" y="2084"/>
                  </a:lnTo>
                  <a:lnTo>
                    <a:pt x="2036" y="2084"/>
                  </a:lnTo>
                  <a:lnTo>
                    <a:pt x="2036" y="2082"/>
                  </a:lnTo>
                  <a:lnTo>
                    <a:pt x="2036" y="2082"/>
                  </a:lnTo>
                  <a:lnTo>
                    <a:pt x="2036" y="2082"/>
                  </a:lnTo>
                  <a:lnTo>
                    <a:pt x="2034" y="2082"/>
                  </a:lnTo>
                  <a:lnTo>
                    <a:pt x="2034" y="2082"/>
                  </a:lnTo>
                  <a:lnTo>
                    <a:pt x="2032" y="2082"/>
                  </a:lnTo>
                  <a:lnTo>
                    <a:pt x="2032" y="2082"/>
                  </a:lnTo>
                  <a:lnTo>
                    <a:pt x="2030" y="2082"/>
                  </a:lnTo>
                  <a:lnTo>
                    <a:pt x="2030" y="2082"/>
                  </a:lnTo>
                  <a:lnTo>
                    <a:pt x="2028" y="2082"/>
                  </a:lnTo>
                  <a:lnTo>
                    <a:pt x="2028" y="2084"/>
                  </a:lnTo>
                  <a:lnTo>
                    <a:pt x="2028" y="2082"/>
                  </a:lnTo>
                  <a:lnTo>
                    <a:pt x="2024" y="2082"/>
                  </a:lnTo>
                  <a:lnTo>
                    <a:pt x="2024" y="2082"/>
                  </a:lnTo>
                  <a:lnTo>
                    <a:pt x="2020" y="2082"/>
                  </a:lnTo>
                  <a:lnTo>
                    <a:pt x="2020" y="2080"/>
                  </a:lnTo>
                  <a:lnTo>
                    <a:pt x="2018" y="2080"/>
                  </a:lnTo>
                  <a:lnTo>
                    <a:pt x="2018" y="2082"/>
                  </a:lnTo>
                  <a:lnTo>
                    <a:pt x="2016" y="2082"/>
                  </a:lnTo>
                  <a:lnTo>
                    <a:pt x="2015" y="2082"/>
                  </a:lnTo>
                  <a:lnTo>
                    <a:pt x="2015" y="2082"/>
                  </a:lnTo>
                  <a:lnTo>
                    <a:pt x="2013" y="2082"/>
                  </a:lnTo>
                  <a:lnTo>
                    <a:pt x="2013" y="2080"/>
                  </a:lnTo>
                  <a:lnTo>
                    <a:pt x="2013" y="2082"/>
                  </a:lnTo>
                  <a:lnTo>
                    <a:pt x="2007" y="2082"/>
                  </a:lnTo>
                  <a:lnTo>
                    <a:pt x="2007" y="2082"/>
                  </a:lnTo>
                  <a:lnTo>
                    <a:pt x="2007" y="2082"/>
                  </a:lnTo>
                  <a:lnTo>
                    <a:pt x="2007" y="2086"/>
                  </a:lnTo>
                  <a:lnTo>
                    <a:pt x="2007" y="2086"/>
                  </a:lnTo>
                  <a:lnTo>
                    <a:pt x="2007" y="2088"/>
                  </a:lnTo>
                  <a:lnTo>
                    <a:pt x="2005" y="2088"/>
                  </a:lnTo>
                  <a:lnTo>
                    <a:pt x="2005" y="2088"/>
                  </a:lnTo>
                  <a:lnTo>
                    <a:pt x="2005" y="2088"/>
                  </a:lnTo>
                  <a:lnTo>
                    <a:pt x="2005" y="2088"/>
                  </a:lnTo>
                  <a:lnTo>
                    <a:pt x="2003" y="2088"/>
                  </a:lnTo>
                  <a:lnTo>
                    <a:pt x="2003" y="2090"/>
                  </a:lnTo>
                  <a:lnTo>
                    <a:pt x="2003" y="2090"/>
                  </a:lnTo>
                  <a:lnTo>
                    <a:pt x="2003" y="2092"/>
                  </a:lnTo>
                  <a:lnTo>
                    <a:pt x="1999" y="2092"/>
                  </a:lnTo>
                  <a:lnTo>
                    <a:pt x="1999" y="2092"/>
                  </a:lnTo>
                  <a:lnTo>
                    <a:pt x="1995" y="2092"/>
                  </a:lnTo>
                  <a:lnTo>
                    <a:pt x="1995" y="2090"/>
                  </a:lnTo>
                  <a:lnTo>
                    <a:pt x="1995" y="2090"/>
                  </a:lnTo>
                  <a:lnTo>
                    <a:pt x="1995" y="2088"/>
                  </a:lnTo>
                  <a:lnTo>
                    <a:pt x="1993" y="2088"/>
                  </a:lnTo>
                  <a:lnTo>
                    <a:pt x="1993" y="2088"/>
                  </a:lnTo>
                  <a:lnTo>
                    <a:pt x="1993" y="2088"/>
                  </a:lnTo>
                  <a:lnTo>
                    <a:pt x="1993" y="2088"/>
                  </a:lnTo>
                  <a:lnTo>
                    <a:pt x="1991" y="2088"/>
                  </a:lnTo>
                  <a:lnTo>
                    <a:pt x="1991" y="2086"/>
                  </a:lnTo>
                  <a:lnTo>
                    <a:pt x="1987" y="2086"/>
                  </a:lnTo>
                  <a:lnTo>
                    <a:pt x="1987" y="2088"/>
                  </a:lnTo>
                  <a:lnTo>
                    <a:pt x="1985" y="2088"/>
                  </a:lnTo>
                  <a:lnTo>
                    <a:pt x="1985" y="2088"/>
                  </a:lnTo>
                  <a:lnTo>
                    <a:pt x="1983" y="2088"/>
                  </a:lnTo>
                  <a:lnTo>
                    <a:pt x="1983" y="2084"/>
                  </a:lnTo>
                  <a:lnTo>
                    <a:pt x="1983" y="2084"/>
                  </a:lnTo>
                  <a:lnTo>
                    <a:pt x="1983" y="2084"/>
                  </a:lnTo>
                  <a:lnTo>
                    <a:pt x="1981" y="2084"/>
                  </a:lnTo>
                  <a:lnTo>
                    <a:pt x="1981" y="2082"/>
                  </a:lnTo>
                  <a:lnTo>
                    <a:pt x="1981" y="2082"/>
                  </a:lnTo>
                  <a:lnTo>
                    <a:pt x="1983" y="2082"/>
                  </a:lnTo>
                  <a:lnTo>
                    <a:pt x="1983" y="2080"/>
                  </a:lnTo>
                  <a:lnTo>
                    <a:pt x="1983" y="2080"/>
                  </a:lnTo>
                  <a:lnTo>
                    <a:pt x="1983" y="2078"/>
                  </a:lnTo>
                  <a:lnTo>
                    <a:pt x="1985" y="2078"/>
                  </a:lnTo>
                  <a:lnTo>
                    <a:pt x="1985" y="2074"/>
                  </a:lnTo>
                  <a:lnTo>
                    <a:pt x="1987" y="2074"/>
                  </a:lnTo>
                  <a:lnTo>
                    <a:pt x="1987" y="2072"/>
                  </a:lnTo>
                  <a:lnTo>
                    <a:pt x="1987" y="2072"/>
                  </a:lnTo>
                  <a:lnTo>
                    <a:pt x="1987" y="2070"/>
                  </a:lnTo>
                  <a:lnTo>
                    <a:pt x="1989" y="2070"/>
                  </a:lnTo>
                  <a:lnTo>
                    <a:pt x="1989" y="2068"/>
                  </a:lnTo>
                  <a:lnTo>
                    <a:pt x="1989" y="2068"/>
                  </a:lnTo>
                  <a:lnTo>
                    <a:pt x="1989" y="2066"/>
                  </a:lnTo>
                  <a:lnTo>
                    <a:pt x="1991" y="2066"/>
                  </a:lnTo>
                  <a:lnTo>
                    <a:pt x="1991" y="2064"/>
                  </a:lnTo>
                  <a:lnTo>
                    <a:pt x="1991" y="2064"/>
                  </a:lnTo>
                  <a:lnTo>
                    <a:pt x="1991" y="2064"/>
                  </a:lnTo>
                  <a:lnTo>
                    <a:pt x="1993" y="2064"/>
                  </a:lnTo>
                  <a:lnTo>
                    <a:pt x="1993" y="2064"/>
                  </a:lnTo>
                  <a:lnTo>
                    <a:pt x="1995" y="2064"/>
                  </a:lnTo>
                  <a:lnTo>
                    <a:pt x="1995" y="2062"/>
                  </a:lnTo>
                  <a:lnTo>
                    <a:pt x="1995" y="2062"/>
                  </a:lnTo>
                  <a:lnTo>
                    <a:pt x="1995" y="2062"/>
                  </a:lnTo>
                  <a:lnTo>
                    <a:pt x="1999" y="2062"/>
                  </a:lnTo>
                  <a:lnTo>
                    <a:pt x="1999" y="2060"/>
                  </a:lnTo>
                  <a:lnTo>
                    <a:pt x="1999" y="2060"/>
                  </a:lnTo>
                  <a:lnTo>
                    <a:pt x="1999" y="2056"/>
                  </a:lnTo>
                  <a:lnTo>
                    <a:pt x="2001" y="2056"/>
                  </a:lnTo>
                  <a:lnTo>
                    <a:pt x="2001" y="2056"/>
                  </a:lnTo>
                  <a:lnTo>
                    <a:pt x="2001" y="2054"/>
                  </a:lnTo>
                  <a:lnTo>
                    <a:pt x="2005" y="2054"/>
                  </a:lnTo>
                  <a:lnTo>
                    <a:pt x="2005" y="2054"/>
                  </a:lnTo>
                  <a:lnTo>
                    <a:pt x="2005" y="2054"/>
                  </a:lnTo>
                  <a:lnTo>
                    <a:pt x="2005" y="2050"/>
                  </a:lnTo>
                  <a:lnTo>
                    <a:pt x="2007" y="2050"/>
                  </a:lnTo>
                  <a:lnTo>
                    <a:pt x="2007" y="2048"/>
                  </a:lnTo>
                  <a:lnTo>
                    <a:pt x="2005" y="2048"/>
                  </a:lnTo>
                  <a:lnTo>
                    <a:pt x="2005" y="2046"/>
                  </a:lnTo>
                  <a:lnTo>
                    <a:pt x="2005" y="2046"/>
                  </a:lnTo>
                  <a:lnTo>
                    <a:pt x="2005" y="2044"/>
                  </a:lnTo>
                  <a:lnTo>
                    <a:pt x="2003" y="2044"/>
                  </a:lnTo>
                  <a:lnTo>
                    <a:pt x="2003" y="2044"/>
                  </a:lnTo>
                  <a:lnTo>
                    <a:pt x="2001" y="2044"/>
                  </a:lnTo>
                  <a:lnTo>
                    <a:pt x="2001" y="2042"/>
                  </a:lnTo>
                  <a:lnTo>
                    <a:pt x="2001" y="2042"/>
                  </a:lnTo>
                  <a:lnTo>
                    <a:pt x="1999" y="2042"/>
                  </a:lnTo>
                  <a:lnTo>
                    <a:pt x="1999" y="2038"/>
                  </a:lnTo>
                  <a:lnTo>
                    <a:pt x="2001" y="2038"/>
                  </a:lnTo>
                  <a:lnTo>
                    <a:pt x="2001" y="2038"/>
                  </a:lnTo>
                  <a:lnTo>
                    <a:pt x="2003" y="2038"/>
                  </a:lnTo>
                  <a:lnTo>
                    <a:pt x="2003" y="2037"/>
                  </a:lnTo>
                  <a:lnTo>
                    <a:pt x="2005" y="2037"/>
                  </a:lnTo>
                  <a:lnTo>
                    <a:pt x="2005" y="2037"/>
                  </a:lnTo>
                  <a:lnTo>
                    <a:pt x="2003" y="2035"/>
                  </a:lnTo>
                  <a:lnTo>
                    <a:pt x="2003" y="2029"/>
                  </a:lnTo>
                  <a:lnTo>
                    <a:pt x="2005" y="2029"/>
                  </a:lnTo>
                  <a:lnTo>
                    <a:pt x="2005" y="2027"/>
                  </a:lnTo>
                  <a:lnTo>
                    <a:pt x="2001" y="2027"/>
                  </a:lnTo>
                  <a:lnTo>
                    <a:pt x="2001" y="2029"/>
                  </a:lnTo>
                  <a:lnTo>
                    <a:pt x="1999" y="2029"/>
                  </a:lnTo>
                  <a:lnTo>
                    <a:pt x="1999" y="2027"/>
                  </a:lnTo>
                  <a:lnTo>
                    <a:pt x="1999" y="2027"/>
                  </a:lnTo>
                  <a:lnTo>
                    <a:pt x="1999" y="2027"/>
                  </a:lnTo>
                  <a:lnTo>
                    <a:pt x="1999" y="2025"/>
                  </a:lnTo>
                  <a:lnTo>
                    <a:pt x="1999" y="2025"/>
                  </a:lnTo>
                  <a:lnTo>
                    <a:pt x="1999" y="2025"/>
                  </a:lnTo>
                  <a:lnTo>
                    <a:pt x="1999" y="2025"/>
                  </a:lnTo>
                  <a:lnTo>
                    <a:pt x="1999" y="2023"/>
                  </a:lnTo>
                  <a:lnTo>
                    <a:pt x="2001" y="2023"/>
                  </a:lnTo>
                  <a:lnTo>
                    <a:pt x="2001" y="2021"/>
                  </a:lnTo>
                  <a:lnTo>
                    <a:pt x="1999" y="2021"/>
                  </a:lnTo>
                  <a:lnTo>
                    <a:pt x="2001" y="2021"/>
                  </a:lnTo>
                  <a:lnTo>
                    <a:pt x="1999" y="2021"/>
                  </a:lnTo>
                  <a:lnTo>
                    <a:pt x="1999" y="2017"/>
                  </a:lnTo>
                  <a:lnTo>
                    <a:pt x="1999" y="2017"/>
                  </a:lnTo>
                  <a:lnTo>
                    <a:pt x="1999" y="2017"/>
                  </a:lnTo>
                  <a:lnTo>
                    <a:pt x="1999" y="2017"/>
                  </a:lnTo>
                  <a:lnTo>
                    <a:pt x="1999" y="2017"/>
                  </a:lnTo>
                  <a:lnTo>
                    <a:pt x="1999" y="2015"/>
                  </a:lnTo>
                  <a:lnTo>
                    <a:pt x="2001" y="2015"/>
                  </a:lnTo>
                  <a:lnTo>
                    <a:pt x="2001" y="2011"/>
                  </a:lnTo>
                  <a:lnTo>
                    <a:pt x="2001" y="2011"/>
                  </a:lnTo>
                  <a:lnTo>
                    <a:pt x="2001" y="2011"/>
                  </a:lnTo>
                  <a:lnTo>
                    <a:pt x="2005" y="2011"/>
                  </a:lnTo>
                  <a:lnTo>
                    <a:pt x="2005" y="2009"/>
                  </a:lnTo>
                  <a:lnTo>
                    <a:pt x="2005" y="2009"/>
                  </a:lnTo>
                  <a:lnTo>
                    <a:pt x="2005" y="2009"/>
                  </a:lnTo>
                  <a:lnTo>
                    <a:pt x="2005" y="2007"/>
                  </a:lnTo>
                  <a:lnTo>
                    <a:pt x="2001" y="2007"/>
                  </a:lnTo>
                  <a:lnTo>
                    <a:pt x="2001" y="2007"/>
                  </a:lnTo>
                  <a:lnTo>
                    <a:pt x="2001" y="2005"/>
                  </a:lnTo>
                  <a:lnTo>
                    <a:pt x="2001" y="2001"/>
                  </a:lnTo>
                  <a:lnTo>
                    <a:pt x="1999" y="2001"/>
                  </a:lnTo>
                  <a:lnTo>
                    <a:pt x="1999" y="2003"/>
                  </a:lnTo>
                  <a:lnTo>
                    <a:pt x="1995" y="2003"/>
                  </a:lnTo>
                  <a:lnTo>
                    <a:pt x="1995" y="2001"/>
                  </a:lnTo>
                  <a:lnTo>
                    <a:pt x="1995" y="2001"/>
                  </a:lnTo>
                  <a:lnTo>
                    <a:pt x="1995" y="1999"/>
                  </a:lnTo>
                  <a:lnTo>
                    <a:pt x="1993" y="1999"/>
                  </a:lnTo>
                  <a:lnTo>
                    <a:pt x="1993" y="1999"/>
                  </a:lnTo>
                  <a:lnTo>
                    <a:pt x="1993" y="1999"/>
                  </a:lnTo>
                  <a:lnTo>
                    <a:pt x="1991" y="1997"/>
                  </a:lnTo>
                  <a:lnTo>
                    <a:pt x="1989" y="1997"/>
                  </a:lnTo>
                  <a:lnTo>
                    <a:pt x="1989" y="1997"/>
                  </a:lnTo>
                  <a:lnTo>
                    <a:pt x="1987" y="1997"/>
                  </a:lnTo>
                  <a:lnTo>
                    <a:pt x="1987" y="1997"/>
                  </a:lnTo>
                  <a:lnTo>
                    <a:pt x="1987" y="1997"/>
                  </a:lnTo>
                  <a:lnTo>
                    <a:pt x="1985" y="1997"/>
                  </a:lnTo>
                  <a:lnTo>
                    <a:pt x="1985" y="1997"/>
                  </a:lnTo>
                  <a:lnTo>
                    <a:pt x="1983" y="1997"/>
                  </a:lnTo>
                  <a:lnTo>
                    <a:pt x="1983" y="1999"/>
                  </a:lnTo>
                  <a:lnTo>
                    <a:pt x="1983" y="1999"/>
                  </a:lnTo>
                  <a:lnTo>
                    <a:pt x="1983" y="1997"/>
                  </a:lnTo>
                  <a:lnTo>
                    <a:pt x="1981" y="1997"/>
                  </a:lnTo>
                  <a:lnTo>
                    <a:pt x="1981" y="1997"/>
                  </a:lnTo>
                  <a:lnTo>
                    <a:pt x="1979" y="1997"/>
                  </a:lnTo>
                  <a:lnTo>
                    <a:pt x="1979" y="1993"/>
                  </a:lnTo>
                  <a:lnTo>
                    <a:pt x="1979" y="1993"/>
                  </a:lnTo>
                  <a:lnTo>
                    <a:pt x="1979" y="1993"/>
                  </a:lnTo>
                  <a:lnTo>
                    <a:pt x="1979" y="1991"/>
                  </a:lnTo>
                  <a:lnTo>
                    <a:pt x="1977" y="1991"/>
                  </a:lnTo>
                  <a:lnTo>
                    <a:pt x="1977" y="1989"/>
                  </a:lnTo>
                  <a:lnTo>
                    <a:pt x="1975" y="1989"/>
                  </a:lnTo>
                  <a:lnTo>
                    <a:pt x="1975" y="1987"/>
                  </a:lnTo>
                  <a:lnTo>
                    <a:pt x="1973" y="1987"/>
                  </a:lnTo>
                  <a:lnTo>
                    <a:pt x="1973" y="1987"/>
                  </a:lnTo>
                  <a:lnTo>
                    <a:pt x="1975" y="1987"/>
                  </a:lnTo>
                  <a:lnTo>
                    <a:pt x="1971" y="1987"/>
                  </a:lnTo>
                  <a:lnTo>
                    <a:pt x="1971" y="1987"/>
                  </a:lnTo>
                  <a:lnTo>
                    <a:pt x="1969" y="1987"/>
                  </a:lnTo>
                  <a:lnTo>
                    <a:pt x="1969" y="1987"/>
                  </a:lnTo>
                  <a:lnTo>
                    <a:pt x="1969" y="1987"/>
                  </a:lnTo>
                  <a:lnTo>
                    <a:pt x="1969" y="1985"/>
                  </a:lnTo>
                  <a:lnTo>
                    <a:pt x="1967" y="1985"/>
                  </a:lnTo>
                  <a:lnTo>
                    <a:pt x="1967" y="1983"/>
                  </a:lnTo>
                  <a:lnTo>
                    <a:pt x="1967" y="1983"/>
                  </a:lnTo>
                  <a:lnTo>
                    <a:pt x="1967" y="1981"/>
                  </a:lnTo>
                  <a:lnTo>
                    <a:pt x="1965" y="1981"/>
                  </a:lnTo>
                  <a:lnTo>
                    <a:pt x="1965" y="1981"/>
                  </a:lnTo>
                  <a:lnTo>
                    <a:pt x="1963" y="1981"/>
                  </a:lnTo>
                  <a:lnTo>
                    <a:pt x="1963" y="1981"/>
                  </a:lnTo>
                  <a:lnTo>
                    <a:pt x="1961" y="1981"/>
                  </a:lnTo>
                  <a:lnTo>
                    <a:pt x="1961" y="1981"/>
                  </a:lnTo>
                  <a:lnTo>
                    <a:pt x="1961" y="1981"/>
                  </a:lnTo>
                  <a:lnTo>
                    <a:pt x="1961" y="1977"/>
                  </a:lnTo>
                  <a:lnTo>
                    <a:pt x="1959" y="1977"/>
                  </a:lnTo>
                  <a:lnTo>
                    <a:pt x="1959" y="1977"/>
                  </a:lnTo>
                  <a:lnTo>
                    <a:pt x="1959" y="1977"/>
                  </a:lnTo>
                  <a:lnTo>
                    <a:pt x="1959" y="1973"/>
                  </a:lnTo>
                  <a:lnTo>
                    <a:pt x="1959" y="1973"/>
                  </a:lnTo>
                  <a:lnTo>
                    <a:pt x="1959" y="1973"/>
                  </a:lnTo>
                  <a:lnTo>
                    <a:pt x="1959" y="1971"/>
                  </a:lnTo>
                  <a:lnTo>
                    <a:pt x="1957" y="1971"/>
                  </a:lnTo>
                  <a:lnTo>
                    <a:pt x="1957" y="1969"/>
                  </a:lnTo>
                  <a:lnTo>
                    <a:pt x="1955" y="1969"/>
                  </a:lnTo>
                  <a:lnTo>
                    <a:pt x="1955" y="1969"/>
                  </a:lnTo>
                  <a:lnTo>
                    <a:pt x="1957" y="1969"/>
                  </a:lnTo>
                  <a:lnTo>
                    <a:pt x="1957" y="1967"/>
                  </a:lnTo>
                  <a:lnTo>
                    <a:pt x="1957" y="1967"/>
                  </a:lnTo>
                  <a:lnTo>
                    <a:pt x="1957" y="1965"/>
                  </a:lnTo>
                  <a:lnTo>
                    <a:pt x="1959" y="1965"/>
                  </a:lnTo>
                  <a:lnTo>
                    <a:pt x="1959" y="1963"/>
                  </a:lnTo>
                  <a:lnTo>
                    <a:pt x="1959" y="1963"/>
                  </a:lnTo>
                  <a:lnTo>
                    <a:pt x="1959" y="1963"/>
                  </a:lnTo>
                  <a:lnTo>
                    <a:pt x="1959" y="1963"/>
                  </a:lnTo>
                  <a:lnTo>
                    <a:pt x="1957" y="1963"/>
                  </a:lnTo>
                  <a:lnTo>
                    <a:pt x="1957" y="1959"/>
                  </a:lnTo>
                  <a:lnTo>
                    <a:pt x="1959" y="1959"/>
                  </a:lnTo>
                  <a:lnTo>
                    <a:pt x="1959" y="1957"/>
                  </a:lnTo>
                  <a:lnTo>
                    <a:pt x="1959" y="1957"/>
                  </a:lnTo>
                  <a:lnTo>
                    <a:pt x="1959" y="1955"/>
                  </a:lnTo>
                  <a:lnTo>
                    <a:pt x="1959" y="1955"/>
                  </a:lnTo>
                  <a:lnTo>
                    <a:pt x="1959" y="1949"/>
                  </a:lnTo>
                  <a:lnTo>
                    <a:pt x="1961" y="1949"/>
                  </a:lnTo>
                  <a:lnTo>
                    <a:pt x="1961" y="1947"/>
                  </a:lnTo>
                  <a:lnTo>
                    <a:pt x="1959" y="1947"/>
                  </a:lnTo>
                  <a:lnTo>
                    <a:pt x="1959" y="1945"/>
                  </a:lnTo>
                  <a:lnTo>
                    <a:pt x="1961" y="1945"/>
                  </a:lnTo>
                  <a:lnTo>
                    <a:pt x="1961" y="1939"/>
                  </a:lnTo>
                  <a:lnTo>
                    <a:pt x="1959" y="1939"/>
                  </a:lnTo>
                  <a:lnTo>
                    <a:pt x="1961" y="1939"/>
                  </a:lnTo>
                  <a:lnTo>
                    <a:pt x="1961" y="1939"/>
                  </a:lnTo>
                  <a:lnTo>
                    <a:pt x="1961" y="1937"/>
                  </a:lnTo>
                  <a:lnTo>
                    <a:pt x="1963" y="1937"/>
                  </a:lnTo>
                  <a:lnTo>
                    <a:pt x="1965" y="1937"/>
                  </a:lnTo>
                  <a:lnTo>
                    <a:pt x="1965" y="1935"/>
                  </a:lnTo>
                  <a:lnTo>
                    <a:pt x="1969" y="1935"/>
                  </a:lnTo>
                  <a:lnTo>
                    <a:pt x="1969" y="1935"/>
                  </a:lnTo>
                  <a:lnTo>
                    <a:pt x="1973" y="1935"/>
                  </a:lnTo>
                  <a:lnTo>
                    <a:pt x="1973" y="1935"/>
                  </a:lnTo>
                  <a:lnTo>
                    <a:pt x="1977" y="1935"/>
                  </a:lnTo>
                  <a:lnTo>
                    <a:pt x="1979" y="1935"/>
                  </a:lnTo>
                  <a:lnTo>
                    <a:pt x="1979" y="1935"/>
                  </a:lnTo>
                  <a:lnTo>
                    <a:pt x="1979" y="1933"/>
                  </a:lnTo>
                  <a:lnTo>
                    <a:pt x="1983" y="1933"/>
                  </a:lnTo>
                  <a:lnTo>
                    <a:pt x="1983" y="1933"/>
                  </a:lnTo>
                  <a:lnTo>
                    <a:pt x="1983" y="1933"/>
                  </a:lnTo>
                  <a:lnTo>
                    <a:pt x="1983" y="1933"/>
                  </a:lnTo>
                  <a:lnTo>
                    <a:pt x="1985" y="1933"/>
                  </a:lnTo>
                  <a:lnTo>
                    <a:pt x="1985" y="1932"/>
                  </a:lnTo>
                  <a:lnTo>
                    <a:pt x="1987" y="1932"/>
                  </a:lnTo>
                  <a:lnTo>
                    <a:pt x="1987" y="1932"/>
                  </a:lnTo>
                  <a:lnTo>
                    <a:pt x="1987" y="1932"/>
                  </a:lnTo>
                  <a:lnTo>
                    <a:pt x="1989" y="1930"/>
                  </a:lnTo>
                  <a:lnTo>
                    <a:pt x="1989" y="1928"/>
                  </a:lnTo>
                  <a:lnTo>
                    <a:pt x="1989" y="1928"/>
                  </a:lnTo>
                  <a:lnTo>
                    <a:pt x="1989" y="1926"/>
                  </a:lnTo>
                  <a:lnTo>
                    <a:pt x="1989" y="1926"/>
                  </a:lnTo>
                  <a:lnTo>
                    <a:pt x="1989" y="1926"/>
                  </a:lnTo>
                  <a:lnTo>
                    <a:pt x="1991" y="1924"/>
                  </a:lnTo>
                  <a:lnTo>
                    <a:pt x="1993" y="1924"/>
                  </a:lnTo>
                  <a:lnTo>
                    <a:pt x="1999" y="1918"/>
                  </a:lnTo>
                  <a:lnTo>
                    <a:pt x="1999" y="1918"/>
                  </a:lnTo>
                  <a:lnTo>
                    <a:pt x="1999" y="1918"/>
                  </a:lnTo>
                  <a:lnTo>
                    <a:pt x="2001" y="1918"/>
                  </a:lnTo>
                  <a:lnTo>
                    <a:pt x="2001" y="1916"/>
                  </a:lnTo>
                  <a:lnTo>
                    <a:pt x="2001" y="1916"/>
                  </a:lnTo>
                  <a:lnTo>
                    <a:pt x="2001" y="1916"/>
                  </a:lnTo>
                  <a:lnTo>
                    <a:pt x="2007" y="1910"/>
                  </a:lnTo>
                  <a:lnTo>
                    <a:pt x="2007" y="1910"/>
                  </a:lnTo>
                  <a:lnTo>
                    <a:pt x="2007" y="1910"/>
                  </a:lnTo>
                  <a:lnTo>
                    <a:pt x="2007" y="1910"/>
                  </a:lnTo>
                  <a:lnTo>
                    <a:pt x="2009" y="1908"/>
                  </a:lnTo>
                  <a:lnTo>
                    <a:pt x="2009" y="1908"/>
                  </a:lnTo>
                  <a:lnTo>
                    <a:pt x="2009" y="1900"/>
                  </a:lnTo>
                  <a:lnTo>
                    <a:pt x="2011" y="1900"/>
                  </a:lnTo>
                  <a:lnTo>
                    <a:pt x="2011" y="1898"/>
                  </a:lnTo>
                  <a:lnTo>
                    <a:pt x="2011" y="1898"/>
                  </a:lnTo>
                  <a:lnTo>
                    <a:pt x="2011" y="1898"/>
                  </a:lnTo>
                  <a:lnTo>
                    <a:pt x="2013" y="1898"/>
                  </a:lnTo>
                  <a:lnTo>
                    <a:pt x="2011" y="1898"/>
                  </a:lnTo>
                  <a:lnTo>
                    <a:pt x="2013" y="1898"/>
                  </a:lnTo>
                  <a:lnTo>
                    <a:pt x="2013" y="1898"/>
                  </a:lnTo>
                  <a:lnTo>
                    <a:pt x="2015" y="1898"/>
                  </a:lnTo>
                  <a:lnTo>
                    <a:pt x="2015" y="1898"/>
                  </a:lnTo>
                  <a:lnTo>
                    <a:pt x="2015" y="1900"/>
                  </a:lnTo>
                  <a:lnTo>
                    <a:pt x="2016" y="1900"/>
                  </a:lnTo>
                  <a:lnTo>
                    <a:pt x="2016" y="1900"/>
                  </a:lnTo>
                  <a:lnTo>
                    <a:pt x="2018" y="1900"/>
                  </a:lnTo>
                  <a:lnTo>
                    <a:pt x="2018" y="1900"/>
                  </a:lnTo>
                  <a:lnTo>
                    <a:pt x="2018" y="1898"/>
                  </a:lnTo>
                  <a:lnTo>
                    <a:pt x="2022" y="1898"/>
                  </a:lnTo>
                  <a:lnTo>
                    <a:pt x="2022" y="1896"/>
                  </a:lnTo>
                  <a:lnTo>
                    <a:pt x="2024" y="1894"/>
                  </a:lnTo>
                  <a:lnTo>
                    <a:pt x="2024" y="1894"/>
                  </a:lnTo>
                  <a:lnTo>
                    <a:pt x="2024" y="1892"/>
                  </a:lnTo>
                  <a:lnTo>
                    <a:pt x="2026" y="1890"/>
                  </a:lnTo>
                  <a:lnTo>
                    <a:pt x="2026" y="1890"/>
                  </a:lnTo>
                  <a:lnTo>
                    <a:pt x="2026" y="1886"/>
                  </a:lnTo>
                  <a:lnTo>
                    <a:pt x="2028" y="1886"/>
                  </a:lnTo>
                  <a:lnTo>
                    <a:pt x="2028" y="1886"/>
                  </a:lnTo>
                  <a:lnTo>
                    <a:pt x="2028" y="1884"/>
                  </a:lnTo>
                  <a:lnTo>
                    <a:pt x="2030" y="1884"/>
                  </a:lnTo>
                  <a:lnTo>
                    <a:pt x="2030" y="1882"/>
                  </a:lnTo>
                  <a:lnTo>
                    <a:pt x="2030" y="1882"/>
                  </a:lnTo>
                  <a:lnTo>
                    <a:pt x="2030" y="1882"/>
                  </a:lnTo>
                  <a:lnTo>
                    <a:pt x="2032" y="1880"/>
                  </a:lnTo>
                  <a:lnTo>
                    <a:pt x="2032" y="1880"/>
                  </a:lnTo>
                  <a:lnTo>
                    <a:pt x="2032" y="1880"/>
                  </a:lnTo>
                  <a:lnTo>
                    <a:pt x="2034" y="1878"/>
                  </a:lnTo>
                  <a:lnTo>
                    <a:pt x="2034" y="1878"/>
                  </a:lnTo>
                  <a:lnTo>
                    <a:pt x="2036" y="1878"/>
                  </a:lnTo>
                  <a:lnTo>
                    <a:pt x="2036" y="1878"/>
                  </a:lnTo>
                  <a:lnTo>
                    <a:pt x="2038" y="1876"/>
                  </a:lnTo>
                  <a:lnTo>
                    <a:pt x="2044" y="1876"/>
                  </a:lnTo>
                  <a:lnTo>
                    <a:pt x="2046" y="1876"/>
                  </a:lnTo>
                  <a:lnTo>
                    <a:pt x="2046" y="1872"/>
                  </a:lnTo>
                  <a:lnTo>
                    <a:pt x="2044" y="1870"/>
                  </a:lnTo>
                  <a:lnTo>
                    <a:pt x="2044" y="1866"/>
                  </a:lnTo>
                  <a:lnTo>
                    <a:pt x="2044" y="1864"/>
                  </a:lnTo>
                  <a:lnTo>
                    <a:pt x="2044" y="1864"/>
                  </a:lnTo>
                  <a:lnTo>
                    <a:pt x="2046" y="1862"/>
                  </a:lnTo>
                  <a:lnTo>
                    <a:pt x="2046" y="1860"/>
                  </a:lnTo>
                  <a:lnTo>
                    <a:pt x="2046" y="1858"/>
                  </a:lnTo>
                  <a:lnTo>
                    <a:pt x="2048" y="1858"/>
                  </a:lnTo>
                  <a:lnTo>
                    <a:pt x="2048" y="1850"/>
                  </a:lnTo>
                  <a:lnTo>
                    <a:pt x="2048" y="1850"/>
                  </a:lnTo>
                  <a:lnTo>
                    <a:pt x="2048" y="1848"/>
                  </a:lnTo>
                  <a:lnTo>
                    <a:pt x="2046" y="1846"/>
                  </a:lnTo>
                  <a:lnTo>
                    <a:pt x="2044" y="1844"/>
                  </a:lnTo>
                  <a:lnTo>
                    <a:pt x="2044" y="1842"/>
                  </a:lnTo>
                  <a:lnTo>
                    <a:pt x="2044" y="1840"/>
                  </a:lnTo>
                  <a:lnTo>
                    <a:pt x="2044" y="1840"/>
                  </a:lnTo>
                  <a:lnTo>
                    <a:pt x="2046" y="1840"/>
                  </a:lnTo>
                  <a:lnTo>
                    <a:pt x="2048" y="1838"/>
                  </a:lnTo>
                  <a:lnTo>
                    <a:pt x="2048" y="1838"/>
                  </a:lnTo>
                  <a:lnTo>
                    <a:pt x="2054" y="1844"/>
                  </a:lnTo>
                  <a:lnTo>
                    <a:pt x="2058" y="1844"/>
                  </a:lnTo>
                  <a:lnTo>
                    <a:pt x="2060" y="1844"/>
                  </a:lnTo>
                  <a:lnTo>
                    <a:pt x="2060" y="1846"/>
                  </a:lnTo>
                  <a:lnTo>
                    <a:pt x="2062" y="1848"/>
                  </a:lnTo>
                  <a:lnTo>
                    <a:pt x="2064" y="1850"/>
                  </a:lnTo>
                  <a:lnTo>
                    <a:pt x="2064" y="1850"/>
                  </a:lnTo>
                  <a:lnTo>
                    <a:pt x="2064" y="1852"/>
                  </a:lnTo>
                  <a:lnTo>
                    <a:pt x="2066" y="1854"/>
                  </a:lnTo>
                  <a:lnTo>
                    <a:pt x="2066" y="1854"/>
                  </a:lnTo>
                  <a:lnTo>
                    <a:pt x="2066" y="1856"/>
                  </a:lnTo>
                  <a:lnTo>
                    <a:pt x="2070" y="1856"/>
                  </a:lnTo>
                  <a:lnTo>
                    <a:pt x="2070" y="1854"/>
                  </a:lnTo>
                  <a:lnTo>
                    <a:pt x="2072" y="1854"/>
                  </a:lnTo>
                  <a:lnTo>
                    <a:pt x="2074" y="1854"/>
                  </a:lnTo>
                  <a:lnTo>
                    <a:pt x="2078" y="1854"/>
                  </a:lnTo>
                  <a:lnTo>
                    <a:pt x="2078" y="1854"/>
                  </a:lnTo>
                  <a:lnTo>
                    <a:pt x="2082" y="1854"/>
                  </a:lnTo>
                  <a:lnTo>
                    <a:pt x="2084" y="1854"/>
                  </a:lnTo>
                  <a:lnTo>
                    <a:pt x="2084" y="1852"/>
                  </a:lnTo>
                  <a:lnTo>
                    <a:pt x="2084" y="1852"/>
                  </a:lnTo>
                  <a:lnTo>
                    <a:pt x="2086" y="1852"/>
                  </a:lnTo>
                  <a:lnTo>
                    <a:pt x="2086" y="1850"/>
                  </a:lnTo>
                  <a:lnTo>
                    <a:pt x="2086" y="1850"/>
                  </a:lnTo>
                  <a:lnTo>
                    <a:pt x="2090" y="1850"/>
                  </a:lnTo>
                  <a:lnTo>
                    <a:pt x="2090" y="1848"/>
                  </a:lnTo>
                  <a:lnTo>
                    <a:pt x="2090" y="1848"/>
                  </a:lnTo>
                  <a:lnTo>
                    <a:pt x="2090" y="1846"/>
                  </a:lnTo>
                  <a:lnTo>
                    <a:pt x="2092" y="1846"/>
                  </a:lnTo>
                  <a:lnTo>
                    <a:pt x="2092" y="1844"/>
                  </a:lnTo>
                  <a:lnTo>
                    <a:pt x="2094" y="1844"/>
                  </a:lnTo>
                  <a:lnTo>
                    <a:pt x="2098" y="1840"/>
                  </a:lnTo>
                  <a:lnTo>
                    <a:pt x="2098" y="1838"/>
                  </a:lnTo>
                  <a:lnTo>
                    <a:pt x="2100" y="1838"/>
                  </a:lnTo>
                  <a:lnTo>
                    <a:pt x="2100" y="1838"/>
                  </a:lnTo>
                  <a:lnTo>
                    <a:pt x="2100" y="1836"/>
                  </a:lnTo>
                  <a:lnTo>
                    <a:pt x="2100" y="1834"/>
                  </a:lnTo>
                  <a:lnTo>
                    <a:pt x="2100" y="1832"/>
                  </a:lnTo>
                  <a:lnTo>
                    <a:pt x="2100" y="1832"/>
                  </a:lnTo>
                  <a:lnTo>
                    <a:pt x="2100" y="1830"/>
                  </a:lnTo>
                  <a:lnTo>
                    <a:pt x="2102" y="1830"/>
                  </a:lnTo>
                  <a:lnTo>
                    <a:pt x="2102" y="1829"/>
                  </a:lnTo>
                  <a:lnTo>
                    <a:pt x="2102" y="1827"/>
                  </a:lnTo>
                  <a:lnTo>
                    <a:pt x="2102" y="1827"/>
                  </a:lnTo>
                  <a:lnTo>
                    <a:pt x="2104" y="1827"/>
                  </a:lnTo>
                  <a:lnTo>
                    <a:pt x="2104" y="1827"/>
                  </a:lnTo>
                  <a:close/>
                  <a:moveTo>
                    <a:pt x="977" y="1941"/>
                  </a:moveTo>
                  <a:lnTo>
                    <a:pt x="977" y="1939"/>
                  </a:lnTo>
                  <a:lnTo>
                    <a:pt x="977" y="1939"/>
                  </a:lnTo>
                  <a:lnTo>
                    <a:pt x="977" y="1937"/>
                  </a:lnTo>
                  <a:lnTo>
                    <a:pt x="977" y="1937"/>
                  </a:lnTo>
                  <a:lnTo>
                    <a:pt x="977" y="1935"/>
                  </a:lnTo>
                  <a:lnTo>
                    <a:pt x="978" y="1935"/>
                  </a:lnTo>
                  <a:lnTo>
                    <a:pt x="977" y="1935"/>
                  </a:lnTo>
                  <a:lnTo>
                    <a:pt x="977" y="1935"/>
                  </a:lnTo>
                  <a:lnTo>
                    <a:pt x="978" y="1935"/>
                  </a:lnTo>
                  <a:lnTo>
                    <a:pt x="978" y="1930"/>
                  </a:lnTo>
                  <a:lnTo>
                    <a:pt x="977" y="1930"/>
                  </a:lnTo>
                  <a:lnTo>
                    <a:pt x="977" y="1928"/>
                  </a:lnTo>
                  <a:lnTo>
                    <a:pt x="977" y="1928"/>
                  </a:lnTo>
                  <a:lnTo>
                    <a:pt x="977" y="1926"/>
                  </a:lnTo>
                  <a:lnTo>
                    <a:pt x="975" y="1926"/>
                  </a:lnTo>
                  <a:lnTo>
                    <a:pt x="975" y="1926"/>
                  </a:lnTo>
                  <a:lnTo>
                    <a:pt x="977" y="1926"/>
                  </a:lnTo>
                  <a:lnTo>
                    <a:pt x="977" y="1924"/>
                  </a:lnTo>
                  <a:lnTo>
                    <a:pt x="978" y="1924"/>
                  </a:lnTo>
                  <a:lnTo>
                    <a:pt x="978" y="1922"/>
                  </a:lnTo>
                  <a:lnTo>
                    <a:pt x="978" y="1922"/>
                  </a:lnTo>
                  <a:lnTo>
                    <a:pt x="978" y="1922"/>
                  </a:lnTo>
                  <a:lnTo>
                    <a:pt x="980" y="1922"/>
                  </a:lnTo>
                  <a:lnTo>
                    <a:pt x="980" y="1922"/>
                  </a:lnTo>
                  <a:lnTo>
                    <a:pt x="980" y="1922"/>
                  </a:lnTo>
                  <a:lnTo>
                    <a:pt x="982" y="1922"/>
                  </a:lnTo>
                  <a:lnTo>
                    <a:pt x="982" y="1922"/>
                  </a:lnTo>
                  <a:lnTo>
                    <a:pt x="982" y="1922"/>
                  </a:lnTo>
                  <a:lnTo>
                    <a:pt x="982" y="1920"/>
                  </a:lnTo>
                  <a:lnTo>
                    <a:pt x="982" y="1920"/>
                  </a:lnTo>
                  <a:lnTo>
                    <a:pt x="982" y="1918"/>
                  </a:lnTo>
                  <a:lnTo>
                    <a:pt x="984" y="1918"/>
                  </a:lnTo>
                  <a:lnTo>
                    <a:pt x="984" y="1916"/>
                  </a:lnTo>
                  <a:lnTo>
                    <a:pt x="982" y="1916"/>
                  </a:lnTo>
                  <a:lnTo>
                    <a:pt x="982" y="1916"/>
                  </a:lnTo>
                  <a:lnTo>
                    <a:pt x="984" y="1916"/>
                  </a:lnTo>
                  <a:lnTo>
                    <a:pt x="984" y="1916"/>
                  </a:lnTo>
                  <a:lnTo>
                    <a:pt x="984" y="1916"/>
                  </a:lnTo>
                  <a:lnTo>
                    <a:pt x="984" y="1914"/>
                  </a:lnTo>
                  <a:lnTo>
                    <a:pt x="986" y="1914"/>
                  </a:lnTo>
                  <a:lnTo>
                    <a:pt x="986" y="1914"/>
                  </a:lnTo>
                  <a:lnTo>
                    <a:pt x="986" y="1914"/>
                  </a:lnTo>
                  <a:lnTo>
                    <a:pt x="986" y="1912"/>
                  </a:lnTo>
                  <a:lnTo>
                    <a:pt x="988" y="1910"/>
                  </a:lnTo>
                  <a:lnTo>
                    <a:pt x="988" y="1910"/>
                  </a:lnTo>
                  <a:lnTo>
                    <a:pt x="986" y="1910"/>
                  </a:lnTo>
                  <a:lnTo>
                    <a:pt x="986" y="1908"/>
                  </a:lnTo>
                  <a:lnTo>
                    <a:pt x="986" y="1908"/>
                  </a:lnTo>
                  <a:lnTo>
                    <a:pt x="984" y="1908"/>
                  </a:lnTo>
                  <a:lnTo>
                    <a:pt x="984" y="1906"/>
                  </a:lnTo>
                  <a:lnTo>
                    <a:pt x="984" y="1906"/>
                  </a:lnTo>
                  <a:lnTo>
                    <a:pt x="984" y="1904"/>
                  </a:lnTo>
                  <a:lnTo>
                    <a:pt x="984" y="1904"/>
                  </a:lnTo>
                  <a:lnTo>
                    <a:pt x="984" y="1906"/>
                  </a:lnTo>
                  <a:lnTo>
                    <a:pt x="982" y="1906"/>
                  </a:lnTo>
                  <a:lnTo>
                    <a:pt x="982" y="1904"/>
                  </a:lnTo>
                  <a:lnTo>
                    <a:pt x="982" y="1906"/>
                  </a:lnTo>
                  <a:lnTo>
                    <a:pt x="980" y="1906"/>
                  </a:lnTo>
                  <a:lnTo>
                    <a:pt x="980" y="1906"/>
                  </a:lnTo>
                  <a:lnTo>
                    <a:pt x="980" y="1906"/>
                  </a:lnTo>
                  <a:lnTo>
                    <a:pt x="978" y="1904"/>
                  </a:lnTo>
                  <a:lnTo>
                    <a:pt x="978" y="1904"/>
                  </a:lnTo>
                  <a:lnTo>
                    <a:pt x="980" y="1902"/>
                  </a:lnTo>
                  <a:lnTo>
                    <a:pt x="980" y="1902"/>
                  </a:lnTo>
                  <a:lnTo>
                    <a:pt x="978" y="1902"/>
                  </a:lnTo>
                  <a:lnTo>
                    <a:pt x="978" y="1900"/>
                  </a:lnTo>
                  <a:lnTo>
                    <a:pt x="978" y="1900"/>
                  </a:lnTo>
                  <a:lnTo>
                    <a:pt x="978" y="1900"/>
                  </a:lnTo>
                  <a:lnTo>
                    <a:pt x="978" y="1900"/>
                  </a:lnTo>
                  <a:lnTo>
                    <a:pt x="978" y="1898"/>
                  </a:lnTo>
                  <a:lnTo>
                    <a:pt x="978" y="1898"/>
                  </a:lnTo>
                  <a:lnTo>
                    <a:pt x="977" y="1898"/>
                  </a:lnTo>
                  <a:lnTo>
                    <a:pt x="977" y="1896"/>
                  </a:lnTo>
                  <a:lnTo>
                    <a:pt x="977" y="1896"/>
                  </a:lnTo>
                  <a:lnTo>
                    <a:pt x="977" y="1896"/>
                  </a:lnTo>
                  <a:lnTo>
                    <a:pt x="975" y="1896"/>
                  </a:lnTo>
                  <a:lnTo>
                    <a:pt x="975" y="1892"/>
                  </a:lnTo>
                  <a:lnTo>
                    <a:pt x="975" y="1892"/>
                  </a:lnTo>
                  <a:lnTo>
                    <a:pt x="975" y="1892"/>
                  </a:lnTo>
                  <a:lnTo>
                    <a:pt x="973" y="1892"/>
                  </a:lnTo>
                  <a:lnTo>
                    <a:pt x="973" y="1888"/>
                  </a:lnTo>
                  <a:lnTo>
                    <a:pt x="975" y="1886"/>
                  </a:lnTo>
                  <a:lnTo>
                    <a:pt x="975" y="1884"/>
                  </a:lnTo>
                  <a:lnTo>
                    <a:pt x="971" y="1884"/>
                  </a:lnTo>
                  <a:lnTo>
                    <a:pt x="971" y="1884"/>
                  </a:lnTo>
                  <a:lnTo>
                    <a:pt x="971" y="1884"/>
                  </a:lnTo>
                  <a:lnTo>
                    <a:pt x="969" y="1884"/>
                  </a:lnTo>
                  <a:lnTo>
                    <a:pt x="969" y="1882"/>
                  </a:lnTo>
                  <a:lnTo>
                    <a:pt x="967" y="1882"/>
                  </a:lnTo>
                  <a:lnTo>
                    <a:pt x="967" y="1882"/>
                  </a:lnTo>
                  <a:lnTo>
                    <a:pt x="967" y="1880"/>
                  </a:lnTo>
                  <a:lnTo>
                    <a:pt x="967" y="1880"/>
                  </a:lnTo>
                  <a:lnTo>
                    <a:pt x="965" y="1880"/>
                  </a:lnTo>
                  <a:lnTo>
                    <a:pt x="965" y="1878"/>
                  </a:lnTo>
                  <a:lnTo>
                    <a:pt x="967" y="1876"/>
                  </a:lnTo>
                  <a:lnTo>
                    <a:pt x="967" y="1874"/>
                  </a:lnTo>
                  <a:lnTo>
                    <a:pt x="965" y="1874"/>
                  </a:lnTo>
                  <a:lnTo>
                    <a:pt x="965" y="1874"/>
                  </a:lnTo>
                  <a:lnTo>
                    <a:pt x="963" y="1874"/>
                  </a:lnTo>
                  <a:lnTo>
                    <a:pt x="965" y="1872"/>
                  </a:lnTo>
                  <a:lnTo>
                    <a:pt x="965" y="1872"/>
                  </a:lnTo>
                  <a:lnTo>
                    <a:pt x="965" y="1870"/>
                  </a:lnTo>
                  <a:lnTo>
                    <a:pt x="965" y="1868"/>
                  </a:lnTo>
                  <a:lnTo>
                    <a:pt x="965" y="1868"/>
                  </a:lnTo>
                  <a:lnTo>
                    <a:pt x="963" y="1868"/>
                  </a:lnTo>
                  <a:lnTo>
                    <a:pt x="963" y="1868"/>
                  </a:lnTo>
                  <a:lnTo>
                    <a:pt x="961" y="1868"/>
                  </a:lnTo>
                  <a:lnTo>
                    <a:pt x="961" y="1864"/>
                  </a:lnTo>
                  <a:lnTo>
                    <a:pt x="963" y="1864"/>
                  </a:lnTo>
                  <a:lnTo>
                    <a:pt x="963" y="1862"/>
                  </a:lnTo>
                  <a:lnTo>
                    <a:pt x="961" y="1862"/>
                  </a:lnTo>
                  <a:lnTo>
                    <a:pt x="963" y="1862"/>
                  </a:lnTo>
                  <a:lnTo>
                    <a:pt x="961" y="1860"/>
                  </a:lnTo>
                  <a:lnTo>
                    <a:pt x="963" y="1860"/>
                  </a:lnTo>
                  <a:lnTo>
                    <a:pt x="963" y="1856"/>
                  </a:lnTo>
                  <a:lnTo>
                    <a:pt x="963" y="1856"/>
                  </a:lnTo>
                  <a:lnTo>
                    <a:pt x="963" y="1854"/>
                  </a:lnTo>
                  <a:lnTo>
                    <a:pt x="965" y="1854"/>
                  </a:lnTo>
                  <a:lnTo>
                    <a:pt x="965" y="1852"/>
                  </a:lnTo>
                  <a:lnTo>
                    <a:pt x="965" y="1850"/>
                  </a:lnTo>
                  <a:lnTo>
                    <a:pt x="963" y="1850"/>
                  </a:lnTo>
                  <a:lnTo>
                    <a:pt x="963" y="1850"/>
                  </a:lnTo>
                  <a:lnTo>
                    <a:pt x="961" y="1850"/>
                  </a:lnTo>
                  <a:lnTo>
                    <a:pt x="961" y="1850"/>
                  </a:lnTo>
                  <a:lnTo>
                    <a:pt x="961" y="1848"/>
                  </a:lnTo>
                  <a:lnTo>
                    <a:pt x="959" y="1848"/>
                  </a:lnTo>
                  <a:lnTo>
                    <a:pt x="959" y="1844"/>
                  </a:lnTo>
                  <a:lnTo>
                    <a:pt x="961" y="1844"/>
                  </a:lnTo>
                  <a:lnTo>
                    <a:pt x="961" y="1842"/>
                  </a:lnTo>
                  <a:lnTo>
                    <a:pt x="959" y="1840"/>
                  </a:lnTo>
                  <a:lnTo>
                    <a:pt x="959" y="1840"/>
                  </a:lnTo>
                  <a:lnTo>
                    <a:pt x="959" y="1840"/>
                  </a:lnTo>
                  <a:lnTo>
                    <a:pt x="959" y="1838"/>
                  </a:lnTo>
                  <a:lnTo>
                    <a:pt x="957" y="1838"/>
                  </a:lnTo>
                  <a:lnTo>
                    <a:pt x="957" y="1838"/>
                  </a:lnTo>
                  <a:lnTo>
                    <a:pt x="955" y="1836"/>
                  </a:lnTo>
                  <a:lnTo>
                    <a:pt x="953" y="1836"/>
                  </a:lnTo>
                  <a:lnTo>
                    <a:pt x="951" y="1836"/>
                  </a:lnTo>
                  <a:lnTo>
                    <a:pt x="949" y="1836"/>
                  </a:lnTo>
                  <a:lnTo>
                    <a:pt x="949" y="1836"/>
                  </a:lnTo>
                  <a:lnTo>
                    <a:pt x="941" y="1836"/>
                  </a:lnTo>
                  <a:lnTo>
                    <a:pt x="941" y="1834"/>
                  </a:lnTo>
                  <a:lnTo>
                    <a:pt x="937" y="1829"/>
                  </a:lnTo>
                  <a:lnTo>
                    <a:pt x="937" y="1827"/>
                  </a:lnTo>
                  <a:lnTo>
                    <a:pt x="935" y="1827"/>
                  </a:lnTo>
                  <a:lnTo>
                    <a:pt x="935" y="1827"/>
                  </a:lnTo>
                  <a:lnTo>
                    <a:pt x="933" y="1827"/>
                  </a:lnTo>
                  <a:lnTo>
                    <a:pt x="933" y="1825"/>
                  </a:lnTo>
                  <a:lnTo>
                    <a:pt x="933" y="1825"/>
                  </a:lnTo>
                  <a:lnTo>
                    <a:pt x="931" y="1825"/>
                  </a:lnTo>
                  <a:lnTo>
                    <a:pt x="931" y="1823"/>
                  </a:lnTo>
                  <a:lnTo>
                    <a:pt x="931" y="1823"/>
                  </a:lnTo>
                  <a:lnTo>
                    <a:pt x="931" y="1823"/>
                  </a:lnTo>
                  <a:lnTo>
                    <a:pt x="929" y="1823"/>
                  </a:lnTo>
                  <a:lnTo>
                    <a:pt x="929" y="1821"/>
                  </a:lnTo>
                  <a:lnTo>
                    <a:pt x="929" y="1821"/>
                  </a:lnTo>
                  <a:lnTo>
                    <a:pt x="929" y="1819"/>
                  </a:lnTo>
                  <a:lnTo>
                    <a:pt x="925" y="1819"/>
                  </a:lnTo>
                  <a:lnTo>
                    <a:pt x="923" y="1821"/>
                  </a:lnTo>
                  <a:lnTo>
                    <a:pt x="923" y="1819"/>
                  </a:lnTo>
                  <a:lnTo>
                    <a:pt x="919" y="1819"/>
                  </a:lnTo>
                  <a:lnTo>
                    <a:pt x="919" y="1821"/>
                  </a:lnTo>
                  <a:lnTo>
                    <a:pt x="917" y="1821"/>
                  </a:lnTo>
                  <a:lnTo>
                    <a:pt x="917" y="1821"/>
                  </a:lnTo>
                  <a:lnTo>
                    <a:pt x="915" y="1821"/>
                  </a:lnTo>
                  <a:lnTo>
                    <a:pt x="915" y="1823"/>
                  </a:lnTo>
                  <a:lnTo>
                    <a:pt x="917" y="1823"/>
                  </a:lnTo>
                  <a:lnTo>
                    <a:pt x="917" y="1825"/>
                  </a:lnTo>
                  <a:lnTo>
                    <a:pt x="917" y="1825"/>
                  </a:lnTo>
                  <a:lnTo>
                    <a:pt x="917" y="1827"/>
                  </a:lnTo>
                  <a:lnTo>
                    <a:pt x="919" y="1827"/>
                  </a:lnTo>
                  <a:lnTo>
                    <a:pt x="919" y="1827"/>
                  </a:lnTo>
                  <a:lnTo>
                    <a:pt x="919" y="1829"/>
                  </a:lnTo>
                  <a:lnTo>
                    <a:pt x="919" y="1829"/>
                  </a:lnTo>
                  <a:lnTo>
                    <a:pt x="919" y="1830"/>
                  </a:lnTo>
                  <a:lnTo>
                    <a:pt x="917" y="1830"/>
                  </a:lnTo>
                  <a:lnTo>
                    <a:pt x="917" y="1830"/>
                  </a:lnTo>
                  <a:lnTo>
                    <a:pt x="917" y="1832"/>
                  </a:lnTo>
                  <a:lnTo>
                    <a:pt x="915" y="1832"/>
                  </a:lnTo>
                  <a:lnTo>
                    <a:pt x="915" y="1832"/>
                  </a:lnTo>
                  <a:lnTo>
                    <a:pt x="915" y="1832"/>
                  </a:lnTo>
                  <a:lnTo>
                    <a:pt x="915" y="1834"/>
                  </a:lnTo>
                  <a:lnTo>
                    <a:pt x="913" y="1832"/>
                  </a:lnTo>
                  <a:lnTo>
                    <a:pt x="913" y="1830"/>
                  </a:lnTo>
                  <a:lnTo>
                    <a:pt x="913" y="1830"/>
                  </a:lnTo>
                  <a:lnTo>
                    <a:pt x="909" y="1830"/>
                  </a:lnTo>
                  <a:lnTo>
                    <a:pt x="909" y="1829"/>
                  </a:lnTo>
                  <a:lnTo>
                    <a:pt x="907" y="1829"/>
                  </a:lnTo>
                  <a:lnTo>
                    <a:pt x="907" y="1829"/>
                  </a:lnTo>
                  <a:lnTo>
                    <a:pt x="905" y="1829"/>
                  </a:lnTo>
                  <a:lnTo>
                    <a:pt x="905" y="1827"/>
                  </a:lnTo>
                  <a:lnTo>
                    <a:pt x="905" y="1827"/>
                  </a:lnTo>
                  <a:lnTo>
                    <a:pt x="905" y="1827"/>
                  </a:lnTo>
                  <a:lnTo>
                    <a:pt x="903" y="1827"/>
                  </a:lnTo>
                  <a:lnTo>
                    <a:pt x="903" y="1827"/>
                  </a:lnTo>
                  <a:lnTo>
                    <a:pt x="903" y="1827"/>
                  </a:lnTo>
                  <a:lnTo>
                    <a:pt x="903" y="1827"/>
                  </a:lnTo>
                  <a:lnTo>
                    <a:pt x="903" y="1825"/>
                  </a:lnTo>
                  <a:lnTo>
                    <a:pt x="901" y="1825"/>
                  </a:lnTo>
                  <a:lnTo>
                    <a:pt x="901" y="1825"/>
                  </a:lnTo>
                  <a:lnTo>
                    <a:pt x="901" y="1823"/>
                  </a:lnTo>
                  <a:lnTo>
                    <a:pt x="901" y="1821"/>
                  </a:lnTo>
                  <a:lnTo>
                    <a:pt x="897" y="1821"/>
                  </a:lnTo>
                  <a:lnTo>
                    <a:pt x="897" y="1823"/>
                  </a:lnTo>
                  <a:lnTo>
                    <a:pt x="897" y="1823"/>
                  </a:lnTo>
                  <a:lnTo>
                    <a:pt x="897" y="1821"/>
                  </a:lnTo>
                  <a:lnTo>
                    <a:pt x="897" y="1823"/>
                  </a:lnTo>
                  <a:lnTo>
                    <a:pt x="893" y="1823"/>
                  </a:lnTo>
                  <a:lnTo>
                    <a:pt x="893" y="1821"/>
                  </a:lnTo>
                  <a:lnTo>
                    <a:pt x="893" y="1821"/>
                  </a:lnTo>
                  <a:lnTo>
                    <a:pt x="893" y="1821"/>
                  </a:lnTo>
                  <a:lnTo>
                    <a:pt x="889" y="1821"/>
                  </a:lnTo>
                  <a:lnTo>
                    <a:pt x="889" y="1817"/>
                  </a:lnTo>
                  <a:lnTo>
                    <a:pt x="889" y="1817"/>
                  </a:lnTo>
                  <a:lnTo>
                    <a:pt x="889" y="1815"/>
                  </a:lnTo>
                  <a:lnTo>
                    <a:pt x="887" y="1815"/>
                  </a:lnTo>
                  <a:lnTo>
                    <a:pt x="887" y="1811"/>
                  </a:lnTo>
                  <a:lnTo>
                    <a:pt x="887" y="1811"/>
                  </a:lnTo>
                  <a:lnTo>
                    <a:pt x="887" y="1809"/>
                  </a:lnTo>
                  <a:lnTo>
                    <a:pt x="887" y="1809"/>
                  </a:lnTo>
                  <a:lnTo>
                    <a:pt x="887" y="1809"/>
                  </a:lnTo>
                  <a:lnTo>
                    <a:pt x="887" y="1809"/>
                  </a:lnTo>
                  <a:lnTo>
                    <a:pt x="887" y="1807"/>
                  </a:lnTo>
                  <a:lnTo>
                    <a:pt x="887" y="1807"/>
                  </a:lnTo>
                  <a:lnTo>
                    <a:pt x="887" y="1807"/>
                  </a:lnTo>
                  <a:lnTo>
                    <a:pt x="885" y="1805"/>
                  </a:lnTo>
                  <a:lnTo>
                    <a:pt x="885" y="1803"/>
                  </a:lnTo>
                  <a:lnTo>
                    <a:pt x="883" y="1803"/>
                  </a:lnTo>
                  <a:lnTo>
                    <a:pt x="883" y="1801"/>
                  </a:lnTo>
                  <a:lnTo>
                    <a:pt x="883" y="1801"/>
                  </a:lnTo>
                  <a:lnTo>
                    <a:pt x="883" y="1799"/>
                  </a:lnTo>
                  <a:lnTo>
                    <a:pt x="881" y="1799"/>
                  </a:lnTo>
                  <a:lnTo>
                    <a:pt x="881" y="1797"/>
                  </a:lnTo>
                  <a:lnTo>
                    <a:pt x="881" y="1797"/>
                  </a:lnTo>
                  <a:lnTo>
                    <a:pt x="881" y="1793"/>
                  </a:lnTo>
                  <a:lnTo>
                    <a:pt x="879" y="1793"/>
                  </a:lnTo>
                  <a:lnTo>
                    <a:pt x="879" y="1793"/>
                  </a:lnTo>
                  <a:lnTo>
                    <a:pt x="879" y="1793"/>
                  </a:lnTo>
                  <a:lnTo>
                    <a:pt x="879" y="1791"/>
                  </a:lnTo>
                  <a:lnTo>
                    <a:pt x="877" y="1791"/>
                  </a:lnTo>
                  <a:lnTo>
                    <a:pt x="877" y="1789"/>
                  </a:lnTo>
                  <a:lnTo>
                    <a:pt x="877" y="1789"/>
                  </a:lnTo>
                  <a:lnTo>
                    <a:pt x="877" y="1789"/>
                  </a:lnTo>
                  <a:lnTo>
                    <a:pt x="875" y="1789"/>
                  </a:lnTo>
                  <a:lnTo>
                    <a:pt x="875" y="1787"/>
                  </a:lnTo>
                  <a:lnTo>
                    <a:pt x="875" y="1787"/>
                  </a:lnTo>
                  <a:lnTo>
                    <a:pt x="875" y="1787"/>
                  </a:lnTo>
                  <a:lnTo>
                    <a:pt x="873" y="1785"/>
                  </a:lnTo>
                  <a:lnTo>
                    <a:pt x="873" y="1785"/>
                  </a:lnTo>
                  <a:lnTo>
                    <a:pt x="873" y="1783"/>
                  </a:lnTo>
                  <a:lnTo>
                    <a:pt x="872" y="1783"/>
                  </a:lnTo>
                  <a:lnTo>
                    <a:pt x="872" y="1783"/>
                  </a:lnTo>
                  <a:lnTo>
                    <a:pt x="872" y="1783"/>
                  </a:lnTo>
                  <a:lnTo>
                    <a:pt x="872" y="1781"/>
                  </a:lnTo>
                  <a:lnTo>
                    <a:pt x="870" y="1781"/>
                  </a:lnTo>
                  <a:lnTo>
                    <a:pt x="870" y="1779"/>
                  </a:lnTo>
                  <a:lnTo>
                    <a:pt x="870" y="1779"/>
                  </a:lnTo>
                  <a:lnTo>
                    <a:pt x="870" y="1779"/>
                  </a:lnTo>
                  <a:lnTo>
                    <a:pt x="868" y="1779"/>
                  </a:lnTo>
                  <a:lnTo>
                    <a:pt x="868" y="1777"/>
                  </a:lnTo>
                  <a:lnTo>
                    <a:pt x="868" y="1777"/>
                  </a:lnTo>
                  <a:lnTo>
                    <a:pt x="868" y="1775"/>
                  </a:lnTo>
                  <a:lnTo>
                    <a:pt x="866" y="1775"/>
                  </a:lnTo>
                  <a:lnTo>
                    <a:pt x="866" y="1773"/>
                  </a:lnTo>
                  <a:lnTo>
                    <a:pt x="866" y="1773"/>
                  </a:lnTo>
                  <a:lnTo>
                    <a:pt x="866" y="1771"/>
                  </a:lnTo>
                  <a:lnTo>
                    <a:pt x="866" y="1771"/>
                  </a:lnTo>
                  <a:lnTo>
                    <a:pt x="866" y="1773"/>
                  </a:lnTo>
                  <a:lnTo>
                    <a:pt x="864" y="1773"/>
                  </a:lnTo>
                  <a:lnTo>
                    <a:pt x="864" y="1773"/>
                  </a:lnTo>
                  <a:lnTo>
                    <a:pt x="864" y="1773"/>
                  </a:lnTo>
                  <a:lnTo>
                    <a:pt x="864" y="1773"/>
                  </a:lnTo>
                  <a:lnTo>
                    <a:pt x="862" y="1773"/>
                  </a:lnTo>
                  <a:lnTo>
                    <a:pt x="862" y="1771"/>
                  </a:lnTo>
                  <a:lnTo>
                    <a:pt x="862" y="1771"/>
                  </a:lnTo>
                  <a:lnTo>
                    <a:pt x="860" y="1773"/>
                  </a:lnTo>
                  <a:lnTo>
                    <a:pt x="860" y="1773"/>
                  </a:lnTo>
                  <a:lnTo>
                    <a:pt x="860" y="1771"/>
                  </a:lnTo>
                  <a:lnTo>
                    <a:pt x="860" y="1773"/>
                  </a:lnTo>
                  <a:lnTo>
                    <a:pt x="858" y="1773"/>
                  </a:lnTo>
                  <a:lnTo>
                    <a:pt x="858" y="1773"/>
                  </a:lnTo>
                  <a:lnTo>
                    <a:pt x="858" y="1773"/>
                  </a:lnTo>
                  <a:lnTo>
                    <a:pt x="856" y="1773"/>
                  </a:lnTo>
                  <a:lnTo>
                    <a:pt x="856" y="1771"/>
                  </a:lnTo>
                  <a:lnTo>
                    <a:pt x="856" y="1771"/>
                  </a:lnTo>
                  <a:lnTo>
                    <a:pt x="854" y="1771"/>
                  </a:lnTo>
                  <a:lnTo>
                    <a:pt x="854" y="1771"/>
                  </a:lnTo>
                  <a:lnTo>
                    <a:pt x="854" y="1771"/>
                  </a:lnTo>
                  <a:lnTo>
                    <a:pt x="854" y="1771"/>
                  </a:lnTo>
                  <a:lnTo>
                    <a:pt x="854" y="1771"/>
                  </a:lnTo>
                  <a:lnTo>
                    <a:pt x="852" y="1771"/>
                  </a:lnTo>
                  <a:lnTo>
                    <a:pt x="852" y="1771"/>
                  </a:lnTo>
                  <a:lnTo>
                    <a:pt x="848" y="1771"/>
                  </a:lnTo>
                  <a:lnTo>
                    <a:pt x="848" y="1771"/>
                  </a:lnTo>
                  <a:lnTo>
                    <a:pt x="846" y="1773"/>
                  </a:lnTo>
                  <a:lnTo>
                    <a:pt x="846" y="1777"/>
                  </a:lnTo>
                  <a:lnTo>
                    <a:pt x="846" y="1777"/>
                  </a:lnTo>
                  <a:lnTo>
                    <a:pt x="846" y="1779"/>
                  </a:lnTo>
                  <a:lnTo>
                    <a:pt x="848" y="1779"/>
                  </a:lnTo>
                  <a:lnTo>
                    <a:pt x="848" y="1779"/>
                  </a:lnTo>
                  <a:lnTo>
                    <a:pt x="848" y="1779"/>
                  </a:lnTo>
                  <a:lnTo>
                    <a:pt x="848" y="1781"/>
                  </a:lnTo>
                  <a:lnTo>
                    <a:pt x="850" y="1781"/>
                  </a:lnTo>
                  <a:lnTo>
                    <a:pt x="848" y="1781"/>
                  </a:lnTo>
                  <a:lnTo>
                    <a:pt x="848" y="1781"/>
                  </a:lnTo>
                  <a:lnTo>
                    <a:pt x="848" y="1781"/>
                  </a:lnTo>
                  <a:lnTo>
                    <a:pt x="848" y="1785"/>
                  </a:lnTo>
                  <a:lnTo>
                    <a:pt x="846" y="1785"/>
                  </a:lnTo>
                  <a:lnTo>
                    <a:pt x="846" y="1787"/>
                  </a:lnTo>
                  <a:lnTo>
                    <a:pt x="846" y="1787"/>
                  </a:lnTo>
                  <a:lnTo>
                    <a:pt x="846" y="1787"/>
                  </a:lnTo>
                  <a:lnTo>
                    <a:pt x="842" y="1787"/>
                  </a:lnTo>
                  <a:lnTo>
                    <a:pt x="842" y="1785"/>
                  </a:lnTo>
                  <a:lnTo>
                    <a:pt x="842" y="1785"/>
                  </a:lnTo>
                  <a:lnTo>
                    <a:pt x="842" y="1785"/>
                  </a:lnTo>
                  <a:lnTo>
                    <a:pt x="840" y="1785"/>
                  </a:lnTo>
                  <a:lnTo>
                    <a:pt x="840" y="1785"/>
                  </a:lnTo>
                  <a:lnTo>
                    <a:pt x="834" y="1785"/>
                  </a:lnTo>
                  <a:lnTo>
                    <a:pt x="834" y="1787"/>
                  </a:lnTo>
                  <a:lnTo>
                    <a:pt x="832" y="1787"/>
                  </a:lnTo>
                  <a:lnTo>
                    <a:pt x="832" y="1787"/>
                  </a:lnTo>
                  <a:lnTo>
                    <a:pt x="830" y="1787"/>
                  </a:lnTo>
                  <a:lnTo>
                    <a:pt x="830" y="1787"/>
                  </a:lnTo>
                  <a:lnTo>
                    <a:pt x="830" y="1785"/>
                  </a:lnTo>
                  <a:lnTo>
                    <a:pt x="828" y="1783"/>
                  </a:lnTo>
                  <a:lnTo>
                    <a:pt x="828" y="1781"/>
                  </a:lnTo>
                  <a:lnTo>
                    <a:pt x="828" y="1779"/>
                  </a:lnTo>
                  <a:lnTo>
                    <a:pt x="826" y="1779"/>
                  </a:lnTo>
                  <a:lnTo>
                    <a:pt x="826" y="1779"/>
                  </a:lnTo>
                  <a:lnTo>
                    <a:pt x="826" y="1779"/>
                  </a:lnTo>
                  <a:lnTo>
                    <a:pt x="826" y="1779"/>
                  </a:lnTo>
                  <a:lnTo>
                    <a:pt x="824" y="1779"/>
                  </a:lnTo>
                  <a:lnTo>
                    <a:pt x="824" y="1777"/>
                  </a:lnTo>
                  <a:lnTo>
                    <a:pt x="824" y="1777"/>
                  </a:lnTo>
                  <a:lnTo>
                    <a:pt x="824" y="1775"/>
                  </a:lnTo>
                  <a:lnTo>
                    <a:pt x="822" y="1775"/>
                  </a:lnTo>
                  <a:lnTo>
                    <a:pt x="822" y="1773"/>
                  </a:lnTo>
                  <a:lnTo>
                    <a:pt x="822" y="1773"/>
                  </a:lnTo>
                  <a:lnTo>
                    <a:pt x="822" y="1775"/>
                  </a:lnTo>
                  <a:lnTo>
                    <a:pt x="822" y="1773"/>
                  </a:lnTo>
                  <a:lnTo>
                    <a:pt x="818" y="1773"/>
                  </a:lnTo>
                  <a:lnTo>
                    <a:pt x="818" y="1773"/>
                  </a:lnTo>
                  <a:lnTo>
                    <a:pt x="818" y="1773"/>
                  </a:lnTo>
                  <a:lnTo>
                    <a:pt x="818" y="1771"/>
                  </a:lnTo>
                  <a:lnTo>
                    <a:pt x="818" y="1771"/>
                  </a:lnTo>
                  <a:lnTo>
                    <a:pt x="818" y="1769"/>
                  </a:lnTo>
                  <a:lnTo>
                    <a:pt x="818" y="1767"/>
                  </a:lnTo>
                  <a:lnTo>
                    <a:pt x="818" y="1767"/>
                  </a:lnTo>
                  <a:lnTo>
                    <a:pt x="818" y="1767"/>
                  </a:lnTo>
                  <a:lnTo>
                    <a:pt x="818" y="1765"/>
                  </a:lnTo>
                  <a:lnTo>
                    <a:pt x="818" y="1765"/>
                  </a:lnTo>
                  <a:lnTo>
                    <a:pt x="816" y="1765"/>
                  </a:lnTo>
                  <a:lnTo>
                    <a:pt x="816" y="1765"/>
                  </a:lnTo>
                  <a:lnTo>
                    <a:pt x="814" y="1763"/>
                  </a:lnTo>
                  <a:lnTo>
                    <a:pt x="814" y="1763"/>
                  </a:lnTo>
                  <a:lnTo>
                    <a:pt x="814" y="1761"/>
                  </a:lnTo>
                  <a:lnTo>
                    <a:pt x="814" y="1761"/>
                  </a:lnTo>
                  <a:lnTo>
                    <a:pt x="814" y="1761"/>
                  </a:lnTo>
                  <a:lnTo>
                    <a:pt x="812" y="1759"/>
                  </a:lnTo>
                  <a:lnTo>
                    <a:pt x="812" y="1759"/>
                  </a:lnTo>
                  <a:lnTo>
                    <a:pt x="812" y="1759"/>
                  </a:lnTo>
                  <a:lnTo>
                    <a:pt x="812" y="1757"/>
                  </a:lnTo>
                  <a:lnTo>
                    <a:pt x="810" y="1759"/>
                  </a:lnTo>
                  <a:lnTo>
                    <a:pt x="810" y="1757"/>
                  </a:lnTo>
                  <a:lnTo>
                    <a:pt x="810" y="1757"/>
                  </a:lnTo>
                  <a:lnTo>
                    <a:pt x="810" y="1757"/>
                  </a:lnTo>
                  <a:lnTo>
                    <a:pt x="808" y="1755"/>
                  </a:lnTo>
                  <a:lnTo>
                    <a:pt x="808" y="1755"/>
                  </a:lnTo>
                  <a:lnTo>
                    <a:pt x="808" y="1755"/>
                  </a:lnTo>
                  <a:lnTo>
                    <a:pt x="810" y="1753"/>
                  </a:lnTo>
                  <a:lnTo>
                    <a:pt x="810" y="1753"/>
                  </a:lnTo>
                  <a:lnTo>
                    <a:pt x="812" y="1753"/>
                  </a:lnTo>
                  <a:lnTo>
                    <a:pt x="812" y="1751"/>
                  </a:lnTo>
                  <a:lnTo>
                    <a:pt x="814" y="1751"/>
                  </a:lnTo>
                  <a:lnTo>
                    <a:pt x="814" y="1751"/>
                  </a:lnTo>
                  <a:lnTo>
                    <a:pt x="814" y="1749"/>
                  </a:lnTo>
                  <a:lnTo>
                    <a:pt x="812" y="1749"/>
                  </a:lnTo>
                  <a:lnTo>
                    <a:pt x="812" y="1747"/>
                  </a:lnTo>
                  <a:lnTo>
                    <a:pt x="812" y="1747"/>
                  </a:lnTo>
                  <a:lnTo>
                    <a:pt x="812" y="1747"/>
                  </a:lnTo>
                  <a:lnTo>
                    <a:pt x="810" y="1747"/>
                  </a:lnTo>
                  <a:lnTo>
                    <a:pt x="810" y="1745"/>
                  </a:lnTo>
                  <a:lnTo>
                    <a:pt x="810" y="1745"/>
                  </a:lnTo>
                  <a:lnTo>
                    <a:pt x="810" y="1745"/>
                  </a:lnTo>
                  <a:lnTo>
                    <a:pt x="808" y="1745"/>
                  </a:lnTo>
                  <a:lnTo>
                    <a:pt x="808" y="1741"/>
                  </a:lnTo>
                  <a:lnTo>
                    <a:pt x="808" y="1741"/>
                  </a:lnTo>
                  <a:lnTo>
                    <a:pt x="808" y="1737"/>
                  </a:lnTo>
                  <a:lnTo>
                    <a:pt x="806" y="1735"/>
                  </a:lnTo>
                  <a:lnTo>
                    <a:pt x="808" y="1735"/>
                  </a:lnTo>
                  <a:lnTo>
                    <a:pt x="808" y="1735"/>
                  </a:lnTo>
                  <a:lnTo>
                    <a:pt x="808" y="1733"/>
                  </a:lnTo>
                  <a:lnTo>
                    <a:pt x="810" y="1733"/>
                  </a:lnTo>
                  <a:lnTo>
                    <a:pt x="810" y="1733"/>
                  </a:lnTo>
                  <a:lnTo>
                    <a:pt x="808" y="1731"/>
                  </a:lnTo>
                  <a:lnTo>
                    <a:pt x="808" y="1731"/>
                  </a:lnTo>
                  <a:lnTo>
                    <a:pt x="808" y="1729"/>
                  </a:lnTo>
                  <a:lnTo>
                    <a:pt x="808" y="1727"/>
                  </a:lnTo>
                  <a:lnTo>
                    <a:pt x="806" y="1727"/>
                  </a:lnTo>
                  <a:lnTo>
                    <a:pt x="806" y="1725"/>
                  </a:lnTo>
                  <a:lnTo>
                    <a:pt x="806" y="1725"/>
                  </a:lnTo>
                  <a:lnTo>
                    <a:pt x="806" y="1724"/>
                  </a:lnTo>
                  <a:lnTo>
                    <a:pt x="804" y="1724"/>
                  </a:lnTo>
                  <a:lnTo>
                    <a:pt x="804" y="1722"/>
                  </a:lnTo>
                  <a:lnTo>
                    <a:pt x="804" y="1722"/>
                  </a:lnTo>
                  <a:lnTo>
                    <a:pt x="804" y="1720"/>
                  </a:lnTo>
                  <a:lnTo>
                    <a:pt x="802" y="1720"/>
                  </a:lnTo>
                  <a:lnTo>
                    <a:pt x="802" y="1720"/>
                  </a:lnTo>
                  <a:lnTo>
                    <a:pt x="800" y="1718"/>
                  </a:lnTo>
                  <a:lnTo>
                    <a:pt x="800" y="1714"/>
                  </a:lnTo>
                  <a:lnTo>
                    <a:pt x="798" y="1714"/>
                  </a:lnTo>
                  <a:lnTo>
                    <a:pt x="798" y="1714"/>
                  </a:lnTo>
                  <a:lnTo>
                    <a:pt x="794" y="1714"/>
                  </a:lnTo>
                  <a:lnTo>
                    <a:pt x="794" y="1714"/>
                  </a:lnTo>
                  <a:lnTo>
                    <a:pt x="794" y="1714"/>
                  </a:lnTo>
                  <a:lnTo>
                    <a:pt x="794" y="1714"/>
                  </a:lnTo>
                  <a:lnTo>
                    <a:pt x="792" y="1712"/>
                  </a:lnTo>
                  <a:lnTo>
                    <a:pt x="790" y="1712"/>
                  </a:lnTo>
                  <a:lnTo>
                    <a:pt x="790" y="1712"/>
                  </a:lnTo>
                  <a:lnTo>
                    <a:pt x="788" y="1712"/>
                  </a:lnTo>
                  <a:lnTo>
                    <a:pt x="788" y="1710"/>
                  </a:lnTo>
                  <a:lnTo>
                    <a:pt x="788" y="1710"/>
                  </a:lnTo>
                  <a:lnTo>
                    <a:pt x="786" y="1710"/>
                  </a:lnTo>
                  <a:lnTo>
                    <a:pt x="786" y="1710"/>
                  </a:lnTo>
                  <a:lnTo>
                    <a:pt x="786" y="1708"/>
                  </a:lnTo>
                  <a:lnTo>
                    <a:pt x="784" y="1708"/>
                  </a:lnTo>
                  <a:lnTo>
                    <a:pt x="784" y="1708"/>
                  </a:lnTo>
                  <a:lnTo>
                    <a:pt x="782" y="1708"/>
                  </a:lnTo>
                  <a:lnTo>
                    <a:pt x="782" y="1706"/>
                  </a:lnTo>
                  <a:lnTo>
                    <a:pt x="782" y="1706"/>
                  </a:lnTo>
                  <a:lnTo>
                    <a:pt x="782" y="1706"/>
                  </a:lnTo>
                  <a:lnTo>
                    <a:pt x="780" y="1706"/>
                  </a:lnTo>
                  <a:lnTo>
                    <a:pt x="780" y="1704"/>
                  </a:lnTo>
                  <a:lnTo>
                    <a:pt x="776" y="1704"/>
                  </a:lnTo>
                  <a:lnTo>
                    <a:pt x="776" y="1704"/>
                  </a:lnTo>
                  <a:lnTo>
                    <a:pt x="774" y="1704"/>
                  </a:lnTo>
                  <a:lnTo>
                    <a:pt x="774" y="1704"/>
                  </a:lnTo>
                  <a:lnTo>
                    <a:pt x="772" y="1704"/>
                  </a:lnTo>
                  <a:lnTo>
                    <a:pt x="772" y="1706"/>
                  </a:lnTo>
                  <a:lnTo>
                    <a:pt x="770" y="1708"/>
                  </a:lnTo>
                  <a:lnTo>
                    <a:pt x="770" y="1708"/>
                  </a:lnTo>
                  <a:lnTo>
                    <a:pt x="770" y="1708"/>
                  </a:lnTo>
                  <a:lnTo>
                    <a:pt x="770" y="1710"/>
                  </a:lnTo>
                  <a:lnTo>
                    <a:pt x="770" y="1710"/>
                  </a:lnTo>
                  <a:lnTo>
                    <a:pt x="769" y="1710"/>
                  </a:lnTo>
                  <a:lnTo>
                    <a:pt x="767" y="1710"/>
                  </a:lnTo>
                  <a:lnTo>
                    <a:pt x="765" y="1708"/>
                  </a:lnTo>
                  <a:lnTo>
                    <a:pt x="763" y="1708"/>
                  </a:lnTo>
                  <a:lnTo>
                    <a:pt x="763" y="1708"/>
                  </a:lnTo>
                  <a:lnTo>
                    <a:pt x="761" y="1708"/>
                  </a:lnTo>
                  <a:lnTo>
                    <a:pt x="761" y="1706"/>
                  </a:lnTo>
                  <a:lnTo>
                    <a:pt x="759" y="1706"/>
                  </a:lnTo>
                  <a:lnTo>
                    <a:pt x="759" y="1706"/>
                  </a:lnTo>
                  <a:lnTo>
                    <a:pt x="759" y="1706"/>
                  </a:lnTo>
                  <a:lnTo>
                    <a:pt x="757" y="1704"/>
                  </a:lnTo>
                  <a:lnTo>
                    <a:pt x="755" y="1704"/>
                  </a:lnTo>
                  <a:lnTo>
                    <a:pt x="755" y="1704"/>
                  </a:lnTo>
                  <a:lnTo>
                    <a:pt x="755" y="1702"/>
                  </a:lnTo>
                  <a:lnTo>
                    <a:pt x="753" y="1700"/>
                  </a:lnTo>
                  <a:lnTo>
                    <a:pt x="753" y="1700"/>
                  </a:lnTo>
                  <a:lnTo>
                    <a:pt x="753" y="1700"/>
                  </a:lnTo>
                  <a:lnTo>
                    <a:pt x="749" y="1696"/>
                  </a:lnTo>
                  <a:lnTo>
                    <a:pt x="749" y="1694"/>
                  </a:lnTo>
                  <a:lnTo>
                    <a:pt x="747" y="1694"/>
                  </a:lnTo>
                  <a:lnTo>
                    <a:pt x="747" y="1692"/>
                  </a:lnTo>
                  <a:lnTo>
                    <a:pt x="747" y="1692"/>
                  </a:lnTo>
                  <a:lnTo>
                    <a:pt x="747" y="1692"/>
                  </a:lnTo>
                  <a:lnTo>
                    <a:pt x="747" y="1692"/>
                  </a:lnTo>
                  <a:lnTo>
                    <a:pt x="745" y="1690"/>
                  </a:lnTo>
                  <a:lnTo>
                    <a:pt x="745" y="1690"/>
                  </a:lnTo>
                  <a:lnTo>
                    <a:pt x="745" y="1690"/>
                  </a:lnTo>
                  <a:lnTo>
                    <a:pt x="741" y="1690"/>
                  </a:lnTo>
                  <a:lnTo>
                    <a:pt x="741" y="1690"/>
                  </a:lnTo>
                  <a:lnTo>
                    <a:pt x="741" y="1690"/>
                  </a:lnTo>
                  <a:lnTo>
                    <a:pt x="741" y="1688"/>
                  </a:lnTo>
                  <a:lnTo>
                    <a:pt x="739" y="1688"/>
                  </a:lnTo>
                  <a:lnTo>
                    <a:pt x="739" y="1686"/>
                  </a:lnTo>
                  <a:lnTo>
                    <a:pt x="735" y="1686"/>
                  </a:lnTo>
                  <a:lnTo>
                    <a:pt x="735" y="1688"/>
                  </a:lnTo>
                  <a:lnTo>
                    <a:pt x="733" y="1688"/>
                  </a:lnTo>
                  <a:lnTo>
                    <a:pt x="733" y="1686"/>
                  </a:lnTo>
                  <a:lnTo>
                    <a:pt x="731" y="1686"/>
                  </a:lnTo>
                  <a:lnTo>
                    <a:pt x="729" y="1684"/>
                  </a:lnTo>
                  <a:lnTo>
                    <a:pt x="729" y="1684"/>
                  </a:lnTo>
                  <a:lnTo>
                    <a:pt x="729" y="1682"/>
                  </a:lnTo>
                  <a:lnTo>
                    <a:pt x="727" y="1682"/>
                  </a:lnTo>
                  <a:lnTo>
                    <a:pt x="727" y="1682"/>
                  </a:lnTo>
                  <a:lnTo>
                    <a:pt x="727" y="1682"/>
                  </a:lnTo>
                  <a:lnTo>
                    <a:pt x="725" y="1682"/>
                  </a:lnTo>
                  <a:lnTo>
                    <a:pt x="725" y="1680"/>
                  </a:lnTo>
                  <a:lnTo>
                    <a:pt x="721" y="1680"/>
                  </a:lnTo>
                  <a:lnTo>
                    <a:pt x="721" y="1682"/>
                  </a:lnTo>
                  <a:lnTo>
                    <a:pt x="719" y="1680"/>
                  </a:lnTo>
                  <a:lnTo>
                    <a:pt x="719" y="1682"/>
                  </a:lnTo>
                  <a:lnTo>
                    <a:pt x="719" y="1680"/>
                  </a:lnTo>
                  <a:lnTo>
                    <a:pt x="719" y="1680"/>
                  </a:lnTo>
                  <a:lnTo>
                    <a:pt x="717" y="1680"/>
                  </a:lnTo>
                  <a:lnTo>
                    <a:pt x="717" y="1678"/>
                  </a:lnTo>
                  <a:lnTo>
                    <a:pt x="715" y="1678"/>
                  </a:lnTo>
                  <a:lnTo>
                    <a:pt x="715" y="1678"/>
                  </a:lnTo>
                  <a:lnTo>
                    <a:pt x="713" y="1678"/>
                  </a:lnTo>
                  <a:lnTo>
                    <a:pt x="713" y="1678"/>
                  </a:lnTo>
                  <a:lnTo>
                    <a:pt x="711" y="1678"/>
                  </a:lnTo>
                  <a:lnTo>
                    <a:pt x="709" y="1680"/>
                  </a:lnTo>
                  <a:lnTo>
                    <a:pt x="709" y="1680"/>
                  </a:lnTo>
                  <a:lnTo>
                    <a:pt x="709" y="1680"/>
                  </a:lnTo>
                  <a:lnTo>
                    <a:pt x="709" y="1682"/>
                  </a:lnTo>
                  <a:lnTo>
                    <a:pt x="707" y="1682"/>
                  </a:lnTo>
                  <a:lnTo>
                    <a:pt x="707" y="1680"/>
                  </a:lnTo>
                  <a:lnTo>
                    <a:pt x="705" y="1680"/>
                  </a:lnTo>
                  <a:lnTo>
                    <a:pt x="705" y="1680"/>
                  </a:lnTo>
                  <a:lnTo>
                    <a:pt x="705" y="1678"/>
                  </a:lnTo>
                  <a:lnTo>
                    <a:pt x="703" y="1678"/>
                  </a:lnTo>
                  <a:lnTo>
                    <a:pt x="703" y="1676"/>
                  </a:lnTo>
                  <a:lnTo>
                    <a:pt x="703" y="1676"/>
                  </a:lnTo>
                  <a:lnTo>
                    <a:pt x="703" y="1678"/>
                  </a:lnTo>
                  <a:lnTo>
                    <a:pt x="701" y="1678"/>
                  </a:lnTo>
                  <a:lnTo>
                    <a:pt x="701" y="1676"/>
                  </a:lnTo>
                  <a:lnTo>
                    <a:pt x="701" y="1676"/>
                  </a:lnTo>
                  <a:lnTo>
                    <a:pt x="699" y="1676"/>
                  </a:lnTo>
                  <a:lnTo>
                    <a:pt x="699" y="1674"/>
                  </a:lnTo>
                  <a:lnTo>
                    <a:pt x="699" y="1674"/>
                  </a:lnTo>
                  <a:lnTo>
                    <a:pt x="699" y="1672"/>
                  </a:lnTo>
                  <a:lnTo>
                    <a:pt x="697" y="1672"/>
                  </a:lnTo>
                  <a:lnTo>
                    <a:pt x="697" y="1672"/>
                  </a:lnTo>
                  <a:lnTo>
                    <a:pt x="697" y="1672"/>
                  </a:lnTo>
                  <a:lnTo>
                    <a:pt x="697" y="1670"/>
                  </a:lnTo>
                  <a:lnTo>
                    <a:pt x="695" y="1670"/>
                  </a:lnTo>
                  <a:lnTo>
                    <a:pt x="695" y="1668"/>
                  </a:lnTo>
                  <a:lnTo>
                    <a:pt x="695" y="1668"/>
                  </a:lnTo>
                  <a:lnTo>
                    <a:pt x="695" y="1668"/>
                  </a:lnTo>
                  <a:lnTo>
                    <a:pt x="693" y="1668"/>
                  </a:lnTo>
                  <a:lnTo>
                    <a:pt x="693" y="1666"/>
                  </a:lnTo>
                  <a:lnTo>
                    <a:pt x="691" y="1666"/>
                  </a:lnTo>
                  <a:lnTo>
                    <a:pt x="691" y="1666"/>
                  </a:lnTo>
                  <a:lnTo>
                    <a:pt x="693" y="1664"/>
                  </a:lnTo>
                  <a:lnTo>
                    <a:pt x="693" y="1664"/>
                  </a:lnTo>
                  <a:lnTo>
                    <a:pt x="693" y="1664"/>
                  </a:lnTo>
                  <a:lnTo>
                    <a:pt x="693" y="1664"/>
                  </a:lnTo>
                  <a:lnTo>
                    <a:pt x="693" y="1662"/>
                  </a:lnTo>
                  <a:lnTo>
                    <a:pt x="691" y="1662"/>
                  </a:lnTo>
                  <a:lnTo>
                    <a:pt x="691" y="1662"/>
                  </a:lnTo>
                  <a:lnTo>
                    <a:pt x="691" y="1660"/>
                  </a:lnTo>
                  <a:lnTo>
                    <a:pt x="691" y="1662"/>
                  </a:lnTo>
                  <a:lnTo>
                    <a:pt x="687" y="1662"/>
                  </a:lnTo>
                  <a:lnTo>
                    <a:pt x="685" y="1660"/>
                  </a:lnTo>
                  <a:lnTo>
                    <a:pt x="685" y="1662"/>
                  </a:lnTo>
                  <a:lnTo>
                    <a:pt x="685" y="1660"/>
                  </a:lnTo>
                  <a:lnTo>
                    <a:pt x="683" y="1660"/>
                  </a:lnTo>
                  <a:lnTo>
                    <a:pt x="683" y="1662"/>
                  </a:lnTo>
                  <a:lnTo>
                    <a:pt x="679" y="1662"/>
                  </a:lnTo>
                  <a:lnTo>
                    <a:pt x="677" y="1660"/>
                  </a:lnTo>
                  <a:lnTo>
                    <a:pt x="675" y="1660"/>
                  </a:lnTo>
                  <a:lnTo>
                    <a:pt x="675" y="1660"/>
                  </a:lnTo>
                  <a:lnTo>
                    <a:pt x="675" y="1660"/>
                  </a:lnTo>
                  <a:lnTo>
                    <a:pt x="675" y="1654"/>
                  </a:lnTo>
                  <a:lnTo>
                    <a:pt x="673" y="1654"/>
                  </a:lnTo>
                  <a:lnTo>
                    <a:pt x="673" y="1656"/>
                  </a:lnTo>
                  <a:lnTo>
                    <a:pt x="673" y="1656"/>
                  </a:lnTo>
                  <a:lnTo>
                    <a:pt x="673" y="1656"/>
                  </a:lnTo>
                  <a:lnTo>
                    <a:pt x="673" y="1654"/>
                  </a:lnTo>
                  <a:lnTo>
                    <a:pt x="671" y="1654"/>
                  </a:lnTo>
                  <a:lnTo>
                    <a:pt x="671" y="1652"/>
                  </a:lnTo>
                  <a:lnTo>
                    <a:pt x="673" y="1652"/>
                  </a:lnTo>
                  <a:lnTo>
                    <a:pt x="673" y="1650"/>
                  </a:lnTo>
                  <a:lnTo>
                    <a:pt x="671" y="1650"/>
                  </a:lnTo>
                  <a:lnTo>
                    <a:pt x="671" y="1650"/>
                  </a:lnTo>
                  <a:lnTo>
                    <a:pt x="671" y="1650"/>
                  </a:lnTo>
                  <a:lnTo>
                    <a:pt x="671" y="1648"/>
                  </a:lnTo>
                  <a:lnTo>
                    <a:pt x="669" y="1648"/>
                  </a:lnTo>
                  <a:lnTo>
                    <a:pt x="669" y="1646"/>
                  </a:lnTo>
                  <a:lnTo>
                    <a:pt x="669" y="1646"/>
                  </a:lnTo>
                  <a:lnTo>
                    <a:pt x="669" y="1644"/>
                  </a:lnTo>
                  <a:lnTo>
                    <a:pt x="667" y="1644"/>
                  </a:lnTo>
                  <a:lnTo>
                    <a:pt x="667" y="1644"/>
                  </a:lnTo>
                  <a:lnTo>
                    <a:pt x="667" y="1644"/>
                  </a:lnTo>
                  <a:lnTo>
                    <a:pt x="667" y="1642"/>
                  </a:lnTo>
                  <a:lnTo>
                    <a:pt x="667" y="1640"/>
                  </a:lnTo>
                  <a:lnTo>
                    <a:pt x="667" y="1640"/>
                  </a:lnTo>
                  <a:lnTo>
                    <a:pt x="667" y="1640"/>
                  </a:lnTo>
                  <a:lnTo>
                    <a:pt x="665" y="1640"/>
                  </a:lnTo>
                  <a:lnTo>
                    <a:pt x="665" y="1638"/>
                  </a:lnTo>
                  <a:lnTo>
                    <a:pt x="665" y="1638"/>
                  </a:lnTo>
                  <a:lnTo>
                    <a:pt x="665" y="1636"/>
                  </a:lnTo>
                  <a:lnTo>
                    <a:pt x="664" y="1636"/>
                  </a:lnTo>
                  <a:lnTo>
                    <a:pt x="664" y="1634"/>
                  </a:lnTo>
                  <a:lnTo>
                    <a:pt x="664" y="1634"/>
                  </a:lnTo>
                  <a:lnTo>
                    <a:pt x="664" y="1636"/>
                  </a:lnTo>
                  <a:lnTo>
                    <a:pt x="662" y="1634"/>
                  </a:lnTo>
                  <a:lnTo>
                    <a:pt x="660" y="1634"/>
                  </a:lnTo>
                  <a:lnTo>
                    <a:pt x="660" y="1636"/>
                  </a:lnTo>
                  <a:lnTo>
                    <a:pt x="658" y="1636"/>
                  </a:lnTo>
                  <a:lnTo>
                    <a:pt x="658" y="1636"/>
                  </a:lnTo>
                  <a:lnTo>
                    <a:pt x="658" y="1634"/>
                  </a:lnTo>
                  <a:lnTo>
                    <a:pt x="654" y="1634"/>
                  </a:lnTo>
                  <a:lnTo>
                    <a:pt x="654" y="1636"/>
                  </a:lnTo>
                  <a:lnTo>
                    <a:pt x="654" y="1636"/>
                  </a:lnTo>
                  <a:lnTo>
                    <a:pt x="652" y="1634"/>
                  </a:lnTo>
                  <a:lnTo>
                    <a:pt x="650" y="1634"/>
                  </a:lnTo>
                  <a:lnTo>
                    <a:pt x="650" y="1634"/>
                  </a:lnTo>
                  <a:lnTo>
                    <a:pt x="648" y="1634"/>
                  </a:lnTo>
                  <a:lnTo>
                    <a:pt x="648" y="1632"/>
                  </a:lnTo>
                  <a:lnTo>
                    <a:pt x="646" y="1632"/>
                  </a:lnTo>
                  <a:lnTo>
                    <a:pt x="646" y="1632"/>
                  </a:lnTo>
                  <a:lnTo>
                    <a:pt x="646" y="1632"/>
                  </a:lnTo>
                  <a:lnTo>
                    <a:pt x="646" y="1630"/>
                  </a:lnTo>
                  <a:lnTo>
                    <a:pt x="644" y="1630"/>
                  </a:lnTo>
                  <a:lnTo>
                    <a:pt x="644" y="1628"/>
                  </a:lnTo>
                  <a:lnTo>
                    <a:pt x="646" y="1628"/>
                  </a:lnTo>
                  <a:lnTo>
                    <a:pt x="646" y="1628"/>
                  </a:lnTo>
                  <a:lnTo>
                    <a:pt x="644" y="1628"/>
                  </a:lnTo>
                  <a:lnTo>
                    <a:pt x="644" y="1626"/>
                  </a:lnTo>
                  <a:lnTo>
                    <a:pt x="644" y="1626"/>
                  </a:lnTo>
                  <a:lnTo>
                    <a:pt x="644" y="1624"/>
                  </a:lnTo>
                  <a:lnTo>
                    <a:pt x="642" y="1624"/>
                  </a:lnTo>
                  <a:lnTo>
                    <a:pt x="642" y="1622"/>
                  </a:lnTo>
                  <a:lnTo>
                    <a:pt x="640" y="1622"/>
                  </a:lnTo>
                  <a:lnTo>
                    <a:pt x="640" y="1622"/>
                  </a:lnTo>
                  <a:lnTo>
                    <a:pt x="640" y="1622"/>
                  </a:lnTo>
                  <a:lnTo>
                    <a:pt x="640" y="1620"/>
                  </a:lnTo>
                  <a:lnTo>
                    <a:pt x="638" y="1620"/>
                  </a:lnTo>
                  <a:lnTo>
                    <a:pt x="638" y="1619"/>
                  </a:lnTo>
                  <a:lnTo>
                    <a:pt x="640" y="1619"/>
                  </a:lnTo>
                  <a:lnTo>
                    <a:pt x="640" y="1619"/>
                  </a:lnTo>
                  <a:lnTo>
                    <a:pt x="638" y="1619"/>
                  </a:lnTo>
                  <a:lnTo>
                    <a:pt x="638" y="1617"/>
                  </a:lnTo>
                  <a:lnTo>
                    <a:pt x="640" y="1617"/>
                  </a:lnTo>
                  <a:lnTo>
                    <a:pt x="640" y="1615"/>
                  </a:lnTo>
                  <a:lnTo>
                    <a:pt x="640" y="1615"/>
                  </a:lnTo>
                  <a:lnTo>
                    <a:pt x="640" y="1615"/>
                  </a:lnTo>
                  <a:lnTo>
                    <a:pt x="640" y="1615"/>
                  </a:lnTo>
                  <a:lnTo>
                    <a:pt x="640" y="1613"/>
                  </a:lnTo>
                  <a:lnTo>
                    <a:pt x="638" y="1613"/>
                  </a:lnTo>
                  <a:lnTo>
                    <a:pt x="638" y="1613"/>
                  </a:lnTo>
                  <a:lnTo>
                    <a:pt x="636" y="1613"/>
                  </a:lnTo>
                  <a:lnTo>
                    <a:pt x="636" y="1611"/>
                  </a:lnTo>
                  <a:lnTo>
                    <a:pt x="634" y="1611"/>
                  </a:lnTo>
                  <a:lnTo>
                    <a:pt x="634" y="1611"/>
                  </a:lnTo>
                  <a:lnTo>
                    <a:pt x="634" y="1607"/>
                  </a:lnTo>
                  <a:lnTo>
                    <a:pt x="634" y="1607"/>
                  </a:lnTo>
                  <a:lnTo>
                    <a:pt x="634" y="1607"/>
                  </a:lnTo>
                  <a:lnTo>
                    <a:pt x="632" y="1607"/>
                  </a:lnTo>
                  <a:lnTo>
                    <a:pt x="632" y="1605"/>
                  </a:lnTo>
                  <a:lnTo>
                    <a:pt x="630" y="1605"/>
                  </a:lnTo>
                  <a:lnTo>
                    <a:pt x="630" y="1603"/>
                  </a:lnTo>
                  <a:lnTo>
                    <a:pt x="630" y="1603"/>
                  </a:lnTo>
                  <a:lnTo>
                    <a:pt x="630" y="1601"/>
                  </a:lnTo>
                  <a:lnTo>
                    <a:pt x="628" y="1601"/>
                  </a:lnTo>
                  <a:lnTo>
                    <a:pt x="630" y="1601"/>
                  </a:lnTo>
                  <a:lnTo>
                    <a:pt x="628" y="1599"/>
                  </a:lnTo>
                  <a:lnTo>
                    <a:pt x="628" y="1599"/>
                  </a:lnTo>
                  <a:lnTo>
                    <a:pt x="628" y="1599"/>
                  </a:lnTo>
                  <a:lnTo>
                    <a:pt x="628" y="1597"/>
                  </a:lnTo>
                  <a:lnTo>
                    <a:pt x="626" y="1597"/>
                  </a:lnTo>
                  <a:lnTo>
                    <a:pt x="626" y="1597"/>
                  </a:lnTo>
                  <a:lnTo>
                    <a:pt x="626" y="1597"/>
                  </a:lnTo>
                  <a:lnTo>
                    <a:pt x="626" y="1589"/>
                  </a:lnTo>
                  <a:lnTo>
                    <a:pt x="624" y="1587"/>
                  </a:lnTo>
                  <a:lnTo>
                    <a:pt x="622" y="1587"/>
                  </a:lnTo>
                  <a:lnTo>
                    <a:pt x="622" y="1587"/>
                  </a:lnTo>
                  <a:lnTo>
                    <a:pt x="620" y="1587"/>
                  </a:lnTo>
                  <a:lnTo>
                    <a:pt x="620" y="1585"/>
                  </a:lnTo>
                  <a:lnTo>
                    <a:pt x="620" y="1585"/>
                  </a:lnTo>
                  <a:lnTo>
                    <a:pt x="620" y="1583"/>
                  </a:lnTo>
                  <a:lnTo>
                    <a:pt x="618" y="1583"/>
                  </a:lnTo>
                  <a:lnTo>
                    <a:pt x="618" y="1583"/>
                  </a:lnTo>
                  <a:lnTo>
                    <a:pt x="618" y="1583"/>
                  </a:lnTo>
                  <a:lnTo>
                    <a:pt x="618" y="1583"/>
                  </a:lnTo>
                  <a:lnTo>
                    <a:pt x="618" y="1581"/>
                  </a:lnTo>
                  <a:lnTo>
                    <a:pt x="616" y="1581"/>
                  </a:lnTo>
                  <a:lnTo>
                    <a:pt x="616" y="1579"/>
                  </a:lnTo>
                  <a:lnTo>
                    <a:pt x="616" y="1579"/>
                  </a:lnTo>
                  <a:lnTo>
                    <a:pt x="616" y="1579"/>
                  </a:lnTo>
                  <a:lnTo>
                    <a:pt x="614" y="1579"/>
                  </a:lnTo>
                  <a:lnTo>
                    <a:pt x="614" y="1577"/>
                  </a:lnTo>
                  <a:lnTo>
                    <a:pt x="612" y="1577"/>
                  </a:lnTo>
                  <a:lnTo>
                    <a:pt x="612" y="1577"/>
                  </a:lnTo>
                  <a:lnTo>
                    <a:pt x="612" y="1577"/>
                  </a:lnTo>
                  <a:lnTo>
                    <a:pt x="612" y="1575"/>
                  </a:lnTo>
                  <a:lnTo>
                    <a:pt x="610" y="1575"/>
                  </a:lnTo>
                  <a:lnTo>
                    <a:pt x="610" y="1577"/>
                  </a:lnTo>
                  <a:lnTo>
                    <a:pt x="610" y="1575"/>
                  </a:lnTo>
                  <a:lnTo>
                    <a:pt x="608" y="1575"/>
                  </a:lnTo>
                  <a:lnTo>
                    <a:pt x="608" y="1575"/>
                  </a:lnTo>
                  <a:lnTo>
                    <a:pt x="608" y="1573"/>
                  </a:lnTo>
                  <a:lnTo>
                    <a:pt x="606" y="1573"/>
                  </a:lnTo>
                  <a:lnTo>
                    <a:pt x="606" y="1571"/>
                  </a:lnTo>
                  <a:lnTo>
                    <a:pt x="606" y="1571"/>
                  </a:lnTo>
                  <a:lnTo>
                    <a:pt x="606" y="1571"/>
                  </a:lnTo>
                  <a:lnTo>
                    <a:pt x="606" y="1571"/>
                  </a:lnTo>
                  <a:lnTo>
                    <a:pt x="606" y="1571"/>
                  </a:lnTo>
                  <a:lnTo>
                    <a:pt x="606" y="1569"/>
                  </a:lnTo>
                  <a:lnTo>
                    <a:pt x="604" y="1569"/>
                  </a:lnTo>
                  <a:lnTo>
                    <a:pt x="604" y="1571"/>
                  </a:lnTo>
                  <a:lnTo>
                    <a:pt x="604" y="1571"/>
                  </a:lnTo>
                  <a:lnTo>
                    <a:pt x="604" y="1571"/>
                  </a:lnTo>
                  <a:lnTo>
                    <a:pt x="602" y="1571"/>
                  </a:lnTo>
                  <a:lnTo>
                    <a:pt x="602" y="1571"/>
                  </a:lnTo>
                  <a:lnTo>
                    <a:pt x="600" y="1571"/>
                  </a:lnTo>
                  <a:lnTo>
                    <a:pt x="600" y="1567"/>
                  </a:lnTo>
                  <a:lnTo>
                    <a:pt x="598" y="1567"/>
                  </a:lnTo>
                  <a:lnTo>
                    <a:pt x="598" y="1567"/>
                  </a:lnTo>
                  <a:lnTo>
                    <a:pt x="598" y="1567"/>
                  </a:lnTo>
                  <a:lnTo>
                    <a:pt x="598" y="1565"/>
                  </a:lnTo>
                  <a:lnTo>
                    <a:pt x="596" y="1565"/>
                  </a:lnTo>
                  <a:lnTo>
                    <a:pt x="596" y="1565"/>
                  </a:lnTo>
                  <a:lnTo>
                    <a:pt x="596" y="1565"/>
                  </a:lnTo>
                  <a:lnTo>
                    <a:pt x="596" y="1563"/>
                  </a:lnTo>
                  <a:lnTo>
                    <a:pt x="594" y="1563"/>
                  </a:lnTo>
                  <a:lnTo>
                    <a:pt x="594" y="1561"/>
                  </a:lnTo>
                  <a:lnTo>
                    <a:pt x="594" y="1561"/>
                  </a:lnTo>
                  <a:lnTo>
                    <a:pt x="594" y="1559"/>
                  </a:lnTo>
                  <a:lnTo>
                    <a:pt x="592" y="1559"/>
                  </a:lnTo>
                  <a:lnTo>
                    <a:pt x="592" y="1559"/>
                  </a:lnTo>
                  <a:lnTo>
                    <a:pt x="590" y="1557"/>
                  </a:lnTo>
                  <a:lnTo>
                    <a:pt x="588" y="1557"/>
                  </a:lnTo>
                  <a:lnTo>
                    <a:pt x="588" y="1559"/>
                  </a:lnTo>
                  <a:lnTo>
                    <a:pt x="588" y="1559"/>
                  </a:lnTo>
                  <a:lnTo>
                    <a:pt x="588" y="1559"/>
                  </a:lnTo>
                  <a:lnTo>
                    <a:pt x="588" y="1559"/>
                  </a:lnTo>
                  <a:lnTo>
                    <a:pt x="586" y="1559"/>
                  </a:lnTo>
                  <a:lnTo>
                    <a:pt x="586" y="1559"/>
                  </a:lnTo>
                  <a:lnTo>
                    <a:pt x="584" y="1559"/>
                  </a:lnTo>
                  <a:lnTo>
                    <a:pt x="584" y="1559"/>
                  </a:lnTo>
                  <a:lnTo>
                    <a:pt x="582" y="1559"/>
                  </a:lnTo>
                  <a:lnTo>
                    <a:pt x="582" y="1557"/>
                  </a:lnTo>
                  <a:lnTo>
                    <a:pt x="582" y="1555"/>
                  </a:lnTo>
                  <a:lnTo>
                    <a:pt x="580" y="1555"/>
                  </a:lnTo>
                  <a:lnTo>
                    <a:pt x="580" y="1553"/>
                  </a:lnTo>
                  <a:lnTo>
                    <a:pt x="576" y="1553"/>
                  </a:lnTo>
                  <a:lnTo>
                    <a:pt x="576" y="1553"/>
                  </a:lnTo>
                  <a:lnTo>
                    <a:pt x="576" y="1553"/>
                  </a:lnTo>
                  <a:lnTo>
                    <a:pt x="576" y="1551"/>
                  </a:lnTo>
                  <a:lnTo>
                    <a:pt x="574" y="1551"/>
                  </a:lnTo>
                  <a:lnTo>
                    <a:pt x="572" y="1551"/>
                  </a:lnTo>
                  <a:lnTo>
                    <a:pt x="572" y="1549"/>
                  </a:lnTo>
                  <a:lnTo>
                    <a:pt x="572" y="1549"/>
                  </a:lnTo>
                  <a:lnTo>
                    <a:pt x="572" y="1549"/>
                  </a:lnTo>
                  <a:lnTo>
                    <a:pt x="570" y="1549"/>
                  </a:lnTo>
                  <a:lnTo>
                    <a:pt x="570" y="1547"/>
                  </a:lnTo>
                  <a:lnTo>
                    <a:pt x="570" y="1547"/>
                  </a:lnTo>
                  <a:lnTo>
                    <a:pt x="570" y="1547"/>
                  </a:lnTo>
                  <a:lnTo>
                    <a:pt x="568" y="1547"/>
                  </a:lnTo>
                  <a:lnTo>
                    <a:pt x="566" y="1545"/>
                  </a:lnTo>
                  <a:lnTo>
                    <a:pt x="564" y="1545"/>
                  </a:lnTo>
                  <a:lnTo>
                    <a:pt x="564" y="1543"/>
                  </a:lnTo>
                  <a:lnTo>
                    <a:pt x="562" y="1543"/>
                  </a:lnTo>
                  <a:lnTo>
                    <a:pt x="562" y="1541"/>
                  </a:lnTo>
                  <a:lnTo>
                    <a:pt x="562" y="1541"/>
                  </a:lnTo>
                  <a:lnTo>
                    <a:pt x="562" y="1539"/>
                  </a:lnTo>
                  <a:lnTo>
                    <a:pt x="559" y="1539"/>
                  </a:lnTo>
                  <a:lnTo>
                    <a:pt x="559" y="1539"/>
                  </a:lnTo>
                  <a:lnTo>
                    <a:pt x="559" y="1539"/>
                  </a:lnTo>
                  <a:lnTo>
                    <a:pt x="559" y="1539"/>
                  </a:lnTo>
                  <a:lnTo>
                    <a:pt x="557" y="1539"/>
                  </a:lnTo>
                  <a:lnTo>
                    <a:pt x="557" y="1539"/>
                  </a:lnTo>
                  <a:lnTo>
                    <a:pt x="557" y="1537"/>
                  </a:lnTo>
                  <a:lnTo>
                    <a:pt x="553" y="1537"/>
                  </a:lnTo>
                  <a:lnTo>
                    <a:pt x="553" y="1537"/>
                  </a:lnTo>
                  <a:lnTo>
                    <a:pt x="551" y="1537"/>
                  </a:lnTo>
                  <a:lnTo>
                    <a:pt x="549" y="1535"/>
                  </a:lnTo>
                  <a:lnTo>
                    <a:pt x="549" y="1535"/>
                  </a:lnTo>
                  <a:lnTo>
                    <a:pt x="547" y="1535"/>
                  </a:lnTo>
                  <a:lnTo>
                    <a:pt x="547" y="1533"/>
                  </a:lnTo>
                  <a:lnTo>
                    <a:pt x="545" y="1531"/>
                  </a:lnTo>
                  <a:lnTo>
                    <a:pt x="545" y="1529"/>
                  </a:lnTo>
                  <a:lnTo>
                    <a:pt x="543" y="1529"/>
                  </a:lnTo>
                  <a:lnTo>
                    <a:pt x="543" y="1529"/>
                  </a:lnTo>
                  <a:lnTo>
                    <a:pt x="543" y="1527"/>
                  </a:lnTo>
                  <a:lnTo>
                    <a:pt x="543" y="1527"/>
                  </a:lnTo>
                  <a:lnTo>
                    <a:pt x="541" y="1527"/>
                  </a:lnTo>
                  <a:lnTo>
                    <a:pt x="541" y="1527"/>
                  </a:lnTo>
                  <a:lnTo>
                    <a:pt x="541" y="1527"/>
                  </a:lnTo>
                  <a:lnTo>
                    <a:pt x="539" y="1527"/>
                  </a:lnTo>
                  <a:lnTo>
                    <a:pt x="539" y="1525"/>
                  </a:lnTo>
                  <a:lnTo>
                    <a:pt x="541" y="1525"/>
                  </a:lnTo>
                  <a:lnTo>
                    <a:pt x="541" y="1525"/>
                  </a:lnTo>
                  <a:lnTo>
                    <a:pt x="543" y="1523"/>
                  </a:lnTo>
                  <a:lnTo>
                    <a:pt x="543" y="1521"/>
                  </a:lnTo>
                  <a:lnTo>
                    <a:pt x="541" y="1521"/>
                  </a:lnTo>
                  <a:lnTo>
                    <a:pt x="541" y="1521"/>
                  </a:lnTo>
                  <a:lnTo>
                    <a:pt x="537" y="1521"/>
                  </a:lnTo>
                  <a:lnTo>
                    <a:pt x="537" y="1517"/>
                  </a:lnTo>
                  <a:lnTo>
                    <a:pt x="537" y="1517"/>
                  </a:lnTo>
                  <a:lnTo>
                    <a:pt x="537" y="1517"/>
                  </a:lnTo>
                  <a:lnTo>
                    <a:pt x="537" y="1517"/>
                  </a:lnTo>
                  <a:lnTo>
                    <a:pt x="537" y="1515"/>
                  </a:lnTo>
                  <a:lnTo>
                    <a:pt x="537" y="1515"/>
                  </a:lnTo>
                  <a:lnTo>
                    <a:pt x="537" y="1515"/>
                  </a:lnTo>
                  <a:lnTo>
                    <a:pt x="537" y="1512"/>
                  </a:lnTo>
                  <a:lnTo>
                    <a:pt x="537" y="1510"/>
                  </a:lnTo>
                  <a:lnTo>
                    <a:pt x="537" y="1510"/>
                  </a:lnTo>
                  <a:lnTo>
                    <a:pt x="537" y="1510"/>
                  </a:lnTo>
                  <a:lnTo>
                    <a:pt x="535" y="1508"/>
                  </a:lnTo>
                  <a:lnTo>
                    <a:pt x="535" y="1506"/>
                  </a:lnTo>
                  <a:lnTo>
                    <a:pt x="537" y="1506"/>
                  </a:lnTo>
                  <a:lnTo>
                    <a:pt x="537" y="1504"/>
                  </a:lnTo>
                  <a:lnTo>
                    <a:pt x="537" y="1504"/>
                  </a:lnTo>
                  <a:lnTo>
                    <a:pt x="537" y="1504"/>
                  </a:lnTo>
                  <a:lnTo>
                    <a:pt x="537" y="1502"/>
                  </a:lnTo>
                  <a:lnTo>
                    <a:pt x="537" y="1502"/>
                  </a:lnTo>
                  <a:lnTo>
                    <a:pt x="537" y="1502"/>
                  </a:lnTo>
                  <a:lnTo>
                    <a:pt x="537" y="1500"/>
                  </a:lnTo>
                  <a:lnTo>
                    <a:pt x="535" y="1500"/>
                  </a:lnTo>
                  <a:lnTo>
                    <a:pt x="535" y="1500"/>
                  </a:lnTo>
                  <a:lnTo>
                    <a:pt x="535" y="1500"/>
                  </a:lnTo>
                  <a:lnTo>
                    <a:pt x="533" y="1498"/>
                  </a:lnTo>
                  <a:lnTo>
                    <a:pt x="533" y="1498"/>
                  </a:lnTo>
                  <a:lnTo>
                    <a:pt x="535" y="1496"/>
                  </a:lnTo>
                  <a:lnTo>
                    <a:pt x="533" y="1496"/>
                  </a:lnTo>
                  <a:lnTo>
                    <a:pt x="533" y="1494"/>
                  </a:lnTo>
                  <a:lnTo>
                    <a:pt x="533" y="1494"/>
                  </a:lnTo>
                  <a:lnTo>
                    <a:pt x="533" y="1494"/>
                  </a:lnTo>
                  <a:lnTo>
                    <a:pt x="533" y="1494"/>
                  </a:lnTo>
                  <a:lnTo>
                    <a:pt x="533" y="1494"/>
                  </a:lnTo>
                  <a:lnTo>
                    <a:pt x="531" y="1494"/>
                  </a:lnTo>
                  <a:lnTo>
                    <a:pt x="531" y="1492"/>
                  </a:lnTo>
                  <a:lnTo>
                    <a:pt x="531" y="1492"/>
                  </a:lnTo>
                  <a:lnTo>
                    <a:pt x="529" y="1492"/>
                  </a:lnTo>
                  <a:lnTo>
                    <a:pt x="529" y="1492"/>
                  </a:lnTo>
                  <a:lnTo>
                    <a:pt x="529" y="1492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7" y="1492"/>
                  </a:lnTo>
                  <a:lnTo>
                    <a:pt x="527" y="1494"/>
                  </a:lnTo>
                  <a:lnTo>
                    <a:pt x="525" y="1494"/>
                  </a:lnTo>
                  <a:lnTo>
                    <a:pt x="525" y="1494"/>
                  </a:lnTo>
                  <a:lnTo>
                    <a:pt x="525" y="1494"/>
                  </a:lnTo>
                  <a:lnTo>
                    <a:pt x="523" y="1494"/>
                  </a:lnTo>
                  <a:lnTo>
                    <a:pt x="523" y="1494"/>
                  </a:lnTo>
                  <a:lnTo>
                    <a:pt x="523" y="1492"/>
                  </a:lnTo>
                  <a:lnTo>
                    <a:pt x="521" y="1492"/>
                  </a:lnTo>
                  <a:lnTo>
                    <a:pt x="521" y="1492"/>
                  </a:lnTo>
                  <a:lnTo>
                    <a:pt x="521" y="1490"/>
                  </a:lnTo>
                  <a:lnTo>
                    <a:pt x="521" y="1490"/>
                  </a:lnTo>
                  <a:lnTo>
                    <a:pt x="521" y="1490"/>
                  </a:lnTo>
                  <a:lnTo>
                    <a:pt x="519" y="1490"/>
                  </a:lnTo>
                  <a:lnTo>
                    <a:pt x="519" y="1490"/>
                  </a:lnTo>
                  <a:lnTo>
                    <a:pt x="517" y="1490"/>
                  </a:lnTo>
                  <a:lnTo>
                    <a:pt x="517" y="1490"/>
                  </a:lnTo>
                  <a:lnTo>
                    <a:pt x="517" y="1490"/>
                  </a:lnTo>
                  <a:lnTo>
                    <a:pt x="517" y="1490"/>
                  </a:lnTo>
                  <a:lnTo>
                    <a:pt x="515" y="1490"/>
                  </a:lnTo>
                  <a:lnTo>
                    <a:pt x="515" y="1488"/>
                  </a:lnTo>
                  <a:lnTo>
                    <a:pt x="515" y="1488"/>
                  </a:lnTo>
                  <a:lnTo>
                    <a:pt x="511" y="1488"/>
                  </a:lnTo>
                  <a:lnTo>
                    <a:pt x="511" y="1486"/>
                  </a:lnTo>
                  <a:lnTo>
                    <a:pt x="513" y="1486"/>
                  </a:lnTo>
                  <a:lnTo>
                    <a:pt x="511" y="1486"/>
                  </a:lnTo>
                  <a:lnTo>
                    <a:pt x="511" y="1484"/>
                  </a:lnTo>
                  <a:lnTo>
                    <a:pt x="509" y="1484"/>
                  </a:lnTo>
                  <a:lnTo>
                    <a:pt x="509" y="1484"/>
                  </a:lnTo>
                  <a:lnTo>
                    <a:pt x="509" y="1484"/>
                  </a:lnTo>
                  <a:lnTo>
                    <a:pt x="509" y="1484"/>
                  </a:lnTo>
                  <a:lnTo>
                    <a:pt x="509" y="1482"/>
                  </a:lnTo>
                  <a:lnTo>
                    <a:pt x="509" y="1482"/>
                  </a:lnTo>
                  <a:lnTo>
                    <a:pt x="509" y="1482"/>
                  </a:lnTo>
                  <a:lnTo>
                    <a:pt x="509" y="1482"/>
                  </a:lnTo>
                  <a:lnTo>
                    <a:pt x="509" y="1480"/>
                  </a:lnTo>
                  <a:lnTo>
                    <a:pt x="509" y="1480"/>
                  </a:lnTo>
                  <a:lnTo>
                    <a:pt x="509" y="1480"/>
                  </a:lnTo>
                  <a:lnTo>
                    <a:pt x="507" y="1480"/>
                  </a:lnTo>
                  <a:lnTo>
                    <a:pt x="507" y="1478"/>
                  </a:lnTo>
                  <a:lnTo>
                    <a:pt x="505" y="1478"/>
                  </a:lnTo>
                  <a:lnTo>
                    <a:pt x="505" y="1478"/>
                  </a:lnTo>
                  <a:lnTo>
                    <a:pt x="505" y="1474"/>
                  </a:lnTo>
                  <a:lnTo>
                    <a:pt x="503" y="1474"/>
                  </a:lnTo>
                  <a:lnTo>
                    <a:pt x="503" y="1472"/>
                  </a:lnTo>
                  <a:lnTo>
                    <a:pt x="505" y="1472"/>
                  </a:lnTo>
                  <a:lnTo>
                    <a:pt x="505" y="1472"/>
                  </a:lnTo>
                  <a:lnTo>
                    <a:pt x="505" y="1472"/>
                  </a:lnTo>
                  <a:lnTo>
                    <a:pt x="505" y="1470"/>
                  </a:lnTo>
                  <a:lnTo>
                    <a:pt x="507" y="1470"/>
                  </a:lnTo>
                  <a:lnTo>
                    <a:pt x="507" y="1466"/>
                  </a:lnTo>
                  <a:lnTo>
                    <a:pt x="507" y="1466"/>
                  </a:lnTo>
                  <a:lnTo>
                    <a:pt x="507" y="1466"/>
                  </a:lnTo>
                  <a:lnTo>
                    <a:pt x="505" y="1464"/>
                  </a:lnTo>
                  <a:lnTo>
                    <a:pt x="505" y="1464"/>
                  </a:lnTo>
                  <a:lnTo>
                    <a:pt x="505" y="1464"/>
                  </a:lnTo>
                  <a:lnTo>
                    <a:pt x="503" y="1464"/>
                  </a:lnTo>
                  <a:lnTo>
                    <a:pt x="503" y="1462"/>
                  </a:lnTo>
                  <a:lnTo>
                    <a:pt x="501" y="1462"/>
                  </a:lnTo>
                  <a:lnTo>
                    <a:pt x="501" y="1460"/>
                  </a:lnTo>
                  <a:lnTo>
                    <a:pt x="499" y="1460"/>
                  </a:lnTo>
                  <a:lnTo>
                    <a:pt x="499" y="1460"/>
                  </a:lnTo>
                  <a:lnTo>
                    <a:pt x="499" y="1460"/>
                  </a:lnTo>
                  <a:lnTo>
                    <a:pt x="499" y="1458"/>
                  </a:lnTo>
                  <a:lnTo>
                    <a:pt x="497" y="1458"/>
                  </a:lnTo>
                  <a:lnTo>
                    <a:pt x="497" y="1456"/>
                  </a:lnTo>
                  <a:lnTo>
                    <a:pt x="497" y="1456"/>
                  </a:lnTo>
                  <a:lnTo>
                    <a:pt x="497" y="1456"/>
                  </a:lnTo>
                  <a:lnTo>
                    <a:pt x="495" y="1456"/>
                  </a:lnTo>
                  <a:lnTo>
                    <a:pt x="493" y="1454"/>
                  </a:lnTo>
                  <a:lnTo>
                    <a:pt x="493" y="1454"/>
                  </a:lnTo>
                  <a:lnTo>
                    <a:pt x="493" y="1450"/>
                  </a:lnTo>
                  <a:lnTo>
                    <a:pt x="491" y="1450"/>
                  </a:lnTo>
                  <a:lnTo>
                    <a:pt x="491" y="1448"/>
                  </a:lnTo>
                  <a:lnTo>
                    <a:pt x="491" y="1446"/>
                  </a:lnTo>
                  <a:lnTo>
                    <a:pt x="491" y="1446"/>
                  </a:lnTo>
                  <a:lnTo>
                    <a:pt x="491" y="1446"/>
                  </a:lnTo>
                  <a:lnTo>
                    <a:pt x="491" y="1444"/>
                  </a:lnTo>
                  <a:lnTo>
                    <a:pt x="493" y="1444"/>
                  </a:lnTo>
                  <a:lnTo>
                    <a:pt x="493" y="1444"/>
                  </a:lnTo>
                  <a:lnTo>
                    <a:pt x="495" y="1444"/>
                  </a:lnTo>
                  <a:lnTo>
                    <a:pt x="495" y="1442"/>
                  </a:lnTo>
                  <a:lnTo>
                    <a:pt x="495" y="1442"/>
                  </a:lnTo>
                  <a:lnTo>
                    <a:pt x="495" y="1440"/>
                  </a:lnTo>
                  <a:lnTo>
                    <a:pt x="495" y="1440"/>
                  </a:lnTo>
                  <a:lnTo>
                    <a:pt x="495" y="1438"/>
                  </a:lnTo>
                  <a:lnTo>
                    <a:pt x="493" y="1438"/>
                  </a:lnTo>
                  <a:lnTo>
                    <a:pt x="493" y="1436"/>
                  </a:lnTo>
                  <a:lnTo>
                    <a:pt x="495" y="1436"/>
                  </a:lnTo>
                  <a:lnTo>
                    <a:pt x="495" y="1434"/>
                  </a:lnTo>
                  <a:lnTo>
                    <a:pt x="493" y="1434"/>
                  </a:lnTo>
                  <a:lnTo>
                    <a:pt x="495" y="1434"/>
                  </a:lnTo>
                  <a:lnTo>
                    <a:pt x="495" y="1432"/>
                  </a:lnTo>
                  <a:lnTo>
                    <a:pt x="495" y="1432"/>
                  </a:lnTo>
                  <a:lnTo>
                    <a:pt x="495" y="1428"/>
                  </a:lnTo>
                  <a:lnTo>
                    <a:pt x="497" y="1428"/>
                  </a:lnTo>
                  <a:lnTo>
                    <a:pt x="497" y="1428"/>
                  </a:lnTo>
                  <a:lnTo>
                    <a:pt x="497" y="1428"/>
                  </a:lnTo>
                  <a:lnTo>
                    <a:pt x="499" y="1426"/>
                  </a:lnTo>
                  <a:lnTo>
                    <a:pt x="499" y="1426"/>
                  </a:lnTo>
                  <a:lnTo>
                    <a:pt x="497" y="1426"/>
                  </a:lnTo>
                  <a:lnTo>
                    <a:pt x="497" y="1422"/>
                  </a:lnTo>
                  <a:lnTo>
                    <a:pt x="499" y="1422"/>
                  </a:lnTo>
                  <a:lnTo>
                    <a:pt x="499" y="1420"/>
                  </a:lnTo>
                  <a:lnTo>
                    <a:pt x="499" y="1420"/>
                  </a:lnTo>
                  <a:lnTo>
                    <a:pt x="499" y="1418"/>
                  </a:lnTo>
                  <a:lnTo>
                    <a:pt x="499" y="1418"/>
                  </a:lnTo>
                  <a:lnTo>
                    <a:pt x="497" y="1418"/>
                  </a:lnTo>
                  <a:lnTo>
                    <a:pt x="497" y="1416"/>
                  </a:lnTo>
                  <a:lnTo>
                    <a:pt x="497" y="1416"/>
                  </a:lnTo>
                  <a:lnTo>
                    <a:pt x="497" y="1414"/>
                  </a:lnTo>
                  <a:lnTo>
                    <a:pt x="499" y="1414"/>
                  </a:lnTo>
                  <a:lnTo>
                    <a:pt x="499" y="1414"/>
                  </a:lnTo>
                  <a:lnTo>
                    <a:pt x="499" y="1414"/>
                  </a:lnTo>
                  <a:lnTo>
                    <a:pt x="499" y="1412"/>
                  </a:lnTo>
                  <a:lnTo>
                    <a:pt x="501" y="1410"/>
                  </a:lnTo>
                  <a:lnTo>
                    <a:pt x="501" y="1410"/>
                  </a:lnTo>
                  <a:lnTo>
                    <a:pt x="501" y="1409"/>
                  </a:lnTo>
                  <a:lnTo>
                    <a:pt x="503" y="1409"/>
                  </a:lnTo>
                  <a:lnTo>
                    <a:pt x="503" y="1409"/>
                  </a:lnTo>
                  <a:lnTo>
                    <a:pt x="503" y="1407"/>
                  </a:lnTo>
                  <a:lnTo>
                    <a:pt x="505" y="1407"/>
                  </a:lnTo>
                  <a:lnTo>
                    <a:pt x="505" y="1407"/>
                  </a:lnTo>
                  <a:lnTo>
                    <a:pt x="507" y="1407"/>
                  </a:lnTo>
                  <a:lnTo>
                    <a:pt x="507" y="1409"/>
                  </a:lnTo>
                  <a:lnTo>
                    <a:pt x="507" y="1409"/>
                  </a:lnTo>
                  <a:lnTo>
                    <a:pt x="509" y="1410"/>
                  </a:lnTo>
                  <a:lnTo>
                    <a:pt x="509" y="1409"/>
                  </a:lnTo>
                  <a:lnTo>
                    <a:pt x="507" y="1407"/>
                  </a:lnTo>
                  <a:lnTo>
                    <a:pt x="509" y="1407"/>
                  </a:lnTo>
                  <a:lnTo>
                    <a:pt x="509" y="1407"/>
                  </a:lnTo>
                  <a:lnTo>
                    <a:pt x="509" y="1407"/>
                  </a:lnTo>
                  <a:lnTo>
                    <a:pt x="509" y="1405"/>
                  </a:lnTo>
                  <a:lnTo>
                    <a:pt x="511" y="1405"/>
                  </a:lnTo>
                  <a:lnTo>
                    <a:pt x="511" y="1403"/>
                  </a:lnTo>
                  <a:lnTo>
                    <a:pt x="511" y="1403"/>
                  </a:lnTo>
                  <a:lnTo>
                    <a:pt x="511" y="1401"/>
                  </a:lnTo>
                  <a:lnTo>
                    <a:pt x="513" y="1401"/>
                  </a:lnTo>
                  <a:lnTo>
                    <a:pt x="513" y="1401"/>
                  </a:lnTo>
                  <a:lnTo>
                    <a:pt x="513" y="1401"/>
                  </a:lnTo>
                  <a:lnTo>
                    <a:pt x="513" y="1399"/>
                  </a:lnTo>
                  <a:lnTo>
                    <a:pt x="515" y="1399"/>
                  </a:lnTo>
                  <a:lnTo>
                    <a:pt x="515" y="1397"/>
                  </a:lnTo>
                  <a:lnTo>
                    <a:pt x="517" y="1397"/>
                  </a:lnTo>
                  <a:lnTo>
                    <a:pt x="517" y="1397"/>
                  </a:lnTo>
                  <a:lnTo>
                    <a:pt x="517" y="1397"/>
                  </a:lnTo>
                  <a:lnTo>
                    <a:pt x="517" y="1393"/>
                  </a:lnTo>
                  <a:lnTo>
                    <a:pt x="521" y="1393"/>
                  </a:lnTo>
                  <a:lnTo>
                    <a:pt x="521" y="1389"/>
                  </a:lnTo>
                  <a:lnTo>
                    <a:pt x="523" y="1389"/>
                  </a:lnTo>
                  <a:lnTo>
                    <a:pt x="523" y="1387"/>
                  </a:lnTo>
                  <a:lnTo>
                    <a:pt x="521" y="1387"/>
                  </a:lnTo>
                  <a:lnTo>
                    <a:pt x="521" y="1387"/>
                  </a:lnTo>
                  <a:lnTo>
                    <a:pt x="521" y="1387"/>
                  </a:lnTo>
                  <a:lnTo>
                    <a:pt x="521" y="1385"/>
                  </a:lnTo>
                  <a:lnTo>
                    <a:pt x="519" y="1385"/>
                  </a:lnTo>
                  <a:lnTo>
                    <a:pt x="519" y="1385"/>
                  </a:lnTo>
                  <a:lnTo>
                    <a:pt x="519" y="1383"/>
                  </a:lnTo>
                  <a:lnTo>
                    <a:pt x="521" y="1383"/>
                  </a:lnTo>
                  <a:lnTo>
                    <a:pt x="521" y="1383"/>
                  </a:lnTo>
                  <a:lnTo>
                    <a:pt x="525" y="1383"/>
                  </a:lnTo>
                  <a:lnTo>
                    <a:pt x="525" y="1383"/>
                  </a:lnTo>
                  <a:lnTo>
                    <a:pt x="523" y="1383"/>
                  </a:lnTo>
                  <a:lnTo>
                    <a:pt x="523" y="1379"/>
                  </a:lnTo>
                  <a:lnTo>
                    <a:pt x="525" y="1377"/>
                  </a:lnTo>
                  <a:lnTo>
                    <a:pt x="525" y="1377"/>
                  </a:lnTo>
                  <a:lnTo>
                    <a:pt x="525" y="1377"/>
                  </a:lnTo>
                  <a:lnTo>
                    <a:pt x="527" y="1377"/>
                  </a:lnTo>
                  <a:lnTo>
                    <a:pt x="527" y="1375"/>
                  </a:lnTo>
                  <a:lnTo>
                    <a:pt x="529" y="1375"/>
                  </a:lnTo>
                  <a:lnTo>
                    <a:pt x="529" y="1375"/>
                  </a:lnTo>
                  <a:lnTo>
                    <a:pt x="529" y="1375"/>
                  </a:lnTo>
                  <a:lnTo>
                    <a:pt x="531" y="1375"/>
                  </a:lnTo>
                  <a:lnTo>
                    <a:pt x="531" y="1373"/>
                  </a:lnTo>
                  <a:lnTo>
                    <a:pt x="531" y="1371"/>
                  </a:lnTo>
                  <a:lnTo>
                    <a:pt x="531" y="1369"/>
                  </a:lnTo>
                  <a:lnTo>
                    <a:pt x="531" y="1369"/>
                  </a:lnTo>
                  <a:lnTo>
                    <a:pt x="531" y="1367"/>
                  </a:lnTo>
                  <a:lnTo>
                    <a:pt x="529" y="1367"/>
                  </a:lnTo>
                  <a:lnTo>
                    <a:pt x="529" y="1365"/>
                  </a:lnTo>
                  <a:lnTo>
                    <a:pt x="529" y="1365"/>
                  </a:lnTo>
                  <a:lnTo>
                    <a:pt x="529" y="1363"/>
                  </a:lnTo>
                  <a:lnTo>
                    <a:pt x="527" y="1363"/>
                  </a:lnTo>
                  <a:lnTo>
                    <a:pt x="527" y="1361"/>
                  </a:lnTo>
                  <a:lnTo>
                    <a:pt x="527" y="1361"/>
                  </a:lnTo>
                  <a:lnTo>
                    <a:pt x="527" y="1359"/>
                  </a:lnTo>
                  <a:lnTo>
                    <a:pt x="525" y="1359"/>
                  </a:lnTo>
                  <a:lnTo>
                    <a:pt x="525" y="1357"/>
                  </a:lnTo>
                  <a:lnTo>
                    <a:pt x="523" y="1357"/>
                  </a:lnTo>
                  <a:lnTo>
                    <a:pt x="521" y="1355"/>
                  </a:lnTo>
                  <a:lnTo>
                    <a:pt x="521" y="1355"/>
                  </a:lnTo>
                  <a:lnTo>
                    <a:pt x="519" y="1353"/>
                  </a:lnTo>
                  <a:lnTo>
                    <a:pt x="519" y="1351"/>
                  </a:lnTo>
                  <a:lnTo>
                    <a:pt x="521" y="1349"/>
                  </a:lnTo>
                  <a:lnTo>
                    <a:pt x="521" y="1349"/>
                  </a:lnTo>
                  <a:lnTo>
                    <a:pt x="521" y="1345"/>
                  </a:lnTo>
                  <a:lnTo>
                    <a:pt x="521" y="1345"/>
                  </a:lnTo>
                  <a:lnTo>
                    <a:pt x="521" y="1345"/>
                  </a:lnTo>
                  <a:lnTo>
                    <a:pt x="521" y="1341"/>
                  </a:lnTo>
                  <a:lnTo>
                    <a:pt x="519" y="1339"/>
                  </a:lnTo>
                  <a:lnTo>
                    <a:pt x="519" y="1335"/>
                  </a:lnTo>
                  <a:lnTo>
                    <a:pt x="519" y="1335"/>
                  </a:lnTo>
                  <a:lnTo>
                    <a:pt x="523" y="1335"/>
                  </a:lnTo>
                  <a:lnTo>
                    <a:pt x="523" y="1333"/>
                  </a:lnTo>
                  <a:lnTo>
                    <a:pt x="525" y="1333"/>
                  </a:lnTo>
                  <a:lnTo>
                    <a:pt x="525" y="1335"/>
                  </a:lnTo>
                  <a:lnTo>
                    <a:pt x="525" y="1337"/>
                  </a:lnTo>
                  <a:lnTo>
                    <a:pt x="527" y="1337"/>
                  </a:lnTo>
                  <a:lnTo>
                    <a:pt x="527" y="1337"/>
                  </a:lnTo>
                  <a:lnTo>
                    <a:pt x="529" y="1337"/>
                  </a:lnTo>
                  <a:lnTo>
                    <a:pt x="529" y="1339"/>
                  </a:lnTo>
                  <a:lnTo>
                    <a:pt x="531" y="1339"/>
                  </a:lnTo>
                  <a:lnTo>
                    <a:pt x="531" y="1339"/>
                  </a:lnTo>
                  <a:lnTo>
                    <a:pt x="533" y="1339"/>
                  </a:lnTo>
                  <a:lnTo>
                    <a:pt x="533" y="1341"/>
                  </a:lnTo>
                  <a:lnTo>
                    <a:pt x="535" y="1341"/>
                  </a:lnTo>
                  <a:lnTo>
                    <a:pt x="535" y="1341"/>
                  </a:lnTo>
                  <a:lnTo>
                    <a:pt x="537" y="1341"/>
                  </a:lnTo>
                  <a:lnTo>
                    <a:pt x="537" y="1341"/>
                  </a:lnTo>
                  <a:lnTo>
                    <a:pt x="543" y="1341"/>
                  </a:lnTo>
                  <a:lnTo>
                    <a:pt x="543" y="1339"/>
                  </a:lnTo>
                  <a:lnTo>
                    <a:pt x="545" y="1339"/>
                  </a:lnTo>
                  <a:lnTo>
                    <a:pt x="545" y="1337"/>
                  </a:lnTo>
                  <a:lnTo>
                    <a:pt x="547" y="1337"/>
                  </a:lnTo>
                  <a:lnTo>
                    <a:pt x="547" y="1337"/>
                  </a:lnTo>
                  <a:lnTo>
                    <a:pt x="547" y="1337"/>
                  </a:lnTo>
                  <a:lnTo>
                    <a:pt x="551" y="1337"/>
                  </a:lnTo>
                  <a:lnTo>
                    <a:pt x="551" y="1339"/>
                  </a:lnTo>
                  <a:lnTo>
                    <a:pt x="551" y="1339"/>
                  </a:lnTo>
                  <a:lnTo>
                    <a:pt x="551" y="1341"/>
                  </a:lnTo>
                  <a:lnTo>
                    <a:pt x="553" y="1341"/>
                  </a:lnTo>
                  <a:lnTo>
                    <a:pt x="553" y="1343"/>
                  </a:lnTo>
                  <a:lnTo>
                    <a:pt x="555" y="1343"/>
                  </a:lnTo>
                  <a:lnTo>
                    <a:pt x="555" y="1343"/>
                  </a:lnTo>
                  <a:lnTo>
                    <a:pt x="555" y="1345"/>
                  </a:lnTo>
                  <a:lnTo>
                    <a:pt x="557" y="1347"/>
                  </a:lnTo>
                  <a:lnTo>
                    <a:pt x="557" y="1347"/>
                  </a:lnTo>
                  <a:lnTo>
                    <a:pt x="557" y="1347"/>
                  </a:lnTo>
                  <a:lnTo>
                    <a:pt x="557" y="1349"/>
                  </a:lnTo>
                  <a:lnTo>
                    <a:pt x="559" y="1349"/>
                  </a:lnTo>
                  <a:lnTo>
                    <a:pt x="559" y="1349"/>
                  </a:lnTo>
                  <a:lnTo>
                    <a:pt x="561" y="1349"/>
                  </a:lnTo>
                  <a:lnTo>
                    <a:pt x="561" y="1351"/>
                  </a:lnTo>
                  <a:lnTo>
                    <a:pt x="561" y="1351"/>
                  </a:lnTo>
                  <a:lnTo>
                    <a:pt x="561" y="1351"/>
                  </a:lnTo>
                  <a:lnTo>
                    <a:pt x="562" y="1351"/>
                  </a:lnTo>
                  <a:lnTo>
                    <a:pt x="562" y="1353"/>
                  </a:lnTo>
                  <a:lnTo>
                    <a:pt x="562" y="1353"/>
                  </a:lnTo>
                  <a:lnTo>
                    <a:pt x="562" y="1353"/>
                  </a:lnTo>
                  <a:lnTo>
                    <a:pt x="564" y="1353"/>
                  </a:lnTo>
                  <a:lnTo>
                    <a:pt x="562" y="1355"/>
                  </a:lnTo>
                  <a:lnTo>
                    <a:pt x="566" y="1355"/>
                  </a:lnTo>
                  <a:lnTo>
                    <a:pt x="568" y="1355"/>
                  </a:lnTo>
                  <a:lnTo>
                    <a:pt x="568" y="1357"/>
                  </a:lnTo>
                  <a:lnTo>
                    <a:pt x="568" y="1357"/>
                  </a:lnTo>
                  <a:lnTo>
                    <a:pt x="570" y="1357"/>
                  </a:lnTo>
                  <a:lnTo>
                    <a:pt x="570" y="1357"/>
                  </a:lnTo>
                  <a:lnTo>
                    <a:pt x="570" y="1361"/>
                  </a:lnTo>
                  <a:lnTo>
                    <a:pt x="572" y="1361"/>
                  </a:lnTo>
                  <a:lnTo>
                    <a:pt x="572" y="1361"/>
                  </a:lnTo>
                  <a:lnTo>
                    <a:pt x="570" y="1361"/>
                  </a:lnTo>
                  <a:lnTo>
                    <a:pt x="572" y="1361"/>
                  </a:lnTo>
                  <a:lnTo>
                    <a:pt x="572" y="1363"/>
                  </a:lnTo>
                  <a:lnTo>
                    <a:pt x="572" y="1361"/>
                  </a:lnTo>
                  <a:lnTo>
                    <a:pt x="572" y="1361"/>
                  </a:lnTo>
                  <a:lnTo>
                    <a:pt x="572" y="1361"/>
                  </a:lnTo>
                  <a:lnTo>
                    <a:pt x="574" y="1361"/>
                  </a:lnTo>
                  <a:lnTo>
                    <a:pt x="574" y="1361"/>
                  </a:lnTo>
                  <a:lnTo>
                    <a:pt x="574" y="1363"/>
                  </a:lnTo>
                  <a:lnTo>
                    <a:pt x="576" y="1363"/>
                  </a:lnTo>
                  <a:lnTo>
                    <a:pt x="576" y="1365"/>
                  </a:lnTo>
                  <a:lnTo>
                    <a:pt x="578" y="1365"/>
                  </a:lnTo>
                  <a:lnTo>
                    <a:pt x="578" y="1365"/>
                  </a:lnTo>
                  <a:lnTo>
                    <a:pt x="580" y="1365"/>
                  </a:lnTo>
                  <a:lnTo>
                    <a:pt x="580" y="1367"/>
                  </a:lnTo>
                  <a:lnTo>
                    <a:pt x="582" y="1367"/>
                  </a:lnTo>
                  <a:lnTo>
                    <a:pt x="582" y="1369"/>
                  </a:lnTo>
                  <a:lnTo>
                    <a:pt x="582" y="1369"/>
                  </a:lnTo>
                  <a:lnTo>
                    <a:pt x="582" y="1369"/>
                  </a:lnTo>
                  <a:lnTo>
                    <a:pt x="584" y="1369"/>
                  </a:lnTo>
                  <a:lnTo>
                    <a:pt x="586" y="1371"/>
                  </a:lnTo>
                  <a:lnTo>
                    <a:pt x="586" y="1373"/>
                  </a:lnTo>
                  <a:lnTo>
                    <a:pt x="586" y="1373"/>
                  </a:lnTo>
                  <a:lnTo>
                    <a:pt x="586" y="1373"/>
                  </a:lnTo>
                  <a:lnTo>
                    <a:pt x="588" y="1373"/>
                  </a:lnTo>
                  <a:lnTo>
                    <a:pt x="588" y="1373"/>
                  </a:lnTo>
                  <a:lnTo>
                    <a:pt x="590" y="1373"/>
                  </a:lnTo>
                  <a:lnTo>
                    <a:pt x="590" y="1371"/>
                  </a:lnTo>
                  <a:lnTo>
                    <a:pt x="592" y="1371"/>
                  </a:lnTo>
                  <a:lnTo>
                    <a:pt x="594" y="1369"/>
                  </a:lnTo>
                  <a:lnTo>
                    <a:pt x="594" y="1369"/>
                  </a:lnTo>
                  <a:lnTo>
                    <a:pt x="594" y="1367"/>
                  </a:lnTo>
                  <a:lnTo>
                    <a:pt x="596" y="1367"/>
                  </a:lnTo>
                  <a:lnTo>
                    <a:pt x="596" y="1367"/>
                  </a:lnTo>
                  <a:lnTo>
                    <a:pt x="598" y="1367"/>
                  </a:lnTo>
                  <a:lnTo>
                    <a:pt x="598" y="1365"/>
                  </a:lnTo>
                  <a:lnTo>
                    <a:pt x="600" y="1365"/>
                  </a:lnTo>
                  <a:lnTo>
                    <a:pt x="600" y="1365"/>
                  </a:lnTo>
                  <a:lnTo>
                    <a:pt x="600" y="1365"/>
                  </a:lnTo>
                  <a:lnTo>
                    <a:pt x="600" y="1363"/>
                  </a:lnTo>
                  <a:lnTo>
                    <a:pt x="600" y="1365"/>
                  </a:lnTo>
                  <a:lnTo>
                    <a:pt x="602" y="1365"/>
                  </a:lnTo>
                  <a:lnTo>
                    <a:pt x="602" y="1365"/>
                  </a:lnTo>
                  <a:lnTo>
                    <a:pt x="602" y="1365"/>
                  </a:lnTo>
                  <a:lnTo>
                    <a:pt x="602" y="1365"/>
                  </a:lnTo>
                  <a:lnTo>
                    <a:pt x="604" y="1365"/>
                  </a:lnTo>
                  <a:lnTo>
                    <a:pt x="604" y="1365"/>
                  </a:lnTo>
                  <a:lnTo>
                    <a:pt x="606" y="1365"/>
                  </a:lnTo>
                  <a:lnTo>
                    <a:pt x="606" y="1367"/>
                  </a:lnTo>
                  <a:lnTo>
                    <a:pt x="606" y="1367"/>
                  </a:lnTo>
                  <a:lnTo>
                    <a:pt x="606" y="1367"/>
                  </a:lnTo>
                  <a:lnTo>
                    <a:pt x="608" y="1367"/>
                  </a:lnTo>
                  <a:lnTo>
                    <a:pt x="608" y="1367"/>
                  </a:lnTo>
                  <a:lnTo>
                    <a:pt x="610" y="1367"/>
                  </a:lnTo>
                  <a:lnTo>
                    <a:pt x="610" y="1365"/>
                  </a:lnTo>
                  <a:lnTo>
                    <a:pt x="610" y="1367"/>
                  </a:lnTo>
                  <a:lnTo>
                    <a:pt x="614" y="1367"/>
                  </a:lnTo>
                  <a:lnTo>
                    <a:pt x="614" y="1367"/>
                  </a:lnTo>
                  <a:lnTo>
                    <a:pt x="616" y="1367"/>
                  </a:lnTo>
                  <a:lnTo>
                    <a:pt x="616" y="1369"/>
                  </a:lnTo>
                  <a:lnTo>
                    <a:pt x="616" y="1369"/>
                  </a:lnTo>
                  <a:lnTo>
                    <a:pt x="618" y="1369"/>
                  </a:lnTo>
                  <a:lnTo>
                    <a:pt x="620" y="1369"/>
                  </a:lnTo>
                  <a:lnTo>
                    <a:pt x="624" y="1373"/>
                  </a:lnTo>
                  <a:lnTo>
                    <a:pt x="624" y="1373"/>
                  </a:lnTo>
                  <a:lnTo>
                    <a:pt x="626" y="1373"/>
                  </a:lnTo>
                  <a:lnTo>
                    <a:pt x="626" y="1371"/>
                  </a:lnTo>
                  <a:lnTo>
                    <a:pt x="634" y="1371"/>
                  </a:lnTo>
                  <a:lnTo>
                    <a:pt x="634" y="1371"/>
                  </a:lnTo>
                  <a:lnTo>
                    <a:pt x="634" y="1371"/>
                  </a:lnTo>
                  <a:lnTo>
                    <a:pt x="634" y="1369"/>
                  </a:lnTo>
                  <a:lnTo>
                    <a:pt x="636" y="1369"/>
                  </a:lnTo>
                  <a:lnTo>
                    <a:pt x="636" y="1367"/>
                  </a:lnTo>
                  <a:lnTo>
                    <a:pt x="636" y="1367"/>
                  </a:lnTo>
                  <a:lnTo>
                    <a:pt x="636" y="1367"/>
                  </a:lnTo>
                  <a:lnTo>
                    <a:pt x="638" y="1367"/>
                  </a:lnTo>
                  <a:lnTo>
                    <a:pt x="638" y="1365"/>
                  </a:lnTo>
                  <a:lnTo>
                    <a:pt x="638" y="1365"/>
                  </a:lnTo>
                  <a:lnTo>
                    <a:pt x="638" y="1363"/>
                  </a:lnTo>
                  <a:lnTo>
                    <a:pt x="636" y="1363"/>
                  </a:lnTo>
                  <a:lnTo>
                    <a:pt x="636" y="1361"/>
                  </a:lnTo>
                  <a:lnTo>
                    <a:pt x="634" y="1361"/>
                  </a:lnTo>
                  <a:lnTo>
                    <a:pt x="634" y="1359"/>
                  </a:lnTo>
                  <a:lnTo>
                    <a:pt x="632" y="1359"/>
                  </a:lnTo>
                  <a:lnTo>
                    <a:pt x="632" y="1357"/>
                  </a:lnTo>
                  <a:lnTo>
                    <a:pt x="630" y="1357"/>
                  </a:lnTo>
                  <a:lnTo>
                    <a:pt x="630" y="1357"/>
                  </a:lnTo>
                  <a:lnTo>
                    <a:pt x="628" y="1357"/>
                  </a:lnTo>
                  <a:lnTo>
                    <a:pt x="628" y="1355"/>
                  </a:lnTo>
                  <a:lnTo>
                    <a:pt x="626" y="1355"/>
                  </a:lnTo>
                  <a:lnTo>
                    <a:pt x="626" y="1355"/>
                  </a:lnTo>
                  <a:lnTo>
                    <a:pt x="624" y="1355"/>
                  </a:lnTo>
                  <a:lnTo>
                    <a:pt x="624" y="1353"/>
                  </a:lnTo>
                  <a:lnTo>
                    <a:pt x="624" y="1353"/>
                  </a:lnTo>
                  <a:lnTo>
                    <a:pt x="622" y="1353"/>
                  </a:lnTo>
                  <a:lnTo>
                    <a:pt x="622" y="1351"/>
                  </a:lnTo>
                  <a:lnTo>
                    <a:pt x="620" y="1351"/>
                  </a:lnTo>
                  <a:lnTo>
                    <a:pt x="620" y="1347"/>
                  </a:lnTo>
                  <a:lnTo>
                    <a:pt x="620" y="1347"/>
                  </a:lnTo>
                  <a:lnTo>
                    <a:pt x="620" y="1345"/>
                  </a:lnTo>
                  <a:lnTo>
                    <a:pt x="618" y="1343"/>
                  </a:lnTo>
                  <a:lnTo>
                    <a:pt x="618" y="1343"/>
                  </a:lnTo>
                  <a:lnTo>
                    <a:pt x="616" y="1343"/>
                  </a:lnTo>
                  <a:lnTo>
                    <a:pt x="616" y="1341"/>
                  </a:lnTo>
                  <a:lnTo>
                    <a:pt x="616" y="1341"/>
                  </a:lnTo>
                  <a:lnTo>
                    <a:pt x="616" y="1339"/>
                  </a:lnTo>
                  <a:lnTo>
                    <a:pt x="614" y="1339"/>
                  </a:lnTo>
                  <a:lnTo>
                    <a:pt x="614" y="1335"/>
                  </a:lnTo>
                  <a:lnTo>
                    <a:pt x="614" y="1335"/>
                  </a:lnTo>
                  <a:lnTo>
                    <a:pt x="614" y="1331"/>
                  </a:lnTo>
                  <a:lnTo>
                    <a:pt x="616" y="1331"/>
                  </a:lnTo>
                  <a:lnTo>
                    <a:pt x="616" y="1327"/>
                  </a:lnTo>
                  <a:lnTo>
                    <a:pt x="618" y="1327"/>
                  </a:lnTo>
                  <a:lnTo>
                    <a:pt x="618" y="1323"/>
                  </a:lnTo>
                  <a:lnTo>
                    <a:pt x="620" y="1323"/>
                  </a:lnTo>
                  <a:lnTo>
                    <a:pt x="620" y="1321"/>
                  </a:lnTo>
                  <a:lnTo>
                    <a:pt x="624" y="1321"/>
                  </a:lnTo>
                  <a:lnTo>
                    <a:pt x="624" y="1319"/>
                  </a:lnTo>
                  <a:lnTo>
                    <a:pt x="624" y="1319"/>
                  </a:lnTo>
                  <a:lnTo>
                    <a:pt x="624" y="1317"/>
                  </a:lnTo>
                  <a:lnTo>
                    <a:pt x="626" y="1317"/>
                  </a:lnTo>
                  <a:lnTo>
                    <a:pt x="626" y="1315"/>
                  </a:lnTo>
                  <a:lnTo>
                    <a:pt x="626" y="1315"/>
                  </a:lnTo>
                  <a:lnTo>
                    <a:pt x="626" y="1315"/>
                  </a:lnTo>
                  <a:lnTo>
                    <a:pt x="628" y="1315"/>
                  </a:lnTo>
                  <a:lnTo>
                    <a:pt x="628" y="1313"/>
                  </a:lnTo>
                  <a:lnTo>
                    <a:pt x="626" y="1313"/>
                  </a:lnTo>
                  <a:lnTo>
                    <a:pt x="626" y="1311"/>
                  </a:lnTo>
                  <a:lnTo>
                    <a:pt x="626" y="1309"/>
                  </a:lnTo>
                  <a:lnTo>
                    <a:pt x="624" y="1309"/>
                  </a:lnTo>
                  <a:lnTo>
                    <a:pt x="622" y="1309"/>
                  </a:lnTo>
                  <a:lnTo>
                    <a:pt x="622" y="1307"/>
                  </a:lnTo>
                  <a:lnTo>
                    <a:pt x="622" y="1307"/>
                  </a:lnTo>
                  <a:lnTo>
                    <a:pt x="622" y="1305"/>
                  </a:lnTo>
                  <a:lnTo>
                    <a:pt x="620" y="1305"/>
                  </a:lnTo>
                  <a:lnTo>
                    <a:pt x="620" y="1305"/>
                  </a:lnTo>
                  <a:lnTo>
                    <a:pt x="618" y="1305"/>
                  </a:lnTo>
                  <a:lnTo>
                    <a:pt x="618" y="1305"/>
                  </a:lnTo>
                  <a:lnTo>
                    <a:pt x="618" y="1305"/>
                  </a:lnTo>
                  <a:lnTo>
                    <a:pt x="616" y="1307"/>
                  </a:lnTo>
                  <a:lnTo>
                    <a:pt x="616" y="1307"/>
                  </a:lnTo>
                  <a:lnTo>
                    <a:pt x="616" y="1307"/>
                  </a:lnTo>
                  <a:lnTo>
                    <a:pt x="614" y="1307"/>
                  </a:lnTo>
                  <a:lnTo>
                    <a:pt x="614" y="1305"/>
                  </a:lnTo>
                  <a:lnTo>
                    <a:pt x="612" y="1305"/>
                  </a:lnTo>
                  <a:lnTo>
                    <a:pt x="612" y="1305"/>
                  </a:lnTo>
                  <a:lnTo>
                    <a:pt x="610" y="1305"/>
                  </a:lnTo>
                  <a:lnTo>
                    <a:pt x="610" y="1304"/>
                  </a:lnTo>
                  <a:lnTo>
                    <a:pt x="610" y="1304"/>
                  </a:lnTo>
                  <a:lnTo>
                    <a:pt x="610" y="1302"/>
                  </a:lnTo>
                  <a:lnTo>
                    <a:pt x="608" y="1302"/>
                  </a:lnTo>
                  <a:lnTo>
                    <a:pt x="606" y="1302"/>
                  </a:lnTo>
                  <a:lnTo>
                    <a:pt x="604" y="1302"/>
                  </a:lnTo>
                  <a:lnTo>
                    <a:pt x="604" y="1300"/>
                  </a:lnTo>
                  <a:lnTo>
                    <a:pt x="604" y="1300"/>
                  </a:lnTo>
                  <a:lnTo>
                    <a:pt x="604" y="1298"/>
                  </a:lnTo>
                  <a:lnTo>
                    <a:pt x="602" y="1298"/>
                  </a:lnTo>
                  <a:lnTo>
                    <a:pt x="602" y="1296"/>
                  </a:lnTo>
                  <a:lnTo>
                    <a:pt x="602" y="1296"/>
                  </a:lnTo>
                  <a:lnTo>
                    <a:pt x="602" y="1294"/>
                  </a:lnTo>
                  <a:lnTo>
                    <a:pt x="600" y="1294"/>
                  </a:lnTo>
                  <a:lnTo>
                    <a:pt x="600" y="1290"/>
                  </a:lnTo>
                  <a:lnTo>
                    <a:pt x="604" y="1290"/>
                  </a:lnTo>
                  <a:lnTo>
                    <a:pt x="604" y="1288"/>
                  </a:lnTo>
                  <a:lnTo>
                    <a:pt x="602" y="1288"/>
                  </a:lnTo>
                  <a:lnTo>
                    <a:pt x="604" y="1286"/>
                  </a:lnTo>
                  <a:lnTo>
                    <a:pt x="604" y="1286"/>
                  </a:lnTo>
                  <a:lnTo>
                    <a:pt x="604" y="1286"/>
                  </a:lnTo>
                  <a:lnTo>
                    <a:pt x="604" y="1284"/>
                  </a:lnTo>
                  <a:lnTo>
                    <a:pt x="604" y="1284"/>
                  </a:lnTo>
                  <a:lnTo>
                    <a:pt x="606" y="1284"/>
                  </a:lnTo>
                  <a:lnTo>
                    <a:pt x="606" y="1282"/>
                  </a:lnTo>
                  <a:lnTo>
                    <a:pt x="604" y="1282"/>
                  </a:lnTo>
                  <a:lnTo>
                    <a:pt x="604" y="1280"/>
                  </a:lnTo>
                  <a:lnTo>
                    <a:pt x="606" y="1280"/>
                  </a:lnTo>
                  <a:lnTo>
                    <a:pt x="606" y="1278"/>
                  </a:lnTo>
                  <a:lnTo>
                    <a:pt x="608" y="1276"/>
                  </a:lnTo>
                  <a:lnTo>
                    <a:pt x="608" y="1276"/>
                  </a:lnTo>
                  <a:lnTo>
                    <a:pt x="610" y="1276"/>
                  </a:lnTo>
                  <a:lnTo>
                    <a:pt x="610" y="1274"/>
                  </a:lnTo>
                  <a:lnTo>
                    <a:pt x="610" y="1274"/>
                  </a:lnTo>
                  <a:lnTo>
                    <a:pt x="612" y="1276"/>
                  </a:lnTo>
                  <a:lnTo>
                    <a:pt x="612" y="1276"/>
                  </a:lnTo>
                  <a:lnTo>
                    <a:pt x="612" y="1276"/>
                  </a:lnTo>
                  <a:lnTo>
                    <a:pt x="612" y="1278"/>
                  </a:lnTo>
                  <a:lnTo>
                    <a:pt x="614" y="1278"/>
                  </a:lnTo>
                  <a:lnTo>
                    <a:pt x="612" y="1278"/>
                  </a:lnTo>
                  <a:lnTo>
                    <a:pt x="612" y="1280"/>
                  </a:lnTo>
                  <a:lnTo>
                    <a:pt x="614" y="1280"/>
                  </a:lnTo>
                  <a:lnTo>
                    <a:pt x="614" y="1280"/>
                  </a:lnTo>
                  <a:lnTo>
                    <a:pt x="614" y="1280"/>
                  </a:lnTo>
                  <a:lnTo>
                    <a:pt x="618" y="1280"/>
                  </a:lnTo>
                  <a:lnTo>
                    <a:pt x="618" y="1280"/>
                  </a:lnTo>
                  <a:lnTo>
                    <a:pt x="618" y="1280"/>
                  </a:lnTo>
                  <a:lnTo>
                    <a:pt x="618" y="1280"/>
                  </a:lnTo>
                  <a:lnTo>
                    <a:pt x="626" y="1280"/>
                  </a:lnTo>
                  <a:lnTo>
                    <a:pt x="626" y="1280"/>
                  </a:lnTo>
                  <a:lnTo>
                    <a:pt x="626" y="1278"/>
                  </a:lnTo>
                  <a:lnTo>
                    <a:pt x="626" y="1278"/>
                  </a:lnTo>
                  <a:lnTo>
                    <a:pt x="626" y="1278"/>
                  </a:lnTo>
                  <a:lnTo>
                    <a:pt x="626" y="1276"/>
                  </a:lnTo>
                  <a:lnTo>
                    <a:pt x="628" y="1276"/>
                  </a:lnTo>
                  <a:lnTo>
                    <a:pt x="628" y="1274"/>
                  </a:lnTo>
                  <a:lnTo>
                    <a:pt x="628" y="1274"/>
                  </a:lnTo>
                  <a:lnTo>
                    <a:pt x="628" y="1268"/>
                  </a:lnTo>
                  <a:lnTo>
                    <a:pt x="628" y="1266"/>
                  </a:lnTo>
                  <a:lnTo>
                    <a:pt x="628" y="1266"/>
                  </a:lnTo>
                  <a:lnTo>
                    <a:pt x="628" y="1266"/>
                  </a:lnTo>
                  <a:lnTo>
                    <a:pt x="628" y="1264"/>
                  </a:lnTo>
                  <a:lnTo>
                    <a:pt x="626" y="1262"/>
                  </a:lnTo>
                  <a:lnTo>
                    <a:pt x="626" y="1260"/>
                  </a:lnTo>
                  <a:lnTo>
                    <a:pt x="626" y="1260"/>
                  </a:lnTo>
                  <a:lnTo>
                    <a:pt x="628" y="1258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2"/>
                  </a:lnTo>
                  <a:lnTo>
                    <a:pt x="628" y="1252"/>
                  </a:lnTo>
                  <a:lnTo>
                    <a:pt x="628" y="1250"/>
                  </a:lnTo>
                  <a:lnTo>
                    <a:pt x="630" y="1250"/>
                  </a:lnTo>
                  <a:lnTo>
                    <a:pt x="630" y="1250"/>
                  </a:lnTo>
                  <a:lnTo>
                    <a:pt x="632" y="1250"/>
                  </a:lnTo>
                  <a:lnTo>
                    <a:pt x="632" y="1248"/>
                  </a:lnTo>
                  <a:lnTo>
                    <a:pt x="632" y="1248"/>
                  </a:lnTo>
                  <a:lnTo>
                    <a:pt x="632" y="1246"/>
                  </a:lnTo>
                  <a:lnTo>
                    <a:pt x="634" y="1246"/>
                  </a:lnTo>
                  <a:lnTo>
                    <a:pt x="632" y="1246"/>
                  </a:lnTo>
                  <a:lnTo>
                    <a:pt x="634" y="1246"/>
                  </a:lnTo>
                  <a:lnTo>
                    <a:pt x="634" y="1244"/>
                  </a:lnTo>
                  <a:lnTo>
                    <a:pt x="634" y="1244"/>
                  </a:lnTo>
                  <a:lnTo>
                    <a:pt x="634" y="1242"/>
                  </a:lnTo>
                  <a:lnTo>
                    <a:pt x="636" y="1242"/>
                  </a:lnTo>
                  <a:lnTo>
                    <a:pt x="636" y="1238"/>
                  </a:lnTo>
                  <a:lnTo>
                    <a:pt x="636" y="1236"/>
                  </a:lnTo>
                  <a:lnTo>
                    <a:pt x="636" y="1236"/>
                  </a:lnTo>
                  <a:lnTo>
                    <a:pt x="638" y="1236"/>
                  </a:lnTo>
                  <a:lnTo>
                    <a:pt x="640" y="1234"/>
                  </a:lnTo>
                  <a:lnTo>
                    <a:pt x="644" y="1234"/>
                  </a:lnTo>
                  <a:lnTo>
                    <a:pt x="644" y="1236"/>
                  </a:lnTo>
                  <a:lnTo>
                    <a:pt x="648" y="1236"/>
                  </a:lnTo>
                  <a:lnTo>
                    <a:pt x="648" y="1236"/>
                  </a:lnTo>
                  <a:lnTo>
                    <a:pt x="648" y="1236"/>
                  </a:lnTo>
                  <a:lnTo>
                    <a:pt x="648" y="1236"/>
                  </a:lnTo>
                  <a:lnTo>
                    <a:pt x="650" y="1236"/>
                  </a:lnTo>
                  <a:lnTo>
                    <a:pt x="650" y="1234"/>
                  </a:lnTo>
                  <a:lnTo>
                    <a:pt x="650" y="1234"/>
                  </a:lnTo>
                  <a:lnTo>
                    <a:pt x="652" y="1234"/>
                  </a:lnTo>
                  <a:lnTo>
                    <a:pt x="652" y="1232"/>
                  </a:lnTo>
                  <a:lnTo>
                    <a:pt x="652" y="1232"/>
                  </a:lnTo>
                  <a:lnTo>
                    <a:pt x="652" y="1232"/>
                  </a:lnTo>
                  <a:lnTo>
                    <a:pt x="654" y="1232"/>
                  </a:lnTo>
                  <a:lnTo>
                    <a:pt x="654" y="1228"/>
                  </a:lnTo>
                  <a:lnTo>
                    <a:pt x="654" y="1226"/>
                  </a:lnTo>
                  <a:lnTo>
                    <a:pt x="654" y="1226"/>
                  </a:lnTo>
                  <a:lnTo>
                    <a:pt x="654" y="1224"/>
                  </a:lnTo>
                  <a:lnTo>
                    <a:pt x="652" y="1224"/>
                  </a:lnTo>
                  <a:lnTo>
                    <a:pt x="652" y="1222"/>
                  </a:lnTo>
                  <a:lnTo>
                    <a:pt x="652" y="1222"/>
                  </a:lnTo>
                  <a:lnTo>
                    <a:pt x="648" y="1222"/>
                  </a:lnTo>
                  <a:lnTo>
                    <a:pt x="648" y="1220"/>
                  </a:lnTo>
                  <a:lnTo>
                    <a:pt x="646" y="1220"/>
                  </a:lnTo>
                  <a:lnTo>
                    <a:pt x="646" y="1220"/>
                  </a:lnTo>
                  <a:lnTo>
                    <a:pt x="644" y="1220"/>
                  </a:lnTo>
                  <a:lnTo>
                    <a:pt x="644" y="1218"/>
                  </a:lnTo>
                  <a:lnTo>
                    <a:pt x="644" y="1218"/>
                  </a:lnTo>
                  <a:lnTo>
                    <a:pt x="644" y="1218"/>
                  </a:lnTo>
                  <a:lnTo>
                    <a:pt x="642" y="1218"/>
                  </a:lnTo>
                  <a:lnTo>
                    <a:pt x="642" y="1216"/>
                  </a:lnTo>
                  <a:lnTo>
                    <a:pt x="640" y="1216"/>
                  </a:lnTo>
                  <a:lnTo>
                    <a:pt x="640" y="1216"/>
                  </a:lnTo>
                  <a:lnTo>
                    <a:pt x="640" y="1216"/>
                  </a:lnTo>
                  <a:lnTo>
                    <a:pt x="640" y="1212"/>
                  </a:lnTo>
                  <a:lnTo>
                    <a:pt x="640" y="1212"/>
                  </a:lnTo>
                  <a:lnTo>
                    <a:pt x="640" y="1210"/>
                  </a:lnTo>
                  <a:lnTo>
                    <a:pt x="642" y="1210"/>
                  </a:lnTo>
                  <a:lnTo>
                    <a:pt x="642" y="1206"/>
                  </a:lnTo>
                  <a:lnTo>
                    <a:pt x="642" y="1206"/>
                  </a:lnTo>
                  <a:lnTo>
                    <a:pt x="642" y="1204"/>
                  </a:lnTo>
                  <a:lnTo>
                    <a:pt x="644" y="1204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38" y="1204"/>
                  </a:lnTo>
                  <a:lnTo>
                    <a:pt x="638" y="1202"/>
                  </a:lnTo>
                  <a:lnTo>
                    <a:pt x="636" y="1202"/>
                  </a:lnTo>
                  <a:lnTo>
                    <a:pt x="636" y="1202"/>
                  </a:lnTo>
                  <a:lnTo>
                    <a:pt x="634" y="1202"/>
                  </a:lnTo>
                  <a:lnTo>
                    <a:pt x="634" y="1200"/>
                  </a:lnTo>
                  <a:lnTo>
                    <a:pt x="632" y="1200"/>
                  </a:lnTo>
                  <a:lnTo>
                    <a:pt x="632" y="1197"/>
                  </a:lnTo>
                  <a:lnTo>
                    <a:pt x="634" y="1197"/>
                  </a:lnTo>
                  <a:lnTo>
                    <a:pt x="634" y="1191"/>
                  </a:lnTo>
                  <a:lnTo>
                    <a:pt x="632" y="1191"/>
                  </a:lnTo>
                  <a:lnTo>
                    <a:pt x="632" y="1191"/>
                  </a:lnTo>
                  <a:lnTo>
                    <a:pt x="632" y="1189"/>
                  </a:lnTo>
                  <a:lnTo>
                    <a:pt x="628" y="1189"/>
                  </a:lnTo>
                  <a:lnTo>
                    <a:pt x="628" y="1187"/>
                  </a:lnTo>
                  <a:lnTo>
                    <a:pt x="628" y="1187"/>
                  </a:lnTo>
                  <a:lnTo>
                    <a:pt x="626" y="1187"/>
                  </a:lnTo>
                  <a:lnTo>
                    <a:pt x="624" y="1187"/>
                  </a:lnTo>
                  <a:lnTo>
                    <a:pt x="624" y="1185"/>
                  </a:lnTo>
                  <a:lnTo>
                    <a:pt x="620" y="1185"/>
                  </a:lnTo>
                  <a:lnTo>
                    <a:pt x="620" y="1185"/>
                  </a:lnTo>
                  <a:lnTo>
                    <a:pt x="620" y="1185"/>
                  </a:lnTo>
                  <a:lnTo>
                    <a:pt x="620" y="1183"/>
                  </a:lnTo>
                  <a:lnTo>
                    <a:pt x="620" y="1181"/>
                  </a:lnTo>
                  <a:lnTo>
                    <a:pt x="618" y="1181"/>
                  </a:lnTo>
                  <a:lnTo>
                    <a:pt x="618" y="1181"/>
                  </a:lnTo>
                  <a:lnTo>
                    <a:pt x="616" y="1181"/>
                  </a:lnTo>
                  <a:lnTo>
                    <a:pt x="614" y="1179"/>
                  </a:lnTo>
                  <a:lnTo>
                    <a:pt x="610" y="1179"/>
                  </a:lnTo>
                  <a:lnTo>
                    <a:pt x="610" y="1177"/>
                  </a:lnTo>
                  <a:lnTo>
                    <a:pt x="608" y="1177"/>
                  </a:lnTo>
                  <a:lnTo>
                    <a:pt x="608" y="1177"/>
                  </a:lnTo>
                  <a:lnTo>
                    <a:pt x="606" y="1175"/>
                  </a:lnTo>
                  <a:lnTo>
                    <a:pt x="604" y="1175"/>
                  </a:lnTo>
                  <a:lnTo>
                    <a:pt x="604" y="1173"/>
                  </a:lnTo>
                  <a:lnTo>
                    <a:pt x="602" y="1173"/>
                  </a:lnTo>
                  <a:lnTo>
                    <a:pt x="602" y="1171"/>
                  </a:lnTo>
                  <a:lnTo>
                    <a:pt x="602" y="1171"/>
                  </a:lnTo>
                  <a:lnTo>
                    <a:pt x="602" y="1167"/>
                  </a:lnTo>
                  <a:lnTo>
                    <a:pt x="600" y="1167"/>
                  </a:lnTo>
                  <a:lnTo>
                    <a:pt x="600" y="1163"/>
                  </a:lnTo>
                  <a:lnTo>
                    <a:pt x="600" y="1163"/>
                  </a:lnTo>
                  <a:lnTo>
                    <a:pt x="600" y="1161"/>
                  </a:lnTo>
                  <a:lnTo>
                    <a:pt x="604" y="1161"/>
                  </a:lnTo>
                  <a:lnTo>
                    <a:pt x="604" y="1159"/>
                  </a:lnTo>
                  <a:lnTo>
                    <a:pt x="606" y="1159"/>
                  </a:lnTo>
                  <a:lnTo>
                    <a:pt x="606" y="1159"/>
                  </a:lnTo>
                  <a:lnTo>
                    <a:pt x="606" y="1157"/>
                  </a:lnTo>
                  <a:lnTo>
                    <a:pt x="608" y="1157"/>
                  </a:lnTo>
                  <a:lnTo>
                    <a:pt x="608" y="1157"/>
                  </a:lnTo>
                  <a:lnTo>
                    <a:pt x="610" y="1157"/>
                  </a:lnTo>
                  <a:lnTo>
                    <a:pt x="610" y="1155"/>
                  </a:lnTo>
                  <a:lnTo>
                    <a:pt x="612" y="1155"/>
                  </a:lnTo>
                  <a:lnTo>
                    <a:pt x="612" y="1153"/>
                  </a:lnTo>
                  <a:lnTo>
                    <a:pt x="610" y="1153"/>
                  </a:lnTo>
                  <a:lnTo>
                    <a:pt x="610" y="1153"/>
                  </a:lnTo>
                  <a:lnTo>
                    <a:pt x="610" y="1153"/>
                  </a:lnTo>
                  <a:lnTo>
                    <a:pt x="608" y="1151"/>
                  </a:lnTo>
                  <a:lnTo>
                    <a:pt x="606" y="1151"/>
                  </a:lnTo>
                  <a:lnTo>
                    <a:pt x="606" y="1151"/>
                  </a:lnTo>
                  <a:lnTo>
                    <a:pt x="604" y="1151"/>
                  </a:lnTo>
                  <a:lnTo>
                    <a:pt x="604" y="1149"/>
                  </a:lnTo>
                  <a:lnTo>
                    <a:pt x="604" y="1149"/>
                  </a:lnTo>
                  <a:lnTo>
                    <a:pt x="602" y="1147"/>
                  </a:lnTo>
                  <a:lnTo>
                    <a:pt x="602" y="1147"/>
                  </a:lnTo>
                  <a:lnTo>
                    <a:pt x="600" y="1145"/>
                  </a:lnTo>
                  <a:lnTo>
                    <a:pt x="600" y="1145"/>
                  </a:lnTo>
                  <a:lnTo>
                    <a:pt x="600" y="1145"/>
                  </a:lnTo>
                  <a:lnTo>
                    <a:pt x="600" y="1143"/>
                  </a:lnTo>
                  <a:lnTo>
                    <a:pt x="598" y="1141"/>
                  </a:lnTo>
                  <a:lnTo>
                    <a:pt x="600" y="1139"/>
                  </a:lnTo>
                  <a:lnTo>
                    <a:pt x="600" y="1137"/>
                  </a:lnTo>
                  <a:lnTo>
                    <a:pt x="600" y="1137"/>
                  </a:lnTo>
                  <a:lnTo>
                    <a:pt x="602" y="1137"/>
                  </a:lnTo>
                  <a:lnTo>
                    <a:pt x="602" y="1135"/>
                  </a:lnTo>
                  <a:lnTo>
                    <a:pt x="600" y="1135"/>
                  </a:lnTo>
                  <a:lnTo>
                    <a:pt x="596" y="1135"/>
                  </a:lnTo>
                  <a:lnTo>
                    <a:pt x="596" y="1133"/>
                  </a:lnTo>
                  <a:lnTo>
                    <a:pt x="592" y="1133"/>
                  </a:lnTo>
                  <a:lnTo>
                    <a:pt x="592" y="1133"/>
                  </a:lnTo>
                  <a:lnTo>
                    <a:pt x="588" y="1133"/>
                  </a:lnTo>
                  <a:lnTo>
                    <a:pt x="586" y="1131"/>
                  </a:lnTo>
                  <a:lnTo>
                    <a:pt x="582" y="1131"/>
                  </a:lnTo>
                  <a:lnTo>
                    <a:pt x="582" y="1131"/>
                  </a:lnTo>
                  <a:lnTo>
                    <a:pt x="580" y="1129"/>
                  </a:lnTo>
                  <a:lnTo>
                    <a:pt x="580" y="1129"/>
                  </a:lnTo>
                  <a:lnTo>
                    <a:pt x="578" y="1129"/>
                  </a:lnTo>
                  <a:lnTo>
                    <a:pt x="578" y="1127"/>
                  </a:lnTo>
                  <a:lnTo>
                    <a:pt x="578" y="1125"/>
                  </a:lnTo>
                  <a:lnTo>
                    <a:pt x="578" y="1125"/>
                  </a:lnTo>
                  <a:lnTo>
                    <a:pt x="576" y="1125"/>
                  </a:lnTo>
                  <a:lnTo>
                    <a:pt x="574" y="1125"/>
                  </a:lnTo>
                  <a:lnTo>
                    <a:pt x="574" y="1125"/>
                  </a:lnTo>
                  <a:lnTo>
                    <a:pt x="572" y="1125"/>
                  </a:lnTo>
                  <a:lnTo>
                    <a:pt x="572" y="1123"/>
                  </a:lnTo>
                  <a:lnTo>
                    <a:pt x="570" y="1123"/>
                  </a:lnTo>
                  <a:lnTo>
                    <a:pt x="570" y="1123"/>
                  </a:lnTo>
                  <a:lnTo>
                    <a:pt x="568" y="1123"/>
                  </a:lnTo>
                  <a:lnTo>
                    <a:pt x="568" y="1121"/>
                  </a:lnTo>
                  <a:lnTo>
                    <a:pt x="566" y="1121"/>
                  </a:lnTo>
                  <a:lnTo>
                    <a:pt x="566" y="1119"/>
                  </a:lnTo>
                  <a:lnTo>
                    <a:pt x="566" y="1119"/>
                  </a:lnTo>
                  <a:lnTo>
                    <a:pt x="566" y="1119"/>
                  </a:lnTo>
                  <a:lnTo>
                    <a:pt x="564" y="1119"/>
                  </a:lnTo>
                  <a:lnTo>
                    <a:pt x="564" y="1117"/>
                  </a:lnTo>
                  <a:lnTo>
                    <a:pt x="564" y="1117"/>
                  </a:lnTo>
                  <a:lnTo>
                    <a:pt x="564" y="1115"/>
                  </a:lnTo>
                  <a:lnTo>
                    <a:pt x="562" y="1115"/>
                  </a:lnTo>
                  <a:lnTo>
                    <a:pt x="562" y="1115"/>
                  </a:lnTo>
                  <a:lnTo>
                    <a:pt x="562" y="1113"/>
                  </a:lnTo>
                  <a:lnTo>
                    <a:pt x="562" y="1113"/>
                  </a:lnTo>
                  <a:lnTo>
                    <a:pt x="561" y="1113"/>
                  </a:lnTo>
                  <a:lnTo>
                    <a:pt x="561" y="1111"/>
                  </a:lnTo>
                  <a:lnTo>
                    <a:pt x="561" y="1111"/>
                  </a:lnTo>
                  <a:lnTo>
                    <a:pt x="561" y="1109"/>
                  </a:lnTo>
                  <a:lnTo>
                    <a:pt x="559" y="1109"/>
                  </a:lnTo>
                  <a:lnTo>
                    <a:pt x="559" y="1107"/>
                  </a:lnTo>
                  <a:lnTo>
                    <a:pt x="557" y="1107"/>
                  </a:lnTo>
                  <a:lnTo>
                    <a:pt x="557" y="1105"/>
                  </a:lnTo>
                  <a:lnTo>
                    <a:pt x="557" y="1105"/>
                  </a:lnTo>
                  <a:lnTo>
                    <a:pt x="555" y="1105"/>
                  </a:lnTo>
                  <a:lnTo>
                    <a:pt x="555" y="1103"/>
                  </a:lnTo>
                  <a:lnTo>
                    <a:pt x="555" y="1103"/>
                  </a:lnTo>
                  <a:lnTo>
                    <a:pt x="555" y="1103"/>
                  </a:lnTo>
                  <a:lnTo>
                    <a:pt x="553" y="1103"/>
                  </a:lnTo>
                  <a:lnTo>
                    <a:pt x="553" y="1101"/>
                  </a:lnTo>
                  <a:lnTo>
                    <a:pt x="553" y="1101"/>
                  </a:lnTo>
                  <a:lnTo>
                    <a:pt x="553" y="1099"/>
                  </a:lnTo>
                  <a:lnTo>
                    <a:pt x="553" y="1099"/>
                  </a:lnTo>
                  <a:lnTo>
                    <a:pt x="551" y="1099"/>
                  </a:lnTo>
                  <a:lnTo>
                    <a:pt x="551" y="1099"/>
                  </a:lnTo>
                  <a:lnTo>
                    <a:pt x="551" y="1099"/>
                  </a:lnTo>
                  <a:lnTo>
                    <a:pt x="551" y="1097"/>
                  </a:lnTo>
                  <a:lnTo>
                    <a:pt x="549" y="1097"/>
                  </a:lnTo>
                  <a:lnTo>
                    <a:pt x="549" y="1090"/>
                  </a:lnTo>
                  <a:lnTo>
                    <a:pt x="549" y="1090"/>
                  </a:lnTo>
                  <a:lnTo>
                    <a:pt x="549" y="1082"/>
                  </a:lnTo>
                  <a:lnTo>
                    <a:pt x="547" y="1082"/>
                  </a:lnTo>
                  <a:lnTo>
                    <a:pt x="547" y="1082"/>
                  </a:lnTo>
                  <a:lnTo>
                    <a:pt x="547" y="1082"/>
                  </a:lnTo>
                  <a:lnTo>
                    <a:pt x="547" y="1080"/>
                  </a:lnTo>
                  <a:lnTo>
                    <a:pt x="545" y="1080"/>
                  </a:lnTo>
                  <a:lnTo>
                    <a:pt x="545" y="1078"/>
                  </a:lnTo>
                  <a:lnTo>
                    <a:pt x="543" y="1078"/>
                  </a:lnTo>
                  <a:lnTo>
                    <a:pt x="545" y="1076"/>
                  </a:lnTo>
                  <a:lnTo>
                    <a:pt x="545" y="1074"/>
                  </a:lnTo>
                  <a:lnTo>
                    <a:pt x="545" y="1074"/>
                  </a:lnTo>
                  <a:lnTo>
                    <a:pt x="545" y="1068"/>
                  </a:lnTo>
                  <a:lnTo>
                    <a:pt x="547" y="1068"/>
                  </a:lnTo>
                  <a:lnTo>
                    <a:pt x="547" y="1066"/>
                  </a:lnTo>
                  <a:lnTo>
                    <a:pt x="547" y="1066"/>
                  </a:lnTo>
                  <a:lnTo>
                    <a:pt x="547" y="1064"/>
                  </a:lnTo>
                  <a:lnTo>
                    <a:pt x="547" y="1064"/>
                  </a:lnTo>
                  <a:lnTo>
                    <a:pt x="547" y="1060"/>
                  </a:lnTo>
                  <a:lnTo>
                    <a:pt x="547" y="1060"/>
                  </a:lnTo>
                  <a:lnTo>
                    <a:pt x="547" y="1054"/>
                  </a:lnTo>
                  <a:lnTo>
                    <a:pt x="549" y="1054"/>
                  </a:lnTo>
                  <a:lnTo>
                    <a:pt x="549" y="1048"/>
                  </a:lnTo>
                  <a:lnTo>
                    <a:pt x="547" y="1048"/>
                  </a:lnTo>
                  <a:lnTo>
                    <a:pt x="547" y="1046"/>
                  </a:lnTo>
                  <a:lnTo>
                    <a:pt x="547" y="1046"/>
                  </a:lnTo>
                  <a:lnTo>
                    <a:pt x="547" y="1046"/>
                  </a:lnTo>
                  <a:lnTo>
                    <a:pt x="547" y="1044"/>
                  </a:lnTo>
                  <a:lnTo>
                    <a:pt x="549" y="1044"/>
                  </a:lnTo>
                  <a:lnTo>
                    <a:pt x="551" y="1044"/>
                  </a:lnTo>
                  <a:lnTo>
                    <a:pt x="553" y="1044"/>
                  </a:lnTo>
                  <a:lnTo>
                    <a:pt x="553" y="1042"/>
                  </a:lnTo>
                  <a:lnTo>
                    <a:pt x="553" y="1044"/>
                  </a:lnTo>
                  <a:lnTo>
                    <a:pt x="555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7" y="1042"/>
                  </a:lnTo>
                  <a:lnTo>
                    <a:pt x="559" y="1042"/>
                  </a:lnTo>
                  <a:lnTo>
                    <a:pt x="559" y="1038"/>
                  </a:lnTo>
                  <a:lnTo>
                    <a:pt x="557" y="1038"/>
                  </a:lnTo>
                  <a:lnTo>
                    <a:pt x="557" y="1036"/>
                  </a:lnTo>
                  <a:lnTo>
                    <a:pt x="559" y="1034"/>
                  </a:lnTo>
                  <a:lnTo>
                    <a:pt x="559" y="1034"/>
                  </a:lnTo>
                  <a:lnTo>
                    <a:pt x="559" y="1034"/>
                  </a:lnTo>
                  <a:lnTo>
                    <a:pt x="561" y="1034"/>
                  </a:lnTo>
                  <a:lnTo>
                    <a:pt x="561" y="1032"/>
                  </a:lnTo>
                  <a:lnTo>
                    <a:pt x="562" y="1032"/>
                  </a:lnTo>
                  <a:lnTo>
                    <a:pt x="562" y="1030"/>
                  </a:lnTo>
                  <a:lnTo>
                    <a:pt x="562" y="1032"/>
                  </a:lnTo>
                  <a:lnTo>
                    <a:pt x="561" y="1032"/>
                  </a:lnTo>
                  <a:lnTo>
                    <a:pt x="561" y="1030"/>
                  </a:lnTo>
                  <a:lnTo>
                    <a:pt x="559" y="1030"/>
                  </a:lnTo>
                  <a:lnTo>
                    <a:pt x="559" y="1030"/>
                  </a:lnTo>
                  <a:lnTo>
                    <a:pt x="559" y="1030"/>
                  </a:lnTo>
                  <a:lnTo>
                    <a:pt x="559" y="1028"/>
                  </a:lnTo>
                  <a:lnTo>
                    <a:pt x="557" y="1028"/>
                  </a:lnTo>
                  <a:lnTo>
                    <a:pt x="557" y="1028"/>
                  </a:lnTo>
                  <a:lnTo>
                    <a:pt x="557" y="1028"/>
                  </a:lnTo>
                  <a:lnTo>
                    <a:pt x="557" y="1026"/>
                  </a:lnTo>
                  <a:lnTo>
                    <a:pt x="557" y="1026"/>
                  </a:lnTo>
                  <a:lnTo>
                    <a:pt x="557" y="1020"/>
                  </a:lnTo>
                  <a:lnTo>
                    <a:pt x="557" y="1020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7" y="1014"/>
                  </a:lnTo>
                  <a:lnTo>
                    <a:pt x="555" y="1014"/>
                  </a:lnTo>
                  <a:lnTo>
                    <a:pt x="555" y="1012"/>
                  </a:lnTo>
                  <a:lnTo>
                    <a:pt x="555" y="1012"/>
                  </a:lnTo>
                  <a:lnTo>
                    <a:pt x="555" y="1012"/>
                  </a:lnTo>
                  <a:lnTo>
                    <a:pt x="553" y="1012"/>
                  </a:lnTo>
                  <a:lnTo>
                    <a:pt x="553" y="1010"/>
                  </a:lnTo>
                  <a:lnTo>
                    <a:pt x="553" y="1010"/>
                  </a:lnTo>
                  <a:lnTo>
                    <a:pt x="553" y="1008"/>
                  </a:lnTo>
                  <a:lnTo>
                    <a:pt x="553" y="1008"/>
                  </a:lnTo>
                  <a:lnTo>
                    <a:pt x="553" y="1006"/>
                  </a:lnTo>
                  <a:lnTo>
                    <a:pt x="553" y="1006"/>
                  </a:lnTo>
                  <a:lnTo>
                    <a:pt x="553" y="1004"/>
                  </a:lnTo>
                  <a:lnTo>
                    <a:pt x="551" y="1004"/>
                  </a:lnTo>
                  <a:lnTo>
                    <a:pt x="551" y="1004"/>
                  </a:lnTo>
                  <a:lnTo>
                    <a:pt x="551" y="1002"/>
                  </a:lnTo>
                  <a:lnTo>
                    <a:pt x="547" y="1002"/>
                  </a:lnTo>
                  <a:lnTo>
                    <a:pt x="547" y="1000"/>
                  </a:lnTo>
                  <a:lnTo>
                    <a:pt x="547" y="1000"/>
                  </a:lnTo>
                  <a:lnTo>
                    <a:pt x="547" y="1000"/>
                  </a:lnTo>
                  <a:lnTo>
                    <a:pt x="547" y="998"/>
                  </a:lnTo>
                  <a:lnTo>
                    <a:pt x="547" y="998"/>
                  </a:lnTo>
                  <a:lnTo>
                    <a:pt x="547" y="996"/>
                  </a:lnTo>
                  <a:lnTo>
                    <a:pt x="547" y="992"/>
                  </a:lnTo>
                  <a:lnTo>
                    <a:pt x="545" y="992"/>
                  </a:lnTo>
                  <a:lnTo>
                    <a:pt x="545" y="991"/>
                  </a:lnTo>
                  <a:lnTo>
                    <a:pt x="545" y="991"/>
                  </a:lnTo>
                  <a:lnTo>
                    <a:pt x="545" y="991"/>
                  </a:lnTo>
                  <a:lnTo>
                    <a:pt x="545" y="989"/>
                  </a:lnTo>
                  <a:lnTo>
                    <a:pt x="547" y="989"/>
                  </a:lnTo>
                  <a:lnTo>
                    <a:pt x="547" y="987"/>
                  </a:lnTo>
                  <a:lnTo>
                    <a:pt x="547" y="987"/>
                  </a:lnTo>
                  <a:lnTo>
                    <a:pt x="547" y="983"/>
                  </a:lnTo>
                  <a:lnTo>
                    <a:pt x="545" y="981"/>
                  </a:lnTo>
                  <a:lnTo>
                    <a:pt x="547" y="981"/>
                  </a:lnTo>
                  <a:lnTo>
                    <a:pt x="547" y="979"/>
                  </a:lnTo>
                  <a:lnTo>
                    <a:pt x="545" y="979"/>
                  </a:lnTo>
                  <a:lnTo>
                    <a:pt x="545" y="977"/>
                  </a:lnTo>
                  <a:lnTo>
                    <a:pt x="547" y="977"/>
                  </a:lnTo>
                  <a:lnTo>
                    <a:pt x="547" y="977"/>
                  </a:lnTo>
                  <a:lnTo>
                    <a:pt x="547" y="977"/>
                  </a:lnTo>
                  <a:lnTo>
                    <a:pt x="547" y="973"/>
                  </a:lnTo>
                  <a:lnTo>
                    <a:pt x="547" y="973"/>
                  </a:lnTo>
                  <a:lnTo>
                    <a:pt x="547" y="971"/>
                  </a:lnTo>
                  <a:lnTo>
                    <a:pt x="545" y="971"/>
                  </a:lnTo>
                  <a:lnTo>
                    <a:pt x="543" y="967"/>
                  </a:lnTo>
                  <a:lnTo>
                    <a:pt x="541" y="967"/>
                  </a:lnTo>
                  <a:lnTo>
                    <a:pt x="541" y="967"/>
                  </a:lnTo>
                  <a:lnTo>
                    <a:pt x="541" y="967"/>
                  </a:lnTo>
                  <a:lnTo>
                    <a:pt x="541" y="965"/>
                  </a:lnTo>
                  <a:lnTo>
                    <a:pt x="539" y="963"/>
                  </a:lnTo>
                  <a:lnTo>
                    <a:pt x="539" y="961"/>
                  </a:lnTo>
                  <a:lnTo>
                    <a:pt x="539" y="961"/>
                  </a:lnTo>
                  <a:lnTo>
                    <a:pt x="539" y="959"/>
                  </a:lnTo>
                  <a:lnTo>
                    <a:pt x="541" y="959"/>
                  </a:lnTo>
                  <a:lnTo>
                    <a:pt x="541" y="957"/>
                  </a:lnTo>
                  <a:lnTo>
                    <a:pt x="543" y="957"/>
                  </a:lnTo>
                  <a:lnTo>
                    <a:pt x="543" y="953"/>
                  </a:lnTo>
                  <a:lnTo>
                    <a:pt x="541" y="953"/>
                  </a:lnTo>
                  <a:lnTo>
                    <a:pt x="541" y="953"/>
                  </a:lnTo>
                  <a:lnTo>
                    <a:pt x="543" y="953"/>
                  </a:lnTo>
                  <a:lnTo>
                    <a:pt x="543" y="949"/>
                  </a:lnTo>
                  <a:lnTo>
                    <a:pt x="541" y="947"/>
                  </a:lnTo>
                  <a:lnTo>
                    <a:pt x="541" y="947"/>
                  </a:lnTo>
                  <a:lnTo>
                    <a:pt x="541" y="947"/>
                  </a:lnTo>
                  <a:lnTo>
                    <a:pt x="541" y="947"/>
                  </a:lnTo>
                  <a:lnTo>
                    <a:pt x="541" y="945"/>
                  </a:lnTo>
                  <a:lnTo>
                    <a:pt x="541" y="945"/>
                  </a:lnTo>
                  <a:lnTo>
                    <a:pt x="541" y="945"/>
                  </a:lnTo>
                  <a:lnTo>
                    <a:pt x="539" y="943"/>
                  </a:lnTo>
                  <a:lnTo>
                    <a:pt x="539" y="941"/>
                  </a:lnTo>
                  <a:lnTo>
                    <a:pt x="539" y="939"/>
                  </a:lnTo>
                  <a:lnTo>
                    <a:pt x="539" y="933"/>
                  </a:lnTo>
                  <a:lnTo>
                    <a:pt x="539" y="933"/>
                  </a:lnTo>
                  <a:lnTo>
                    <a:pt x="539" y="931"/>
                  </a:lnTo>
                  <a:lnTo>
                    <a:pt x="541" y="931"/>
                  </a:lnTo>
                  <a:lnTo>
                    <a:pt x="539" y="931"/>
                  </a:lnTo>
                  <a:lnTo>
                    <a:pt x="539" y="931"/>
                  </a:lnTo>
                  <a:lnTo>
                    <a:pt x="537" y="931"/>
                  </a:lnTo>
                  <a:lnTo>
                    <a:pt x="535" y="929"/>
                  </a:lnTo>
                  <a:lnTo>
                    <a:pt x="535" y="929"/>
                  </a:lnTo>
                  <a:lnTo>
                    <a:pt x="533" y="929"/>
                  </a:lnTo>
                  <a:lnTo>
                    <a:pt x="533" y="929"/>
                  </a:lnTo>
                  <a:lnTo>
                    <a:pt x="533" y="927"/>
                  </a:lnTo>
                  <a:lnTo>
                    <a:pt x="533" y="925"/>
                  </a:lnTo>
                  <a:lnTo>
                    <a:pt x="533" y="925"/>
                  </a:lnTo>
                  <a:lnTo>
                    <a:pt x="533" y="923"/>
                  </a:lnTo>
                  <a:lnTo>
                    <a:pt x="533" y="921"/>
                  </a:lnTo>
                  <a:lnTo>
                    <a:pt x="533" y="921"/>
                  </a:lnTo>
                  <a:lnTo>
                    <a:pt x="533" y="915"/>
                  </a:lnTo>
                  <a:lnTo>
                    <a:pt x="535" y="915"/>
                  </a:lnTo>
                  <a:lnTo>
                    <a:pt x="535" y="915"/>
                  </a:lnTo>
                  <a:lnTo>
                    <a:pt x="535" y="913"/>
                  </a:lnTo>
                  <a:lnTo>
                    <a:pt x="535" y="911"/>
                  </a:lnTo>
                  <a:lnTo>
                    <a:pt x="537" y="911"/>
                  </a:lnTo>
                  <a:lnTo>
                    <a:pt x="537" y="911"/>
                  </a:lnTo>
                  <a:lnTo>
                    <a:pt x="539" y="909"/>
                  </a:lnTo>
                  <a:lnTo>
                    <a:pt x="539" y="909"/>
                  </a:lnTo>
                  <a:lnTo>
                    <a:pt x="539" y="907"/>
                  </a:lnTo>
                  <a:lnTo>
                    <a:pt x="539" y="907"/>
                  </a:lnTo>
                  <a:lnTo>
                    <a:pt x="539" y="905"/>
                  </a:lnTo>
                  <a:lnTo>
                    <a:pt x="537" y="905"/>
                  </a:lnTo>
                  <a:lnTo>
                    <a:pt x="539" y="905"/>
                  </a:lnTo>
                  <a:lnTo>
                    <a:pt x="539" y="903"/>
                  </a:lnTo>
                  <a:lnTo>
                    <a:pt x="539" y="903"/>
                  </a:lnTo>
                  <a:lnTo>
                    <a:pt x="539" y="901"/>
                  </a:lnTo>
                  <a:lnTo>
                    <a:pt x="539" y="899"/>
                  </a:lnTo>
                  <a:lnTo>
                    <a:pt x="537" y="899"/>
                  </a:lnTo>
                  <a:lnTo>
                    <a:pt x="537" y="899"/>
                  </a:lnTo>
                  <a:lnTo>
                    <a:pt x="537" y="897"/>
                  </a:lnTo>
                  <a:lnTo>
                    <a:pt x="535" y="897"/>
                  </a:lnTo>
                  <a:lnTo>
                    <a:pt x="535" y="891"/>
                  </a:lnTo>
                  <a:lnTo>
                    <a:pt x="537" y="891"/>
                  </a:lnTo>
                  <a:lnTo>
                    <a:pt x="537" y="887"/>
                  </a:lnTo>
                  <a:lnTo>
                    <a:pt x="537" y="887"/>
                  </a:lnTo>
                  <a:lnTo>
                    <a:pt x="537" y="886"/>
                  </a:lnTo>
                  <a:lnTo>
                    <a:pt x="537" y="886"/>
                  </a:lnTo>
                  <a:lnTo>
                    <a:pt x="537" y="882"/>
                  </a:lnTo>
                  <a:lnTo>
                    <a:pt x="535" y="882"/>
                  </a:lnTo>
                  <a:lnTo>
                    <a:pt x="535" y="880"/>
                  </a:lnTo>
                  <a:lnTo>
                    <a:pt x="535" y="880"/>
                  </a:lnTo>
                  <a:lnTo>
                    <a:pt x="533" y="880"/>
                  </a:lnTo>
                  <a:lnTo>
                    <a:pt x="533" y="878"/>
                  </a:lnTo>
                  <a:lnTo>
                    <a:pt x="533" y="878"/>
                  </a:lnTo>
                  <a:lnTo>
                    <a:pt x="533" y="876"/>
                  </a:lnTo>
                  <a:lnTo>
                    <a:pt x="529" y="876"/>
                  </a:lnTo>
                  <a:lnTo>
                    <a:pt x="527" y="876"/>
                  </a:lnTo>
                  <a:lnTo>
                    <a:pt x="525" y="876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23" y="874"/>
                  </a:lnTo>
                  <a:lnTo>
                    <a:pt x="523" y="872"/>
                  </a:lnTo>
                  <a:lnTo>
                    <a:pt x="521" y="872"/>
                  </a:lnTo>
                  <a:lnTo>
                    <a:pt x="521" y="872"/>
                  </a:lnTo>
                  <a:lnTo>
                    <a:pt x="517" y="872"/>
                  </a:lnTo>
                  <a:lnTo>
                    <a:pt x="517" y="870"/>
                  </a:lnTo>
                  <a:lnTo>
                    <a:pt x="515" y="870"/>
                  </a:lnTo>
                  <a:lnTo>
                    <a:pt x="515" y="872"/>
                  </a:lnTo>
                  <a:lnTo>
                    <a:pt x="515" y="872"/>
                  </a:lnTo>
                  <a:lnTo>
                    <a:pt x="515" y="872"/>
                  </a:lnTo>
                  <a:lnTo>
                    <a:pt x="513" y="872"/>
                  </a:lnTo>
                  <a:lnTo>
                    <a:pt x="513" y="872"/>
                  </a:lnTo>
                  <a:lnTo>
                    <a:pt x="511" y="872"/>
                  </a:lnTo>
                  <a:lnTo>
                    <a:pt x="511" y="870"/>
                  </a:lnTo>
                  <a:lnTo>
                    <a:pt x="509" y="870"/>
                  </a:lnTo>
                  <a:lnTo>
                    <a:pt x="509" y="870"/>
                  </a:lnTo>
                  <a:lnTo>
                    <a:pt x="509" y="870"/>
                  </a:lnTo>
                  <a:lnTo>
                    <a:pt x="509" y="868"/>
                  </a:lnTo>
                  <a:lnTo>
                    <a:pt x="509" y="868"/>
                  </a:lnTo>
                  <a:lnTo>
                    <a:pt x="509" y="866"/>
                  </a:lnTo>
                  <a:lnTo>
                    <a:pt x="507" y="866"/>
                  </a:lnTo>
                  <a:lnTo>
                    <a:pt x="507" y="866"/>
                  </a:lnTo>
                  <a:lnTo>
                    <a:pt x="507" y="864"/>
                  </a:lnTo>
                  <a:lnTo>
                    <a:pt x="505" y="864"/>
                  </a:lnTo>
                  <a:lnTo>
                    <a:pt x="505" y="862"/>
                  </a:lnTo>
                  <a:lnTo>
                    <a:pt x="505" y="862"/>
                  </a:lnTo>
                  <a:lnTo>
                    <a:pt x="505" y="860"/>
                  </a:lnTo>
                  <a:lnTo>
                    <a:pt x="503" y="860"/>
                  </a:lnTo>
                  <a:lnTo>
                    <a:pt x="503" y="852"/>
                  </a:lnTo>
                  <a:lnTo>
                    <a:pt x="503" y="852"/>
                  </a:lnTo>
                  <a:lnTo>
                    <a:pt x="503" y="848"/>
                  </a:lnTo>
                  <a:lnTo>
                    <a:pt x="505" y="848"/>
                  </a:lnTo>
                  <a:lnTo>
                    <a:pt x="505" y="846"/>
                  </a:lnTo>
                  <a:lnTo>
                    <a:pt x="505" y="846"/>
                  </a:lnTo>
                  <a:lnTo>
                    <a:pt x="505" y="846"/>
                  </a:lnTo>
                  <a:lnTo>
                    <a:pt x="505" y="842"/>
                  </a:lnTo>
                  <a:lnTo>
                    <a:pt x="503" y="840"/>
                  </a:lnTo>
                  <a:lnTo>
                    <a:pt x="503" y="840"/>
                  </a:lnTo>
                  <a:lnTo>
                    <a:pt x="503" y="838"/>
                  </a:lnTo>
                  <a:lnTo>
                    <a:pt x="503" y="838"/>
                  </a:lnTo>
                  <a:lnTo>
                    <a:pt x="503" y="838"/>
                  </a:lnTo>
                  <a:lnTo>
                    <a:pt x="503" y="838"/>
                  </a:lnTo>
                  <a:lnTo>
                    <a:pt x="503" y="836"/>
                  </a:lnTo>
                  <a:lnTo>
                    <a:pt x="503" y="836"/>
                  </a:lnTo>
                  <a:lnTo>
                    <a:pt x="503" y="834"/>
                  </a:lnTo>
                  <a:lnTo>
                    <a:pt x="505" y="834"/>
                  </a:lnTo>
                  <a:lnTo>
                    <a:pt x="505" y="832"/>
                  </a:lnTo>
                  <a:lnTo>
                    <a:pt x="503" y="832"/>
                  </a:lnTo>
                  <a:lnTo>
                    <a:pt x="503" y="830"/>
                  </a:lnTo>
                  <a:lnTo>
                    <a:pt x="505" y="830"/>
                  </a:lnTo>
                  <a:lnTo>
                    <a:pt x="505" y="830"/>
                  </a:lnTo>
                  <a:lnTo>
                    <a:pt x="505" y="828"/>
                  </a:lnTo>
                  <a:lnTo>
                    <a:pt x="509" y="828"/>
                  </a:lnTo>
                  <a:lnTo>
                    <a:pt x="509" y="830"/>
                  </a:lnTo>
                  <a:lnTo>
                    <a:pt x="511" y="830"/>
                  </a:lnTo>
                  <a:lnTo>
                    <a:pt x="511" y="828"/>
                  </a:lnTo>
                  <a:lnTo>
                    <a:pt x="511" y="828"/>
                  </a:lnTo>
                  <a:lnTo>
                    <a:pt x="511" y="828"/>
                  </a:lnTo>
                  <a:lnTo>
                    <a:pt x="511" y="828"/>
                  </a:lnTo>
                  <a:lnTo>
                    <a:pt x="511" y="826"/>
                  </a:lnTo>
                  <a:lnTo>
                    <a:pt x="513" y="826"/>
                  </a:lnTo>
                  <a:lnTo>
                    <a:pt x="513" y="822"/>
                  </a:lnTo>
                  <a:lnTo>
                    <a:pt x="513" y="822"/>
                  </a:lnTo>
                  <a:lnTo>
                    <a:pt x="517" y="822"/>
                  </a:lnTo>
                  <a:lnTo>
                    <a:pt x="519" y="820"/>
                  </a:lnTo>
                  <a:lnTo>
                    <a:pt x="519" y="820"/>
                  </a:lnTo>
                  <a:lnTo>
                    <a:pt x="521" y="818"/>
                  </a:lnTo>
                  <a:lnTo>
                    <a:pt x="521" y="818"/>
                  </a:lnTo>
                  <a:lnTo>
                    <a:pt x="521" y="818"/>
                  </a:lnTo>
                  <a:lnTo>
                    <a:pt x="521" y="816"/>
                  </a:lnTo>
                  <a:lnTo>
                    <a:pt x="523" y="816"/>
                  </a:lnTo>
                  <a:lnTo>
                    <a:pt x="521" y="816"/>
                  </a:lnTo>
                  <a:lnTo>
                    <a:pt x="521" y="812"/>
                  </a:lnTo>
                  <a:lnTo>
                    <a:pt x="523" y="812"/>
                  </a:lnTo>
                  <a:lnTo>
                    <a:pt x="523" y="812"/>
                  </a:lnTo>
                  <a:lnTo>
                    <a:pt x="523" y="812"/>
                  </a:lnTo>
                  <a:lnTo>
                    <a:pt x="523" y="808"/>
                  </a:lnTo>
                  <a:lnTo>
                    <a:pt x="527" y="808"/>
                  </a:lnTo>
                  <a:lnTo>
                    <a:pt x="527" y="808"/>
                  </a:lnTo>
                  <a:lnTo>
                    <a:pt x="527" y="808"/>
                  </a:lnTo>
                  <a:lnTo>
                    <a:pt x="529" y="806"/>
                  </a:lnTo>
                  <a:lnTo>
                    <a:pt x="529" y="806"/>
                  </a:lnTo>
                  <a:lnTo>
                    <a:pt x="529" y="806"/>
                  </a:lnTo>
                  <a:lnTo>
                    <a:pt x="529" y="804"/>
                  </a:lnTo>
                  <a:lnTo>
                    <a:pt x="529" y="802"/>
                  </a:lnTo>
                  <a:lnTo>
                    <a:pt x="529" y="802"/>
                  </a:lnTo>
                  <a:lnTo>
                    <a:pt x="529" y="800"/>
                  </a:lnTo>
                  <a:lnTo>
                    <a:pt x="529" y="794"/>
                  </a:lnTo>
                  <a:lnTo>
                    <a:pt x="531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3" y="794"/>
                  </a:lnTo>
                  <a:lnTo>
                    <a:pt x="537" y="794"/>
                  </a:lnTo>
                  <a:lnTo>
                    <a:pt x="537" y="794"/>
                  </a:lnTo>
                  <a:lnTo>
                    <a:pt x="539" y="794"/>
                  </a:lnTo>
                  <a:lnTo>
                    <a:pt x="539" y="792"/>
                  </a:lnTo>
                  <a:lnTo>
                    <a:pt x="541" y="792"/>
                  </a:lnTo>
                  <a:lnTo>
                    <a:pt x="541" y="792"/>
                  </a:lnTo>
                  <a:lnTo>
                    <a:pt x="541" y="790"/>
                  </a:lnTo>
                  <a:lnTo>
                    <a:pt x="543" y="790"/>
                  </a:lnTo>
                  <a:lnTo>
                    <a:pt x="543" y="792"/>
                  </a:lnTo>
                  <a:lnTo>
                    <a:pt x="545" y="792"/>
                  </a:lnTo>
                  <a:lnTo>
                    <a:pt x="547" y="792"/>
                  </a:lnTo>
                  <a:lnTo>
                    <a:pt x="547" y="792"/>
                  </a:lnTo>
                  <a:lnTo>
                    <a:pt x="549" y="790"/>
                  </a:lnTo>
                  <a:lnTo>
                    <a:pt x="549" y="790"/>
                  </a:lnTo>
                  <a:lnTo>
                    <a:pt x="549" y="790"/>
                  </a:lnTo>
                  <a:lnTo>
                    <a:pt x="551" y="790"/>
                  </a:lnTo>
                  <a:lnTo>
                    <a:pt x="551" y="788"/>
                  </a:lnTo>
                  <a:lnTo>
                    <a:pt x="553" y="788"/>
                  </a:lnTo>
                  <a:lnTo>
                    <a:pt x="553" y="786"/>
                  </a:lnTo>
                  <a:lnTo>
                    <a:pt x="551" y="786"/>
                  </a:lnTo>
                  <a:lnTo>
                    <a:pt x="553" y="786"/>
                  </a:lnTo>
                  <a:lnTo>
                    <a:pt x="553" y="784"/>
                  </a:lnTo>
                  <a:lnTo>
                    <a:pt x="553" y="784"/>
                  </a:lnTo>
                  <a:lnTo>
                    <a:pt x="553" y="782"/>
                  </a:lnTo>
                  <a:lnTo>
                    <a:pt x="555" y="782"/>
                  </a:lnTo>
                  <a:lnTo>
                    <a:pt x="555" y="781"/>
                  </a:lnTo>
                  <a:lnTo>
                    <a:pt x="555" y="781"/>
                  </a:lnTo>
                  <a:lnTo>
                    <a:pt x="557" y="781"/>
                  </a:lnTo>
                  <a:lnTo>
                    <a:pt x="557" y="781"/>
                  </a:lnTo>
                  <a:lnTo>
                    <a:pt x="561" y="781"/>
                  </a:lnTo>
                  <a:lnTo>
                    <a:pt x="561" y="781"/>
                  </a:lnTo>
                  <a:lnTo>
                    <a:pt x="562" y="781"/>
                  </a:lnTo>
                  <a:lnTo>
                    <a:pt x="562" y="781"/>
                  </a:lnTo>
                  <a:lnTo>
                    <a:pt x="564" y="781"/>
                  </a:lnTo>
                  <a:lnTo>
                    <a:pt x="564" y="781"/>
                  </a:lnTo>
                  <a:lnTo>
                    <a:pt x="566" y="781"/>
                  </a:lnTo>
                  <a:lnTo>
                    <a:pt x="566" y="781"/>
                  </a:lnTo>
                  <a:lnTo>
                    <a:pt x="566" y="779"/>
                  </a:lnTo>
                  <a:lnTo>
                    <a:pt x="568" y="777"/>
                  </a:lnTo>
                  <a:lnTo>
                    <a:pt x="568" y="775"/>
                  </a:lnTo>
                  <a:lnTo>
                    <a:pt x="566" y="775"/>
                  </a:lnTo>
                  <a:lnTo>
                    <a:pt x="568" y="775"/>
                  </a:lnTo>
                  <a:lnTo>
                    <a:pt x="568" y="775"/>
                  </a:lnTo>
                  <a:lnTo>
                    <a:pt x="568" y="773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68" y="771"/>
                  </a:lnTo>
                  <a:lnTo>
                    <a:pt x="570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5"/>
                  </a:lnTo>
                  <a:lnTo>
                    <a:pt x="576" y="765"/>
                  </a:lnTo>
                  <a:lnTo>
                    <a:pt x="576" y="763"/>
                  </a:lnTo>
                  <a:lnTo>
                    <a:pt x="582" y="763"/>
                  </a:lnTo>
                  <a:lnTo>
                    <a:pt x="582" y="763"/>
                  </a:lnTo>
                  <a:lnTo>
                    <a:pt x="582" y="763"/>
                  </a:lnTo>
                  <a:lnTo>
                    <a:pt x="582" y="761"/>
                  </a:lnTo>
                  <a:lnTo>
                    <a:pt x="584" y="761"/>
                  </a:lnTo>
                  <a:lnTo>
                    <a:pt x="584" y="759"/>
                  </a:lnTo>
                  <a:lnTo>
                    <a:pt x="584" y="759"/>
                  </a:lnTo>
                  <a:lnTo>
                    <a:pt x="584" y="759"/>
                  </a:lnTo>
                  <a:lnTo>
                    <a:pt x="586" y="757"/>
                  </a:lnTo>
                  <a:lnTo>
                    <a:pt x="584" y="757"/>
                  </a:lnTo>
                  <a:lnTo>
                    <a:pt x="584" y="757"/>
                  </a:lnTo>
                  <a:lnTo>
                    <a:pt x="584" y="755"/>
                  </a:lnTo>
                  <a:lnTo>
                    <a:pt x="584" y="755"/>
                  </a:lnTo>
                  <a:lnTo>
                    <a:pt x="582" y="755"/>
                  </a:lnTo>
                  <a:lnTo>
                    <a:pt x="584" y="755"/>
                  </a:lnTo>
                  <a:lnTo>
                    <a:pt x="584" y="753"/>
                  </a:lnTo>
                  <a:lnTo>
                    <a:pt x="584" y="753"/>
                  </a:lnTo>
                  <a:lnTo>
                    <a:pt x="586" y="753"/>
                  </a:lnTo>
                  <a:lnTo>
                    <a:pt x="586" y="751"/>
                  </a:lnTo>
                  <a:lnTo>
                    <a:pt x="592" y="751"/>
                  </a:lnTo>
                  <a:lnTo>
                    <a:pt x="594" y="749"/>
                  </a:lnTo>
                  <a:lnTo>
                    <a:pt x="604" y="749"/>
                  </a:lnTo>
                  <a:lnTo>
                    <a:pt x="604" y="749"/>
                  </a:lnTo>
                  <a:lnTo>
                    <a:pt x="604" y="749"/>
                  </a:lnTo>
                  <a:lnTo>
                    <a:pt x="604" y="747"/>
                  </a:lnTo>
                  <a:lnTo>
                    <a:pt x="604" y="743"/>
                  </a:lnTo>
                  <a:lnTo>
                    <a:pt x="606" y="743"/>
                  </a:lnTo>
                  <a:lnTo>
                    <a:pt x="606" y="741"/>
                  </a:lnTo>
                  <a:lnTo>
                    <a:pt x="606" y="741"/>
                  </a:lnTo>
                  <a:lnTo>
                    <a:pt x="606" y="741"/>
                  </a:lnTo>
                  <a:lnTo>
                    <a:pt x="608" y="741"/>
                  </a:lnTo>
                  <a:lnTo>
                    <a:pt x="608" y="739"/>
                  </a:lnTo>
                  <a:lnTo>
                    <a:pt x="610" y="739"/>
                  </a:lnTo>
                  <a:lnTo>
                    <a:pt x="610" y="737"/>
                  </a:lnTo>
                  <a:lnTo>
                    <a:pt x="608" y="737"/>
                  </a:lnTo>
                  <a:lnTo>
                    <a:pt x="608" y="737"/>
                  </a:lnTo>
                  <a:lnTo>
                    <a:pt x="608" y="735"/>
                  </a:lnTo>
                  <a:lnTo>
                    <a:pt x="608" y="735"/>
                  </a:lnTo>
                  <a:lnTo>
                    <a:pt x="608" y="733"/>
                  </a:lnTo>
                  <a:lnTo>
                    <a:pt x="612" y="731"/>
                  </a:lnTo>
                  <a:lnTo>
                    <a:pt x="612" y="731"/>
                  </a:lnTo>
                  <a:lnTo>
                    <a:pt x="614" y="731"/>
                  </a:lnTo>
                  <a:lnTo>
                    <a:pt x="614" y="729"/>
                  </a:lnTo>
                  <a:lnTo>
                    <a:pt x="614" y="729"/>
                  </a:lnTo>
                  <a:lnTo>
                    <a:pt x="614" y="727"/>
                  </a:lnTo>
                  <a:lnTo>
                    <a:pt x="622" y="727"/>
                  </a:lnTo>
                  <a:lnTo>
                    <a:pt x="624" y="729"/>
                  </a:lnTo>
                  <a:lnTo>
                    <a:pt x="624" y="729"/>
                  </a:lnTo>
                  <a:lnTo>
                    <a:pt x="624" y="725"/>
                  </a:lnTo>
                  <a:lnTo>
                    <a:pt x="626" y="725"/>
                  </a:lnTo>
                  <a:lnTo>
                    <a:pt x="626" y="723"/>
                  </a:lnTo>
                  <a:lnTo>
                    <a:pt x="626" y="721"/>
                  </a:lnTo>
                  <a:lnTo>
                    <a:pt x="628" y="721"/>
                  </a:lnTo>
                  <a:lnTo>
                    <a:pt x="628" y="721"/>
                  </a:lnTo>
                  <a:lnTo>
                    <a:pt x="628" y="721"/>
                  </a:lnTo>
                  <a:lnTo>
                    <a:pt x="628" y="719"/>
                  </a:lnTo>
                  <a:lnTo>
                    <a:pt x="628" y="719"/>
                  </a:lnTo>
                  <a:lnTo>
                    <a:pt x="630" y="719"/>
                  </a:lnTo>
                  <a:lnTo>
                    <a:pt x="630" y="719"/>
                  </a:lnTo>
                  <a:lnTo>
                    <a:pt x="630" y="717"/>
                  </a:lnTo>
                  <a:lnTo>
                    <a:pt x="632" y="717"/>
                  </a:lnTo>
                  <a:lnTo>
                    <a:pt x="632" y="719"/>
                  </a:lnTo>
                  <a:lnTo>
                    <a:pt x="634" y="719"/>
                  </a:lnTo>
                  <a:lnTo>
                    <a:pt x="634" y="719"/>
                  </a:lnTo>
                  <a:lnTo>
                    <a:pt x="636" y="719"/>
                  </a:lnTo>
                  <a:lnTo>
                    <a:pt x="638" y="721"/>
                  </a:lnTo>
                  <a:lnTo>
                    <a:pt x="642" y="721"/>
                  </a:lnTo>
                  <a:lnTo>
                    <a:pt x="642" y="719"/>
                  </a:lnTo>
                  <a:lnTo>
                    <a:pt x="642" y="719"/>
                  </a:lnTo>
                  <a:lnTo>
                    <a:pt x="642" y="717"/>
                  </a:lnTo>
                  <a:lnTo>
                    <a:pt x="644" y="717"/>
                  </a:lnTo>
                  <a:lnTo>
                    <a:pt x="644" y="715"/>
                  </a:lnTo>
                  <a:lnTo>
                    <a:pt x="642" y="715"/>
                  </a:lnTo>
                  <a:lnTo>
                    <a:pt x="642" y="713"/>
                  </a:lnTo>
                  <a:lnTo>
                    <a:pt x="642" y="713"/>
                  </a:lnTo>
                  <a:lnTo>
                    <a:pt x="640" y="713"/>
                  </a:lnTo>
                  <a:lnTo>
                    <a:pt x="640" y="709"/>
                  </a:lnTo>
                  <a:lnTo>
                    <a:pt x="640" y="709"/>
                  </a:lnTo>
                  <a:lnTo>
                    <a:pt x="640" y="707"/>
                  </a:lnTo>
                  <a:lnTo>
                    <a:pt x="638" y="705"/>
                  </a:lnTo>
                  <a:lnTo>
                    <a:pt x="638" y="703"/>
                  </a:lnTo>
                  <a:lnTo>
                    <a:pt x="638" y="703"/>
                  </a:lnTo>
                  <a:lnTo>
                    <a:pt x="638" y="699"/>
                  </a:lnTo>
                  <a:lnTo>
                    <a:pt x="636" y="699"/>
                  </a:lnTo>
                  <a:lnTo>
                    <a:pt x="636" y="697"/>
                  </a:lnTo>
                  <a:lnTo>
                    <a:pt x="636" y="697"/>
                  </a:lnTo>
                  <a:lnTo>
                    <a:pt x="636" y="695"/>
                  </a:lnTo>
                  <a:lnTo>
                    <a:pt x="636" y="695"/>
                  </a:lnTo>
                  <a:lnTo>
                    <a:pt x="636" y="689"/>
                  </a:lnTo>
                  <a:lnTo>
                    <a:pt x="636" y="689"/>
                  </a:lnTo>
                  <a:lnTo>
                    <a:pt x="634" y="689"/>
                  </a:lnTo>
                  <a:lnTo>
                    <a:pt x="634" y="687"/>
                  </a:lnTo>
                  <a:lnTo>
                    <a:pt x="628" y="687"/>
                  </a:lnTo>
                  <a:lnTo>
                    <a:pt x="628" y="685"/>
                  </a:lnTo>
                  <a:lnTo>
                    <a:pt x="628" y="685"/>
                  </a:lnTo>
                  <a:lnTo>
                    <a:pt x="628" y="683"/>
                  </a:lnTo>
                  <a:lnTo>
                    <a:pt x="628" y="683"/>
                  </a:lnTo>
                  <a:lnTo>
                    <a:pt x="628" y="683"/>
                  </a:lnTo>
                  <a:lnTo>
                    <a:pt x="630" y="681"/>
                  </a:lnTo>
                  <a:lnTo>
                    <a:pt x="630" y="679"/>
                  </a:lnTo>
                  <a:lnTo>
                    <a:pt x="628" y="679"/>
                  </a:lnTo>
                  <a:lnTo>
                    <a:pt x="628" y="677"/>
                  </a:lnTo>
                  <a:lnTo>
                    <a:pt x="628" y="677"/>
                  </a:lnTo>
                  <a:lnTo>
                    <a:pt x="628" y="676"/>
                  </a:lnTo>
                  <a:lnTo>
                    <a:pt x="628" y="676"/>
                  </a:lnTo>
                  <a:lnTo>
                    <a:pt x="628" y="674"/>
                  </a:lnTo>
                  <a:lnTo>
                    <a:pt x="626" y="674"/>
                  </a:lnTo>
                  <a:lnTo>
                    <a:pt x="626" y="674"/>
                  </a:lnTo>
                  <a:lnTo>
                    <a:pt x="626" y="672"/>
                  </a:lnTo>
                  <a:lnTo>
                    <a:pt x="624" y="672"/>
                  </a:lnTo>
                  <a:lnTo>
                    <a:pt x="624" y="666"/>
                  </a:lnTo>
                  <a:lnTo>
                    <a:pt x="624" y="666"/>
                  </a:lnTo>
                  <a:lnTo>
                    <a:pt x="624" y="666"/>
                  </a:lnTo>
                  <a:lnTo>
                    <a:pt x="622" y="666"/>
                  </a:lnTo>
                  <a:lnTo>
                    <a:pt x="622" y="664"/>
                  </a:lnTo>
                  <a:lnTo>
                    <a:pt x="622" y="664"/>
                  </a:lnTo>
                  <a:lnTo>
                    <a:pt x="622" y="662"/>
                  </a:lnTo>
                  <a:lnTo>
                    <a:pt x="620" y="662"/>
                  </a:lnTo>
                  <a:lnTo>
                    <a:pt x="620" y="662"/>
                  </a:lnTo>
                  <a:lnTo>
                    <a:pt x="622" y="662"/>
                  </a:lnTo>
                  <a:lnTo>
                    <a:pt x="622" y="662"/>
                  </a:lnTo>
                  <a:lnTo>
                    <a:pt x="622" y="660"/>
                  </a:lnTo>
                  <a:lnTo>
                    <a:pt x="624" y="660"/>
                  </a:lnTo>
                  <a:lnTo>
                    <a:pt x="624" y="660"/>
                  </a:lnTo>
                  <a:lnTo>
                    <a:pt x="626" y="660"/>
                  </a:lnTo>
                  <a:lnTo>
                    <a:pt x="626" y="660"/>
                  </a:lnTo>
                  <a:lnTo>
                    <a:pt x="626" y="660"/>
                  </a:lnTo>
                  <a:lnTo>
                    <a:pt x="630" y="660"/>
                  </a:lnTo>
                  <a:lnTo>
                    <a:pt x="630" y="660"/>
                  </a:lnTo>
                  <a:lnTo>
                    <a:pt x="632" y="660"/>
                  </a:lnTo>
                  <a:lnTo>
                    <a:pt x="632" y="656"/>
                  </a:lnTo>
                  <a:lnTo>
                    <a:pt x="632" y="656"/>
                  </a:lnTo>
                  <a:lnTo>
                    <a:pt x="632" y="652"/>
                  </a:lnTo>
                  <a:lnTo>
                    <a:pt x="634" y="652"/>
                  </a:lnTo>
                  <a:lnTo>
                    <a:pt x="634" y="652"/>
                  </a:lnTo>
                  <a:lnTo>
                    <a:pt x="636" y="652"/>
                  </a:lnTo>
                  <a:lnTo>
                    <a:pt x="636" y="648"/>
                  </a:lnTo>
                  <a:lnTo>
                    <a:pt x="636" y="648"/>
                  </a:lnTo>
                  <a:lnTo>
                    <a:pt x="636" y="646"/>
                  </a:lnTo>
                  <a:lnTo>
                    <a:pt x="638" y="644"/>
                  </a:lnTo>
                  <a:lnTo>
                    <a:pt x="638" y="642"/>
                  </a:lnTo>
                  <a:lnTo>
                    <a:pt x="636" y="642"/>
                  </a:lnTo>
                  <a:lnTo>
                    <a:pt x="636" y="642"/>
                  </a:lnTo>
                  <a:lnTo>
                    <a:pt x="636" y="642"/>
                  </a:lnTo>
                  <a:lnTo>
                    <a:pt x="636" y="640"/>
                  </a:lnTo>
                  <a:lnTo>
                    <a:pt x="634" y="640"/>
                  </a:lnTo>
                  <a:lnTo>
                    <a:pt x="634" y="638"/>
                  </a:lnTo>
                  <a:lnTo>
                    <a:pt x="634" y="638"/>
                  </a:lnTo>
                  <a:lnTo>
                    <a:pt x="634" y="638"/>
                  </a:lnTo>
                  <a:lnTo>
                    <a:pt x="632" y="638"/>
                  </a:lnTo>
                  <a:lnTo>
                    <a:pt x="632" y="636"/>
                  </a:lnTo>
                  <a:lnTo>
                    <a:pt x="634" y="636"/>
                  </a:lnTo>
                  <a:lnTo>
                    <a:pt x="634" y="634"/>
                  </a:lnTo>
                  <a:lnTo>
                    <a:pt x="636" y="634"/>
                  </a:lnTo>
                  <a:lnTo>
                    <a:pt x="636" y="632"/>
                  </a:lnTo>
                  <a:lnTo>
                    <a:pt x="638" y="632"/>
                  </a:lnTo>
                  <a:lnTo>
                    <a:pt x="638" y="632"/>
                  </a:lnTo>
                  <a:lnTo>
                    <a:pt x="638" y="632"/>
                  </a:lnTo>
                  <a:lnTo>
                    <a:pt x="638" y="630"/>
                  </a:lnTo>
                  <a:lnTo>
                    <a:pt x="640" y="630"/>
                  </a:lnTo>
                  <a:lnTo>
                    <a:pt x="640" y="630"/>
                  </a:lnTo>
                  <a:lnTo>
                    <a:pt x="640" y="630"/>
                  </a:lnTo>
                  <a:lnTo>
                    <a:pt x="640" y="628"/>
                  </a:lnTo>
                  <a:lnTo>
                    <a:pt x="640" y="628"/>
                  </a:lnTo>
                  <a:lnTo>
                    <a:pt x="640" y="628"/>
                  </a:lnTo>
                  <a:lnTo>
                    <a:pt x="642" y="628"/>
                  </a:lnTo>
                  <a:lnTo>
                    <a:pt x="642" y="626"/>
                  </a:lnTo>
                  <a:lnTo>
                    <a:pt x="644" y="626"/>
                  </a:lnTo>
                  <a:lnTo>
                    <a:pt x="644" y="626"/>
                  </a:lnTo>
                  <a:lnTo>
                    <a:pt x="644" y="626"/>
                  </a:lnTo>
                  <a:lnTo>
                    <a:pt x="644" y="624"/>
                  </a:lnTo>
                  <a:lnTo>
                    <a:pt x="646" y="624"/>
                  </a:lnTo>
                  <a:lnTo>
                    <a:pt x="648" y="624"/>
                  </a:lnTo>
                  <a:lnTo>
                    <a:pt x="648" y="622"/>
                  </a:lnTo>
                  <a:lnTo>
                    <a:pt x="648" y="622"/>
                  </a:lnTo>
                  <a:lnTo>
                    <a:pt x="650" y="622"/>
                  </a:lnTo>
                  <a:lnTo>
                    <a:pt x="650" y="622"/>
                  </a:lnTo>
                  <a:lnTo>
                    <a:pt x="650" y="620"/>
                  </a:lnTo>
                  <a:lnTo>
                    <a:pt x="652" y="620"/>
                  </a:lnTo>
                  <a:lnTo>
                    <a:pt x="652" y="620"/>
                  </a:lnTo>
                  <a:lnTo>
                    <a:pt x="652" y="620"/>
                  </a:lnTo>
                  <a:lnTo>
                    <a:pt x="652" y="618"/>
                  </a:lnTo>
                  <a:lnTo>
                    <a:pt x="652" y="616"/>
                  </a:lnTo>
                  <a:lnTo>
                    <a:pt x="652" y="616"/>
                  </a:lnTo>
                  <a:lnTo>
                    <a:pt x="654" y="616"/>
                  </a:lnTo>
                  <a:lnTo>
                    <a:pt x="654" y="614"/>
                  </a:lnTo>
                  <a:lnTo>
                    <a:pt x="654" y="614"/>
                  </a:lnTo>
                  <a:lnTo>
                    <a:pt x="654" y="614"/>
                  </a:lnTo>
                  <a:lnTo>
                    <a:pt x="656" y="614"/>
                  </a:lnTo>
                  <a:lnTo>
                    <a:pt x="656" y="612"/>
                  </a:lnTo>
                  <a:lnTo>
                    <a:pt x="654" y="612"/>
                  </a:lnTo>
                  <a:lnTo>
                    <a:pt x="654" y="606"/>
                  </a:lnTo>
                  <a:lnTo>
                    <a:pt x="656" y="606"/>
                  </a:lnTo>
                  <a:lnTo>
                    <a:pt x="656" y="606"/>
                  </a:lnTo>
                  <a:lnTo>
                    <a:pt x="656" y="604"/>
                  </a:lnTo>
                  <a:lnTo>
                    <a:pt x="656" y="602"/>
                  </a:lnTo>
                  <a:lnTo>
                    <a:pt x="656" y="602"/>
                  </a:lnTo>
                  <a:lnTo>
                    <a:pt x="656" y="600"/>
                  </a:lnTo>
                  <a:lnTo>
                    <a:pt x="654" y="600"/>
                  </a:lnTo>
                  <a:lnTo>
                    <a:pt x="654" y="596"/>
                  </a:lnTo>
                  <a:lnTo>
                    <a:pt x="654" y="596"/>
                  </a:lnTo>
                  <a:lnTo>
                    <a:pt x="654" y="596"/>
                  </a:lnTo>
                  <a:lnTo>
                    <a:pt x="652" y="596"/>
                  </a:lnTo>
                  <a:lnTo>
                    <a:pt x="652" y="592"/>
                  </a:lnTo>
                  <a:lnTo>
                    <a:pt x="654" y="592"/>
                  </a:lnTo>
                  <a:lnTo>
                    <a:pt x="654" y="592"/>
                  </a:lnTo>
                  <a:lnTo>
                    <a:pt x="654" y="592"/>
                  </a:lnTo>
                  <a:lnTo>
                    <a:pt x="654" y="590"/>
                  </a:lnTo>
                  <a:lnTo>
                    <a:pt x="656" y="590"/>
                  </a:lnTo>
                  <a:lnTo>
                    <a:pt x="656" y="588"/>
                  </a:lnTo>
                  <a:lnTo>
                    <a:pt x="656" y="588"/>
                  </a:lnTo>
                  <a:lnTo>
                    <a:pt x="656" y="586"/>
                  </a:lnTo>
                  <a:lnTo>
                    <a:pt x="658" y="586"/>
                  </a:lnTo>
                  <a:lnTo>
                    <a:pt x="658" y="586"/>
                  </a:lnTo>
                  <a:lnTo>
                    <a:pt x="662" y="586"/>
                  </a:lnTo>
                  <a:lnTo>
                    <a:pt x="662" y="582"/>
                  </a:lnTo>
                  <a:lnTo>
                    <a:pt x="664" y="580"/>
                  </a:lnTo>
                  <a:lnTo>
                    <a:pt x="664" y="580"/>
                  </a:lnTo>
                  <a:lnTo>
                    <a:pt x="664" y="578"/>
                  </a:lnTo>
                  <a:lnTo>
                    <a:pt x="664" y="576"/>
                  </a:lnTo>
                  <a:lnTo>
                    <a:pt x="665" y="576"/>
                  </a:lnTo>
                  <a:lnTo>
                    <a:pt x="665" y="576"/>
                  </a:lnTo>
                  <a:lnTo>
                    <a:pt x="665" y="574"/>
                  </a:lnTo>
                  <a:lnTo>
                    <a:pt x="667" y="574"/>
                  </a:lnTo>
                  <a:lnTo>
                    <a:pt x="667" y="574"/>
                  </a:lnTo>
                  <a:lnTo>
                    <a:pt x="667" y="574"/>
                  </a:lnTo>
                  <a:lnTo>
                    <a:pt x="667" y="572"/>
                  </a:lnTo>
                  <a:lnTo>
                    <a:pt x="667" y="569"/>
                  </a:lnTo>
                  <a:lnTo>
                    <a:pt x="667" y="569"/>
                  </a:lnTo>
                  <a:lnTo>
                    <a:pt x="667" y="567"/>
                  </a:lnTo>
                  <a:lnTo>
                    <a:pt x="671" y="567"/>
                  </a:lnTo>
                  <a:lnTo>
                    <a:pt x="673" y="567"/>
                  </a:lnTo>
                  <a:lnTo>
                    <a:pt x="673" y="567"/>
                  </a:lnTo>
                  <a:lnTo>
                    <a:pt x="673" y="567"/>
                  </a:lnTo>
                  <a:lnTo>
                    <a:pt x="675" y="565"/>
                  </a:lnTo>
                  <a:lnTo>
                    <a:pt x="675" y="563"/>
                  </a:lnTo>
                  <a:lnTo>
                    <a:pt x="675" y="563"/>
                  </a:lnTo>
                  <a:lnTo>
                    <a:pt x="675" y="559"/>
                  </a:lnTo>
                  <a:lnTo>
                    <a:pt x="675" y="559"/>
                  </a:lnTo>
                  <a:lnTo>
                    <a:pt x="675" y="559"/>
                  </a:lnTo>
                  <a:lnTo>
                    <a:pt x="677" y="559"/>
                  </a:lnTo>
                  <a:lnTo>
                    <a:pt x="675" y="559"/>
                  </a:lnTo>
                  <a:lnTo>
                    <a:pt x="675" y="555"/>
                  </a:lnTo>
                  <a:lnTo>
                    <a:pt x="675" y="555"/>
                  </a:lnTo>
                  <a:lnTo>
                    <a:pt x="675" y="553"/>
                  </a:lnTo>
                  <a:lnTo>
                    <a:pt x="675" y="553"/>
                  </a:lnTo>
                  <a:lnTo>
                    <a:pt x="675" y="553"/>
                  </a:lnTo>
                  <a:lnTo>
                    <a:pt x="673" y="553"/>
                  </a:lnTo>
                  <a:lnTo>
                    <a:pt x="673" y="549"/>
                  </a:lnTo>
                  <a:lnTo>
                    <a:pt x="673" y="549"/>
                  </a:lnTo>
                  <a:lnTo>
                    <a:pt x="673" y="547"/>
                  </a:lnTo>
                  <a:lnTo>
                    <a:pt x="673" y="545"/>
                  </a:lnTo>
                  <a:lnTo>
                    <a:pt x="673" y="543"/>
                  </a:lnTo>
                  <a:lnTo>
                    <a:pt x="675" y="543"/>
                  </a:lnTo>
                  <a:lnTo>
                    <a:pt x="675" y="539"/>
                  </a:lnTo>
                  <a:lnTo>
                    <a:pt x="675" y="539"/>
                  </a:lnTo>
                  <a:lnTo>
                    <a:pt x="675" y="535"/>
                  </a:lnTo>
                  <a:lnTo>
                    <a:pt x="675" y="533"/>
                  </a:lnTo>
                  <a:lnTo>
                    <a:pt x="675" y="529"/>
                  </a:lnTo>
                  <a:lnTo>
                    <a:pt x="675" y="529"/>
                  </a:lnTo>
                  <a:lnTo>
                    <a:pt x="675" y="527"/>
                  </a:lnTo>
                  <a:lnTo>
                    <a:pt x="675" y="527"/>
                  </a:lnTo>
                  <a:lnTo>
                    <a:pt x="675" y="521"/>
                  </a:lnTo>
                  <a:lnTo>
                    <a:pt x="677" y="521"/>
                  </a:lnTo>
                  <a:lnTo>
                    <a:pt x="677" y="521"/>
                  </a:lnTo>
                  <a:lnTo>
                    <a:pt x="677" y="519"/>
                  </a:lnTo>
                  <a:lnTo>
                    <a:pt x="679" y="519"/>
                  </a:lnTo>
                  <a:lnTo>
                    <a:pt x="679" y="519"/>
                  </a:lnTo>
                  <a:lnTo>
                    <a:pt x="681" y="519"/>
                  </a:lnTo>
                  <a:lnTo>
                    <a:pt x="681" y="517"/>
                  </a:lnTo>
                  <a:lnTo>
                    <a:pt x="679" y="517"/>
                  </a:lnTo>
                  <a:lnTo>
                    <a:pt x="681" y="517"/>
                  </a:lnTo>
                  <a:lnTo>
                    <a:pt x="679" y="517"/>
                  </a:lnTo>
                  <a:lnTo>
                    <a:pt x="681" y="517"/>
                  </a:lnTo>
                  <a:lnTo>
                    <a:pt x="681" y="517"/>
                  </a:lnTo>
                  <a:lnTo>
                    <a:pt x="687" y="517"/>
                  </a:lnTo>
                  <a:lnTo>
                    <a:pt x="687" y="517"/>
                  </a:lnTo>
                  <a:lnTo>
                    <a:pt x="689" y="517"/>
                  </a:lnTo>
                  <a:lnTo>
                    <a:pt x="689" y="515"/>
                  </a:lnTo>
                  <a:lnTo>
                    <a:pt x="689" y="515"/>
                  </a:lnTo>
                  <a:lnTo>
                    <a:pt x="689" y="515"/>
                  </a:lnTo>
                  <a:lnTo>
                    <a:pt x="691" y="515"/>
                  </a:lnTo>
                  <a:lnTo>
                    <a:pt x="691" y="511"/>
                  </a:lnTo>
                  <a:lnTo>
                    <a:pt x="691" y="511"/>
                  </a:lnTo>
                  <a:lnTo>
                    <a:pt x="693" y="511"/>
                  </a:lnTo>
                  <a:lnTo>
                    <a:pt x="693" y="509"/>
                  </a:lnTo>
                  <a:lnTo>
                    <a:pt x="693" y="509"/>
                  </a:lnTo>
                  <a:lnTo>
                    <a:pt x="693" y="507"/>
                  </a:lnTo>
                  <a:lnTo>
                    <a:pt x="695" y="507"/>
                  </a:lnTo>
                  <a:lnTo>
                    <a:pt x="697" y="507"/>
                  </a:lnTo>
                  <a:lnTo>
                    <a:pt x="699" y="507"/>
                  </a:lnTo>
                  <a:lnTo>
                    <a:pt x="699" y="507"/>
                  </a:lnTo>
                  <a:lnTo>
                    <a:pt x="699" y="507"/>
                  </a:lnTo>
                  <a:lnTo>
                    <a:pt x="701" y="507"/>
                  </a:lnTo>
                  <a:lnTo>
                    <a:pt x="701" y="505"/>
                  </a:lnTo>
                  <a:lnTo>
                    <a:pt x="701" y="505"/>
                  </a:lnTo>
                  <a:lnTo>
                    <a:pt x="701" y="503"/>
                  </a:lnTo>
                  <a:lnTo>
                    <a:pt x="703" y="503"/>
                  </a:lnTo>
                  <a:lnTo>
                    <a:pt x="703" y="501"/>
                  </a:lnTo>
                  <a:lnTo>
                    <a:pt x="703" y="501"/>
                  </a:lnTo>
                  <a:lnTo>
                    <a:pt x="703" y="501"/>
                  </a:lnTo>
                  <a:lnTo>
                    <a:pt x="703" y="499"/>
                  </a:lnTo>
                  <a:lnTo>
                    <a:pt x="703" y="499"/>
                  </a:lnTo>
                  <a:lnTo>
                    <a:pt x="703" y="497"/>
                  </a:lnTo>
                  <a:lnTo>
                    <a:pt x="703" y="497"/>
                  </a:lnTo>
                  <a:lnTo>
                    <a:pt x="703" y="495"/>
                  </a:lnTo>
                  <a:lnTo>
                    <a:pt x="703" y="493"/>
                  </a:lnTo>
                  <a:lnTo>
                    <a:pt x="703" y="493"/>
                  </a:lnTo>
                  <a:lnTo>
                    <a:pt x="703" y="489"/>
                  </a:lnTo>
                  <a:lnTo>
                    <a:pt x="703" y="489"/>
                  </a:lnTo>
                  <a:lnTo>
                    <a:pt x="703" y="485"/>
                  </a:lnTo>
                  <a:lnTo>
                    <a:pt x="705" y="485"/>
                  </a:lnTo>
                  <a:lnTo>
                    <a:pt x="705" y="483"/>
                  </a:lnTo>
                  <a:lnTo>
                    <a:pt x="705" y="483"/>
                  </a:lnTo>
                  <a:lnTo>
                    <a:pt x="705" y="481"/>
                  </a:lnTo>
                  <a:lnTo>
                    <a:pt x="705" y="481"/>
                  </a:lnTo>
                  <a:lnTo>
                    <a:pt x="705" y="479"/>
                  </a:lnTo>
                  <a:lnTo>
                    <a:pt x="703" y="477"/>
                  </a:lnTo>
                  <a:lnTo>
                    <a:pt x="703" y="477"/>
                  </a:lnTo>
                  <a:lnTo>
                    <a:pt x="699" y="477"/>
                  </a:lnTo>
                  <a:lnTo>
                    <a:pt x="699" y="477"/>
                  </a:lnTo>
                  <a:lnTo>
                    <a:pt x="699" y="471"/>
                  </a:lnTo>
                  <a:lnTo>
                    <a:pt x="699" y="471"/>
                  </a:lnTo>
                  <a:lnTo>
                    <a:pt x="699" y="471"/>
                  </a:lnTo>
                  <a:lnTo>
                    <a:pt x="703" y="471"/>
                  </a:lnTo>
                  <a:lnTo>
                    <a:pt x="703" y="471"/>
                  </a:lnTo>
                  <a:lnTo>
                    <a:pt x="703" y="469"/>
                  </a:lnTo>
                  <a:lnTo>
                    <a:pt x="705" y="469"/>
                  </a:lnTo>
                  <a:lnTo>
                    <a:pt x="705" y="469"/>
                  </a:lnTo>
                  <a:lnTo>
                    <a:pt x="705" y="469"/>
                  </a:lnTo>
                  <a:lnTo>
                    <a:pt x="705" y="467"/>
                  </a:lnTo>
                  <a:lnTo>
                    <a:pt x="707" y="467"/>
                  </a:lnTo>
                  <a:lnTo>
                    <a:pt x="709" y="466"/>
                  </a:lnTo>
                  <a:lnTo>
                    <a:pt x="709" y="466"/>
                  </a:lnTo>
                  <a:lnTo>
                    <a:pt x="709" y="466"/>
                  </a:lnTo>
                  <a:lnTo>
                    <a:pt x="709" y="466"/>
                  </a:lnTo>
                  <a:lnTo>
                    <a:pt x="711" y="467"/>
                  </a:lnTo>
                  <a:lnTo>
                    <a:pt x="713" y="467"/>
                  </a:lnTo>
                  <a:lnTo>
                    <a:pt x="713" y="466"/>
                  </a:lnTo>
                  <a:lnTo>
                    <a:pt x="715" y="466"/>
                  </a:lnTo>
                  <a:lnTo>
                    <a:pt x="715" y="467"/>
                  </a:lnTo>
                  <a:lnTo>
                    <a:pt x="717" y="467"/>
                  </a:lnTo>
                  <a:lnTo>
                    <a:pt x="717" y="466"/>
                  </a:lnTo>
                  <a:lnTo>
                    <a:pt x="719" y="466"/>
                  </a:lnTo>
                  <a:lnTo>
                    <a:pt x="719" y="466"/>
                  </a:lnTo>
                  <a:lnTo>
                    <a:pt x="721" y="466"/>
                  </a:lnTo>
                  <a:lnTo>
                    <a:pt x="721" y="464"/>
                  </a:lnTo>
                  <a:lnTo>
                    <a:pt x="723" y="464"/>
                  </a:lnTo>
                  <a:lnTo>
                    <a:pt x="723" y="464"/>
                  </a:lnTo>
                  <a:lnTo>
                    <a:pt x="723" y="462"/>
                  </a:lnTo>
                  <a:lnTo>
                    <a:pt x="723" y="462"/>
                  </a:lnTo>
                  <a:lnTo>
                    <a:pt x="725" y="462"/>
                  </a:lnTo>
                  <a:lnTo>
                    <a:pt x="729" y="462"/>
                  </a:lnTo>
                  <a:lnTo>
                    <a:pt x="729" y="460"/>
                  </a:lnTo>
                  <a:lnTo>
                    <a:pt x="731" y="460"/>
                  </a:lnTo>
                  <a:lnTo>
                    <a:pt x="731" y="458"/>
                  </a:lnTo>
                  <a:lnTo>
                    <a:pt x="731" y="456"/>
                  </a:lnTo>
                  <a:lnTo>
                    <a:pt x="731" y="454"/>
                  </a:lnTo>
                  <a:lnTo>
                    <a:pt x="731" y="454"/>
                  </a:lnTo>
                  <a:lnTo>
                    <a:pt x="731" y="452"/>
                  </a:lnTo>
                  <a:lnTo>
                    <a:pt x="731" y="452"/>
                  </a:lnTo>
                  <a:lnTo>
                    <a:pt x="733" y="452"/>
                  </a:lnTo>
                  <a:lnTo>
                    <a:pt x="733" y="446"/>
                  </a:lnTo>
                  <a:lnTo>
                    <a:pt x="733" y="446"/>
                  </a:lnTo>
                  <a:lnTo>
                    <a:pt x="733" y="446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2"/>
                  </a:lnTo>
                  <a:lnTo>
                    <a:pt x="733" y="442"/>
                  </a:lnTo>
                  <a:lnTo>
                    <a:pt x="733" y="438"/>
                  </a:lnTo>
                  <a:lnTo>
                    <a:pt x="731" y="438"/>
                  </a:lnTo>
                  <a:lnTo>
                    <a:pt x="731" y="436"/>
                  </a:lnTo>
                  <a:lnTo>
                    <a:pt x="733" y="436"/>
                  </a:lnTo>
                  <a:lnTo>
                    <a:pt x="733" y="434"/>
                  </a:lnTo>
                  <a:lnTo>
                    <a:pt x="733" y="432"/>
                  </a:lnTo>
                  <a:lnTo>
                    <a:pt x="733" y="430"/>
                  </a:lnTo>
                  <a:lnTo>
                    <a:pt x="733" y="430"/>
                  </a:lnTo>
                  <a:lnTo>
                    <a:pt x="731" y="430"/>
                  </a:lnTo>
                  <a:lnTo>
                    <a:pt x="731" y="428"/>
                  </a:lnTo>
                  <a:lnTo>
                    <a:pt x="731" y="426"/>
                  </a:lnTo>
                  <a:lnTo>
                    <a:pt x="729" y="426"/>
                  </a:lnTo>
                  <a:lnTo>
                    <a:pt x="729" y="426"/>
                  </a:lnTo>
                  <a:lnTo>
                    <a:pt x="727" y="426"/>
                  </a:lnTo>
                  <a:lnTo>
                    <a:pt x="727" y="426"/>
                  </a:lnTo>
                  <a:lnTo>
                    <a:pt x="727" y="426"/>
                  </a:lnTo>
                  <a:lnTo>
                    <a:pt x="727" y="426"/>
                  </a:lnTo>
                  <a:lnTo>
                    <a:pt x="725" y="426"/>
                  </a:lnTo>
                  <a:lnTo>
                    <a:pt x="725" y="424"/>
                  </a:lnTo>
                  <a:lnTo>
                    <a:pt x="723" y="424"/>
                  </a:lnTo>
                  <a:lnTo>
                    <a:pt x="723" y="424"/>
                  </a:lnTo>
                  <a:lnTo>
                    <a:pt x="723" y="422"/>
                  </a:lnTo>
                  <a:lnTo>
                    <a:pt x="721" y="422"/>
                  </a:lnTo>
                  <a:lnTo>
                    <a:pt x="719" y="422"/>
                  </a:lnTo>
                  <a:lnTo>
                    <a:pt x="719" y="422"/>
                  </a:lnTo>
                  <a:lnTo>
                    <a:pt x="717" y="422"/>
                  </a:lnTo>
                  <a:lnTo>
                    <a:pt x="715" y="422"/>
                  </a:lnTo>
                  <a:lnTo>
                    <a:pt x="713" y="420"/>
                  </a:lnTo>
                  <a:lnTo>
                    <a:pt x="715" y="420"/>
                  </a:lnTo>
                  <a:lnTo>
                    <a:pt x="713" y="418"/>
                  </a:lnTo>
                  <a:lnTo>
                    <a:pt x="713" y="418"/>
                  </a:lnTo>
                  <a:lnTo>
                    <a:pt x="715" y="418"/>
                  </a:lnTo>
                  <a:lnTo>
                    <a:pt x="715" y="416"/>
                  </a:lnTo>
                  <a:lnTo>
                    <a:pt x="715" y="416"/>
                  </a:lnTo>
                  <a:lnTo>
                    <a:pt x="715" y="414"/>
                  </a:lnTo>
                  <a:lnTo>
                    <a:pt x="715" y="414"/>
                  </a:lnTo>
                  <a:lnTo>
                    <a:pt x="715" y="412"/>
                  </a:lnTo>
                  <a:lnTo>
                    <a:pt x="713" y="412"/>
                  </a:lnTo>
                  <a:lnTo>
                    <a:pt x="713" y="412"/>
                  </a:lnTo>
                  <a:lnTo>
                    <a:pt x="711" y="412"/>
                  </a:lnTo>
                  <a:lnTo>
                    <a:pt x="711" y="410"/>
                  </a:lnTo>
                  <a:lnTo>
                    <a:pt x="711" y="410"/>
                  </a:lnTo>
                  <a:lnTo>
                    <a:pt x="711" y="410"/>
                  </a:lnTo>
                  <a:lnTo>
                    <a:pt x="709" y="408"/>
                  </a:lnTo>
                  <a:lnTo>
                    <a:pt x="707" y="408"/>
                  </a:lnTo>
                  <a:lnTo>
                    <a:pt x="707" y="408"/>
                  </a:lnTo>
                  <a:lnTo>
                    <a:pt x="707" y="408"/>
                  </a:lnTo>
                  <a:lnTo>
                    <a:pt x="707" y="406"/>
                  </a:lnTo>
                  <a:lnTo>
                    <a:pt x="705" y="406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2"/>
                  </a:lnTo>
                  <a:lnTo>
                    <a:pt x="705" y="402"/>
                  </a:lnTo>
                  <a:lnTo>
                    <a:pt x="705" y="400"/>
                  </a:lnTo>
                  <a:lnTo>
                    <a:pt x="707" y="400"/>
                  </a:lnTo>
                  <a:lnTo>
                    <a:pt x="707" y="400"/>
                  </a:lnTo>
                  <a:lnTo>
                    <a:pt x="707" y="400"/>
                  </a:lnTo>
                  <a:lnTo>
                    <a:pt x="707" y="400"/>
                  </a:lnTo>
                  <a:lnTo>
                    <a:pt x="709" y="398"/>
                  </a:lnTo>
                  <a:lnTo>
                    <a:pt x="709" y="398"/>
                  </a:lnTo>
                  <a:lnTo>
                    <a:pt x="707" y="396"/>
                  </a:lnTo>
                  <a:lnTo>
                    <a:pt x="707" y="394"/>
                  </a:lnTo>
                  <a:lnTo>
                    <a:pt x="707" y="394"/>
                  </a:lnTo>
                  <a:lnTo>
                    <a:pt x="707" y="390"/>
                  </a:lnTo>
                  <a:lnTo>
                    <a:pt x="707" y="390"/>
                  </a:lnTo>
                  <a:lnTo>
                    <a:pt x="709" y="388"/>
                  </a:lnTo>
                  <a:lnTo>
                    <a:pt x="711" y="388"/>
                  </a:lnTo>
                  <a:lnTo>
                    <a:pt x="709" y="388"/>
                  </a:lnTo>
                  <a:lnTo>
                    <a:pt x="709" y="386"/>
                  </a:lnTo>
                  <a:lnTo>
                    <a:pt x="709" y="386"/>
                  </a:lnTo>
                  <a:lnTo>
                    <a:pt x="709" y="384"/>
                  </a:lnTo>
                  <a:lnTo>
                    <a:pt x="707" y="384"/>
                  </a:lnTo>
                  <a:lnTo>
                    <a:pt x="707" y="380"/>
                  </a:lnTo>
                  <a:lnTo>
                    <a:pt x="709" y="380"/>
                  </a:lnTo>
                  <a:lnTo>
                    <a:pt x="709" y="378"/>
                  </a:lnTo>
                  <a:lnTo>
                    <a:pt x="707" y="378"/>
                  </a:lnTo>
                  <a:lnTo>
                    <a:pt x="707" y="376"/>
                  </a:lnTo>
                  <a:lnTo>
                    <a:pt x="709" y="376"/>
                  </a:lnTo>
                  <a:lnTo>
                    <a:pt x="709" y="370"/>
                  </a:lnTo>
                  <a:lnTo>
                    <a:pt x="707" y="370"/>
                  </a:lnTo>
                  <a:lnTo>
                    <a:pt x="707" y="368"/>
                  </a:lnTo>
                  <a:lnTo>
                    <a:pt x="709" y="368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6"/>
                  </a:lnTo>
                  <a:lnTo>
                    <a:pt x="713" y="364"/>
                  </a:lnTo>
                  <a:lnTo>
                    <a:pt x="713" y="364"/>
                  </a:lnTo>
                  <a:lnTo>
                    <a:pt x="713" y="359"/>
                  </a:lnTo>
                  <a:lnTo>
                    <a:pt x="713" y="359"/>
                  </a:lnTo>
                  <a:lnTo>
                    <a:pt x="713" y="355"/>
                  </a:lnTo>
                  <a:lnTo>
                    <a:pt x="715" y="355"/>
                  </a:lnTo>
                  <a:lnTo>
                    <a:pt x="715" y="355"/>
                  </a:lnTo>
                  <a:lnTo>
                    <a:pt x="715" y="355"/>
                  </a:lnTo>
                  <a:lnTo>
                    <a:pt x="717" y="353"/>
                  </a:lnTo>
                  <a:lnTo>
                    <a:pt x="717" y="353"/>
                  </a:lnTo>
                  <a:lnTo>
                    <a:pt x="717" y="353"/>
                  </a:lnTo>
                  <a:lnTo>
                    <a:pt x="719" y="353"/>
                  </a:lnTo>
                  <a:lnTo>
                    <a:pt x="719" y="353"/>
                  </a:lnTo>
                  <a:lnTo>
                    <a:pt x="721" y="353"/>
                  </a:lnTo>
                  <a:lnTo>
                    <a:pt x="721" y="351"/>
                  </a:lnTo>
                  <a:lnTo>
                    <a:pt x="723" y="351"/>
                  </a:lnTo>
                  <a:lnTo>
                    <a:pt x="723" y="353"/>
                  </a:lnTo>
                  <a:lnTo>
                    <a:pt x="723" y="353"/>
                  </a:lnTo>
                  <a:lnTo>
                    <a:pt x="723" y="351"/>
                  </a:lnTo>
                  <a:lnTo>
                    <a:pt x="723" y="351"/>
                  </a:lnTo>
                  <a:lnTo>
                    <a:pt x="723" y="349"/>
                  </a:lnTo>
                  <a:lnTo>
                    <a:pt x="725" y="349"/>
                  </a:lnTo>
                  <a:lnTo>
                    <a:pt x="725" y="347"/>
                  </a:lnTo>
                  <a:lnTo>
                    <a:pt x="727" y="347"/>
                  </a:lnTo>
                  <a:lnTo>
                    <a:pt x="727" y="347"/>
                  </a:lnTo>
                  <a:lnTo>
                    <a:pt x="727" y="345"/>
                  </a:lnTo>
                  <a:lnTo>
                    <a:pt x="727" y="345"/>
                  </a:lnTo>
                  <a:lnTo>
                    <a:pt x="729" y="345"/>
                  </a:lnTo>
                  <a:lnTo>
                    <a:pt x="729" y="343"/>
                  </a:lnTo>
                  <a:lnTo>
                    <a:pt x="731" y="343"/>
                  </a:lnTo>
                  <a:lnTo>
                    <a:pt x="731" y="343"/>
                  </a:lnTo>
                  <a:lnTo>
                    <a:pt x="735" y="343"/>
                  </a:lnTo>
                  <a:lnTo>
                    <a:pt x="735" y="343"/>
                  </a:lnTo>
                  <a:lnTo>
                    <a:pt x="737" y="343"/>
                  </a:lnTo>
                  <a:lnTo>
                    <a:pt x="739" y="343"/>
                  </a:lnTo>
                  <a:lnTo>
                    <a:pt x="739" y="341"/>
                  </a:lnTo>
                  <a:lnTo>
                    <a:pt x="739" y="341"/>
                  </a:lnTo>
                  <a:lnTo>
                    <a:pt x="739" y="339"/>
                  </a:lnTo>
                  <a:lnTo>
                    <a:pt x="741" y="337"/>
                  </a:lnTo>
                  <a:lnTo>
                    <a:pt x="741" y="337"/>
                  </a:lnTo>
                  <a:lnTo>
                    <a:pt x="743" y="335"/>
                  </a:lnTo>
                  <a:lnTo>
                    <a:pt x="743" y="335"/>
                  </a:lnTo>
                  <a:lnTo>
                    <a:pt x="743" y="333"/>
                  </a:lnTo>
                  <a:lnTo>
                    <a:pt x="745" y="333"/>
                  </a:lnTo>
                  <a:lnTo>
                    <a:pt x="745" y="333"/>
                  </a:lnTo>
                  <a:lnTo>
                    <a:pt x="745" y="333"/>
                  </a:lnTo>
                  <a:lnTo>
                    <a:pt x="745" y="329"/>
                  </a:lnTo>
                  <a:lnTo>
                    <a:pt x="747" y="329"/>
                  </a:lnTo>
                  <a:lnTo>
                    <a:pt x="747" y="327"/>
                  </a:lnTo>
                  <a:lnTo>
                    <a:pt x="747" y="327"/>
                  </a:lnTo>
                  <a:lnTo>
                    <a:pt x="747" y="325"/>
                  </a:lnTo>
                  <a:lnTo>
                    <a:pt x="749" y="325"/>
                  </a:lnTo>
                  <a:lnTo>
                    <a:pt x="749" y="325"/>
                  </a:lnTo>
                  <a:lnTo>
                    <a:pt x="751" y="325"/>
                  </a:lnTo>
                  <a:lnTo>
                    <a:pt x="751" y="323"/>
                  </a:lnTo>
                  <a:lnTo>
                    <a:pt x="753" y="323"/>
                  </a:lnTo>
                  <a:lnTo>
                    <a:pt x="753" y="325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61" y="325"/>
                  </a:lnTo>
                  <a:lnTo>
                    <a:pt x="763" y="325"/>
                  </a:lnTo>
                  <a:lnTo>
                    <a:pt x="765" y="327"/>
                  </a:lnTo>
                  <a:lnTo>
                    <a:pt x="765" y="327"/>
                  </a:lnTo>
                  <a:lnTo>
                    <a:pt x="765" y="327"/>
                  </a:lnTo>
                  <a:lnTo>
                    <a:pt x="769" y="327"/>
                  </a:lnTo>
                  <a:lnTo>
                    <a:pt x="769" y="329"/>
                  </a:lnTo>
                  <a:lnTo>
                    <a:pt x="770" y="329"/>
                  </a:lnTo>
                  <a:lnTo>
                    <a:pt x="770" y="327"/>
                  </a:lnTo>
                  <a:lnTo>
                    <a:pt x="770" y="327"/>
                  </a:lnTo>
                  <a:lnTo>
                    <a:pt x="770" y="325"/>
                  </a:lnTo>
                  <a:lnTo>
                    <a:pt x="770" y="325"/>
                  </a:lnTo>
                  <a:lnTo>
                    <a:pt x="772" y="325"/>
                  </a:lnTo>
                  <a:lnTo>
                    <a:pt x="776" y="325"/>
                  </a:lnTo>
                  <a:lnTo>
                    <a:pt x="778" y="323"/>
                  </a:lnTo>
                  <a:lnTo>
                    <a:pt x="778" y="325"/>
                  </a:lnTo>
                  <a:lnTo>
                    <a:pt x="786" y="325"/>
                  </a:lnTo>
                  <a:lnTo>
                    <a:pt x="788" y="323"/>
                  </a:lnTo>
                  <a:lnTo>
                    <a:pt x="788" y="323"/>
                  </a:lnTo>
                  <a:lnTo>
                    <a:pt x="790" y="323"/>
                  </a:lnTo>
                  <a:lnTo>
                    <a:pt x="792" y="323"/>
                  </a:lnTo>
                  <a:lnTo>
                    <a:pt x="792" y="321"/>
                  </a:lnTo>
                  <a:lnTo>
                    <a:pt x="794" y="321"/>
                  </a:lnTo>
                  <a:lnTo>
                    <a:pt x="794" y="321"/>
                  </a:lnTo>
                  <a:lnTo>
                    <a:pt x="802" y="321"/>
                  </a:lnTo>
                  <a:lnTo>
                    <a:pt x="806" y="317"/>
                  </a:lnTo>
                  <a:lnTo>
                    <a:pt x="806" y="317"/>
                  </a:lnTo>
                  <a:lnTo>
                    <a:pt x="806" y="317"/>
                  </a:lnTo>
                  <a:lnTo>
                    <a:pt x="808" y="317"/>
                  </a:lnTo>
                  <a:lnTo>
                    <a:pt x="808" y="315"/>
                  </a:lnTo>
                  <a:lnTo>
                    <a:pt x="808" y="315"/>
                  </a:lnTo>
                  <a:lnTo>
                    <a:pt x="810" y="315"/>
                  </a:lnTo>
                  <a:lnTo>
                    <a:pt x="810" y="315"/>
                  </a:lnTo>
                  <a:lnTo>
                    <a:pt x="810" y="313"/>
                  </a:lnTo>
                  <a:lnTo>
                    <a:pt x="812" y="313"/>
                  </a:lnTo>
                  <a:lnTo>
                    <a:pt x="812" y="313"/>
                  </a:lnTo>
                  <a:lnTo>
                    <a:pt x="814" y="311"/>
                  </a:lnTo>
                  <a:lnTo>
                    <a:pt x="814" y="309"/>
                  </a:lnTo>
                  <a:lnTo>
                    <a:pt x="814" y="307"/>
                  </a:lnTo>
                  <a:lnTo>
                    <a:pt x="816" y="305"/>
                  </a:lnTo>
                  <a:lnTo>
                    <a:pt x="816" y="305"/>
                  </a:lnTo>
                  <a:lnTo>
                    <a:pt x="818" y="307"/>
                  </a:lnTo>
                  <a:lnTo>
                    <a:pt x="818" y="305"/>
                  </a:lnTo>
                  <a:lnTo>
                    <a:pt x="818" y="307"/>
                  </a:lnTo>
                  <a:lnTo>
                    <a:pt x="818" y="307"/>
                  </a:lnTo>
                  <a:lnTo>
                    <a:pt x="822" y="309"/>
                  </a:lnTo>
                  <a:lnTo>
                    <a:pt x="824" y="309"/>
                  </a:lnTo>
                  <a:lnTo>
                    <a:pt x="824" y="309"/>
                  </a:lnTo>
                  <a:lnTo>
                    <a:pt x="824" y="309"/>
                  </a:lnTo>
                  <a:lnTo>
                    <a:pt x="824" y="307"/>
                  </a:lnTo>
                  <a:lnTo>
                    <a:pt x="826" y="307"/>
                  </a:lnTo>
                  <a:lnTo>
                    <a:pt x="826" y="305"/>
                  </a:lnTo>
                  <a:lnTo>
                    <a:pt x="824" y="305"/>
                  </a:lnTo>
                  <a:lnTo>
                    <a:pt x="824" y="303"/>
                  </a:lnTo>
                  <a:lnTo>
                    <a:pt x="826" y="301"/>
                  </a:lnTo>
                  <a:lnTo>
                    <a:pt x="826" y="295"/>
                  </a:lnTo>
                  <a:lnTo>
                    <a:pt x="826" y="293"/>
                  </a:lnTo>
                  <a:lnTo>
                    <a:pt x="826" y="291"/>
                  </a:lnTo>
                  <a:lnTo>
                    <a:pt x="828" y="291"/>
                  </a:lnTo>
                  <a:lnTo>
                    <a:pt x="828" y="289"/>
                  </a:lnTo>
                  <a:lnTo>
                    <a:pt x="830" y="289"/>
                  </a:lnTo>
                  <a:lnTo>
                    <a:pt x="830" y="289"/>
                  </a:lnTo>
                  <a:lnTo>
                    <a:pt x="830" y="289"/>
                  </a:lnTo>
                  <a:lnTo>
                    <a:pt x="832" y="287"/>
                  </a:lnTo>
                  <a:lnTo>
                    <a:pt x="832" y="287"/>
                  </a:lnTo>
                  <a:lnTo>
                    <a:pt x="832" y="287"/>
                  </a:lnTo>
                  <a:lnTo>
                    <a:pt x="832" y="283"/>
                  </a:lnTo>
                  <a:lnTo>
                    <a:pt x="834" y="283"/>
                  </a:lnTo>
                  <a:lnTo>
                    <a:pt x="834" y="283"/>
                  </a:lnTo>
                  <a:lnTo>
                    <a:pt x="834" y="281"/>
                  </a:lnTo>
                  <a:lnTo>
                    <a:pt x="834" y="279"/>
                  </a:lnTo>
                  <a:lnTo>
                    <a:pt x="836" y="279"/>
                  </a:lnTo>
                  <a:lnTo>
                    <a:pt x="836" y="279"/>
                  </a:lnTo>
                  <a:lnTo>
                    <a:pt x="836" y="277"/>
                  </a:lnTo>
                  <a:lnTo>
                    <a:pt x="836" y="275"/>
                  </a:lnTo>
                  <a:lnTo>
                    <a:pt x="838" y="275"/>
                  </a:lnTo>
                  <a:lnTo>
                    <a:pt x="838" y="271"/>
                  </a:lnTo>
                  <a:lnTo>
                    <a:pt x="840" y="269"/>
                  </a:lnTo>
                  <a:lnTo>
                    <a:pt x="840" y="269"/>
                  </a:lnTo>
                  <a:lnTo>
                    <a:pt x="840" y="267"/>
                  </a:lnTo>
                  <a:lnTo>
                    <a:pt x="842" y="267"/>
                  </a:lnTo>
                  <a:lnTo>
                    <a:pt x="842" y="265"/>
                  </a:lnTo>
                  <a:lnTo>
                    <a:pt x="842" y="265"/>
                  </a:lnTo>
                  <a:lnTo>
                    <a:pt x="842" y="265"/>
                  </a:lnTo>
                  <a:lnTo>
                    <a:pt x="844" y="263"/>
                  </a:lnTo>
                  <a:lnTo>
                    <a:pt x="844" y="261"/>
                  </a:lnTo>
                  <a:lnTo>
                    <a:pt x="846" y="259"/>
                  </a:lnTo>
                  <a:lnTo>
                    <a:pt x="846" y="258"/>
                  </a:lnTo>
                  <a:lnTo>
                    <a:pt x="848" y="258"/>
                  </a:lnTo>
                  <a:lnTo>
                    <a:pt x="850" y="258"/>
                  </a:lnTo>
                  <a:lnTo>
                    <a:pt x="850" y="258"/>
                  </a:lnTo>
                  <a:lnTo>
                    <a:pt x="850" y="258"/>
                  </a:lnTo>
                  <a:lnTo>
                    <a:pt x="850" y="258"/>
                  </a:lnTo>
                  <a:lnTo>
                    <a:pt x="852" y="258"/>
                  </a:lnTo>
                  <a:lnTo>
                    <a:pt x="852" y="261"/>
                  </a:lnTo>
                  <a:lnTo>
                    <a:pt x="852" y="261"/>
                  </a:lnTo>
                  <a:lnTo>
                    <a:pt x="854" y="261"/>
                  </a:lnTo>
                  <a:lnTo>
                    <a:pt x="862" y="261"/>
                  </a:lnTo>
                  <a:lnTo>
                    <a:pt x="862" y="261"/>
                  </a:lnTo>
                  <a:lnTo>
                    <a:pt x="866" y="261"/>
                  </a:lnTo>
                  <a:lnTo>
                    <a:pt x="866" y="263"/>
                  </a:lnTo>
                  <a:lnTo>
                    <a:pt x="868" y="263"/>
                  </a:lnTo>
                  <a:lnTo>
                    <a:pt x="868" y="265"/>
                  </a:lnTo>
                  <a:lnTo>
                    <a:pt x="868" y="265"/>
                  </a:lnTo>
                  <a:lnTo>
                    <a:pt x="868" y="265"/>
                  </a:lnTo>
                  <a:lnTo>
                    <a:pt x="870" y="267"/>
                  </a:lnTo>
                  <a:lnTo>
                    <a:pt x="870" y="267"/>
                  </a:lnTo>
                  <a:lnTo>
                    <a:pt x="870" y="267"/>
                  </a:lnTo>
                  <a:lnTo>
                    <a:pt x="872" y="267"/>
                  </a:lnTo>
                  <a:lnTo>
                    <a:pt x="872" y="269"/>
                  </a:lnTo>
                  <a:lnTo>
                    <a:pt x="872" y="269"/>
                  </a:lnTo>
                  <a:lnTo>
                    <a:pt x="872" y="271"/>
                  </a:lnTo>
                  <a:lnTo>
                    <a:pt x="873" y="271"/>
                  </a:lnTo>
                  <a:lnTo>
                    <a:pt x="873" y="275"/>
                  </a:lnTo>
                  <a:lnTo>
                    <a:pt x="873" y="275"/>
                  </a:lnTo>
                  <a:lnTo>
                    <a:pt x="873" y="277"/>
                  </a:lnTo>
                  <a:lnTo>
                    <a:pt x="875" y="277"/>
                  </a:lnTo>
                  <a:lnTo>
                    <a:pt x="875" y="281"/>
                  </a:lnTo>
                  <a:lnTo>
                    <a:pt x="875" y="283"/>
                  </a:lnTo>
                  <a:lnTo>
                    <a:pt x="875" y="287"/>
                  </a:lnTo>
                  <a:lnTo>
                    <a:pt x="877" y="287"/>
                  </a:lnTo>
                  <a:lnTo>
                    <a:pt x="877" y="287"/>
                  </a:lnTo>
                  <a:lnTo>
                    <a:pt x="879" y="287"/>
                  </a:lnTo>
                  <a:lnTo>
                    <a:pt x="879" y="283"/>
                  </a:lnTo>
                  <a:lnTo>
                    <a:pt x="879" y="283"/>
                  </a:lnTo>
                  <a:lnTo>
                    <a:pt x="879" y="281"/>
                  </a:lnTo>
                  <a:lnTo>
                    <a:pt x="881" y="281"/>
                  </a:lnTo>
                  <a:lnTo>
                    <a:pt x="881" y="281"/>
                  </a:lnTo>
                  <a:lnTo>
                    <a:pt x="887" y="281"/>
                  </a:lnTo>
                  <a:lnTo>
                    <a:pt x="887" y="279"/>
                  </a:lnTo>
                  <a:lnTo>
                    <a:pt x="887" y="279"/>
                  </a:lnTo>
                  <a:lnTo>
                    <a:pt x="887" y="279"/>
                  </a:lnTo>
                  <a:lnTo>
                    <a:pt x="889" y="279"/>
                  </a:lnTo>
                  <a:lnTo>
                    <a:pt x="889" y="277"/>
                  </a:lnTo>
                  <a:lnTo>
                    <a:pt x="889" y="275"/>
                  </a:lnTo>
                  <a:lnTo>
                    <a:pt x="891" y="275"/>
                  </a:lnTo>
                  <a:lnTo>
                    <a:pt x="891" y="275"/>
                  </a:lnTo>
                  <a:lnTo>
                    <a:pt x="891" y="273"/>
                  </a:lnTo>
                  <a:lnTo>
                    <a:pt x="893" y="273"/>
                  </a:lnTo>
                  <a:lnTo>
                    <a:pt x="893" y="275"/>
                  </a:lnTo>
                  <a:lnTo>
                    <a:pt x="895" y="275"/>
                  </a:lnTo>
                  <a:lnTo>
                    <a:pt x="895" y="275"/>
                  </a:lnTo>
                  <a:lnTo>
                    <a:pt x="897" y="275"/>
                  </a:lnTo>
                  <a:lnTo>
                    <a:pt x="897" y="277"/>
                  </a:lnTo>
                  <a:lnTo>
                    <a:pt x="897" y="277"/>
                  </a:lnTo>
                  <a:lnTo>
                    <a:pt x="897" y="277"/>
                  </a:lnTo>
                  <a:lnTo>
                    <a:pt x="901" y="277"/>
                  </a:lnTo>
                  <a:lnTo>
                    <a:pt x="903" y="279"/>
                  </a:lnTo>
                  <a:lnTo>
                    <a:pt x="903" y="279"/>
                  </a:lnTo>
                  <a:lnTo>
                    <a:pt x="903" y="279"/>
                  </a:lnTo>
                  <a:lnTo>
                    <a:pt x="905" y="281"/>
                  </a:lnTo>
                  <a:lnTo>
                    <a:pt x="905" y="279"/>
                  </a:lnTo>
                  <a:lnTo>
                    <a:pt x="907" y="279"/>
                  </a:lnTo>
                  <a:lnTo>
                    <a:pt x="907" y="279"/>
                  </a:lnTo>
                  <a:lnTo>
                    <a:pt x="907" y="277"/>
                  </a:lnTo>
                  <a:lnTo>
                    <a:pt x="909" y="277"/>
                  </a:lnTo>
                  <a:lnTo>
                    <a:pt x="911" y="277"/>
                  </a:lnTo>
                  <a:lnTo>
                    <a:pt x="911" y="277"/>
                  </a:lnTo>
                  <a:lnTo>
                    <a:pt x="911" y="275"/>
                  </a:lnTo>
                  <a:lnTo>
                    <a:pt x="913" y="275"/>
                  </a:lnTo>
                  <a:lnTo>
                    <a:pt x="913" y="275"/>
                  </a:lnTo>
                  <a:lnTo>
                    <a:pt x="913" y="273"/>
                  </a:lnTo>
                  <a:lnTo>
                    <a:pt x="917" y="273"/>
                  </a:lnTo>
                  <a:lnTo>
                    <a:pt x="917" y="275"/>
                  </a:lnTo>
                  <a:lnTo>
                    <a:pt x="919" y="275"/>
                  </a:lnTo>
                  <a:lnTo>
                    <a:pt x="919" y="273"/>
                  </a:lnTo>
                  <a:lnTo>
                    <a:pt x="921" y="273"/>
                  </a:lnTo>
                  <a:lnTo>
                    <a:pt x="921" y="273"/>
                  </a:lnTo>
                  <a:lnTo>
                    <a:pt x="923" y="273"/>
                  </a:lnTo>
                  <a:lnTo>
                    <a:pt x="925" y="271"/>
                  </a:lnTo>
                  <a:lnTo>
                    <a:pt x="927" y="271"/>
                  </a:lnTo>
                  <a:lnTo>
                    <a:pt x="927" y="271"/>
                  </a:lnTo>
                  <a:lnTo>
                    <a:pt x="929" y="271"/>
                  </a:lnTo>
                  <a:lnTo>
                    <a:pt x="929" y="273"/>
                  </a:lnTo>
                  <a:lnTo>
                    <a:pt x="929" y="271"/>
                  </a:lnTo>
                  <a:lnTo>
                    <a:pt x="931" y="271"/>
                  </a:lnTo>
                  <a:lnTo>
                    <a:pt x="931" y="271"/>
                  </a:lnTo>
                  <a:lnTo>
                    <a:pt x="931" y="269"/>
                  </a:lnTo>
                  <a:lnTo>
                    <a:pt x="933" y="269"/>
                  </a:lnTo>
                  <a:lnTo>
                    <a:pt x="933" y="265"/>
                  </a:lnTo>
                  <a:lnTo>
                    <a:pt x="935" y="263"/>
                  </a:lnTo>
                  <a:lnTo>
                    <a:pt x="935" y="259"/>
                  </a:lnTo>
                  <a:lnTo>
                    <a:pt x="937" y="259"/>
                  </a:lnTo>
                  <a:lnTo>
                    <a:pt x="937" y="259"/>
                  </a:lnTo>
                  <a:lnTo>
                    <a:pt x="937" y="258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9" y="256"/>
                  </a:lnTo>
                  <a:lnTo>
                    <a:pt x="939" y="254"/>
                  </a:lnTo>
                  <a:lnTo>
                    <a:pt x="945" y="254"/>
                  </a:lnTo>
                  <a:lnTo>
                    <a:pt x="945" y="254"/>
                  </a:lnTo>
                  <a:lnTo>
                    <a:pt x="949" y="254"/>
                  </a:lnTo>
                  <a:lnTo>
                    <a:pt x="949" y="252"/>
                  </a:lnTo>
                  <a:lnTo>
                    <a:pt x="949" y="252"/>
                  </a:lnTo>
                  <a:lnTo>
                    <a:pt x="949" y="252"/>
                  </a:lnTo>
                  <a:lnTo>
                    <a:pt x="951" y="252"/>
                  </a:lnTo>
                  <a:lnTo>
                    <a:pt x="951" y="250"/>
                  </a:lnTo>
                  <a:lnTo>
                    <a:pt x="951" y="248"/>
                  </a:lnTo>
                  <a:lnTo>
                    <a:pt x="953" y="248"/>
                  </a:lnTo>
                  <a:lnTo>
                    <a:pt x="953" y="246"/>
                  </a:lnTo>
                  <a:lnTo>
                    <a:pt x="953" y="246"/>
                  </a:lnTo>
                  <a:lnTo>
                    <a:pt x="953" y="246"/>
                  </a:lnTo>
                  <a:lnTo>
                    <a:pt x="955" y="246"/>
                  </a:lnTo>
                  <a:lnTo>
                    <a:pt x="955" y="248"/>
                  </a:lnTo>
                  <a:lnTo>
                    <a:pt x="957" y="246"/>
                  </a:lnTo>
                  <a:lnTo>
                    <a:pt x="957" y="246"/>
                  </a:lnTo>
                  <a:lnTo>
                    <a:pt x="959" y="246"/>
                  </a:lnTo>
                  <a:lnTo>
                    <a:pt x="959" y="246"/>
                  </a:lnTo>
                  <a:lnTo>
                    <a:pt x="963" y="246"/>
                  </a:lnTo>
                  <a:lnTo>
                    <a:pt x="965" y="246"/>
                  </a:lnTo>
                  <a:lnTo>
                    <a:pt x="965" y="246"/>
                  </a:lnTo>
                  <a:lnTo>
                    <a:pt x="965" y="244"/>
                  </a:lnTo>
                  <a:lnTo>
                    <a:pt x="967" y="244"/>
                  </a:lnTo>
                  <a:lnTo>
                    <a:pt x="967" y="242"/>
                  </a:lnTo>
                  <a:lnTo>
                    <a:pt x="967" y="240"/>
                  </a:lnTo>
                  <a:lnTo>
                    <a:pt x="967" y="238"/>
                  </a:lnTo>
                  <a:lnTo>
                    <a:pt x="969" y="238"/>
                  </a:lnTo>
                  <a:lnTo>
                    <a:pt x="971" y="236"/>
                  </a:lnTo>
                  <a:lnTo>
                    <a:pt x="971" y="236"/>
                  </a:lnTo>
                  <a:lnTo>
                    <a:pt x="971" y="236"/>
                  </a:lnTo>
                  <a:lnTo>
                    <a:pt x="973" y="236"/>
                  </a:lnTo>
                  <a:lnTo>
                    <a:pt x="973" y="234"/>
                  </a:lnTo>
                  <a:lnTo>
                    <a:pt x="975" y="234"/>
                  </a:lnTo>
                  <a:lnTo>
                    <a:pt x="975" y="236"/>
                  </a:lnTo>
                  <a:lnTo>
                    <a:pt x="975" y="236"/>
                  </a:lnTo>
                  <a:lnTo>
                    <a:pt x="977" y="236"/>
                  </a:lnTo>
                  <a:lnTo>
                    <a:pt x="977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80" y="238"/>
                  </a:lnTo>
                  <a:lnTo>
                    <a:pt x="982" y="236"/>
                  </a:lnTo>
                  <a:lnTo>
                    <a:pt x="982" y="236"/>
                  </a:lnTo>
                  <a:lnTo>
                    <a:pt x="982" y="236"/>
                  </a:lnTo>
                  <a:lnTo>
                    <a:pt x="984" y="234"/>
                  </a:lnTo>
                  <a:lnTo>
                    <a:pt x="984" y="234"/>
                  </a:lnTo>
                  <a:lnTo>
                    <a:pt x="986" y="236"/>
                  </a:lnTo>
                  <a:lnTo>
                    <a:pt x="986" y="236"/>
                  </a:lnTo>
                  <a:lnTo>
                    <a:pt x="988" y="238"/>
                  </a:lnTo>
                  <a:lnTo>
                    <a:pt x="990" y="238"/>
                  </a:lnTo>
                  <a:lnTo>
                    <a:pt x="990" y="234"/>
                  </a:lnTo>
                  <a:lnTo>
                    <a:pt x="990" y="234"/>
                  </a:lnTo>
                  <a:lnTo>
                    <a:pt x="990" y="232"/>
                  </a:lnTo>
                  <a:lnTo>
                    <a:pt x="992" y="230"/>
                  </a:lnTo>
                  <a:lnTo>
                    <a:pt x="994" y="230"/>
                  </a:lnTo>
                  <a:lnTo>
                    <a:pt x="994" y="230"/>
                  </a:lnTo>
                  <a:lnTo>
                    <a:pt x="994" y="230"/>
                  </a:lnTo>
                  <a:lnTo>
                    <a:pt x="994" y="226"/>
                  </a:lnTo>
                  <a:lnTo>
                    <a:pt x="996" y="226"/>
                  </a:lnTo>
                  <a:lnTo>
                    <a:pt x="996" y="226"/>
                  </a:lnTo>
                  <a:lnTo>
                    <a:pt x="996" y="226"/>
                  </a:lnTo>
                  <a:lnTo>
                    <a:pt x="996" y="226"/>
                  </a:lnTo>
                  <a:lnTo>
                    <a:pt x="998" y="226"/>
                  </a:lnTo>
                  <a:lnTo>
                    <a:pt x="998" y="226"/>
                  </a:lnTo>
                  <a:lnTo>
                    <a:pt x="1000" y="226"/>
                  </a:lnTo>
                  <a:lnTo>
                    <a:pt x="1000" y="224"/>
                  </a:lnTo>
                  <a:lnTo>
                    <a:pt x="1002" y="224"/>
                  </a:lnTo>
                  <a:lnTo>
                    <a:pt x="1002" y="226"/>
                  </a:lnTo>
                  <a:lnTo>
                    <a:pt x="1002" y="226"/>
                  </a:lnTo>
                  <a:lnTo>
                    <a:pt x="1002" y="224"/>
                  </a:lnTo>
                  <a:lnTo>
                    <a:pt x="1004" y="224"/>
                  </a:lnTo>
                  <a:lnTo>
                    <a:pt x="1004" y="222"/>
                  </a:lnTo>
                  <a:lnTo>
                    <a:pt x="1004" y="222"/>
                  </a:lnTo>
                  <a:lnTo>
                    <a:pt x="1004" y="222"/>
                  </a:lnTo>
                  <a:lnTo>
                    <a:pt x="1006" y="220"/>
                  </a:lnTo>
                  <a:lnTo>
                    <a:pt x="1006" y="220"/>
                  </a:lnTo>
                  <a:lnTo>
                    <a:pt x="1006" y="220"/>
                  </a:lnTo>
                  <a:lnTo>
                    <a:pt x="1006" y="220"/>
                  </a:lnTo>
                  <a:lnTo>
                    <a:pt x="1008" y="220"/>
                  </a:lnTo>
                  <a:lnTo>
                    <a:pt x="1008" y="222"/>
                  </a:lnTo>
                  <a:lnTo>
                    <a:pt x="1008" y="222"/>
                  </a:lnTo>
                  <a:lnTo>
                    <a:pt x="1008" y="222"/>
                  </a:lnTo>
                  <a:lnTo>
                    <a:pt x="1012" y="222"/>
                  </a:lnTo>
                  <a:lnTo>
                    <a:pt x="1012" y="224"/>
                  </a:lnTo>
                  <a:lnTo>
                    <a:pt x="1010" y="224"/>
                  </a:lnTo>
                  <a:lnTo>
                    <a:pt x="1012" y="224"/>
                  </a:lnTo>
                  <a:lnTo>
                    <a:pt x="1012" y="226"/>
                  </a:lnTo>
                  <a:lnTo>
                    <a:pt x="1012" y="226"/>
                  </a:lnTo>
                  <a:lnTo>
                    <a:pt x="1012" y="224"/>
                  </a:lnTo>
                  <a:lnTo>
                    <a:pt x="1014" y="224"/>
                  </a:lnTo>
                  <a:lnTo>
                    <a:pt x="1014" y="224"/>
                  </a:lnTo>
                  <a:lnTo>
                    <a:pt x="1014" y="224"/>
                  </a:lnTo>
                  <a:lnTo>
                    <a:pt x="1014" y="222"/>
                  </a:lnTo>
                  <a:lnTo>
                    <a:pt x="1016" y="222"/>
                  </a:lnTo>
                  <a:lnTo>
                    <a:pt x="1016" y="220"/>
                  </a:lnTo>
                  <a:lnTo>
                    <a:pt x="1018" y="220"/>
                  </a:lnTo>
                  <a:lnTo>
                    <a:pt x="1018" y="220"/>
                  </a:lnTo>
                  <a:lnTo>
                    <a:pt x="1018" y="218"/>
                  </a:lnTo>
                  <a:lnTo>
                    <a:pt x="1022" y="218"/>
                  </a:lnTo>
                  <a:lnTo>
                    <a:pt x="1022" y="218"/>
                  </a:lnTo>
                  <a:lnTo>
                    <a:pt x="1024" y="218"/>
                  </a:lnTo>
                  <a:lnTo>
                    <a:pt x="1024" y="218"/>
                  </a:lnTo>
                  <a:lnTo>
                    <a:pt x="1024" y="218"/>
                  </a:lnTo>
                  <a:lnTo>
                    <a:pt x="1024" y="216"/>
                  </a:lnTo>
                  <a:lnTo>
                    <a:pt x="1026" y="216"/>
                  </a:lnTo>
                  <a:lnTo>
                    <a:pt x="1026" y="216"/>
                  </a:lnTo>
                  <a:lnTo>
                    <a:pt x="1026" y="216"/>
                  </a:lnTo>
                  <a:lnTo>
                    <a:pt x="1026" y="214"/>
                  </a:lnTo>
                  <a:lnTo>
                    <a:pt x="1028" y="214"/>
                  </a:lnTo>
                  <a:lnTo>
                    <a:pt x="1028" y="212"/>
                  </a:lnTo>
                  <a:lnTo>
                    <a:pt x="1030" y="212"/>
                  </a:lnTo>
                  <a:lnTo>
                    <a:pt x="1030" y="212"/>
                  </a:lnTo>
                  <a:lnTo>
                    <a:pt x="1030" y="212"/>
                  </a:lnTo>
                  <a:lnTo>
                    <a:pt x="1030" y="212"/>
                  </a:lnTo>
                  <a:lnTo>
                    <a:pt x="1030" y="212"/>
                  </a:lnTo>
                  <a:lnTo>
                    <a:pt x="1032" y="212"/>
                  </a:lnTo>
                  <a:lnTo>
                    <a:pt x="1032" y="210"/>
                  </a:lnTo>
                  <a:lnTo>
                    <a:pt x="1032" y="210"/>
                  </a:lnTo>
                  <a:lnTo>
                    <a:pt x="1032" y="210"/>
                  </a:lnTo>
                  <a:lnTo>
                    <a:pt x="1034" y="210"/>
                  </a:lnTo>
                  <a:lnTo>
                    <a:pt x="1034" y="206"/>
                  </a:lnTo>
                  <a:lnTo>
                    <a:pt x="1034" y="206"/>
                  </a:lnTo>
                  <a:lnTo>
                    <a:pt x="1034" y="206"/>
                  </a:lnTo>
                  <a:lnTo>
                    <a:pt x="1036" y="204"/>
                  </a:lnTo>
                  <a:lnTo>
                    <a:pt x="1036" y="204"/>
                  </a:lnTo>
                  <a:lnTo>
                    <a:pt x="1036" y="204"/>
                  </a:lnTo>
                  <a:lnTo>
                    <a:pt x="1038" y="204"/>
                  </a:lnTo>
                  <a:lnTo>
                    <a:pt x="1040" y="202"/>
                  </a:lnTo>
                  <a:lnTo>
                    <a:pt x="1040" y="202"/>
                  </a:lnTo>
                  <a:lnTo>
                    <a:pt x="1040" y="202"/>
                  </a:lnTo>
                  <a:lnTo>
                    <a:pt x="1042" y="200"/>
                  </a:lnTo>
                  <a:lnTo>
                    <a:pt x="1046" y="200"/>
                  </a:lnTo>
                  <a:lnTo>
                    <a:pt x="1046" y="200"/>
                  </a:lnTo>
                  <a:lnTo>
                    <a:pt x="1054" y="200"/>
                  </a:lnTo>
                  <a:lnTo>
                    <a:pt x="1056" y="198"/>
                  </a:lnTo>
                  <a:lnTo>
                    <a:pt x="1056" y="198"/>
                  </a:lnTo>
                  <a:lnTo>
                    <a:pt x="1056" y="200"/>
                  </a:lnTo>
                  <a:lnTo>
                    <a:pt x="1058" y="200"/>
                  </a:lnTo>
                  <a:lnTo>
                    <a:pt x="1058" y="202"/>
                  </a:lnTo>
                  <a:lnTo>
                    <a:pt x="1060" y="204"/>
                  </a:lnTo>
                  <a:lnTo>
                    <a:pt x="1062" y="204"/>
                  </a:lnTo>
                  <a:lnTo>
                    <a:pt x="1062" y="202"/>
                  </a:lnTo>
                  <a:lnTo>
                    <a:pt x="1064" y="202"/>
                  </a:lnTo>
                  <a:lnTo>
                    <a:pt x="1064" y="202"/>
                  </a:lnTo>
                  <a:lnTo>
                    <a:pt x="1066" y="202"/>
                  </a:lnTo>
                  <a:lnTo>
                    <a:pt x="1066" y="202"/>
                  </a:lnTo>
                  <a:lnTo>
                    <a:pt x="1066" y="202"/>
                  </a:lnTo>
                  <a:lnTo>
                    <a:pt x="1068" y="204"/>
                  </a:lnTo>
                  <a:lnTo>
                    <a:pt x="1070" y="204"/>
                  </a:lnTo>
                  <a:lnTo>
                    <a:pt x="1070" y="204"/>
                  </a:lnTo>
                  <a:lnTo>
                    <a:pt x="1070" y="204"/>
                  </a:lnTo>
                  <a:lnTo>
                    <a:pt x="1070" y="206"/>
                  </a:lnTo>
                  <a:lnTo>
                    <a:pt x="1072" y="206"/>
                  </a:lnTo>
                  <a:lnTo>
                    <a:pt x="1070" y="206"/>
                  </a:lnTo>
                  <a:lnTo>
                    <a:pt x="1070" y="208"/>
                  </a:lnTo>
                  <a:lnTo>
                    <a:pt x="1070" y="208"/>
                  </a:lnTo>
                  <a:lnTo>
                    <a:pt x="1070" y="208"/>
                  </a:lnTo>
                  <a:lnTo>
                    <a:pt x="1072" y="210"/>
                  </a:lnTo>
                  <a:lnTo>
                    <a:pt x="1072" y="210"/>
                  </a:lnTo>
                  <a:lnTo>
                    <a:pt x="1074" y="210"/>
                  </a:lnTo>
                  <a:lnTo>
                    <a:pt x="1074" y="210"/>
                  </a:lnTo>
                  <a:lnTo>
                    <a:pt x="1076" y="210"/>
                  </a:lnTo>
                  <a:lnTo>
                    <a:pt x="1078" y="208"/>
                  </a:lnTo>
                  <a:lnTo>
                    <a:pt x="1080" y="208"/>
                  </a:lnTo>
                  <a:lnTo>
                    <a:pt x="1080" y="210"/>
                  </a:lnTo>
                  <a:lnTo>
                    <a:pt x="1078" y="212"/>
                  </a:lnTo>
                  <a:lnTo>
                    <a:pt x="1080" y="212"/>
                  </a:lnTo>
                  <a:lnTo>
                    <a:pt x="1078" y="214"/>
                  </a:lnTo>
                  <a:lnTo>
                    <a:pt x="1078" y="216"/>
                  </a:lnTo>
                  <a:lnTo>
                    <a:pt x="1080" y="216"/>
                  </a:lnTo>
                  <a:lnTo>
                    <a:pt x="1080" y="218"/>
                  </a:lnTo>
                  <a:lnTo>
                    <a:pt x="1078" y="220"/>
                  </a:lnTo>
                  <a:lnTo>
                    <a:pt x="1078" y="220"/>
                  </a:lnTo>
                  <a:lnTo>
                    <a:pt x="1080" y="220"/>
                  </a:lnTo>
                  <a:lnTo>
                    <a:pt x="1080" y="222"/>
                  </a:lnTo>
                  <a:lnTo>
                    <a:pt x="1080" y="222"/>
                  </a:lnTo>
                  <a:lnTo>
                    <a:pt x="1081" y="222"/>
                  </a:lnTo>
                  <a:lnTo>
                    <a:pt x="1081" y="224"/>
                  </a:lnTo>
                  <a:lnTo>
                    <a:pt x="1083" y="222"/>
                  </a:lnTo>
                  <a:lnTo>
                    <a:pt x="1089" y="222"/>
                  </a:lnTo>
                  <a:lnTo>
                    <a:pt x="1091" y="220"/>
                  </a:lnTo>
                  <a:lnTo>
                    <a:pt x="1097" y="218"/>
                  </a:lnTo>
                  <a:lnTo>
                    <a:pt x="1097" y="218"/>
                  </a:lnTo>
                  <a:lnTo>
                    <a:pt x="1101" y="214"/>
                  </a:lnTo>
                  <a:lnTo>
                    <a:pt x="1101" y="212"/>
                  </a:lnTo>
                  <a:lnTo>
                    <a:pt x="1103" y="212"/>
                  </a:lnTo>
                  <a:lnTo>
                    <a:pt x="1103" y="212"/>
                  </a:lnTo>
                  <a:lnTo>
                    <a:pt x="1105" y="210"/>
                  </a:lnTo>
                  <a:lnTo>
                    <a:pt x="1105" y="210"/>
                  </a:lnTo>
                  <a:lnTo>
                    <a:pt x="1109" y="210"/>
                  </a:lnTo>
                  <a:lnTo>
                    <a:pt x="1111" y="210"/>
                  </a:lnTo>
                  <a:lnTo>
                    <a:pt x="1113" y="212"/>
                  </a:lnTo>
                  <a:lnTo>
                    <a:pt x="1115" y="214"/>
                  </a:lnTo>
                  <a:lnTo>
                    <a:pt x="1117" y="214"/>
                  </a:lnTo>
                  <a:lnTo>
                    <a:pt x="1117" y="214"/>
                  </a:lnTo>
                  <a:lnTo>
                    <a:pt x="1119" y="212"/>
                  </a:lnTo>
                  <a:lnTo>
                    <a:pt x="1121" y="212"/>
                  </a:lnTo>
                  <a:lnTo>
                    <a:pt x="1123" y="212"/>
                  </a:lnTo>
                  <a:lnTo>
                    <a:pt x="1125" y="212"/>
                  </a:lnTo>
                  <a:lnTo>
                    <a:pt x="1127" y="210"/>
                  </a:lnTo>
                  <a:lnTo>
                    <a:pt x="1127" y="210"/>
                  </a:lnTo>
                  <a:lnTo>
                    <a:pt x="1129" y="210"/>
                  </a:lnTo>
                  <a:lnTo>
                    <a:pt x="1131" y="210"/>
                  </a:lnTo>
                  <a:lnTo>
                    <a:pt x="1133" y="210"/>
                  </a:lnTo>
                  <a:lnTo>
                    <a:pt x="1135" y="210"/>
                  </a:lnTo>
                  <a:lnTo>
                    <a:pt x="1135" y="210"/>
                  </a:lnTo>
                  <a:lnTo>
                    <a:pt x="1145" y="210"/>
                  </a:lnTo>
                  <a:lnTo>
                    <a:pt x="1147" y="210"/>
                  </a:lnTo>
                  <a:lnTo>
                    <a:pt x="1149" y="208"/>
                  </a:lnTo>
                  <a:lnTo>
                    <a:pt x="1151" y="206"/>
                  </a:lnTo>
                  <a:lnTo>
                    <a:pt x="1151" y="206"/>
                  </a:lnTo>
                  <a:lnTo>
                    <a:pt x="1153" y="204"/>
                  </a:lnTo>
                  <a:lnTo>
                    <a:pt x="1153" y="204"/>
                  </a:lnTo>
                  <a:lnTo>
                    <a:pt x="1153" y="202"/>
                  </a:lnTo>
                  <a:lnTo>
                    <a:pt x="1155" y="202"/>
                  </a:lnTo>
                  <a:lnTo>
                    <a:pt x="1155" y="200"/>
                  </a:lnTo>
                  <a:lnTo>
                    <a:pt x="1157" y="200"/>
                  </a:lnTo>
                  <a:lnTo>
                    <a:pt x="1157" y="200"/>
                  </a:lnTo>
                  <a:lnTo>
                    <a:pt x="1157" y="198"/>
                  </a:lnTo>
                  <a:lnTo>
                    <a:pt x="1157" y="198"/>
                  </a:lnTo>
                  <a:lnTo>
                    <a:pt x="1157" y="196"/>
                  </a:lnTo>
                  <a:lnTo>
                    <a:pt x="1155" y="196"/>
                  </a:lnTo>
                  <a:lnTo>
                    <a:pt x="1155" y="194"/>
                  </a:lnTo>
                  <a:lnTo>
                    <a:pt x="1157" y="192"/>
                  </a:lnTo>
                  <a:lnTo>
                    <a:pt x="1159" y="192"/>
                  </a:lnTo>
                  <a:lnTo>
                    <a:pt x="1161" y="194"/>
                  </a:lnTo>
                  <a:lnTo>
                    <a:pt x="1161" y="194"/>
                  </a:lnTo>
                  <a:lnTo>
                    <a:pt x="1161" y="202"/>
                  </a:lnTo>
                  <a:lnTo>
                    <a:pt x="1161" y="202"/>
                  </a:lnTo>
                  <a:lnTo>
                    <a:pt x="1161" y="204"/>
                  </a:lnTo>
                  <a:lnTo>
                    <a:pt x="1161" y="204"/>
                  </a:lnTo>
                  <a:lnTo>
                    <a:pt x="1161" y="206"/>
                  </a:lnTo>
                  <a:lnTo>
                    <a:pt x="1163" y="208"/>
                  </a:lnTo>
                  <a:lnTo>
                    <a:pt x="1163" y="210"/>
                  </a:lnTo>
                  <a:lnTo>
                    <a:pt x="1163" y="210"/>
                  </a:lnTo>
                  <a:lnTo>
                    <a:pt x="1163" y="212"/>
                  </a:lnTo>
                  <a:lnTo>
                    <a:pt x="1167" y="214"/>
                  </a:lnTo>
                  <a:lnTo>
                    <a:pt x="1167" y="216"/>
                  </a:lnTo>
                  <a:lnTo>
                    <a:pt x="1167" y="216"/>
                  </a:lnTo>
                  <a:lnTo>
                    <a:pt x="1167" y="218"/>
                  </a:lnTo>
                  <a:lnTo>
                    <a:pt x="1169" y="218"/>
                  </a:lnTo>
                  <a:lnTo>
                    <a:pt x="1169" y="222"/>
                  </a:lnTo>
                  <a:lnTo>
                    <a:pt x="1169" y="222"/>
                  </a:lnTo>
                  <a:lnTo>
                    <a:pt x="1169" y="222"/>
                  </a:lnTo>
                  <a:lnTo>
                    <a:pt x="1169" y="222"/>
                  </a:lnTo>
                  <a:lnTo>
                    <a:pt x="1169" y="224"/>
                  </a:lnTo>
                  <a:lnTo>
                    <a:pt x="1169" y="224"/>
                  </a:lnTo>
                  <a:lnTo>
                    <a:pt x="1169" y="224"/>
                  </a:lnTo>
                  <a:lnTo>
                    <a:pt x="1171" y="224"/>
                  </a:lnTo>
                  <a:lnTo>
                    <a:pt x="1171" y="226"/>
                  </a:lnTo>
                  <a:lnTo>
                    <a:pt x="1171" y="226"/>
                  </a:lnTo>
                  <a:lnTo>
                    <a:pt x="1171" y="226"/>
                  </a:lnTo>
                  <a:lnTo>
                    <a:pt x="1173" y="226"/>
                  </a:lnTo>
                  <a:lnTo>
                    <a:pt x="1173" y="228"/>
                  </a:lnTo>
                  <a:lnTo>
                    <a:pt x="1175" y="228"/>
                  </a:lnTo>
                  <a:lnTo>
                    <a:pt x="1175" y="230"/>
                  </a:lnTo>
                  <a:lnTo>
                    <a:pt x="1175" y="230"/>
                  </a:lnTo>
                  <a:lnTo>
                    <a:pt x="1175" y="232"/>
                  </a:lnTo>
                  <a:lnTo>
                    <a:pt x="1175" y="232"/>
                  </a:lnTo>
                  <a:lnTo>
                    <a:pt x="1177" y="232"/>
                  </a:lnTo>
                  <a:lnTo>
                    <a:pt x="1177" y="234"/>
                  </a:lnTo>
                  <a:lnTo>
                    <a:pt x="1179" y="234"/>
                  </a:lnTo>
                  <a:lnTo>
                    <a:pt x="1179" y="234"/>
                  </a:lnTo>
                  <a:lnTo>
                    <a:pt x="1181" y="234"/>
                  </a:lnTo>
                  <a:lnTo>
                    <a:pt x="1181" y="234"/>
                  </a:lnTo>
                  <a:lnTo>
                    <a:pt x="1183" y="234"/>
                  </a:lnTo>
                  <a:lnTo>
                    <a:pt x="1183" y="236"/>
                  </a:lnTo>
                  <a:lnTo>
                    <a:pt x="1183" y="236"/>
                  </a:lnTo>
                  <a:lnTo>
                    <a:pt x="1185" y="236"/>
                  </a:lnTo>
                  <a:lnTo>
                    <a:pt x="1186" y="236"/>
                  </a:lnTo>
                  <a:lnTo>
                    <a:pt x="1186" y="238"/>
                  </a:lnTo>
                  <a:lnTo>
                    <a:pt x="1188" y="238"/>
                  </a:lnTo>
                  <a:lnTo>
                    <a:pt x="1188" y="238"/>
                  </a:lnTo>
                  <a:lnTo>
                    <a:pt x="1190" y="238"/>
                  </a:lnTo>
                  <a:lnTo>
                    <a:pt x="1190" y="240"/>
                  </a:lnTo>
                  <a:lnTo>
                    <a:pt x="1190" y="240"/>
                  </a:lnTo>
                  <a:lnTo>
                    <a:pt x="1190" y="242"/>
                  </a:lnTo>
                  <a:lnTo>
                    <a:pt x="1192" y="244"/>
                  </a:lnTo>
                  <a:lnTo>
                    <a:pt x="1192" y="244"/>
                  </a:lnTo>
                  <a:lnTo>
                    <a:pt x="1194" y="246"/>
                  </a:lnTo>
                  <a:lnTo>
                    <a:pt x="1192" y="246"/>
                  </a:lnTo>
                  <a:lnTo>
                    <a:pt x="1192" y="246"/>
                  </a:lnTo>
                  <a:lnTo>
                    <a:pt x="1194" y="246"/>
                  </a:lnTo>
                  <a:lnTo>
                    <a:pt x="1194" y="248"/>
                  </a:lnTo>
                  <a:lnTo>
                    <a:pt x="1194" y="248"/>
                  </a:lnTo>
                  <a:lnTo>
                    <a:pt x="1194" y="248"/>
                  </a:lnTo>
                  <a:lnTo>
                    <a:pt x="1192" y="248"/>
                  </a:lnTo>
                  <a:lnTo>
                    <a:pt x="1192" y="250"/>
                  </a:lnTo>
                  <a:lnTo>
                    <a:pt x="1192" y="250"/>
                  </a:lnTo>
                  <a:lnTo>
                    <a:pt x="1192" y="250"/>
                  </a:lnTo>
                  <a:lnTo>
                    <a:pt x="1194" y="250"/>
                  </a:lnTo>
                  <a:lnTo>
                    <a:pt x="1194" y="250"/>
                  </a:lnTo>
                  <a:lnTo>
                    <a:pt x="1194" y="250"/>
                  </a:lnTo>
                  <a:lnTo>
                    <a:pt x="1196" y="250"/>
                  </a:lnTo>
                  <a:lnTo>
                    <a:pt x="1196" y="248"/>
                  </a:lnTo>
                  <a:lnTo>
                    <a:pt x="1204" y="248"/>
                  </a:lnTo>
                  <a:lnTo>
                    <a:pt x="1204" y="250"/>
                  </a:lnTo>
                  <a:lnTo>
                    <a:pt x="1206" y="250"/>
                  </a:lnTo>
                  <a:lnTo>
                    <a:pt x="1206" y="250"/>
                  </a:lnTo>
                  <a:lnTo>
                    <a:pt x="1206" y="250"/>
                  </a:lnTo>
                  <a:lnTo>
                    <a:pt x="1208" y="252"/>
                  </a:lnTo>
                  <a:lnTo>
                    <a:pt x="1208" y="252"/>
                  </a:lnTo>
                  <a:lnTo>
                    <a:pt x="1210" y="252"/>
                  </a:lnTo>
                  <a:lnTo>
                    <a:pt x="1212" y="252"/>
                  </a:lnTo>
                  <a:lnTo>
                    <a:pt x="1212" y="254"/>
                  </a:lnTo>
                  <a:lnTo>
                    <a:pt x="1214" y="254"/>
                  </a:lnTo>
                  <a:lnTo>
                    <a:pt x="1214" y="254"/>
                  </a:lnTo>
                  <a:lnTo>
                    <a:pt x="1220" y="254"/>
                  </a:lnTo>
                  <a:lnTo>
                    <a:pt x="1220" y="254"/>
                  </a:lnTo>
                  <a:lnTo>
                    <a:pt x="1222" y="254"/>
                  </a:lnTo>
                  <a:lnTo>
                    <a:pt x="1222" y="252"/>
                  </a:lnTo>
                  <a:lnTo>
                    <a:pt x="1222" y="250"/>
                  </a:lnTo>
                  <a:lnTo>
                    <a:pt x="1222" y="250"/>
                  </a:lnTo>
                  <a:lnTo>
                    <a:pt x="1222" y="248"/>
                  </a:lnTo>
                  <a:lnTo>
                    <a:pt x="1222" y="248"/>
                  </a:lnTo>
                  <a:lnTo>
                    <a:pt x="1222" y="246"/>
                  </a:lnTo>
                  <a:lnTo>
                    <a:pt x="1222" y="244"/>
                  </a:lnTo>
                  <a:lnTo>
                    <a:pt x="1222" y="244"/>
                  </a:lnTo>
                  <a:lnTo>
                    <a:pt x="1224" y="244"/>
                  </a:lnTo>
                  <a:lnTo>
                    <a:pt x="1230" y="244"/>
                  </a:lnTo>
                  <a:lnTo>
                    <a:pt x="1230" y="242"/>
                  </a:lnTo>
                  <a:lnTo>
                    <a:pt x="1234" y="242"/>
                  </a:lnTo>
                  <a:lnTo>
                    <a:pt x="1234" y="242"/>
                  </a:lnTo>
                  <a:lnTo>
                    <a:pt x="1236" y="242"/>
                  </a:lnTo>
                  <a:lnTo>
                    <a:pt x="1236" y="240"/>
                  </a:lnTo>
                  <a:lnTo>
                    <a:pt x="1238" y="240"/>
                  </a:lnTo>
                  <a:lnTo>
                    <a:pt x="1238" y="240"/>
                  </a:lnTo>
                  <a:lnTo>
                    <a:pt x="1248" y="240"/>
                  </a:lnTo>
                  <a:lnTo>
                    <a:pt x="1248" y="238"/>
                  </a:lnTo>
                  <a:lnTo>
                    <a:pt x="1248" y="238"/>
                  </a:lnTo>
                  <a:lnTo>
                    <a:pt x="1248" y="238"/>
                  </a:lnTo>
                  <a:lnTo>
                    <a:pt x="1250" y="238"/>
                  </a:lnTo>
                  <a:lnTo>
                    <a:pt x="1250" y="236"/>
                  </a:lnTo>
                  <a:lnTo>
                    <a:pt x="1252" y="236"/>
                  </a:lnTo>
                  <a:lnTo>
                    <a:pt x="1254" y="236"/>
                  </a:lnTo>
                  <a:lnTo>
                    <a:pt x="1254" y="230"/>
                  </a:lnTo>
                  <a:lnTo>
                    <a:pt x="1254" y="230"/>
                  </a:lnTo>
                  <a:lnTo>
                    <a:pt x="1254" y="222"/>
                  </a:lnTo>
                  <a:lnTo>
                    <a:pt x="1256" y="222"/>
                  </a:lnTo>
                  <a:lnTo>
                    <a:pt x="1256" y="218"/>
                  </a:lnTo>
                  <a:lnTo>
                    <a:pt x="1254" y="216"/>
                  </a:lnTo>
                  <a:lnTo>
                    <a:pt x="1256" y="216"/>
                  </a:lnTo>
                  <a:lnTo>
                    <a:pt x="1256" y="210"/>
                  </a:lnTo>
                  <a:lnTo>
                    <a:pt x="1256" y="210"/>
                  </a:lnTo>
                  <a:lnTo>
                    <a:pt x="1260" y="210"/>
                  </a:lnTo>
                  <a:lnTo>
                    <a:pt x="1260" y="210"/>
                  </a:lnTo>
                  <a:lnTo>
                    <a:pt x="1262" y="212"/>
                  </a:lnTo>
                  <a:lnTo>
                    <a:pt x="1264" y="212"/>
                  </a:lnTo>
                  <a:lnTo>
                    <a:pt x="1264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8" y="210"/>
                  </a:lnTo>
                  <a:lnTo>
                    <a:pt x="1268" y="210"/>
                  </a:lnTo>
                  <a:lnTo>
                    <a:pt x="1270" y="210"/>
                  </a:lnTo>
                  <a:lnTo>
                    <a:pt x="1272" y="208"/>
                  </a:lnTo>
                  <a:lnTo>
                    <a:pt x="1272" y="206"/>
                  </a:lnTo>
                  <a:lnTo>
                    <a:pt x="1272" y="206"/>
                  </a:lnTo>
                  <a:lnTo>
                    <a:pt x="1272" y="208"/>
                  </a:lnTo>
                  <a:lnTo>
                    <a:pt x="1274" y="208"/>
                  </a:lnTo>
                  <a:lnTo>
                    <a:pt x="1274" y="206"/>
                  </a:lnTo>
                  <a:lnTo>
                    <a:pt x="1274" y="202"/>
                  </a:lnTo>
                  <a:lnTo>
                    <a:pt x="1278" y="202"/>
                  </a:lnTo>
                  <a:lnTo>
                    <a:pt x="1278" y="202"/>
                  </a:lnTo>
                  <a:lnTo>
                    <a:pt x="1280" y="202"/>
                  </a:lnTo>
                  <a:lnTo>
                    <a:pt x="1280" y="204"/>
                  </a:lnTo>
                  <a:lnTo>
                    <a:pt x="1280" y="204"/>
                  </a:lnTo>
                  <a:lnTo>
                    <a:pt x="1280" y="206"/>
                  </a:lnTo>
                  <a:lnTo>
                    <a:pt x="1284" y="206"/>
                  </a:lnTo>
                  <a:lnTo>
                    <a:pt x="1284" y="208"/>
                  </a:lnTo>
                  <a:lnTo>
                    <a:pt x="1284" y="208"/>
                  </a:lnTo>
                  <a:lnTo>
                    <a:pt x="1284" y="210"/>
                  </a:lnTo>
                  <a:lnTo>
                    <a:pt x="1286" y="210"/>
                  </a:lnTo>
                  <a:lnTo>
                    <a:pt x="1289" y="210"/>
                  </a:lnTo>
                  <a:lnTo>
                    <a:pt x="1289" y="210"/>
                  </a:lnTo>
                  <a:lnTo>
                    <a:pt x="1289" y="210"/>
                  </a:lnTo>
                  <a:lnTo>
                    <a:pt x="1291" y="210"/>
                  </a:lnTo>
                  <a:lnTo>
                    <a:pt x="1291" y="210"/>
                  </a:lnTo>
                  <a:lnTo>
                    <a:pt x="1293" y="210"/>
                  </a:lnTo>
                  <a:lnTo>
                    <a:pt x="1293" y="212"/>
                  </a:lnTo>
                  <a:lnTo>
                    <a:pt x="1293" y="210"/>
                  </a:lnTo>
                  <a:lnTo>
                    <a:pt x="1293" y="210"/>
                  </a:lnTo>
                  <a:lnTo>
                    <a:pt x="1293" y="210"/>
                  </a:lnTo>
                  <a:lnTo>
                    <a:pt x="1295" y="208"/>
                  </a:lnTo>
                  <a:lnTo>
                    <a:pt x="1295" y="206"/>
                  </a:lnTo>
                  <a:lnTo>
                    <a:pt x="1297" y="206"/>
                  </a:lnTo>
                  <a:lnTo>
                    <a:pt x="1297" y="206"/>
                  </a:lnTo>
                  <a:lnTo>
                    <a:pt x="1299" y="206"/>
                  </a:lnTo>
                  <a:lnTo>
                    <a:pt x="1301" y="208"/>
                  </a:lnTo>
                  <a:lnTo>
                    <a:pt x="1303" y="208"/>
                  </a:lnTo>
                  <a:lnTo>
                    <a:pt x="1303" y="210"/>
                  </a:lnTo>
                  <a:lnTo>
                    <a:pt x="1303" y="210"/>
                  </a:lnTo>
                  <a:lnTo>
                    <a:pt x="1301" y="210"/>
                  </a:lnTo>
                  <a:lnTo>
                    <a:pt x="1301" y="212"/>
                  </a:lnTo>
                  <a:lnTo>
                    <a:pt x="1299" y="212"/>
                  </a:lnTo>
                  <a:lnTo>
                    <a:pt x="1299" y="214"/>
                  </a:lnTo>
                  <a:lnTo>
                    <a:pt x="1301" y="216"/>
                  </a:lnTo>
                  <a:lnTo>
                    <a:pt x="1301" y="216"/>
                  </a:lnTo>
                  <a:lnTo>
                    <a:pt x="1299" y="218"/>
                  </a:lnTo>
                  <a:lnTo>
                    <a:pt x="1299" y="218"/>
                  </a:lnTo>
                  <a:lnTo>
                    <a:pt x="1299" y="218"/>
                  </a:lnTo>
                  <a:lnTo>
                    <a:pt x="1299" y="220"/>
                  </a:lnTo>
                  <a:lnTo>
                    <a:pt x="1297" y="220"/>
                  </a:lnTo>
                  <a:lnTo>
                    <a:pt x="1297" y="222"/>
                  </a:lnTo>
                  <a:lnTo>
                    <a:pt x="1297" y="222"/>
                  </a:lnTo>
                  <a:lnTo>
                    <a:pt x="1297" y="224"/>
                  </a:lnTo>
                  <a:lnTo>
                    <a:pt x="1297" y="224"/>
                  </a:lnTo>
                  <a:lnTo>
                    <a:pt x="1297" y="224"/>
                  </a:lnTo>
                  <a:lnTo>
                    <a:pt x="1297" y="226"/>
                  </a:lnTo>
                  <a:lnTo>
                    <a:pt x="1297" y="226"/>
                  </a:lnTo>
                  <a:lnTo>
                    <a:pt x="1295" y="226"/>
                  </a:lnTo>
                  <a:lnTo>
                    <a:pt x="1295" y="226"/>
                  </a:lnTo>
                  <a:lnTo>
                    <a:pt x="1291" y="226"/>
                  </a:lnTo>
                  <a:lnTo>
                    <a:pt x="1291" y="228"/>
                  </a:lnTo>
                  <a:lnTo>
                    <a:pt x="1293" y="228"/>
                  </a:lnTo>
                  <a:lnTo>
                    <a:pt x="1293" y="226"/>
                  </a:lnTo>
                  <a:lnTo>
                    <a:pt x="1293" y="228"/>
                  </a:lnTo>
                  <a:lnTo>
                    <a:pt x="1293" y="228"/>
                  </a:lnTo>
                  <a:lnTo>
                    <a:pt x="1293" y="230"/>
                  </a:lnTo>
                  <a:lnTo>
                    <a:pt x="1293" y="230"/>
                  </a:lnTo>
                  <a:lnTo>
                    <a:pt x="1293" y="230"/>
                  </a:lnTo>
                  <a:lnTo>
                    <a:pt x="1293" y="232"/>
                  </a:lnTo>
                  <a:lnTo>
                    <a:pt x="1291" y="232"/>
                  </a:lnTo>
                  <a:lnTo>
                    <a:pt x="1291" y="234"/>
                  </a:lnTo>
                  <a:lnTo>
                    <a:pt x="1293" y="234"/>
                  </a:lnTo>
                  <a:lnTo>
                    <a:pt x="1293" y="236"/>
                  </a:lnTo>
                  <a:lnTo>
                    <a:pt x="1293" y="238"/>
                  </a:lnTo>
                  <a:lnTo>
                    <a:pt x="1293" y="240"/>
                  </a:lnTo>
                  <a:lnTo>
                    <a:pt x="1293" y="238"/>
                  </a:lnTo>
                  <a:lnTo>
                    <a:pt x="1293" y="238"/>
                  </a:lnTo>
                  <a:lnTo>
                    <a:pt x="1295" y="238"/>
                  </a:lnTo>
                  <a:lnTo>
                    <a:pt x="1295" y="238"/>
                  </a:lnTo>
                  <a:lnTo>
                    <a:pt x="1295" y="238"/>
                  </a:lnTo>
                  <a:lnTo>
                    <a:pt x="1297" y="236"/>
                  </a:lnTo>
                  <a:lnTo>
                    <a:pt x="1297" y="236"/>
                  </a:lnTo>
                  <a:lnTo>
                    <a:pt x="1297" y="236"/>
                  </a:lnTo>
                  <a:lnTo>
                    <a:pt x="1301" y="236"/>
                  </a:lnTo>
                  <a:lnTo>
                    <a:pt x="1301" y="236"/>
                  </a:lnTo>
                  <a:lnTo>
                    <a:pt x="1301" y="238"/>
                  </a:lnTo>
                  <a:lnTo>
                    <a:pt x="1301" y="238"/>
                  </a:lnTo>
                  <a:lnTo>
                    <a:pt x="1303" y="238"/>
                  </a:lnTo>
                  <a:lnTo>
                    <a:pt x="1303" y="238"/>
                  </a:lnTo>
                  <a:lnTo>
                    <a:pt x="1303" y="236"/>
                  </a:lnTo>
                  <a:lnTo>
                    <a:pt x="1305" y="236"/>
                  </a:lnTo>
                  <a:lnTo>
                    <a:pt x="1305" y="236"/>
                  </a:lnTo>
                  <a:lnTo>
                    <a:pt x="1305" y="236"/>
                  </a:lnTo>
                  <a:lnTo>
                    <a:pt x="1305" y="234"/>
                  </a:lnTo>
                  <a:lnTo>
                    <a:pt x="1305" y="232"/>
                  </a:lnTo>
                  <a:lnTo>
                    <a:pt x="1305" y="232"/>
                  </a:lnTo>
                  <a:lnTo>
                    <a:pt x="1307" y="232"/>
                  </a:lnTo>
                  <a:lnTo>
                    <a:pt x="1307" y="234"/>
                  </a:lnTo>
                  <a:lnTo>
                    <a:pt x="1309" y="234"/>
                  </a:lnTo>
                  <a:lnTo>
                    <a:pt x="1311" y="236"/>
                  </a:lnTo>
                  <a:lnTo>
                    <a:pt x="1311" y="236"/>
                  </a:lnTo>
                  <a:lnTo>
                    <a:pt x="1311" y="238"/>
                  </a:lnTo>
                  <a:lnTo>
                    <a:pt x="1313" y="238"/>
                  </a:lnTo>
                  <a:lnTo>
                    <a:pt x="1313" y="240"/>
                  </a:lnTo>
                  <a:lnTo>
                    <a:pt x="1315" y="240"/>
                  </a:lnTo>
                  <a:lnTo>
                    <a:pt x="1315" y="238"/>
                  </a:lnTo>
                  <a:lnTo>
                    <a:pt x="1315" y="238"/>
                  </a:lnTo>
                  <a:lnTo>
                    <a:pt x="1315" y="236"/>
                  </a:lnTo>
                  <a:lnTo>
                    <a:pt x="1315" y="236"/>
                  </a:lnTo>
                  <a:lnTo>
                    <a:pt x="1315" y="222"/>
                  </a:lnTo>
                  <a:lnTo>
                    <a:pt x="1317" y="220"/>
                  </a:lnTo>
                  <a:lnTo>
                    <a:pt x="1319" y="220"/>
                  </a:lnTo>
                  <a:lnTo>
                    <a:pt x="1319" y="220"/>
                  </a:lnTo>
                  <a:lnTo>
                    <a:pt x="1319" y="218"/>
                  </a:lnTo>
                  <a:lnTo>
                    <a:pt x="1319" y="216"/>
                  </a:lnTo>
                  <a:lnTo>
                    <a:pt x="1319" y="214"/>
                  </a:lnTo>
                  <a:lnTo>
                    <a:pt x="1319" y="214"/>
                  </a:lnTo>
                  <a:lnTo>
                    <a:pt x="1321" y="214"/>
                  </a:lnTo>
                  <a:lnTo>
                    <a:pt x="1321" y="212"/>
                  </a:lnTo>
                  <a:lnTo>
                    <a:pt x="1321" y="212"/>
                  </a:lnTo>
                  <a:lnTo>
                    <a:pt x="1321" y="208"/>
                  </a:lnTo>
                  <a:lnTo>
                    <a:pt x="1323" y="208"/>
                  </a:lnTo>
                  <a:lnTo>
                    <a:pt x="1323" y="208"/>
                  </a:lnTo>
                  <a:lnTo>
                    <a:pt x="1331" y="208"/>
                  </a:lnTo>
                  <a:lnTo>
                    <a:pt x="1331" y="210"/>
                  </a:lnTo>
                  <a:lnTo>
                    <a:pt x="1335" y="210"/>
                  </a:lnTo>
                  <a:lnTo>
                    <a:pt x="1335" y="210"/>
                  </a:lnTo>
                  <a:lnTo>
                    <a:pt x="1335" y="208"/>
                  </a:lnTo>
                  <a:lnTo>
                    <a:pt x="1335" y="208"/>
                  </a:lnTo>
                  <a:lnTo>
                    <a:pt x="1335" y="208"/>
                  </a:lnTo>
                  <a:lnTo>
                    <a:pt x="1335" y="208"/>
                  </a:lnTo>
                  <a:lnTo>
                    <a:pt x="1335" y="206"/>
                  </a:lnTo>
                  <a:lnTo>
                    <a:pt x="1333" y="206"/>
                  </a:lnTo>
                  <a:lnTo>
                    <a:pt x="1333" y="204"/>
                  </a:lnTo>
                  <a:lnTo>
                    <a:pt x="1331" y="204"/>
                  </a:lnTo>
                  <a:lnTo>
                    <a:pt x="1331" y="202"/>
                  </a:lnTo>
                  <a:lnTo>
                    <a:pt x="1331" y="202"/>
                  </a:lnTo>
                  <a:lnTo>
                    <a:pt x="1329" y="202"/>
                  </a:lnTo>
                  <a:lnTo>
                    <a:pt x="1329" y="200"/>
                  </a:lnTo>
                  <a:lnTo>
                    <a:pt x="1331" y="200"/>
                  </a:lnTo>
                  <a:lnTo>
                    <a:pt x="1331" y="198"/>
                  </a:lnTo>
                  <a:lnTo>
                    <a:pt x="1331" y="198"/>
                  </a:lnTo>
                  <a:lnTo>
                    <a:pt x="1333" y="198"/>
                  </a:lnTo>
                  <a:lnTo>
                    <a:pt x="1333" y="196"/>
                  </a:lnTo>
                  <a:lnTo>
                    <a:pt x="1331" y="196"/>
                  </a:lnTo>
                  <a:lnTo>
                    <a:pt x="1331" y="196"/>
                  </a:lnTo>
                  <a:lnTo>
                    <a:pt x="1331" y="194"/>
                  </a:lnTo>
                  <a:lnTo>
                    <a:pt x="1331" y="194"/>
                  </a:lnTo>
                  <a:lnTo>
                    <a:pt x="1331" y="188"/>
                  </a:lnTo>
                  <a:lnTo>
                    <a:pt x="1331" y="188"/>
                  </a:lnTo>
                  <a:lnTo>
                    <a:pt x="1331" y="186"/>
                  </a:lnTo>
                  <a:lnTo>
                    <a:pt x="1329" y="186"/>
                  </a:lnTo>
                  <a:lnTo>
                    <a:pt x="1329" y="186"/>
                  </a:lnTo>
                  <a:lnTo>
                    <a:pt x="1329" y="184"/>
                  </a:lnTo>
                  <a:lnTo>
                    <a:pt x="1329" y="184"/>
                  </a:lnTo>
                  <a:lnTo>
                    <a:pt x="1331" y="182"/>
                  </a:lnTo>
                  <a:lnTo>
                    <a:pt x="1333" y="180"/>
                  </a:lnTo>
                  <a:lnTo>
                    <a:pt x="1333" y="180"/>
                  </a:lnTo>
                  <a:lnTo>
                    <a:pt x="1333" y="174"/>
                  </a:lnTo>
                  <a:lnTo>
                    <a:pt x="1333" y="174"/>
                  </a:lnTo>
                  <a:lnTo>
                    <a:pt x="1333" y="174"/>
                  </a:lnTo>
                  <a:lnTo>
                    <a:pt x="1331" y="172"/>
                  </a:lnTo>
                  <a:lnTo>
                    <a:pt x="1331" y="170"/>
                  </a:lnTo>
                  <a:lnTo>
                    <a:pt x="1331" y="170"/>
                  </a:lnTo>
                  <a:lnTo>
                    <a:pt x="1331" y="168"/>
                  </a:lnTo>
                  <a:lnTo>
                    <a:pt x="1331" y="168"/>
                  </a:lnTo>
                  <a:lnTo>
                    <a:pt x="1331" y="166"/>
                  </a:lnTo>
                  <a:lnTo>
                    <a:pt x="1333" y="166"/>
                  </a:lnTo>
                  <a:lnTo>
                    <a:pt x="1333" y="164"/>
                  </a:lnTo>
                  <a:lnTo>
                    <a:pt x="1333" y="162"/>
                  </a:lnTo>
                  <a:lnTo>
                    <a:pt x="1333" y="162"/>
                  </a:lnTo>
                  <a:lnTo>
                    <a:pt x="1335" y="162"/>
                  </a:lnTo>
                  <a:lnTo>
                    <a:pt x="1337" y="162"/>
                  </a:lnTo>
                  <a:lnTo>
                    <a:pt x="1337" y="160"/>
                  </a:lnTo>
                  <a:lnTo>
                    <a:pt x="1337" y="160"/>
                  </a:lnTo>
                  <a:lnTo>
                    <a:pt x="1339" y="158"/>
                  </a:lnTo>
                  <a:lnTo>
                    <a:pt x="1339" y="156"/>
                  </a:lnTo>
                  <a:lnTo>
                    <a:pt x="1343" y="156"/>
                  </a:lnTo>
                  <a:lnTo>
                    <a:pt x="1343" y="158"/>
                  </a:lnTo>
                  <a:lnTo>
                    <a:pt x="1343" y="156"/>
                  </a:lnTo>
                  <a:lnTo>
                    <a:pt x="1345" y="156"/>
                  </a:lnTo>
                  <a:lnTo>
                    <a:pt x="1345" y="156"/>
                  </a:lnTo>
                  <a:lnTo>
                    <a:pt x="1345" y="156"/>
                  </a:lnTo>
                  <a:lnTo>
                    <a:pt x="1345" y="154"/>
                  </a:lnTo>
                  <a:lnTo>
                    <a:pt x="1347" y="154"/>
                  </a:lnTo>
                  <a:lnTo>
                    <a:pt x="1347" y="154"/>
                  </a:lnTo>
                  <a:lnTo>
                    <a:pt x="1347" y="153"/>
                  </a:lnTo>
                  <a:lnTo>
                    <a:pt x="1347" y="153"/>
                  </a:lnTo>
                  <a:lnTo>
                    <a:pt x="1349" y="151"/>
                  </a:lnTo>
                  <a:lnTo>
                    <a:pt x="1351" y="151"/>
                  </a:lnTo>
                  <a:lnTo>
                    <a:pt x="1351" y="149"/>
                  </a:lnTo>
                  <a:lnTo>
                    <a:pt x="1355" y="149"/>
                  </a:lnTo>
                  <a:lnTo>
                    <a:pt x="1355" y="147"/>
                  </a:lnTo>
                  <a:lnTo>
                    <a:pt x="1355" y="147"/>
                  </a:lnTo>
                  <a:lnTo>
                    <a:pt x="1355" y="145"/>
                  </a:lnTo>
                  <a:lnTo>
                    <a:pt x="1357" y="145"/>
                  </a:lnTo>
                  <a:lnTo>
                    <a:pt x="1357" y="145"/>
                  </a:lnTo>
                  <a:lnTo>
                    <a:pt x="1357" y="145"/>
                  </a:lnTo>
                  <a:lnTo>
                    <a:pt x="1357" y="143"/>
                  </a:lnTo>
                  <a:lnTo>
                    <a:pt x="1357" y="143"/>
                  </a:lnTo>
                  <a:lnTo>
                    <a:pt x="1357" y="141"/>
                  </a:lnTo>
                  <a:lnTo>
                    <a:pt x="1357" y="141"/>
                  </a:lnTo>
                  <a:lnTo>
                    <a:pt x="1357" y="139"/>
                  </a:lnTo>
                  <a:lnTo>
                    <a:pt x="1359" y="139"/>
                  </a:lnTo>
                  <a:lnTo>
                    <a:pt x="1359" y="139"/>
                  </a:lnTo>
                  <a:lnTo>
                    <a:pt x="1361" y="139"/>
                  </a:lnTo>
                  <a:lnTo>
                    <a:pt x="1361" y="137"/>
                  </a:lnTo>
                  <a:lnTo>
                    <a:pt x="1363" y="137"/>
                  </a:lnTo>
                  <a:lnTo>
                    <a:pt x="1363" y="137"/>
                  </a:lnTo>
                  <a:lnTo>
                    <a:pt x="1365" y="137"/>
                  </a:lnTo>
                  <a:lnTo>
                    <a:pt x="1365" y="133"/>
                  </a:lnTo>
                  <a:lnTo>
                    <a:pt x="1367" y="133"/>
                  </a:lnTo>
                  <a:lnTo>
                    <a:pt x="1367" y="133"/>
                  </a:lnTo>
                  <a:lnTo>
                    <a:pt x="1369" y="133"/>
                  </a:lnTo>
                  <a:lnTo>
                    <a:pt x="1369" y="131"/>
                  </a:lnTo>
                  <a:lnTo>
                    <a:pt x="1369" y="131"/>
                  </a:lnTo>
                  <a:lnTo>
                    <a:pt x="1369" y="129"/>
                  </a:lnTo>
                  <a:lnTo>
                    <a:pt x="1371" y="129"/>
                  </a:lnTo>
                  <a:lnTo>
                    <a:pt x="1371" y="129"/>
                  </a:lnTo>
                  <a:lnTo>
                    <a:pt x="1377" y="129"/>
                  </a:lnTo>
                  <a:lnTo>
                    <a:pt x="1377" y="127"/>
                  </a:lnTo>
                  <a:lnTo>
                    <a:pt x="1385" y="127"/>
                  </a:lnTo>
                  <a:lnTo>
                    <a:pt x="1385" y="127"/>
                  </a:lnTo>
                  <a:lnTo>
                    <a:pt x="1385" y="127"/>
                  </a:lnTo>
                  <a:lnTo>
                    <a:pt x="1385" y="125"/>
                  </a:lnTo>
                  <a:lnTo>
                    <a:pt x="1387" y="125"/>
                  </a:lnTo>
                  <a:lnTo>
                    <a:pt x="1389" y="121"/>
                  </a:lnTo>
                  <a:lnTo>
                    <a:pt x="1389" y="121"/>
                  </a:lnTo>
                  <a:lnTo>
                    <a:pt x="1389" y="121"/>
                  </a:lnTo>
                  <a:lnTo>
                    <a:pt x="1391" y="121"/>
                  </a:lnTo>
                  <a:lnTo>
                    <a:pt x="1391" y="119"/>
                  </a:lnTo>
                  <a:lnTo>
                    <a:pt x="1391" y="119"/>
                  </a:lnTo>
                  <a:lnTo>
                    <a:pt x="1393" y="121"/>
                  </a:lnTo>
                  <a:lnTo>
                    <a:pt x="1393" y="119"/>
                  </a:lnTo>
                  <a:lnTo>
                    <a:pt x="1393" y="119"/>
                  </a:lnTo>
                  <a:lnTo>
                    <a:pt x="1394" y="119"/>
                  </a:lnTo>
                  <a:lnTo>
                    <a:pt x="1396" y="119"/>
                  </a:lnTo>
                  <a:lnTo>
                    <a:pt x="1398" y="117"/>
                  </a:lnTo>
                  <a:lnTo>
                    <a:pt x="1398" y="117"/>
                  </a:lnTo>
                  <a:lnTo>
                    <a:pt x="1398" y="115"/>
                  </a:lnTo>
                  <a:lnTo>
                    <a:pt x="1400" y="115"/>
                  </a:lnTo>
                  <a:lnTo>
                    <a:pt x="1400" y="115"/>
                  </a:lnTo>
                  <a:lnTo>
                    <a:pt x="1400" y="115"/>
                  </a:lnTo>
                  <a:lnTo>
                    <a:pt x="1402" y="115"/>
                  </a:lnTo>
                  <a:lnTo>
                    <a:pt x="1402" y="113"/>
                  </a:lnTo>
                  <a:lnTo>
                    <a:pt x="1402" y="113"/>
                  </a:lnTo>
                  <a:lnTo>
                    <a:pt x="1402" y="113"/>
                  </a:lnTo>
                  <a:lnTo>
                    <a:pt x="1402" y="109"/>
                  </a:lnTo>
                  <a:lnTo>
                    <a:pt x="1402" y="109"/>
                  </a:lnTo>
                  <a:lnTo>
                    <a:pt x="1402" y="107"/>
                  </a:lnTo>
                  <a:lnTo>
                    <a:pt x="1400" y="107"/>
                  </a:lnTo>
                  <a:lnTo>
                    <a:pt x="1400" y="105"/>
                  </a:lnTo>
                  <a:lnTo>
                    <a:pt x="1404" y="105"/>
                  </a:lnTo>
                  <a:lnTo>
                    <a:pt x="1404" y="105"/>
                  </a:lnTo>
                  <a:lnTo>
                    <a:pt x="1406" y="103"/>
                  </a:lnTo>
                  <a:lnTo>
                    <a:pt x="1408" y="103"/>
                  </a:lnTo>
                  <a:lnTo>
                    <a:pt x="1408" y="101"/>
                  </a:lnTo>
                  <a:lnTo>
                    <a:pt x="1410" y="101"/>
                  </a:lnTo>
                  <a:lnTo>
                    <a:pt x="1410" y="99"/>
                  </a:lnTo>
                  <a:lnTo>
                    <a:pt x="1408" y="99"/>
                  </a:lnTo>
                  <a:lnTo>
                    <a:pt x="1408" y="95"/>
                  </a:lnTo>
                  <a:lnTo>
                    <a:pt x="1408" y="95"/>
                  </a:lnTo>
                  <a:lnTo>
                    <a:pt x="1410" y="93"/>
                  </a:lnTo>
                  <a:lnTo>
                    <a:pt x="1410" y="91"/>
                  </a:lnTo>
                  <a:lnTo>
                    <a:pt x="1410" y="91"/>
                  </a:lnTo>
                  <a:lnTo>
                    <a:pt x="1410" y="91"/>
                  </a:lnTo>
                  <a:lnTo>
                    <a:pt x="1412" y="91"/>
                  </a:lnTo>
                  <a:lnTo>
                    <a:pt x="1412" y="93"/>
                  </a:lnTo>
                  <a:lnTo>
                    <a:pt x="1412" y="93"/>
                  </a:lnTo>
                  <a:lnTo>
                    <a:pt x="1412" y="91"/>
                  </a:lnTo>
                  <a:lnTo>
                    <a:pt x="1414" y="91"/>
                  </a:lnTo>
                  <a:lnTo>
                    <a:pt x="1414" y="91"/>
                  </a:lnTo>
                  <a:lnTo>
                    <a:pt x="1416" y="91"/>
                  </a:lnTo>
                  <a:lnTo>
                    <a:pt x="1416" y="85"/>
                  </a:lnTo>
                  <a:lnTo>
                    <a:pt x="1416" y="83"/>
                  </a:lnTo>
                  <a:lnTo>
                    <a:pt x="1416" y="81"/>
                  </a:lnTo>
                  <a:lnTo>
                    <a:pt x="1416" y="81"/>
                  </a:lnTo>
                  <a:lnTo>
                    <a:pt x="1416" y="79"/>
                  </a:lnTo>
                  <a:lnTo>
                    <a:pt x="1414" y="79"/>
                  </a:lnTo>
                  <a:lnTo>
                    <a:pt x="1414" y="77"/>
                  </a:lnTo>
                  <a:lnTo>
                    <a:pt x="1414" y="75"/>
                  </a:lnTo>
                  <a:lnTo>
                    <a:pt x="1414" y="73"/>
                  </a:lnTo>
                  <a:lnTo>
                    <a:pt x="1412" y="71"/>
                  </a:lnTo>
                  <a:lnTo>
                    <a:pt x="1412" y="67"/>
                  </a:lnTo>
                  <a:lnTo>
                    <a:pt x="1414" y="67"/>
                  </a:lnTo>
                  <a:lnTo>
                    <a:pt x="1414" y="67"/>
                  </a:lnTo>
                  <a:lnTo>
                    <a:pt x="1416" y="67"/>
                  </a:lnTo>
                  <a:lnTo>
                    <a:pt x="1416" y="67"/>
                  </a:lnTo>
                  <a:lnTo>
                    <a:pt x="1418" y="67"/>
                  </a:lnTo>
                  <a:lnTo>
                    <a:pt x="1418" y="65"/>
                  </a:lnTo>
                  <a:lnTo>
                    <a:pt x="1418" y="65"/>
                  </a:lnTo>
                  <a:lnTo>
                    <a:pt x="1418" y="65"/>
                  </a:lnTo>
                  <a:lnTo>
                    <a:pt x="1416" y="63"/>
                  </a:lnTo>
                  <a:lnTo>
                    <a:pt x="1416" y="63"/>
                  </a:lnTo>
                  <a:lnTo>
                    <a:pt x="1418" y="63"/>
                  </a:lnTo>
                  <a:lnTo>
                    <a:pt x="1418" y="57"/>
                  </a:lnTo>
                  <a:lnTo>
                    <a:pt x="1416" y="57"/>
                  </a:lnTo>
                  <a:lnTo>
                    <a:pt x="1416" y="55"/>
                  </a:lnTo>
                  <a:lnTo>
                    <a:pt x="1418" y="53"/>
                  </a:lnTo>
                  <a:lnTo>
                    <a:pt x="1418" y="53"/>
                  </a:lnTo>
                  <a:lnTo>
                    <a:pt x="1418" y="51"/>
                  </a:lnTo>
                  <a:lnTo>
                    <a:pt x="1418" y="51"/>
                  </a:lnTo>
                  <a:lnTo>
                    <a:pt x="1418" y="49"/>
                  </a:lnTo>
                  <a:lnTo>
                    <a:pt x="1418" y="48"/>
                  </a:lnTo>
                  <a:lnTo>
                    <a:pt x="1420" y="48"/>
                  </a:lnTo>
                  <a:lnTo>
                    <a:pt x="1420" y="40"/>
                  </a:lnTo>
                  <a:lnTo>
                    <a:pt x="1418" y="40"/>
                  </a:lnTo>
                  <a:lnTo>
                    <a:pt x="1416" y="38"/>
                  </a:lnTo>
                  <a:lnTo>
                    <a:pt x="1416" y="38"/>
                  </a:lnTo>
                  <a:lnTo>
                    <a:pt x="1416" y="38"/>
                  </a:lnTo>
                  <a:lnTo>
                    <a:pt x="1414" y="36"/>
                  </a:lnTo>
                  <a:lnTo>
                    <a:pt x="1414" y="36"/>
                  </a:lnTo>
                  <a:lnTo>
                    <a:pt x="1414" y="34"/>
                  </a:lnTo>
                  <a:lnTo>
                    <a:pt x="1412" y="34"/>
                  </a:lnTo>
                  <a:lnTo>
                    <a:pt x="1412" y="32"/>
                  </a:lnTo>
                  <a:lnTo>
                    <a:pt x="1412" y="32"/>
                  </a:lnTo>
                  <a:lnTo>
                    <a:pt x="1412" y="30"/>
                  </a:lnTo>
                  <a:lnTo>
                    <a:pt x="1412" y="30"/>
                  </a:lnTo>
                  <a:lnTo>
                    <a:pt x="1412" y="26"/>
                  </a:lnTo>
                  <a:lnTo>
                    <a:pt x="1410" y="26"/>
                  </a:lnTo>
                  <a:lnTo>
                    <a:pt x="1410" y="24"/>
                  </a:lnTo>
                  <a:lnTo>
                    <a:pt x="1410" y="24"/>
                  </a:lnTo>
                  <a:lnTo>
                    <a:pt x="1408" y="24"/>
                  </a:lnTo>
                  <a:lnTo>
                    <a:pt x="1408" y="24"/>
                  </a:lnTo>
                  <a:lnTo>
                    <a:pt x="1408" y="22"/>
                  </a:lnTo>
                  <a:lnTo>
                    <a:pt x="1406" y="22"/>
                  </a:lnTo>
                  <a:lnTo>
                    <a:pt x="1406" y="24"/>
                  </a:lnTo>
                  <a:lnTo>
                    <a:pt x="1404" y="24"/>
                  </a:lnTo>
                  <a:lnTo>
                    <a:pt x="1404" y="22"/>
                  </a:lnTo>
                  <a:lnTo>
                    <a:pt x="1402" y="22"/>
                  </a:lnTo>
                  <a:lnTo>
                    <a:pt x="1402" y="20"/>
                  </a:lnTo>
                  <a:lnTo>
                    <a:pt x="1402" y="20"/>
                  </a:lnTo>
                  <a:lnTo>
                    <a:pt x="1402" y="18"/>
                  </a:lnTo>
                  <a:lnTo>
                    <a:pt x="1400" y="18"/>
                  </a:lnTo>
                  <a:lnTo>
                    <a:pt x="1400" y="18"/>
                  </a:lnTo>
                  <a:lnTo>
                    <a:pt x="1398" y="18"/>
                  </a:lnTo>
                  <a:lnTo>
                    <a:pt x="1398" y="16"/>
                  </a:lnTo>
                  <a:lnTo>
                    <a:pt x="1396" y="16"/>
                  </a:lnTo>
                  <a:lnTo>
                    <a:pt x="1394" y="16"/>
                  </a:lnTo>
                  <a:lnTo>
                    <a:pt x="1394" y="16"/>
                  </a:lnTo>
                  <a:lnTo>
                    <a:pt x="1391" y="16"/>
                  </a:lnTo>
                  <a:lnTo>
                    <a:pt x="1391" y="16"/>
                  </a:lnTo>
                  <a:lnTo>
                    <a:pt x="1391" y="16"/>
                  </a:lnTo>
                  <a:lnTo>
                    <a:pt x="1391" y="16"/>
                  </a:lnTo>
                  <a:lnTo>
                    <a:pt x="1389" y="16"/>
                  </a:lnTo>
                  <a:lnTo>
                    <a:pt x="1389" y="18"/>
                  </a:lnTo>
                  <a:lnTo>
                    <a:pt x="1387" y="18"/>
                  </a:lnTo>
                  <a:lnTo>
                    <a:pt x="1387" y="16"/>
                  </a:lnTo>
                  <a:lnTo>
                    <a:pt x="1385" y="16"/>
                  </a:lnTo>
                  <a:lnTo>
                    <a:pt x="1385" y="16"/>
                  </a:lnTo>
                  <a:lnTo>
                    <a:pt x="1383" y="16"/>
                  </a:lnTo>
                  <a:lnTo>
                    <a:pt x="1383" y="14"/>
                  </a:lnTo>
                  <a:lnTo>
                    <a:pt x="1383" y="14"/>
                  </a:lnTo>
                  <a:lnTo>
                    <a:pt x="1383" y="12"/>
                  </a:lnTo>
                  <a:lnTo>
                    <a:pt x="1379" y="12"/>
                  </a:lnTo>
                  <a:lnTo>
                    <a:pt x="1379" y="12"/>
                  </a:lnTo>
                  <a:lnTo>
                    <a:pt x="1377" y="12"/>
                  </a:lnTo>
                  <a:lnTo>
                    <a:pt x="1377" y="10"/>
                  </a:lnTo>
                  <a:lnTo>
                    <a:pt x="1375" y="12"/>
                  </a:lnTo>
                  <a:lnTo>
                    <a:pt x="1375" y="10"/>
                  </a:lnTo>
                  <a:lnTo>
                    <a:pt x="1373" y="10"/>
                  </a:lnTo>
                  <a:lnTo>
                    <a:pt x="1373" y="10"/>
                  </a:lnTo>
                  <a:lnTo>
                    <a:pt x="1373" y="10"/>
                  </a:lnTo>
                  <a:lnTo>
                    <a:pt x="1371" y="10"/>
                  </a:lnTo>
                  <a:lnTo>
                    <a:pt x="1369" y="10"/>
                  </a:lnTo>
                  <a:lnTo>
                    <a:pt x="1406" y="10"/>
                  </a:lnTo>
                  <a:lnTo>
                    <a:pt x="1410" y="8"/>
                  </a:lnTo>
                  <a:lnTo>
                    <a:pt x="1428" y="8"/>
                  </a:lnTo>
                  <a:lnTo>
                    <a:pt x="1432" y="8"/>
                  </a:lnTo>
                  <a:lnTo>
                    <a:pt x="1452" y="8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505" y="6"/>
                  </a:lnTo>
                  <a:lnTo>
                    <a:pt x="1529" y="6"/>
                  </a:lnTo>
                  <a:lnTo>
                    <a:pt x="1533" y="4"/>
                  </a:lnTo>
                  <a:lnTo>
                    <a:pt x="1541" y="4"/>
                  </a:lnTo>
                  <a:lnTo>
                    <a:pt x="1551" y="4"/>
                  </a:lnTo>
                  <a:lnTo>
                    <a:pt x="1551" y="6"/>
                  </a:lnTo>
                  <a:lnTo>
                    <a:pt x="1553" y="6"/>
                  </a:lnTo>
                  <a:lnTo>
                    <a:pt x="1553" y="6"/>
                  </a:lnTo>
                  <a:lnTo>
                    <a:pt x="1555" y="6"/>
                  </a:lnTo>
                  <a:lnTo>
                    <a:pt x="1555" y="8"/>
                  </a:lnTo>
                  <a:lnTo>
                    <a:pt x="1555" y="8"/>
                  </a:lnTo>
                  <a:lnTo>
                    <a:pt x="1555" y="8"/>
                  </a:lnTo>
                  <a:lnTo>
                    <a:pt x="1555" y="10"/>
                  </a:lnTo>
                  <a:lnTo>
                    <a:pt x="1555" y="10"/>
                  </a:lnTo>
                  <a:lnTo>
                    <a:pt x="1555" y="12"/>
                  </a:lnTo>
                  <a:lnTo>
                    <a:pt x="1557" y="12"/>
                  </a:lnTo>
                  <a:lnTo>
                    <a:pt x="1557" y="12"/>
                  </a:lnTo>
                  <a:lnTo>
                    <a:pt x="1557" y="14"/>
                  </a:lnTo>
                  <a:lnTo>
                    <a:pt x="1557" y="14"/>
                  </a:lnTo>
                  <a:lnTo>
                    <a:pt x="1557" y="16"/>
                  </a:lnTo>
                  <a:lnTo>
                    <a:pt x="1555" y="18"/>
                  </a:lnTo>
                  <a:lnTo>
                    <a:pt x="1555" y="20"/>
                  </a:lnTo>
                  <a:lnTo>
                    <a:pt x="1555" y="20"/>
                  </a:lnTo>
                  <a:lnTo>
                    <a:pt x="1555" y="20"/>
                  </a:lnTo>
                  <a:lnTo>
                    <a:pt x="1553" y="20"/>
                  </a:lnTo>
                  <a:lnTo>
                    <a:pt x="1553" y="20"/>
                  </a:lnTo>
                  <a:lnTo>
                    <a:pt x="1551" y="18"/>
                  </a:lnTo>
                  <a:lnTo>
                    <a:pt x="1551" y="20"/>
                  </a:lnTo>
                  <a:lnTo>
                    <a:pt x="1551" y="20"/>
                  </a:lnTo>
                  <a:lnTo>
                    <a:pt x="1551" y="20"/>
                  </a:lnTo>
                  <a:lnTo>
                    <a:pt x="1549" y="22"/>
                  </a:lnTo>
                  <a:lnTo>
                    <a:pt x="1549" y="22"/>
                  </a:lnTo>
                  <a:lnTo>
                    <a:pt x="1549" y="24"/>
                  </a:lnTo>
                  <a:lnTo>
                    <a:pt x="1547" y="24"/>
                  </a:lnTo>
                  <a:lnTo>
                    <a:pt x="1547" y="24"/>
                  </a:lnTo>
                  <a:lnTo>
                    <a:pt x="1545" y="24"/>
                  </a:lnTo>
                  <a:lnTo>
                    <a:pt x="1545" y="26"/>
                  </a:lnTo>
                  <a:lnTo>
                    <a:pt x="1543" y="26"/>
                  </a:lnTo>
                  <a:lnTo>
                    <a:pt x="1543" y="26"/>
                  </a:lnTo>
                  <a:lnTo>
                    <a:pt x="1543" y="26"/>
                  </a:lnTo>
                  <a:lnTo>
                    <a:pt x="1543" y="28"/>
                  </a:lnTo>
                  <a:lnTo>
                    <a:pt x="1543" y="28"/>
                  </a:lnTo>
                  <a:lnTo>
                    <a:pt x="1543" y="32"/>
                  </a:lnTo>
                  <a:lnTo>
                    <a:pt x="1545" y="32"/>
                  </a:lnTo>
                  <a:lnTo>
                    <a:pt x="1545" y="34"/>
                  </a:lnTo>
                  <a:lnTo>
                    <a:pt x="1537" y="34"/>
                  </a:lnTo>
                  <a:lnTo>
                    <a:pt x="1537" y="34"/>
                  </a:lnTo>
                  <a:lnTo>
                    <a:pt x="1535" y="34"/>
                  </a:lnTo>
                  <a:lnTo>
                    <a:pt x="1535" y="36"/>
                  </a:lnTo>
                  <a:lnTo>
                    <a:pt x="1535" y="36"/>
                  </a:lnTo>
                  <a:lnTo>
                    <a:pt x="1533" y="36"/>
                  </a:lnTo>
                  <a:lnTo>
                    <a:pt x="1533" y="44"/>
                  </a:lnTo>
                  <a:lnTo>
                    <a:pt x="1533" y="44"/>
                  </a:lnTo>
                  <a:lnTo>
                    <a:pt x="1533" y="44"/>
                  </a:lnTo>
                  <a:lnTo>
                    <a:pt x="1531" y="44"/>
                  </a:lnTo>
                  <a:lnTo>
                    <a:pt x="1531" y="46"/>
                  </a:lnTo>
                  <a:lnTo>
                    <a:pt x="1533" y="46"/>
                  </a:lnTo>
                  <a:lnTo>
                    <a:pt x="1533" y="46"/>
                  </a:lnTo>
                  <a:lnTo>
                    <a:pt x="1533" y="49"/>
                  </a:lnTo>
                  <a:lnTo>
                    <a:pt x="1535" y="49"/>
                  </a:lnTo>
                  <a:lnTo>
                    <a:pt x="1535" y="49"/>
                  </a:lnTo>
                  <a:lnTo>
                    <a:pt x="1535" y="55"/>
                  </a:lnTo>
                  <a:lnTo>
                    <a:pt x="1537" y="55"/>
                  </a:lnTo>
                  <a:lnTo>
                    <a:pt x="1537" y="55"/>
                  </a:lnTo>
                  <a:lnTo>
                    <a:pt x="1537" y="55"/>
                  </a:lnTo>
                  <a:lnTo>
                    <a:pt x="1537" y="57"/>
                  </a:lnTo>
                  <a:lnTo>
                    <a:pt x="1539" y="57"/>
                  </a:lnTo>
                  <a:lnTo>
                    <a:pt x="1539" y="57"/>
                  </a:lnTo>
                  <a:lnTo>
                    <a:pt x="1539" y="59"/>
                  </a:lnTo>
                  <a:lnTo>
                    <a:pt x="1539" y="61"/>
                  </a:lnTo>
                  <a:lnTo>
                    <a:pt x="1539" y="61"/>
                  </a:lnTo>
                  <a:lnTo>
                    <a:pt x="1539" y="63"/>
                  </a:lnTo>
                  <a:lnTo>
                    <a:pt x="1537" y="63"/>
                  </a:lnTo>
                  <a:lnTo>
                    <a:pt x="1539" y="63"/>
                  </a:lnTo>
                  <a:lnTo>
                    <a:pt x="1539" y="65"/>
                  </a:lnTo>
                  <a:lnTo>
                    <a:pt x="1539" y="65"/>
                  </a:lnTo>
                  <a:lnTo>
                    <a:pt x="1539" y="67"/>
                  </a:lnTo>
                  <a:lnTo>
                    <a:pt x="1541" y="67"/>
                  </a:lnTo>
                  <a:lnTo>
                    <a:pt x="1541" y="67"/>
                  </a:lnTo>
                  <a:lnTo>
                    <a:pt x="1541" y="67"/>
                  </a:lnTo>
                  <a:lnTo>
                    <a:pt x="1543" y="69"/>
                  </a:lnTo>
                  <a:lnTo>
                    <a:pt x="1545" y="69"/>
                  </a:lnTo>
                  <a:lnTo>
                    <a:pt x="1545" y="69"/>
                  </a:lnTo>
                  <a:lnTo>
                    <a:pt x="1545" y="69"/>
                  </a:lnTo>
                  <a:lnTo>
                    <a:pt x="1549" y="73"/>
                  </a:lnTo>
                  <a:lnTo>
                    <a:pt x="1549" y="73"/>
                  </a:lnTo>
                  <a:lnTo>
                    <a:pt x="1549" y="73"/>
                  </a:lnTo>
                  <a:lnTo>
                    <a:pt x="1549" y="75"/>
                  </a:lnTo>
                  <a:lnTo>
                    <a:pt x="1551" y="77"/>
                  </a:lnTo>
                  <a:lnTo>
                    <a:pt x="1551" y="77"/>
                  </a:lnTo>
                  <a:lnTo>
                    <a:pt x="1551" y="81"/>
                  </a:lnTo>
                  <a:lnTo>
                    <a:pt x="1553" y="81"/>
                  </a:lnTo>
                  <a:lnTo>
                    <a:pt x="1553" y="83"/>
                  </a:lnTo>
                  <a:lnTo>
                    <a:pt x="1551" y="83"/>
                  </a:lnTo>
                  <a:lnTo>
                    <a:pt x="1553" y="83"/>
                  </a:lnTo>
                  <a:lnTo>
                    <a:pt x="1553" y="85"/>
                  </a:lnTo>
                  <a:lnTo>
                    <a:pt x="1553" y="87"/>
                  </a:lnTo>
                  <a:lnTo>
                    <a:pt x="1553" y="87"/>
                  </a:lnTo>
                  <a:lnTo>
                    <a:pt x="1555" y="89"/>
                  </a:lnTo>
                  <a:lnTo>
                    <a:pt x="1553" y="89"/>
                  </a:lnTo>
                  <a:lnTo>
                    <a:pt x="1553" y="91"/>
                  </a:lnTo>
                  <a:lnTo>
                    <a:pt x="1553" y="91"/>
                  </a:lnTo>
                  <a:lnTo>
                    <a:pt x="1553" y="91"/>
                  </a:lnTo>
                  <a:lnTo>
                    <a:pt x="1553" y="91"/>
                  </a:lnTo>
                  <a:lnTo>
                    <a:pt x="1553" y="95"/>
                  </a:lnTo>
                  <a:lnTo>
                    <a:pt x="1555" y="97"/>
                  </a:lnTo>
                  <a:lnTo>
                    <a:pt x="1555" y="99"/>
                  </a:lnTo>
                  <a:lnTo>
                    <a:pt x="1553" y="99"/>
                  </a:lnTo>
                  <a:lnTo>
                    <a:pt x="1553" y="101"/>
                  </a:lnTo>
                  <a:lnTo>
                    <a:pt x="1553" y="103"/>
                  </a:lnTo>
                  <a:lnTo>
                    <a:pt x="1553" y="107"/>
                  </a:lnTo>
                  <a:lnTo>
                    <a:pt x="1551" y="107"/>
                  </a:lnTo>
                  <a:lnTo>
                    <a:pt x="1551" y="109"/>
                  </a:lnTo>
                  <a:lnTo>
                    <a:pt x="1551" y="109"/>
                  </a:lnTo>
                  <a:lnTo>
                    <a:pt x="1551" y="113"/>
                  </a:lnTo>
                  <a:lnTo>
                    <a:pt x="1551" y="113"/>
                  </a:lnTo>
                  <a:lnTo>
                    <a:pt x="1551" y="115"/>
                  </a:lnTo>
                  <a:lnTo>
                    <a:pt x="1551" y="115"/>
                  </a:lnTo>
                  <a:lnTo>
                    <a:pt x="1551" y="121"/>
                  </a:lnTo>
                  <a:lnTo>
                    <a:pt x="1547" y="121"/>
                  </a:lnTo>
                  <a:lnTo>
                    <a:pt x="1547" y="121"/>
                  </a:lnTo>
                  <a:lnTo>
                    <a:pt x="1543" y="121"/>
                  </a:lnTo>
                  <a:lnTo>
                    <a:pt x="1543" y="125"/>
                  </a:lnTo>
                  <a:lnTo>
                    <a:pt x="1545" y="125"/>
                  </a:lnTo>
                  <a:lnTo>
                    <a:pt x="1545" y="129"/>
                  </a:lnTo>
                  <a:lnTo>
                    <a:pt x="1543" y="129"/>
                  </a:lnTo>
                  <a:lnTo>
                    <a:pt x="1543" y="131"/>
                  </a:lnTo>
                  <a:lnTo>
                    <a:pt x="1543" y="131"/>
                  </a:lnTo>
                  <a:lnTo>
                    <a:pt x="1541" y="133"/>
                  </a:lnTo>
                  <a:lnTo>
                    <a:pt x="1541" y="133"/>
                  </a:lnTo>
                  <a:lnTo>
                    <a:pt x="1539" y="133"/>
                  </a:lnTo>
                  <a:lnTo>
                    <a:pt x="1539" y="135"/>
                  </a:lnTo>
                  <a:lnTo>
                    <a:pt x="1537" y="135"/>
                  </a:lnTo>
                  <a:lnTo>
                    <a:pt x="1537" y="133"/>
                  </a:lnTo>
                  <a:lnTo>
                    <a:pt x="1537" y="135"/>
                  </a:lnTo>
                  <a:lnTo>
                    <a:pt x="1537" y="137"/>
                  </a:lnTo>
                  <a:lnTo>
                    <a:pt x="1537" y="137"/>
                  </a:lnTo>
                  <a:lnTo>
                    <a:pt x="1535" y="139"/>
                  </a:lnTo>
                  <a:lnTo>
                    <a:pt x="1533" y="139"/>
                  </a:lnTo>
                  <a:lnTo>
                    <a:pt x="1533" y="139"/>
                  </a:lnTo>
                  <a:lnTo>
                    <a:pt x="1531" y="139"/>
                  </a:lnTo>
                  <a:lnTo>
                    <a:pt x="1529" y="139"/>
                  </a:lnTo>
                  <a:lnTo>
                    <a:pt x="1529" y="141"/>
                  </a:lnTo>
                  <a:lnTo>
                    <a:pt x="1529" y="141"/>
                  </a:lnTo>
                  <a:lnTo>
                    <a:pt x="1529" y="141"/>
                  </a:lnTo>
                  <a:lnTo>
                    <a:pt x="1529" y="143"/>
                  </a:lnTo>
                  <a:lnTo>
                    <a:pt x="1529" y="143"/>
                  </a:lnTo>
                  <a:lnTo>
                    <a:pt x="1531" y="145"/>
                  </a:lnTo>
                  <a:lnTo>
                    <a:pt x="1531" y="145"/>
                  </a:lnTo>
                  <a:lnTo>
                    <a:pt x="1533" y="143"/>
                  </a:lnTo>
                  <a:lnTo>
                    <a:pt x="1537" y="143"/>
                  </a:lnTo>
                  <a:lnTo>
                    <a:pt x="1537" y="147"/>
                  </a:lnTo>
                  <a:lnTo>
                    <a:pt x="1537" y="149"/>
                  </a:lnTo>
                  <a:lnTo>
                    <a:pt x="1535" y="149"/>
                  </a:lnTo>
                  <a:lnTo>
                    <a:pt x="1537" y="149"/>
                  </a:lnTo>
                  <a:lnTo>
                    <a:pt x="1537" y="153"/>
                  </a:lnTo>
                  <a:lnTo>
                    <a:pt x="1537" y="153"/>
                  </a:lnTo>
                  <a:lnTo>
                    <a:pt x="1537" y="153"/>
                  </a:lnTo>
                  <a:lnTo>
                    <a:pt x="1537" y="154"/>
                  </a:lnTo>
                  <a:lnTo>
                    <a:pt x="1535" y="154"/>
                  </a:lnTo>
                  <a:lnTo>
                    <a:pt x="1535" y="154"/>
                  </a:lnTo>
                  <a:lnTo>
                    <a:pt x="1533" y="154"/>
                  </a:lnTo>
                  <a:lnTo>
                    <a:pt x="1533" y="156"/>
                  </a:lnTo>
                  <a:lnTo>
                    <a:pt x="1531" y="156"/>
                  </a:lnTo>
                  <a:lnTo>
                    <a:pt x="1531" y="158"/>
                  </a:lnTo>
                  <a:lnTo>
                    <a:pt x="1531" y="158"/>
                  </a:lnTo>
                  <a:lnTo>
                    <a:pt x="1529" y="158"/>
                  </a:lnTo>
                  <a:lnTo>
                    <a:pt x="1529" y="158"/>
                  </a:lnTo>
                  <a:lnTo>
                    <a:pt x="1529" y="160"/>
                  </a:lnTo>
                  <a:lnTo>
                    <a:pt x="1527" y="160"/>
                  </a:lnTo>
                  <a:lnTo>
                    <a:pt x="1527" y="160"/>
                  </a:lnTo>
                  <a:lnTo>
                    <a:pt x="1527" y="160"/>
                  </a:lnTo>
                  <a:lnTo>
                    <a:pt x="1527" y="162"/>
                  </a:lnTo>
                  <a:lnTo>
                    <a:pt x="1525" y="162"/>
                  </a:lnTo>
                  <a:lnTo>
                    <a:pt x="1523" y="162"/>
                  </a:lnTo>
                  <a:lnTo>
                    <a:pt x="1523" y="164"/>
                  </a:lnTo>
                  <a:lnTo>
                    <a:pt x="1523" y="164"/>
                  </a:lnTo>
                  <a:lnTo>
                    <a:pt x="1523" y="166"/>
                  </a:lnTo>
                  <a:lnTo>
                    <a:pt x="1525" y="168"/>
                  </a:lnTo>
                  <a:lnTo>
                    <a:pt x="1525" y="176"/>
                  </a:lnTo>
                  <a:lnTo>
                    <a:pt x="1525" y="176"/>
                  </a:lnTo>
                  <a:lnTo>
                    <a:pt x="1525" y="176"/>
                  </a:lnTo>
                  <a:lnTo>
                    <a:pt x="1527" y="178"/>
                  </a:lnTo>
                  <a:lnTo>
                    <a:pt x="1527" y="182"/>
                  </a:lnTo>
                  <a:lnTo>
                    <a:pt x="1527" y="182"/>
                  </a:lnTo>
                  <a:lnTo>
                    <a:pt x="1527" y="184"/>
                  </a:lnTo>
                  <a:lnTo>
                    <a:pt x="1529" y="184"/>
                  </a:lnTo>
                  <a:lnTo>
                    <a:pt x="1531" y="184"/>
                  </a:lnTo>
                  <a:lnTo>
                    <a:pt x="1531" y="188"/>
                  </a:lnTo>
                  <a:lnTo>
                    <a:pt x="1531" y="188"/>
                  </a:lnTo>
                  <a:lnTo>
                    <a:pt x="1531" y="190"/>
                  </a:lnTo>
                  <a:lnTo>
                    <a:pt x="1531" y="190"/>
                  </a:lnTo>
                  <a:lnTo>
                    <a:pt x="1531" y="190"/>
                  </a:lnTo>
                  <a:lnTo>
                    <a:pt x="1531" y="190"/>
                  </a:lnTo>
                  <a:lnTo>
                    <a:pt x="1531" y="192"/>
                  </a:lnTo>
                  <a:lnTo>
                    <a:pt x="1533" y="192"/>
                  </a:lnTo>
                  <a:lnTo>
                    <a:pt x="1533" y="194"/>
                  </a:lnTo>
                  <a:lnTo>
                    <a:pt x="1533" y="194"/>
                  </a:lnTo>
                  <a:lnTo>
                    <a:pt x="1533" y="198"/>
                  </a:lnTo>
                  <a:lnTo>
                    <a:pt x="1535" y="200"/>
                  </a:lnTo>
                  <a:lnTo>
                    <a:pt x="1535" y="202"/>
                  </a:lnTo>
                  <a:lnTo>
                    <a:pt x="1533" y="202"/>
                  </a:lnTo>
                  <a:lnTo>
                    <a:pt x="1533" y="202"/>
                  </a:lnTo>
                  <a:lnTo>
                    <a:pt x="1533" y="202"/>
                  </a:lnTo>
                  <a:lnTo>
                    <a:pt x="1533" y="204"/>
                  </a:lnTo>
                  <a:lnTo>
                    <a:pt x="1531" y="204"/>
                  </a:lnTo>
                  <a:lnTo>
                    <a:pt x="1533" y="204"/>
                  </a:lnTo>
                  <a:lnTo>
                    <a:pt x="1533" y="206"/>
                  </a:lnTo>
                  <a:lnTo>
                    <a:pt x="1535" y="206"/>
                  </a:lnTo>
                  <a:lnTo>
                    <a:pt x="1535" y="206"/>
                  </a:lnTo>
                  <a:lnTo>
                    <a:pt x="1535" y="208"/>
                  </a:lnTo>
                  <a:lnTo>
                    <a:pt x="1537" y="208"/>
                  </a:lnTo>
                  <a:lnTo>
                    <a:pt x="1537" y="210"/>
                  </a:lnTo>
                  <a:lnTo>
                    <a:pt x="1537" y="210"/>
                  </a:lnTo>
                  <a:lnTo>
                    <a:pt x="1537" y="212"/>
                  </a:lnTo>
                  <a:lnTo>
                    <a:pt x="1537" y="212"/>
                  </a:lnTo>
                  <a:lnTo>
                    <a:pt x="1537" y="214"/>
                  </a:lnTo>
                  <a:lnTo>
                    <a:pt x="1535" y="214"/>
                  </a:lnTo>
                  <a:lnTo>
                    <a:pt x="1535" y="214"/>
                  </a:lnTo>
                  <a:lnTo>
                    <a:pt x="1533" y="216"/>
                  </a:lnTo>
                  <a:lnTo>
                    <a:pt x="1533" y="218"/>
                  </a:lnTo>
                  <a:lnTo>
                    <a:pt x="1533" y="218"/>
                  </a:lnTo>
                  <a:lnTo>
                    <a:pt x="1533" y="220"/>
                  </a:lnTo>
                  <a:lnTo>
                    <a:pt x="1531" y="220"/>
                  </a:lnTo>
                  <a:lnTo>
                    <a:pt x="1531" y="222"/>
                  </a:lnTo>
                  <a:lnTo>
                    <a:pt x="1531" y="222"/>
                  </a:lnTo>
                  <a:lnTo>
                    <a:pt x="1531" y="224"/>
                  </a:lnTo>
                  <a:lnTo>
                    <a:pt x="1531" y="224"/>
                  </a:lnTo>
                  <a:lnTo>
                    <a:pt x="1531" y="228"/>
                  </a:lnTo>
                  <a:lnTo>
                    <a:pt x="1531" y="228"/>
                  </a:lnTo>
                  <a:lnTo>
                    <a:pt x="1531" y="230"/>
                  </a:lnTo>
                  <a:lnTo>
                    <a:pt x="1531" y="230"/>
                  </a:lnTo>
                  <a:lnTo>
                    <a:pt x="1531" y="230"/>
                  </a:lnTo>
                  <a:lnTo>
                    <a:pt x="1529" y="230"/>
                  </a:lnTo>
                  <a:lnTo>
                    <a:pt x="1529" y="232"/>
                  </a:lnTo>
                  <a:lnTo>
                    <a:pt x="1527" y="232"/>
                  </a:lnTo>
                  <a:lnTo>
                    <a:pt x="1527" y="232"/>
                  </a:lnTo>
                  <a:lnTo>
                    <a:pt x="1527" y="232"/>
                  </a:lnTo>
                  <a:lnTo>
                    <a:pt x="1527" y="234"/>
                  </a:lnTo>
                  <a:lnTo>
                    <a:pt x="1527" y="234"/>
                  </a:lnTo>
                  <a:lnTo>
                    <a:pt x="1527" y="236"/>
                  </a:lnTo>
                  <a:lnTo>
                    <a:pt x="1525" y="236"/>
                  </a:lnTo>
                  <a:lnTo>
                    <a:pt x="1525" y="238"/>
                  </a:lnTo>
                  <a:lnTo>
                    <a:pt x="1525" y="238"/>
                  </a:lnTo>
                  <a:lnTo>
                    <a:pt x="1525" y="240"/>
                  </a:lnTo>
                  <a:lnTo>
                    <a:pt x="1527" y="240"/>
                  </a:lnTo>
                  <a:lnTo>
                    <a:pt x="1527" y="240"/>
                  </a:lnTo>
                  <a:lnTo>
                    <a:pt x="1529" y="240"/>
                  </a:lnTo>
                  <a:lnTo>
                    <a:pt x="1531" y="242"/>
                  </a:lnTo>
                  <a:lnTo>
                    <a:pt x="1531" y="242"/>
                  </a:lnTo>
                  <a:lnTo>
                    <a:pt x="1533" y="242"/>
                  </a:lnTo>
                  <a:lnTo>
                    <a:pt x="1533" y="244"/>
                  </a:lnTo>
                  <a:lnTo>
                    <a:pt x="1533" y="244"/>
                  </a:lnTo>
                  <a:lnTo>
                    <a:pt x="1533" y="244"/>
                  </a:lnTo>
                  <a:lnTo>
                    <a:pt x="1535" y="244"/>
                  </a:lnTo>
                  <a:lnTo>
                    <a:pt x="1535" y="246"/>
                  </a:lnTo>
                  <a:lnTo>
                    <a:pt x="1535" y="246"/>
                  </a:lnTo>
                  <a:lnTo>
                    <a:pt x="1535" y="248"/>
                  </a:lnTo>
                  <a:lnTo>
                    <a:pt x="1537" y="248"/>
                  </a:lnTo>
                  <a:lnTo>
                    <a:pt x="1537" y="248"/>
                  </a:lnTo>
                  <a:lnTo>
                    <a:pt x="1537" y="250"/>
                  </a:lnTo>
                  <a:lnTo>
                    <a:pt x="1539" y="250"/>
                  </a:lnTo>
                  <a:lnTo>
                    <a:pt x="1539" y="252"/>
                  </a:lnTo>
                  <a:lnTo>
                    <a:pt x="1539" y="252"/>
                  </a:lnTo>
                  <a:lnTo>
                    <a:pt x="1539" y="256"/>
                  </a:lnTo>
                  <a:lnTo>
                    <a:pt x="1541" y="258"/>
                  </a:lnTo>
                  <a:lnTo>
                    <a:pt x="1543" y="258"/>
                  </a:lnTo>
                  <a:lnTo>
                    <a:pt x="1543" y="259"/>
                  </a:lnTo>
                  <a:lnTo>
                    <a:pt x="1543" y="259"/>
                  </a:lnTo>
                  <a:lnTo>
                    <a:pt x="1543" y="259"/>
                  </a:lnTo>
                  <a:lnTo>
                    <a:pt x="1545" y="259"/>
                  </a:lnTo>
                  <a:lnTo>
                    <a:pt x="1545" y="261"/>
                  </a:lnTo>
                  <a:lnTo>
                    <a:pt x="1545" y="261"/>
                  </a:lnTo>
                  <a:lnTo>
                    <a:pt x="1545" y="263"/>
                  </a:lnTo>
                  <a:lnTo>
                    <a:pt x="1547" y="263"/>
                  </a:lnTo>
                  <a:lnTo>
                    <a:pt x="1547" y="269"/>
                  </a:lnTo>
                  <a:lnTo>
                    <a:pt x="1545" y="271"/>
                  </a:lnTo>
                  <a:lnTo>
                    <a:pt x="1545" y="273"/>
                  </a:lnTo>
                  <a:lnTo>
                    <a:pt x="1547" y="273"/>
                  </a:lnTo>
                  <a:lnTo>
                    <a:pt x="1549" y="275"/>
                  </a:lnTo>
                  <a:lnTo>
                    <a:pt x="1549" y="275"/>
                  </a:lnTo>
                  <a:lnTo>
                    <a:pt x="1549" y="277"/>
                  </a:lnTo>
                  <a:lnTo>
                    <a:pt x="1551" y="277"/>
                  </a:lnTo>
                  <a:lnTo>
                    <a:pt x="1551" y="277"/>
                  </a:lnTo>
                  <a:lnTo>
                    <a:pt x="1553" y="277"/>
                  </a:lnTo>
                  <a:lnTo>
                    <a:pt x="1553" y="281"/>
                  </a:lnTo>
                  <a:lnTo>
                    <a:pt x="1553" y="283"/>
                  </a:lnTo>
                  <a:lnTo>
                    <a:pt x="1553" y="283"/>
                  </a:lnTo>
                  <a:lnTo>
                    <a:pt x="1555" y="285"/>
                  </a:lnTo>
                  <a:lnTo>
                    <a:pt x="1555" y="285"/>
                  </a:lnTo>
                  <a:lnTo>
                    <a:pt x="1555" y="285"/>
                  </a:lnTo>
                  <a:lnTo>
                    <a:pt x="1555" y="287"/>
                  </a:lnTo>
                  <a:lnTo>
                    <a:pt x="1555" y="287"/>
                  </a:lnTo>
                  <a:lnTo>
                    <a:pt x="1553" y="287"/>
                  </a:lnTo>
                  <a:lnTo>
                    <a:pt x="1553" y="297"/>
                  </a:lnTo>
                  <a:lnTo>
                    <a:pt x="1553" y="297"/>
                  </a:lnTo>
                  <a:lnTo>
                    <a:pt x="1553" y="299"/>
                  </a:lnTo>
                  <a:lnTo>
                    <a:pt x="1551" y="299"/>
                  </a:lnTo>
                  <a:lnTo>
                    <a:pt x="1553" y="299"/>
                  </a:lnTo>
                  <a:lnTo>
                    <a:pt x="1553" y="301"/>
                  </a:lnTo>
                  <a:lnTo>
                    <a:pt x="1553" y="301"/>
                  </a:lnTo>
                  <a:lnTo>
                    <a:pt x="1553" y="303"/>
                  </a:lnTo>
                  <a:lnTo>
                    <a:pt x="1555" y="303"/>
                  </a:lnTo>
                  <a:lnTo>
                    <a:pt x="1555" y="303"/>
                  </a:lnTo>
                  <a:lnTo>
                    <a:pt x="1553" y="305"/>
                  </a:lnTo>
                  <a:lnTo>
                    <a:pt x="1553" y="305"/>
                  </a:lnTo>
                  <a:lnTo>
                    <a:pt x="1555" y="305"/>
                  </a:lnTo>
                  <a:lnTo>
                    <a:pt x="1555" y="305"/>
                  </a:lnTo>
                  <a:lnTo>
                    <a:pt x="1557" y="305"/>
                  </a:lnTo>
                  <a:lnTo>
                    <a:pt x="1557" y="307"/>
                  </a:lnTo>
                  <a:lnTo>
                    <a:pt x="1557" y="307"/>
                  </a:lnTo>
                  <a:lnTo>
                    <a:pt x="1557" y="307"/>
                  </a:lnTo>
                  <a:lnTo>
                    <a:pt x="1557" y="307"/>
                  </a:lnTo>
                  <a:lnTo>
                    <a:pt x="1557" y="313"/>
                  </a:lnTo>
                  <a:lnTo>
                    <a:pt x="1557" y="313"/>
                  </a:lnTo>
                  <a:lnTo>
                    <a:pt x="1557" y="321"/>
                  </a:lnTo>
                  <a:lnTo>
                    <a:pt x="1557" y="321"/>
                  </a:lnTo>
                  <a:lnTo>
                    <a:pt x="1559" y="321"/>
                  </a:lnTo>
                  <a:lnTo>
                    <a:pt x="1559" y="321"/>
                  </a:lnTo>
                  <a:lnTo>
                    <a:pt x="1561" y="321"/>
                  </a:lnTo>
                  <a:lnTo>
                    <a:pt x="1561" y="323"/>
                  </a:lnTo>
                  <a:lnTo>
                    <a:pt x="1563" y="323"/>
                  </a:lnTo>
                  <a:lnTo>
                    <a:pt x="1563" y="323"/>
                  </a:lnTo>
                  <a:lnTo>
                    <a:pt x="1563" y="325"/>
                  </a:lnTo>
                  <a:lnTo>
                    <a:pt x="1565" y="325"/>
                  </a:lnTo>
                  <a:lnTo>
                    <a:pt x="1565" y="329"/>
                  </a:lnTo>
                  <a:lnTo>
                    <a:pt x="1563" y="329"/>
                  </a:lnTo>
                  <a:lnTo>
                    <a:pt x="1563" y="329"/>
                  </a:lnTo>
                  <a:lnTo>
                    <a:pt x="1563" y="331"/>
                  </a:lnTo>
                  <a:lnTo>
                    <a:pt x="1563" y="331"/>
                  </a:lnTo>
                  <a:lnTo>
                    <a:pt x="1563" y="333"/>
                  </a:lnTo>
                  <a:lnTo>
                    <a:pt x="1565" y="333"/>
                  </a:lnTo>
                  <a:lnTo>
                    <a:pt x="1563" y="333"/>
                  </a:lnTo>
                  <a:lnTo>
                    <a:pt x="1563" y="339"/>
                  </a:lnTo>
                  <a:lnTo>
                    <a:pt x="1565" y="339"/>
                  </a:lnTo>
                  <a:lnTo>
                    <a:pt x="1565" y="343"/>
                  </a:lnTo>
                  <a:lnTo>
                    <a:pt x="1563" y="343"/>
                  </a:lnTo>
                  <a:lnTo>
                    <a:pt x="1563" y="343"/>
                  </a:lnTo>
                  <a:lnTo>
                    <a:pt x="1563" y="343"/>
                  </a:lnTo>
                  <a:lnTo>
                    <a:pt x="1563" y="345"/>
                  </a:lnTo>
                  <a:lnTo>
                    <a:pt x="1563" y="347"/>
                  </a:lnTo>
                  <a:lnTo>
                    <a:pt x="1563" y="353"/>
                  </a:lnTo>
                  <a:lnTo>
                    <a:pt x="1565" y="353"/>
                  </a:lnTo>
                  <a:lnTo>
                    <a:pt x="1563" y="353"/>
                  </a:lnTo>
                  <a:lnTo>
                    <a:pt x="1567" y="355"/>
                  </a:lnTo>
                  <a:lnTo>
                    <a:pt x="1567" y="355"/>
                  </a:lnTo>
                  <a:lnTo>
                    <a:pt x="1567" y="357"/>
                  </a:lnTo>
                  <a:lnTo>
                    <a:pt x="1569" y="357"/>
                  </a:lnTo>
                  <a:lnTo>
                    <a:pt x="1569" y="357"/>
                  </a:lnTo>
                  <a:lnTo>
                    <a:pt x="1569" y="359"/>
                  </a:lnTo>
                  <a:lnTo>
                    <a:pt x="1571" y="359"/>
                  </a:lnTo>
                  <a:lnTo>
                    <a:pt x="1571" y="361"/>
                  </a:lnTo>
                  <a:lnTo>
                    <a:pt x="1571" y="363"/>
                  </a:lnTo>
                  <a:lnTo>
                    <a:pt x="1571" y="363"/>
                  </a:lnTo>
                  <a:lnTo>
                    <a:pt x="1571" y="363"/>
                  </a:lnTo>
                  <a:lnTo>
                    <a:pt x="1571" y="364"/>
                  </a:lnTo>
                  <a:lnTo>
                    <a:pt x="1571" y="364"/>
                  </a:lnTo>
                  <a:lnTo>
                    <a:pt x="1571" y="366"/>
                  </a:lnTo>
                  <a:lnTo>
                    <a:pt x="1571" y="366"/>
                  </a:lnTo>
                  <a:lnTo>
                    <a:pt x="1571" y="368"/>
                  </a:lnTo>
                  <a:lnTo>
                    <a:pt x="1573" y="368"/>
                  </a:lnTo>
                  <a:lnTo>
                    <a:pt x="1573" y="370"/>
                  </a:lnTo>
                  <a:lnTo>
                    <a:pt x="1573" y="370"/>
                  </a:lnTo>
                  <a:lnTo>
                    <a:pt x="1573" y="372"/>
                  </a:lnTo>
                  <a:lnTo>
                    <a:pt x="1575" y="372"/>
                  </a:lnTo>
                  <a:lnTo>
                    <a:pt x="1575" y="370"/>
                  </a:lnTo>
                  <a:lnTo>
                    <a:pt x="1575" y="370"/>
                  </a:lnTo>
                  <a:lnTo>
                    <a:pt x="1575" y="372"/>
                  </a:lnTo>
                  <a:lnTo>
                    <a:pt x="1577" y="372"/>
                  </a:lnTo>
                  <a:lnTo>
                    <a:pt x="1577" y="374"/>
                  </a:lnTo>
                  <a:lnTo>
                    <a:pt x="1575" y="374"/>
                  </a:lnTo>
                  <a:lnTo>
                    <a:pt x="1577" y="374"/>
                  </a:lnTo>
                  <a:lnTo>
                    <a:pt x="1577" y="376"/>
                  </a:lnTo>
                  <a:lnTo>
                    <a:pt x="1577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81" y="376"/>
                  </a:lnTo>
                  <a:lnTo>
                    <a:pt x="1581" y="376"/>
                  </a:lnTo>
                  <a:lnTo>
                    <a:pt x="1585" y="376"/>
                  </a:lnTo>
                  <a:lnTo>
                    <a:pt x="1585" y="376"/>
                  </a:lnTo>
                  <a:lnTo>
                    <a:pt x="1585" y="376"/>
                  </a:lnTo>
                  <a:lnTo>
                    <a:pt x="1587" y="378"/>
                  </a:lnTo>
                  <a:lnTo>
                    <a:pt x="1587" y="378"/>
                  </a:lnTo>
                  <a:lnTo>
                    <a:pt x="1587" y="380"/>
                  </a:lnTo>
                  <a:lnTo>
                    <a:pt x="1589" y="382"/>
                  </a:lnTo>
                  <a:lnTo>
                    <a:pt x="1589" y="384"/>
                  </a:lnTo>
                  <a:lnTo>
                    <a:pt x="1589" y="384"/>
                  </a:lnTo>
                  <a:lnTo>
                    <a:pt x="1589" y="386"/>
                  </a:lnTo>
                  <a:lnTo>
                    <a:pt x="1591" y="386"/>
                  </a:lnTo>
                  <a:lnTo>
                    <a:pt x="1591" y="390"/>
                  </a:lnTo>
                  <a:lnTo>
                    <a:pt x="1591" y="392"/>
                  </a:lnTo>
                  <a:lnTo>
                    <a:pt x="1591" y="396"/>
                  </a:lnTo>
                  <a:lnTo>
                    <a:pt x="1591" y="396"/>
                  </a:lnTo>
                  <a:lnTo>
                    <a:pt x="1589" y="398"/>
                  </a:lnTo>
                  <a:lnTo>
                    <a:pt x="1589" y="400"/>
                  </a:lnTo>
                  <a:lnTo>
                    <a:pt x="1589" y="400"/>
                  </a:lnTo>
                  <a:lnTo>
                    <a:pt x="1589" y="404"/>
                  </a:lnTo>
                  <a:lnTo>
                    <a:pt x="1587" y="404"/>
                  </a:lnTo>
                  <a:lnTo>
                    <a:pt x="1587" y="408"/>
                  </a:lnTo>
                  <a:lnTo>
                    <a:pt x="1587" y="408"/>
                  </a:lnTo>
                  <a:lnTo>
                    <a:pt x="1587" y="412"/>
                  </a:lnTo>
                  <a:lnTo>
                    <a:pt x="1585" y="412"/>
                  </a:lnTo>
                  <a:lnTo>
                    <a:pt x="1585" y="418"/>
                  </a:lnTo>
                  <a:lnTo>
                    <a:pt x="1581" y="418"/>
                  </a:lnTo>
                  <a:lnTo>
                    <a:pt x="1581" y="418"/>
                  </a:lnTo>
                  <a:lnTo>
                    <a:pt x="1581" y="422"/>
                  </a:lnTo>
                  <a:lnTo>
                    <a:pt x="1579" y="422"/>
                  </a:lnTo>
                  <a:lnTo>
                    <a:pt x="1579" y="422"/>
                  </a:lnTo>
                  <a:lnTo>
                    <a:pt x="1579" y="422"/>
                  </a:lnTo>
                  <a:lnTo>
                    <a:pt x="1579" y="424"/>
                  </a:lnTo>
                  <a:lnTo>
                    <a:pt x="1577" y="424"/>
                  </a:lnTo>
                  <a:lnTo>
                    <a:pt x="1577" y="424"/>
                  </a:lnTo>
                  <a:lnTo>
                    <a:pt x="1573" y="424"/>
                  </a:lnTo>
                  <a:lnTo>
                    <a:pt x="1573" y="426"/>
                  </a:lnTo>
                  <a:lnTo>
                    <a:pt x="1575" y="426"/>
                  </a:lnTo>
                  <a:lnTo>
                    <a:pt x="1575" y="426"/>
                  </a:lnTo>
                  <a:lnTo>
                    <a:pt x="1577" y="426"/>
                  </a:lnTo>
                  <a:lnTo>
                    <a:pt x="1577" y="428"/>
                  </a:lnTo>
                  <a:lnTo>
                    <a:pt x="1579" y="428"/>
                  </a:lnTo>
                  <a:lnTo>
                    <a:pt x="1579" y="428"/>
                  </a:lnTo>
                  <a:lnTo>
                    <a:pt x="1579" y="428"/>
                  </a:lnTo>
                  <a:lnTo>
                    <a:pt x="1579" y="430"/>
                  </a:lnTo>
                  <a:lnTo>
                    <a:pt x="1579" y="434"/>
                  </a:lnTo>
                  <a:lnTo>
                    <a:pt x="1577" y="434"/>
                  </a:lnTo>
                  <a:lnTo>
                    <a:pt x="1577" y="436"/>
                  </a:lnTo>
                  <a:lnTo>
                    <a:pt x="1577" y="436"/>
                  </a:lnTo>
                  <a:lnTo>
                    <a:pt x="1577" y="442"/>
                  </a:lnTo>
                  <a:lnTo>
                    <a:pt x="1575" y="442"/>
                  </a:lnTo>
                  <a:lnTo>
                    <a:pt x="1575" y="446"/>
                  </a:lnTo>
                  <a:lnTo>
                    <a:pt x="1575" y="446"/>
                  </a:lnTo>
                  <a:lnTo>
                    <a:pt x="1575" y="448"/>
                  </a:lnTo>
                  <a:lnTo>
                    <a:pt x="1573" y="448"/>
                  </a:lnTo>
                  <a:lnTo>
                    <a:pt x="1571" y="448"/>
                  </a:lnTo>
                  <a:lnTo>
                    <a:pt x="1571" y="452"/>
                  </a:lnTo>
                  <a:lnTo>
                    <a:pt x="1567" y="452"/>
                  </a:lnTo>
                  <a:lnTo>
                    <a:pt x="1567" y="454"/>
                  </a:lnTo>
                  <a:lnTo>
                    <a:pt x="1567" y="454"/>
                  </a:lnTo>
                  <a:lnTo>
                    <a:pt x="1567" y="454"/>
                  </a:lnTo>
                  <a:lnTo>
                    <a:pt x="1565" y="454"/>
                  </a:lnTo>
                  <a:lnTo>
                    <a:pt x="1565" y="456"/>
                  </a:lnTo>
                  <a:lnTo>
                    <a:pt x="1565" y="456"/>
                  </a:lnTo>
                  <a:lnTo>
                    <a:pt x="1565" y="456"/>
                  </a:lnTo>
                  <a:lnTo>
                    <a:pt x="1563" y="456"/>
                  </a:lnTo>
                  <a:lnTo>
                    <a:pt x="1563" y="460"/>
                  </a:lnTo>
                  <a:lnTo>
                    <a:pt x="1563" y="460"/>
                  </a:lnTo>
                  <a:lnTo>
                    <a:pt x="1563" y="460"/>
                  </a:lnTo>
                  <a:lnTo>
                    <a:pt x="1561" y="460"/>
                  </a:lnTo>
                  <a:lnTo>
                    <a:pt x="1561" y="462"/>
                  </a:lnTo>
                  <a:lnTo>
                    <a:pt x="1559" y="462"/>
                  </a:lnTo>
                  <a:lnTo>
                    <a:pt x="1559" y="462"/>
                  </a:lnTo>
                  <a:lnTo>
                    <a:pt x="1557" y="462"/>
                  </a:lnTo>
                  <a:lnTo>
                    <a:pt x="1557" y="464"/>
                  </a:lnTo>
                  <a:lnTo>
                    <a:pt x="1557" y="466"/>
                  </a:lnTo>
                  <a:lnTo>
                    <a:pt x="1555" y="466"/>
                  </a:lnTo>
                  <a:lnTo>
                    <a:pt x="1555" y="466"/>
                  </a:lnTo>
                  <a:lnTo>
                    <a:pt x="1555" y="467"/>
                  </a:lnTo>
                  <a:lnTo>
                    <a:pt x="1555" y="467"/>
                  </a:lnTo>
                  <a:lnTo>
                    <a:pt x="1557" y="467"/>
                  </a:lnTo>
                  <a:lnTo>
                    <a:pt x="1557" y="469"/>
                  </a:lnTo>
                  <a:lnTo>
                    <a:pt x="1559" y="469"/>
                  </a:lnTo>
                  <a:lnTo>
                    <a:pt x="1559" y="469"/>
                  </a:lnTo>
                  <a:lnTo>
                    <a:pt x="1559" y="469"/>
                  </a:lnTo>
                  <a:lnTo>
                    <a:pt x="1559" y="471"/>
                  </a:lnTo>
                  <a:lnTo>
                    <a:pt x="1561" y="471"/>
                  </a:lnTo>
                  <a:lnTo>
                    <a:pt x="1561" y="471"/>
                  </a:lnTo>
                  <a:lnTo>
                    <a:pt x="1563" y="471"/>
                  </a:lnTo>
                  <a:lnTo>
                    <a:pt x="1565" y="471"/>
                  </a:lnTo>
                  <a:lnTo>
                    <a:pt x="1565" y="473"/>
                  </a:lnTo>
                  <a:lnTo>
                    <a:pt x="1565" y="473"/>
                  </a:lnTo>
                  <a:lnTo>
                    <a:pt x="1565" y="475"/>
                  </a:lnTo>
                  <a:lnTo>
                    <a:pt x="1567" y="475"/>
                  </a:lnTo>
                  <a:lnTo>
                    <a:pt x="1569" y="477"/>
                  </a:lnTo>
                  <a:lnTo>
                    <a:pt x="1567" y="477"/>
                  </a:lnTo>
                  <a:lnTo>
                    <a:pt x="1567" y="479"/>
                  </a:lnTo>
                  <a:lnTo>
                    <a:pt x="1567" y="479"/>
                  </a:lnTo>
                  <a:lnTo>
                    <a:pt x="1565" y="479"/>
                  </a:lnTo>
                  <a:lnTo>
                    <a:pt x="1563" y="479"/>
                  </a:lnTo>
                  <a:lnTo>
                    <a:pt x="1563" y="479"/>
                  </a:lnTo>
                  <a:lnTo>
                    <a:pt x="1561" y="479"/>
                  </a:lnTo>
                  <a:lnTo>
                    <a:pt x="1561" y="479"/>
                  </a:lnTo>
                  <a:lnTo>
                    <a:pt x="1561" y="479"/>
                  </a:lnTo>
                  <a:lnTo>
                    <a:pt x="1561" y="477"/>
                  </a:lnTo>
                  <a:lnTo>
                    <a:pt x="1559" y="477"/>
                  </a:lnTo>
                  <a:lnTo>
                    <a:pt x="1557" y="479"/>
                  </a:lnTo>
                  <a:lnTo>
                    <a:pt x="1547" y="479"/>
                  </a:lnTo>
                  <a:lnTo>
                    <a:pt x="1547" y="479"/>
                  </a:lnTo>
                  <a:lnTo>
                    <a:pt x="1545" y="479"/>
                  </a:lnTo>
                  <a:lnTo>
                    <a:pt x="1545" y="477"/>
                  </a:lnTo>
                  <a:lnTo>
                    <a:pt x="1543" y="477"/>
                  </a:lnTo>
                  <a:lnTo>
                    <a:pt x="1543" y="477"/>
                  </a:lnTo>
                  <a:lnTo>
                    <a:pt x="1541" y="477"/>
                  </a:lnTo>
                  <a:lnTo>
                    <a:pt x="1541" y="475"/>
                  </a:lnTo>
                  <a:lnTo>
                    <a:pt x="1539" y="475"/>
                  </a:lnTo>
                  <a:lnTo>
                    <a:pt x="1539" y="475"/>
                  </a:lnTo>
                  <a:lnTo>
                    <a:pt x="1539" y="475"/>
                  </a:lnTo>
                  <a:lnTo>
                    <a:pt x="1537" y="473"/>
                  </a:lnTo>
                  <a:lnTo>
                    <a:pt x="1537" y="473"/>
                  </a:lnTo>
                  <a:lnTo>
                    <a:pt x="1535" y="473"/>
                  </a:lnTo>
                  <a:lnTo>
                    <a:pt x="1535" y="471"/>
                  </a:lnTo>
                  <a:lnTo>
                    <a:pt x="1535" y="471"/>
                  </a:lnTo>
                  <a:lnTo>
                    <a:pt x="1535" y="471"/>
                  </a:lnTo>
                  <a:lnTo>
                    <a:pt x="1533" y="471"/>
                  </a:lnTo>
                  <a:lnTo>
                    <a:pt x="1533" y="471"/>
                  </a:lnTo>
                  <a:lnTo>
                    <a:pt x="1533" y="469"/>
                  </a:lnTo>
                  <a:lnTo>
                    <a:pt x="1533" y="469"/>
                  </a:lnTo>
                  <a:lnTo>
                    <a:pt x="1531" y="469"/>
                  </a:lnTo>
                  <a:lnTo>
                    <a:pt x="1531" y="471"/>
                  </a:lnTo>
                  <a:lnTo>
                    <a:pt x="1529" y="471"/>
                  </a:lnTo>
                  <a:lnTo>
                    <a:pt x="1529" y="471"/>
                  </a:lnTo>
                  <a:lnTo>
                    <a:pt x="1527" y="471"/>
                  </a:lnTo>
                  <a:lnTo>
                    <a:pt x="1527" y="471"/>
                  </a:lnTo>
                  <a:lnTo>
                    <a:pt x="1525" y="471"/>
                  </a:lnTo>
                  <a:lnTo>
                    <a:pt x="1525" y="471"/>
                  </a:lnTo>
                  <a:lnTo>
                    <a:pt x="1525" y="473"/>
                  </a:lnTo>
                  <a:lnTo>
                    <a:pt x="1523" y="473"/>
                  </a:lnTo>
                  <a:lnTo>
                    <a:pt x="1523" y="473"/>
                  </a:lnTo>
                  <a:lnTo>
                    <a:pt x="1521" y="475"/>
                  </a:lnTo>
                  <a:lnTo>
                    <a:pt x="1521" y="477"/>
                  </a:lnTo>
                  <a:lnTo>
                    <a:pt x="1519" y="477"/>
                  </a:lnTo>
                  <a:lnTo>
                    <a:pt x="1519" y="477"/>
                  </a:lnTo>
                  <a:lnTo>
                    <a:pt x="1519" y="479"/>
                  </a:lnTo>
                  <a:lnTo>
                    <a:pt x="1517" y="479"/>
                  </a:lnTo>
                  <a:lnTo>
                    <a:pt x="1515" y="479"/>
                  </a:lnTo>
                  <a:lnTo>
                    <a:pt x="1513" y="481"/>
                  </a:lnTo>
                  <a:lnTo>
                    <a:pt x="1513" y="481"/>
                  </a:lnTo>
                  <a:lnTo>
                    <a:pt x="1511" y="481"/>
                  </a:lnTo>
                  <a:lnTo>
                    <a:pt x="1511" y="483"/>
                  </a:lnTo>
                  <a:lnTo>
                    <a:pt x="1509" y="483"/>
                  </a:lnTo>
                  <a:lnTo>
                    <a:pt x="1509" y="485"/>
                  </a:lnTo>
                  <a:lnTo>
                    <a:pt x="1509" y="485"/>
                  </a:lnTo>
                  <a:lnTo>
                    <a:pt x="1509" y="485"/>
                  </a:lnTo>
                  <a:lnTo>
                    <a:pt x="1507" y="485"/>
                  </a:lnTo>
                  <a:lnTo>
                    <a:pt x="1507" y="487"/>
                  </a:lnTo>
                  <a:lnTo>
                    <a:pt x="1503" y="487"/>
                  </a:lnTo>
                  <a:lnTo>
                    <a:pt x="1503" y="487"/>
                  </a:lnTo>
                  <a:lnTo>
                    <a:pt x="1501" y="487"/>
                  </a:lnTo>
                  <a:lnTo>
                    <a:pt x="1501" y="487"/>
                  </a:lnTo>
                  <a:lnTo>
                    <a:pt x="1501" y="487"/>
                  </a:lnTo>
                  <a:lnTo>
                    <a:pt x="1501" y="485"/>
                  </a:lnTo>
                  <a:lnTo>
                    <a:pt x="1499" y="483"/>
                  </a:lnTo>
                  <a:lnTo>
                    <a:pt x="1499" y="483"/>
                  </a:lnTo>
                  <a:lnTo>
                    <a:pt x="1499" y="483"/>
                  </a:lnTo>
                  <a:lnTo>
                    <a:pt x="1499" y="481"/>
                  </a:lnTo>
                  <a:lnTo>
                    <a:pt x="1497" y="481"/>
                  </a:lnTo>
                  <a:lnTo>
                    <a:pt x="1497" y="481"/>
                  </a:lnTo>
                  <a:lnTo>
                    <a:pt x="1497" y="481"/>
                  </a:lnTo>
                  <a:lnTo>
                    <a:pt x="1497" y="479"/>
                  </a:lnTo>
                  <a:lnTo>
                    <a:pt x="1496" y="479"/>
                  </a:lnTo>
                  <a:lnTo>
                    <a:pt x="1496" y="477"/>
                  </a:lnTo>
                  <a:lnTo>
                    <a:pt x="1496" y="477"/>
                  </a:lnTo>
                  <a:lnTo>
                    <a:pt x="1496" y="475"/>
                  </a:lnTo>
                  <a:lnTo>
                    <a:pt x="1494" y="475"/>
                  </a:lnTo>
                  <a:lnTo>
                    <a:pt x="1494" y="475"/>
                  </a:lnTo>
                  <a:lnTo>
                    <a:pt x="1496" y="473"/>
                  </a:lnTo>
                  <a:lnTo>
                    <a:pt x="1496" y="473"/>
                  </a:lnTo>
                  <a:lnTo>
                    <a:pt x="1496" y="473"/>
                  </a:lnTo>
                  <a:lnTo>
                    <a:pt x="1496" y="471"/>
                  </a:lnTo>
                  <a:lnTo>
                    <a:pt x="1496" y="471"/>
                  </a:lnTo>
                  <a:lnTo>
                    <a:pt x="1496" y="469"/>
                  </a:lnTo>
                  <a:lnTo>
                    <a:pt x="1494" y="469"/>
                  </a:lnTo>
                  <a:lnTo>
                    <a:pt x="1494" y="467"/>
                  </a:lnTo>
                  <a:lnTo>
                    <a:pt x="1492" y="467"/>
                  </a:lnTo>
                  <a:lnTo>
                    <a:pt x="1492" y="467"/>
                  </a:lnTo>
                  <a:lnTo>
                    <a:pt x="1490" y="467"/>
                  </a:lnTo>
                  <a:lnTo>
                    <a:pt x="1488" y="466"/>
                  </a:lnTo>
                  <a:lnTo>
                    <a:pt x="1488" y="466"/>
                  </a:lnTo>
                  <a:lnTo>
                    <a:pt x="1488" y="466"/>
                  </a:lnTo>
                  <a:lnTo>
                    <a:pt x="1488" y="464"/>
                  </a:lnTo>
                  <a:lnTo>
                    <a:pt x="1486" y="464"/>
                  </a:lnTo>
                  <a:lnTo>
                    <a:pt x="1484" y="462"/>
                  </a:lnTo>
                  <a:lnTo>
                    <a:pt x="1484" y="462"/>
                  </a:lnTo>
                  <a:lnTo>
                    <a:pt x="1482" y="462"/>
                  </a:lnTo>
                  <a:lnTo>
                    <a:pt x="1482" y="462"/>
                  </a:lnTo>
                  <a:lnTo>
                    <a:pt x="1480" y="460"/>
                  </a:lnTo>
                  <a:lnTo>
                    <a:pt x="1480" y="460"/>
                  </a:lnTo>
                  <a:lnTo>
                    <a:pt x="1480" y="460"/>
                  </a:lnTo>
                  <a:lnTo>
                    <a:pt x="1480" y="458"/>
                  </a:lnTo>
                  <a:lnTo>
                    <a:pt x="1480" y="456"/>
                  </a:lnTo>
                  <a:lnTo>
                    <a:pt x="1482" y="456"/>
                  </a:lnTo>
                  <a:lnTo>
                    <a:pt x="1482" y="456"/>
                  </a:lnTo>
                  <a:lnTo>
                    <a:pt x="1480" y="454"/>
                  </a:lnTo>
                  <a:lnTo>
                    <a:pt x="1480" y="454"/>
                  </a:lnTo>
                  <a:lnTo>
                    <a:pt x="1480" y="454"/>
                  </a:lnTo>
                  <a:lnTo>
                    <a:pt x="1478" y="454"/>
                  </a:lnTo>
                  <a:lnTo>
                    <a:pt x="1478" y="452"/>
                  </a:lnTo>
                  <a:lnTo>
                    <a:pt x="1476" y="452"/>
                  </a:lnTo>
                  <a:lnTo>
                    <a:pt x="1476" y="450"/>
                  </a:lnTo>
                  <a:lnTo>
                    <a:pt x="1476" y="450"/>
                  </a:lnTo>
                  <a:lnTo>
                    <a:pt x="1476" y="446"/>
                  </a:lnTo>
                  <a:lnTo>
                    <a:pt x="1476" y="448"/>
                  </a:lnTo>
                  <a:lnTo>
                    <a:pt x="1474" y="448"/>
                  </a:lnTo>
                  <a:lnTo>
                    <a:pt x="1474" y="448"/>
                  </a:lnTo>
                  <a:lnTo>
                    <a:pt x="1472" y="448"/>
                  </a:lnTo>
                  <a:lnTo>
                    <a:pt x="1472" y="452"/>
                  </a:lnTo>
                  <a:lnTo>
                    <a:pt x="1472" y="452"/>
                  </a:lnTo>
                  <a:lnTo>
                    <a:pt x="1472" y="452"/>
                  </a:lnTo>
                  <a:lnTo>
                    <a:pt x="1470" y="452"/>
                  </a:lnTo>
                  <a:lnTo>
                    <a:pt x="1470" y="452"/>
                  </a:lnTo>
                  <a:lnTo>
                    <a:pt x="1468" y="452"/>
                  </a:lnTo>
                  <a:lnTo>
                    <a:pt x="1468" y="450"/>
                  </a:lnTo>
                  <a:lnTo>
                    <a:pt x="1468" y="450"/>
                  </a:lnTo>
                  <a:lnTo>
                    <a:pt x="1462" y="450"/>
                  </a:lnTo>
                  <a:lnTo>
                    <a:pt x="1462" y="450"/>
                  </a:lnTo>
                  <a:lnTo>
                    <a:pt x="1460" y="450"/>
                  </a:lnTo>
                  <a:lnTo>
                    <a:pt x="1460" y="452"/>
                  </a:lnTo>
                  <a:lnTo>
                    <a:pt x="1456" y="452"/>
                  </a:lnTo>
                  <a:lnTo>
                    <a:pt x="1454" y="452"/>
                  </a:lnTo>
                  <a:lnTo>
                    <a:pt x="1452" y="452"/>
                  </a:lnTo>
                  <a:lnTo>
                    <a:pt x="1452" y="454"/>
                  </a:lnTo>
                  <a:lnTo>
                    <a:pt x="1450" y="454"/>
                  </a:lnTo>
                  <a:lnTo>
                    <a:pt x="1450" y="454"/>
                  </a:lnTo>
                  <a:lnTo>
                    <a:pt x="1450" y="454"/>
                  </a:lnTo>
                  <a:lnTo>
                    <a:pt x="1450" y="456"/>
                  </a:lnTo>
                  <a:lnTo>
                    <a:pt x="1448" y="456"/>
                  </a:lnTo>
                  <a:lnTo>
                    <a:pt x="1448" y="456"/>
                  </a:lnTo>
                  <a:lnTo>
                    <a:pt x="1446" y="456"/>
                  </a:lnTo>
                  <a:lnTo>
                    <a:pt x="1446" y="458"/>
                  </a:lnTo>
                  <a:lnTo>
                    <a:pt x="1446" y="458"/>
                  </a:lnTo>
                  <a:lnTo>
                    <a:pt x="1446" y="458"/>
                  </a:lnTo>
                  <a:lnTo>
                    <a:pt x="1444" y="458"/>
                  </a:lnTo>
                  <a:lnTo>
                    <a:pt x="1444" y="460"/>
                  </a:lnTo>
                  <a:lnTo>
                    <a:pt x="1444" y="460"/>
                  </a:lnTo>
                  <a:lnTo>
                    <a:pt x="1444" y="458"/>
                  </a:lnTo>
                  <a:lnTo>
                    <a:pt x="1442" y="458"/>
                  </a:lnTo>
                  <a:lnTo>
                    <a:pt x="1442" y="458"/>
                  </a:lnTo>
                  <a:lnTo>
                    <a:pt x="1440" y="458"/>
                  </a:lnTo>
                  <a:lnTo>
                    <a:pt x="1440" y="456"/>
                  </a:lnTo>
                  <a:lnTo>
                    <a:pt x="1438" y="456"/>
                  </a:lnTo>
                  <a:lnTo>
                    <a:pt x="1436" y="456"/>
                  </a:lnTo>
                  <a:lnTo>
                    <a:pt x="1432" y="456"/>
                  </a:lnTo>
                  <a:lnTo>
                    <a:pt x="1432" y="458"/>
                  </a:lnTo>
                  <a:lnTo>
                    <a:pt x="1430" y="458"/>
                  </a:lnTo>
                  <a:lnTo>
                    <a:pt x="1430" y="460"/>
                  </a:lnTo>
                  <a:lnTo>
                    <a:pt x="1430" y="460"/>
                  </a:lnTo>
                  <a:lnTo>
                    <a:pt x="1428" y="460"/>
                  </a:lnTo>
                  <a:lnTo>
                    <a:pt x="1428" y="462"/>
                  </a:lnTo>
                  <a:lnTo>
                    <a:pt x="1428" y="462"/>
                  </a:lnTo>
                  <a:lnTo>
                    <a:pt x="1428" y="466"/>
                  </a:lnTo>
                  <a:lnTo>
                    <a:pt x="1428" y="467"/>
                  </a:lnTo>
                  <a:lnTo>
                    <a:pt x="1428" y="473"/>
                  </a:lnTo>
                  <a:lnTo>
                    <a:pt x="1428" y="475"/>
                  </a:lnTo>
                  <a:lnTo>
                    <a:pt x="1426" y="475"/>
                  </a:lnTo>
                  <a:lnTo>
                    <a:pt x="1426" y="477"/>
                  </a:lnTo>
                  <a:lnTo>
                    <a:pt x="1426" y="477"/>
                  </a:lnTo>
                  <a:lnTo>
                    <a:pt x="1424" y="479"/>
                  </a:lnTo>
                  <a:lnTo>
                    <a:pt x="1422" y="479"/>
                  </a:lnTo>
                  <a:lnTo>
                    <a:pt x="1422" y="481"/>
                  </a:lnTo>
                  <a:lnTo>
                    <a:pt x="1424" y="481"/>
                  </a:lnTo>
                  <a:lnTo>
                    <a:pt x="1424" y="481"/>
                  </a:lnTo>
                  <a:lnTo>
                    <a:pt x="1424" y="483"/>
                  </a:lnTo>
                  <a:lnTo>
                    <a:pt x="1424" y="483"/>
                  </a:lnTo>
                  <a:lnTo>
                    <a:pt x="1426" y="483"/>
                  </a:lnTo>
                  <a:lnTo>
                    <a:pt x="1426" y="485"/>
                  </a:lnTo>
                  <a:lnTo>
                    <a:pt x="1426" y="485"/>
                  </a:lnTo>
                  <a:lnTo>
                    <a:pt x="1426" y="491"/>
                  </a:lnTo>
                  <a:lnTo>
                    <a:pt x="1424" y="491"/>
                  </a:lnTo>
                  <a:lnTo>
                    <a:pt x="1424" y="493"/>
                  </a:lnTo>
                  <a:lnTo>
                    <a:pt x="1426" y="493"/>
                  </a:lnTo>
                  <a:lnTo>
                    <a:pt x="1426" y="493"/>
                  </a:lnTo>
                  <a:lnTo>
                    <a:pt x="1426" y="495"/>
                  </a:lnTo>
                  <a:lnTo>
                    <a:pt x="1426" y="495"/>
                  </a:lnTo>
                  <a:lnTo>
                    <a:pt x="1428" y="495"/>
                  </a:lnTo>
                  <a:lnTo>
                    <a:pt x="1428" y="495"/>
                  </a:lnTo>
                  <a:lnTo>
                    <a:pt x="1426" y="495"/>
                  </a:lnTo>
                  <a:lnTo>
                    <a:pt x="1426" y="497"/>
                  </a:lnTo>
                  <a:lnTo>
                    <a:pt x="1424" y="497"/>
                  </a:lnTo>
                  <a:lnTo>
                    <a:pt x="1422" y="497"/>
                  </a:lnTo>
                  <a:lnTo>
                    <a:pt x="1422" y="497"/>
                  </a:lnTo>
                  <a:lnTo>
                    <a:pt x="1422" y="499"/>
                  </a:lnTo>
                  <a:lnTo>
                    <a:pt x="1420" y="499"/>
                  </a:lnTo>
                  <a:lnTo>
                    <a:pt x="1420" y="499"/>
                  </a:lnTo>
                  <a:lnTo>
                    <a:pt x="1418" y="501"/>
                  </a:lnTo>
                  <a:lnTo>
                    <a:pt x="1418" y="501"/>
                  </a:lnTo>
                  <a:lnTo>
                    <a:pt x="1416" y="501"/>
                  </a:lnTo>
                  <a:lnTo>
                    <a:pt x="1416" y="503"/>
                  </a:lnTo>
                  <a:lnTo>
                    <a:pt x="1416" y="503"/>
                  </a:lnTo>
                  <a:lnTo>
                    <a:pt x="1414" y="503"/>
                  </a:lnTo>
                  <a:lnTo>
                    <a:pt x="1414" y="503"/>
                  </a:lnTo>
                  <a:lnTo>
                    <a:pt x="1414" y="505"/>
                  </a:lnTo>
                  <a:lnTo>
                    <a:pt x="1410" y="505"/>
                  </a:lnTo>
                  <a:lnTo>
                    <a:pt x="1410" y="505"/>
                  </a:lnTo>
                  <a:lnTo>
                    <a:pt x="1410" y="505"/>
                  </a:lnTo>
                  <a:lnTo>
                    <a:pt x="1408" y="507"/>
                  </a:lnTo>
                  <a:lnTo>
                    <a:pt x="1408" y="507"/>
                  </a:lnTo>
                  <a:lnTo>
                    <a:pt x="1406" y="509"/>
                  </a:lnTo>
                  <a:lnTo>
                    <a:pt x="1406" y="509"/>
                  </a:lnTo>
                  <a:lnTo>
                    <a:pt x="1406" y="509"/>
                  </a:lnTo>
                  <a:lnTo>
                    <a:pt x="1406" y="511"/>
                  </a:lnTo>
                  <a:lnTo>
                    <a:pt x="1404" y="511"/>
                  </a:lnTo>
                  <a:lnTo>
                    <a:pt x="1402" y="513"/>
                  </a:lnTo>
                  <a:lnTo>
                    <a:pt x="1402" y="515"/>
                  </a:lnTo>
                  <a:lnTo>
                    <a:pt x="1402" y="515"/>
                  </a:lnTo>
                  <a:lnTo>
                    <a:pt x="1400" y="517"/>
                  </a:lnTo>
                  <a:lnTo>
                    <a:pt x="1400" y="517"/>
                  </a:lnTo>
                  <a:lnTo>
                    <a:pt x="1400" y="517"/>
                  </a:lnTo>
                  <a:lnTo>
                    <a:pt x="1398" y="519"/>
                  </a:lnTo>
                  <a:lnTo>
                    <a:pt x="1398" y="519"/>
                  </a:lnTo>
                  <a:lnTo>
                    <a:pt x="1391" y="519"/>
                  </a:lnTo>
                  <a:lnTo>
                    <a:pt x="1389" y="519"/>
                  </a:lnTo>
                  <a:lnTo>
                    <a:pt x="1389" y="519"/>
                  </a:lnTo>
                  <a:lnTo>
                    <a:pt x="1389" y="521"/>
                  </a:lnTo>
                  <a:lnTo>
                    <a:pt x="1383" y="521"/>
                  </a:lnTo>
                  <a:lnTo>
                    <a:pt x="1383" y="519"/>
                  </a:lnTo>
                  <a:lnTo>
                    <a:pt x="1383" y="519"/>
                  </a:lnTo>
                  <a:lnTo>
                    <a:pt x="1383" y="519"/>
                  </a:lnTo>
                  <a:lnTo>
                    <a:pt x="1381" y="519"/>
                  </a:lnTo>
                  <a:lnTo>
                    <a:pt x="1381" y="519"/>
                  </a:lnTo>
                  <a:lnTo>
                    <a:pt x="1381" y="517"/>
                  </a:lnTo>
                  <a:lnTo>
                    <a:pt x="1381" y="515"/>
                  </a:lnTo>
                  <a:lnTo>
                    <a:pt x="1379" y="515"/>
                  </a:lnTo>
                  <a:lnTo>
                    <a:pt x="1379" y="513"/>
                  </a:lnTo>
                  <a:lnTo>
                    <a:pt x="1379" y="513"/>
                  </a:lnTo>
                  <a:lnTo>
                    <a:pt x="1377" y="513"/>
                  </a:lnTo>
                  <a:lnTo>
                    <a:pt x="1377" y="513"/>
                  </a:lnTo>
                  <a:lnTo>
                    <a:pt x="1377" y="511"/>
                  </a:lnTo>
                  <a:lnTo>
                    <a:pt x="1375" y="511"/>
                  </a:lnTo>
                  <a:lnTo>
                    <a:pt x="1375" y="511"/>
                  </a:lnTo>
                  <a:lnTo>
                    <a:pt x="1375" y="509"/>
                  </a:lnTo>
                  <a:lnTo>
                    <a:pt x="1373" y="509"/>
                  </a:lnTo>
                  <a:lnTo>
                    <a:pt x="1373" y="509"/>
                  </a:lnTo>
                  <a:lnTo>
                    <a:pt x="1371" y="509"/>
                  </a:lnTo>
                  <a:lnTo>
                    <a:pt x="1371" y="517"/>
                  </a:lnTo>
                  <a:lnTo>
                    <a:pt x="1371" y="517"/>
                  </a:lnTo>
                  <a:lnTo>
                    <a:pt x="1371" y="517"/>
                  </a:lnTo>
                  <a:lnTo>
                    <a:pt x="1369" y="517"/>
                  </a:lnTo>
                  <a:lnTo>
                    <a:pt x="1369" y="519"/>
                  </a:lnTo>
                  <a:lnTo>
                    <a:pt x="1369" y="519"/>
                  </a:lnTo>
                  <a:lnTo>
                    <a:pt x="1369" y="519"/>
                  </a:lnTo>
                  <a:lnTo>
                    <a:pt x="1367" y="519"/>
                  </a:lnTo>
                  <a:lnTo>
                    <a:pt x="1367" y="521"/>
                  </a:lnTo>
                  <a:lnTo>
                    <a:pt x="1365" y="521"/>
                  </a:lnTo>
                  <a:lnTo>
                    <a:pt x="1365" y="519"/>
                  </a:lnTo>
                  <a:lnTo>
                    <a:pt x="1365" y="519"/>
                  </a:lnTo>
                  <a:lnTo>
                    <a:pt x="1365" y="519"/>
                  </a:lnTo>
                  <a:lnTo>
                    <a:pt x="1365" y="519"/>
                  </a:lnTo>
                  <a:lnTo>
                    <a:pt x="1363" y="519"/>
                  </a:lnTo>
                  <a:lnTo>
                    <a:pt x="1363" y="517"/>
                  </a:lnTo>
                  <a:lnTo>
                    <a:pt x="1361" y="517"/>
                  </a:lnTo>
                  <a:lnTo>
                    <a:pt x="1361" y="519"/>
                  </a:lnTo>
                  <a:lnTo>
                    <a:pt x="1359" y="519"/>
                  </a:lnTo>
                  <a:lnTo>
                    <a:pt x="1359" y="519"/>
                  </a:lnTo>
                  <a:lnTo>
                    <a:pt x="1357" y="521"/>
                  </a:lnTo>
                  <a:lnTo>
                    <a:pt x="1353" y="521"/>
                  </a:lnTo>
                  <a:lnTo>
                    <a:pt x="1353" y="519"/>
                  </a:lnTo>
                  <a:lnTo>
                    <a:pt x="1349" y="519"/>
                  </a:lnTo>
                  <a:lnTo>
                    <a:pt x="1349" y="521"/>
                  </a:lnTo>
                  <a:lnTo>
                    <a:pt x="1347" y="521"/>
                  </a:lnTo>
                  <a:lnTo>
                    <a:pt x="1345" y="523"/>
                  </a:lnTo>
                  <a:lnTo>
                    <a:pt x="1345" y="523"/>
                  </a:lnTo>
                  <a:lnTo>
                    <a:pt x="1345" y="523"/>
                  </a:lnTo>
                  <a:lnTo>
                    <a:pt x="1343" y="523"/>
                  </a:lnTo>
                  <a:lnTo>
                    <a:pt x="1341" y="525"/>
                  </a:lnTo>
                  <a:lnTo>
                    <a:pt x="1339" y="525"/>
                  </a:lnTo>
                  <a:lnTo>
                    <a:pt x="1339" y="525"/>
                  </a:lnTo>
                  <a:lnTo>
                    <a:pt x="1341" y="527"/>
                  </a:lnTo>
                  <a:lnTo>
                    <a:pt x="1341" y="527"/>
                  </a:lnTo>
                  <a:lnTo>
                    <a:pt x="1341" y="529"/>
                  </a:lnTo>
                  <a:lnTo>
                    <a:pt x="1341" y="531"/>
                  </a:lnTo>
                  <a:lnTo>
                    <a:pt x="1341" y="533"/>
                  </a:lnTo>
                  <a:lnTo>
                    <a:pt x="1341" y="533"/>
                  </a:lnTo>
                  <a:lnTo>
                    <a:pt x="1341" y="533"/>
                  </a:lnTo>
                  <a:lnTo>
                    <a:pt x="1339" y="535"/>
                  </a:lnTo>
                  <a:lnTo>
                    <a:pt x="1337" y="535"/>
                  </a:lnTo>
                  <a:lnTo>
                    <a:pt x="1337" y="537"/>
                  </a:lnTo>
                  <a:lnTo>
                    <a:pt x="1337" y="537"/>
                  </a:lnTo>
                  <a:lnTo>
                    <a:pt x="1337" y="539"/>
                  </a:lnTo>
                  <a:lnTo>
                    <a:pt x="1335" y="539"/>
                  </a:lnTo>
                  <a:lnTo>
                    <a:pt x="1335" y="541"/>
                  </a:lnTo>
                  <a:lnTo>
                    <a:pt x="1335" y="541"/>
                  </a:lnTo>
                  <a:lnTo>
                    <a:pt x="1335" y="543"/>
                  </a:lnTo>
                  <a:lnTo>
                    <a:pt x="1333" y="543"/>
                  </a:lnTo>
                  <a:lnTo>
                    <a:pt x="1333" y="543"/>
                  </a:lnTo>
                  <a:lnTo>
                    <a:pt x="1333" y="543"/>
                  </a:lnTo>
                  <a:lnTo>
                    <a:pt x="1333" y="543"/>
                  </a:lnTo>
                  <a:lnTo>
                    <a:pt x="1333" y="545"/>
                  </a:lnTo>
                  <a:lnTo>
                    <a:pt x="1335" y="545"/>
                  </a:lnTo>
                  <a:lnTo>
                    <a:pt x="1335" y="545"/>
                  </a:lnTo>
                  <a:lnTo>
                    <a:pt x="1337" y="547"/>
                  </a:lnTo>
                  <a:lnTo>
                    <a:pt x="1337" y="549"/>
                  </a:lnTo>
                  <a:lnTo>
                    <a:pt x="1337" y="549"/>
                  </a:lnTo>
                  <a:lnTo>
                    <a:pt x="1337" y="551"/>
                  </a:lnTo>
                  <a:lnTo>
                    <a:pt x="1339" y="553"/>
                  </a:lnTo>
                  <a:lnTo>
                    <a:pt x="1339" y="555"/>
                  </a:lnTo>
                  <a:lnTo>
                    <a:pt x="1333" y="555"/>
                  </a:lnTo>
                  <a:lnTo>
                    <a:pt x="1333" y="555"/>
                  </a:lnTo>
                  <a:lnTo>
                    <a:pt x="1333" y="557"/>
                  </a:lnTo>
                  <a:lnTo>
                    <a:pt x="1333" y="557"/>
                  </a:lnTo>
                  <a:lnTo>
                    <a:pt x="1331" y="559"/>
                  </a:lnTo>
                  <a:lnTo>
                    <a:pt x="1331" y="559"/>
                  </a:lnTo>
                  <a:lnTo>
                    <a:pt x="1329" y="559"/>
                  </a:lnTo>
                  <a:lnTo>
                    <a:pt x="1329" y="561"/>
                  </a:lnTo>
                  <a:lnTo>
                    <a:pt x="1329" y="561"/>
                  </a:lnTo>
                  <a:lnTo>
                    <a:pt x="1329" y="563"/>
                  </a:lnTo>
                  <a:lnTo>
                    <a:pt x="1331" y="563"/>
                  </a:lnTo>
                  <a:lnTo>
                    <a:pt x="1331" y="565"/>
                  </a:lnTo>
                  <a:lnTo>
                    <a:pt x="1331" y="567"/>
                  </a:lnTo>
                  <a:lnTo>
                    <a:pt x="1331" y="569"/>
                  </a:lnTo>
                  <a:lnTo>
                    <a:pt x="1333" y="569"/>
                  </a:lnTo>
                  <a:lnTo>
                    <a:pt x="1333" y="571"/>
                  </a:lnTo>
                  <a:lnTo>
                    <a:pt x="1333" y="572"/>
                  </a:lnTo>
                  <a:lnTo>
                    <a:pt x="1333" y="574"/>
                  </a:lnTo>
                  <a:lnTo>
                    <a:pt x="1335" y="574"/>
                  </a:lnTo>
                  <a:lnTo>
                    <a:pt x="1335" y="576"/>
                  </a:lnTo>
                  <a:lnTo>
                    <a:pt x="1335" y="576"/>
                  </a:lnTo>
                  <a:lnTo>
                    <a:pt x="1335" y="576"/>
                  </a:lnTo>
                  <a:lnTo>
                    <a:pt x="1335" y="576"/>
                  </a:lnTo>
                  <a:lnTo>
                    <a:pt x="1335" y="578"/>
                  </a:lnTo>
                  <a:lnTo>
                    <a:pt x="1333" y="578"/>
                  </a:lnTo>
                  <a:lnTo>
                    <a:pt x="1333" y="578"/>
                  </a:lnTo>
                  <a:lnTo>
                    <a:pt x="1331" y="580"/>
                  </a:lnTo>
                  <a:lnTo>
                    <a:pt x="1329" y="582"/>
                  </a:lnTo>
                  <a:lnTo>
                    <a:pt x="1329" y="582"/>
                  </a:lnTo>
                  <a:lnTo>
                    <a:pt x="1329" y="582"/>
                  </a:lnTo>
                  <a:lnTo>
                    <a:pt x="1327" y="582"/>
                  </a:lnTo>
                  <a:lnTo>
                    <a:pt x="1327" y="584"/>
                  </a:lnTo>
                  <a:lnTo>
                    <a:pt x="1327" y="586"/>
                  </a:lnTo>
                  <a:lnTo>
                    <a:pt x="1325" y="586"/>
                  </a:lnTo>
                  <a:lnTo>
                    <a:pt x="1325" y="588"/>
                  </a:lnTo>
                  <a:lnTo>
                    <a:pt x="1323" y="588"/>
                  </a:lnTo>
                  <a:lnTo>
                    <a:pt x="1323" y="588"/>
                  </a:lnTo>
                  <a:lnTo>
                    <a:pt x="1323" y="588"/>
                  </a:lnTo>
                  <a:lnTo>
                    <a:pt x="1321" y="590"/>
                  </a:lnTo>
                  <a:lnTo>
                    <a:pt x="1319" y="590"/>
                  </a:lnTo>
                  <a:lnTo>
                    <a:pt x="1317" y="590"/>
                  </a:lnTo>
                  <a:lnTo>
                    <a:pt x="1317" y="590"/>
                  </a:lnTo>
                  <a:lnTo>
                    <a:pt x="1317" y="590"/>
                  </a:lnTo>
                  <a:lnTo>
                    <a:pt x="1317" y="590"/>
                  </a:lnTo>
                  <a:lnTo>
                    <a:pt x="1317" y="592"/>
                  </a:lnTo>
                  <a:lnTo>
                    <a:pt x="1315" y="594"/>
                  </a:lnTo>
                  <a:lnTo>
                    <a:pt x="1315" y="594"/>
                  </a:lnTo>
                  <a:lnTo>
                    <a:pt x="1315" y="594"/>
                  </a:lnTo>
                  <a:lnTo>
                    <a:pt x="1317" y="594"/>
                  </a:lnTo>
                  <a:lnTo>
                    <a:pt x="1317" y="596"/>
                  </a:lnTo>
                  <a:lnTo>
                    <a:pt x="1317" y="596"/>
                  </a:lnTo>
                  <a:lnTo>
                    <a:pt x="1317" y="600"/>
                  </a:lnTo>
                  <a:lnTo>
                    <a:pt x="1315" y="600"/>
                  </a:lnTo>
                  <a:lnTo>
                    <a:pt x="1315" y="600"/>
                  </a:lnTo>
                  <a:lnTo>
                    <a:pt x="1313" y="600"/>
                  </a:lnTo>
                  <a:lnTo>
                    <a:pt x="1313" y="600"/>
                  </a:lnTo>
                  <a:lnTo>
                    <a:pt x="1313" y="598"/>
                  </a:lnTo>
                  <a:lnTo>
                    <a:pt x="1311" y="598"/>
                  </a:lnTo>
                  <a:lnTo>
                    <a:pt x="1311" y="598"/>
                  </a:lnTo>
                  <a:lnTo>
                    <a:pt x="1309" y="598"/>
                  </a:lnTo>
                  <a:lnTo>
                    <a:pt x="1309" y="600"/>
                  </a:lnTo>
                  <a:lnTo>
                    <a:pt x="1307" y="600"/>
                  </a:lnTo>
                  <a:lnTo>
                    <a:pt x="1307" y="600"/>
                  </a:lnTo>
                  <a:lnTo>
                    <a:pt x="1307" y="602"/>
                  </a:lnTo>
                  <a:lnTo>
                    <a:pt x="1305" y="604"/>
                  </a:lnTo>
                  <a:lnTo>
                    <a:pt x="1305" y="606"/>
                  </a:lnTo>
                  <a:lnTo>
                    <a:pt x="1303" y="608"/>
                  </a:lnTo>
                  <a:lnTo>
                    <a:pt x="1303" y="610"/>
                  </a:lnTo>
                  <a:lnTo>
                    <a:pt x="1303" y="610"/>
                  </a:lnTo>
                  <a:lnTo>
                    <a:pt x="1303" y="610"/>
                  </a:lnTo>
                  <a:lnTo>
                    <a:pt x="1301" y="610"/>
                  </a:lnTo>
                  <a:lnTo>
                    <a:pt x="1301" y="612"/>
                  </a:lnTo>
                  <a:lnTo>
                    <a:pt x="1301" y="614"/>
                  </a:lnTo>
                  <a:lnTo>
                    <a:pt x="1301" y="614"/>
                  </a:lnTo>
                  <a:lnTo>
                    <a:pt x="1301" y="616"/>
                  </a:lnTo>
                  <a:lnTo>
                    <a:pt x="1299" y="618"/>
                  </a:lnTo>
                  <a:lnTo>
                    <a:pt x="1297" y="618"/>
                  </a:lnTo>
                  <a:lnTo>
                    <a:pt x="1297" y="618"/>
                  </a:lnTo>
                  <a:lnTo>
                    <a:pt x="1297" y="618"/>
                  </a:lnTo>
                  <a:lnTo>
                    <a:pt x="1295" y="620"/>
                  </a:lnTo>
                  <a:lnTo>
                    <a:pt x="1295" y="620"/>
                  </a:lnTo>
                  <a:lnTo>
                    <a:pt x="1295" y="620"/>
                  </a:lnTo>
                  <a:lnTo>
                    <a:pt x="1293" y="622"/>
                  </a:lnTo>
                  <a:lnTo>
                    <a:pt x="1293" y="622"/>
                  </a:lnTo>
                  <a:lnTo>
                    <a:pt x="1291" y="622"/>
                  </a:lnTo>
                  <a:lnTo>
                    <a:pt x="1291" y="624"/>
                  </a:lnTo>
                  <a:lnTo>
                    <a:pt x="1291" y="624"/>
                  </a:lnTo>
                  <a:lnTo>
                    <a:pt x="1291" y="624"/>
                  </a:lnTo>
                  <a:lnTo>
                    <a:pt x="1289" y="626"/>
                  </a:lnTo>
                  <a:lnTo>
                    <a:pt x="1289" y="626"/>
                  </a:lnTo>
                  <a:lnTo>
                    <a:pt x="1289" y="628"/>
                  </a:lnTo>
                  <a:lnTo>
                    <a:pt x="1288" y="628"/>
                  </a:lnTo>
                  <a:lnTo>
                    <a:pt x="1286" y="628"/>
                  </a:lnTo>
                  <a:lnTo>
                    <a:pt x="1286" y="630"/>
                  </a:lnTo>
                  <a:lnTo>
                    <a:pt x="1284" y="630"/>
                  </a:lnTo>
                  <a:lnTo>
                    <a:pt x="1284" y="628"/>
                  </a:lnTo>
                  <a:lnTo>
                    <a:pt x="1282" y="630"/>
                  </a:lnTo>
                  <a:lnTo>
                    <a:pt x="1278" y="630"/>
                  </a:lnTo>
                  <a:lnTo>
                    <a:pt x="1278" y="628"/>
                  </a:lnTo>
                  <a:lnTo>
                    <a:pt x="1276" y="628"/>
                  </a:lnTo>
                  <a:lnTo>
                    <a:pt x="1276" y="628"/>
                  </a:lnTo>
                  <a:lnTo>
                    <a:pt x="1270" y="628"/>
                  </a:lnTo>
                  <a:lnTo>
                    <a:pt x="1270" y="628"/>
                  </a:lnTo>
                  <a:lnTo>
                    <a:pt x="1256" y="628"/>
                  </a:lnTo>
                  <a:lnTo>
                    <a:pt x="1256" y="628"/>
                  </a:lnTo>
                  <a:lnTo>
                    <a:pt x="1252" y="628"/>
                  </a:lnTo>
                  <a:lnTo>
                    <a:pt x="1252" y="628"/>
                  </a:lnTo>
                  <a:lnTo>
                    <a:pt x="1240" y="628"/>
                  </a:lnTo>
                  <a:lnTo>
                    <a:pt x="1240" y="628"/>
                  </a:lnTo>
                  <a:lnTo>
                    <a:pt x="1238" y="628"/>
                  </a:lnTo>
                  <a:lnTo>
                    <a:pt x="1238" y="626"/>
                  </a:lnTo>
                  <a:lnTo>
                    <a:pt x="1238" y="626"/>
                  </a:lnTo>
                  <a:lnTo>
                    <a:pt x="1236" y="626"/>
                  </a:lnTo>
                  <a:lnTo>
                    <a:pt x="1236" y="626"/>
                  </a:lnTo>
                  <a:lnTo>
                    <a:pt x="1234" y="624"/>
                  </a:lnTo>
                  <a:lnTo>
                    <a:pt x="1234" y="624"/>
                  </a:lnTo>
                  <a:lnTo>
                    <a:pt x="1234" y="624"/>
                  </a:lnTo>
                  <a:lnTo>
                    <a:pt x="1230" y="624"/>
                  </a:lnTo>
                  <a:lnTo>
                    <a:pt x="1230" y="624"/>
                  </a:lnTo>
                  <a:lnTo>
                    <a:pt x="1230" y="624"/>
                  </a:lnTo>
                  <a:lnTo>
                    <a:pt x="1230" y="626"/>
                  </a:lnTo>
                  <a:lnTo>
                    <a:pt x="1232" y="626"/>
                  </a:lnTo>
                  <a:lnTo>
                    <a:pt x="1232" y="628"/>
                  </a:lnTo>
                  <a:lnTo>
                    <a:pt x="1232" y="628"/>
                  </a:lnTo>
                  <a:lnTo>
                    <a:pt x="1232" y="630"/>
                  </a:lnTo>
                  <a:lnTo>
                    <a:pt x="1234" y="630"/>
                  </a:lnTo>
                  <a:lnTo>
                    <a:pt x="1234" y="630"/>
                  </a:lnTo>
                  <a:lnTo>
                    <a:pt x="1234" y="632"/>
                  </a:lnTo>
                  <a:lnTo>
                    <a:pt x="1234" y="636"/>
                  </a:lnTo>
                  <a:lnTo>
                    <a:pt x="1234" y="636"/>
                  </a:lnTo>
                  <a:lnTo>
                    <a:pt x="1234" y="638"/>
                  </a:lnTo>
                  <a:lnTo>
                    <a:pt x="1232" y="638"/>
                  </a:lnTo>
                  <a:lnTo>
                    <a:pt x="1232" y="638"/>
                  </a:lnTo>
                  <a:lnTo>
                    <a:pt x="1232" y="640"/>
                  </a:lnTo>
                  <a:lnTo>
                    <a:pt x="1230" y="642"/>
                  </a:lnTo>
                  <a:lnTo>
                    <a:pt x="1230" y="644"/>
                  </a:lnTo>
                  <a:lnTo>
                    <a:pt x="1230" y="644"/>
                  </a:lnTo>
                  <a:lnTo>
                    <a:pt x="1230" y="650"/>
                  </a:lnTo>
                  <a:lnTo>
                    <a:pt x="1230" y="652"/>
                  </a:lnTo>
                  <a:lnTo>
                    <a:pt x="1234" y="654"/>
                  </a:lnTo>
                  <a:lnTo>
                    <a:pt x="1236" y="656"/>
                  </a:lnTo>
                  <a:lnTo>
                    <a:pt x="1236" y="656"/>
                  </a:lnTo>
                  <a:lnTo>
                    <a:pt x="1238" y="658"/>
                  </a:lnTo>
                  <a:lnTo>
                    <a:pt x="1238" y="662"/>
                  </a:lnTo>
                  <a:lnTo>
                    <a:pt x="1238" y="662"/>
                  </a:lnTo>
                  <a:lnTo>
                    <a:pt x="1240" y="662"/>
                  </a:lnTo>
                  <a:lnTo>
                    <a:pt x="1240" y="662"/>
                  </a:lnTo>
                  <a:lnTo>
                    <a:pt x="1242" y="662"/>
                  </a:lnTo>
                  <a:lnTo>
                    <a:pt x="1242" y="666"/>
                  </a:lnTo>
                  <a:lnTo>
                    <a:pt x="1242" y="668"/>
                  </a:lnTo>
                  <a:lnTo>
                    <a:pt x="1242" y="670"/>
                  </a:lnTo>
                  <a:lnTo>
                    <a:pt x="1242" y="672"/>
                  </a:lnTo>
                  <a:lnTo>
                    <a:pt x="1242" y="674"/>
                  </a:lnTo>
                  <a:lnTo>
                    <a:pt x="1242" y="676"/>
                  </a:lnTo>
                  <a:lnTo>
                    <a:pt x="1244" y="676"/>
                  </a:lnTo>
                  <a:lnTo>
                    <a:pt x="1248" y="681"/>
                  </a:lnTo>
                  <a:lnTo>
                    <a:pt x="1252" y="681"/>
                  </a:lnTo>
                  <a:lnTo>
                    <a:pt x="1252" y="681"/>
                  </a:lnTo>
                  <a:lnTo>
                    <a:pt x="1252" y="681"/>
                  </a:lnTo>
                  <a:lnTo>
                    <a:pt x="1254" y="683"/>
                  </a:lnTo>
                  <a:lnTo>
                    <a:pt x="1254" y="681"/>
                  </a:lnTo>
                  <a:lnTo>
                    <a:pt x="1256" y="681"/>
                  </a:lnTo>
                  <a:lnTo>
                    <a:pt x="1258" y="681"/>
                  </a:lnTo>
                  <a:lnTo>
                    <a:pt x="1260" y="679"/>
                  </a:lnTo>
                  <a:lnTo>
                    <a:pt x="1260" y="681"/>
                  </a:lnTo>
                  <a:lnTo>
                    <a:pt x="1262" y="681"/>
                  </a:lnTo>
                  <a:lnTo>
                    <a:pt x="1262" y="681"/>
                  </a:lnTo>
                  <a:lnTo>
                    <a:pt x="1264" y="681"/>
                  </a:lnTo>
                  <a:lnTo>
                    <a:pt x="1264" y="683"/>
                  </a:lnTo>
                  <a:lnTo>
                    <a:pt x="1264" y="683"/>
                  </a:lnTo>
                  <a:lnTo>
                    <a:pt x="1264" y="683"/>
                  </a:lnTo>
                  <a:lnTo>
                    <a:pt x="1264" y="685"/>
                  </a:lnTo>
                  <a:lnTo>
                    <a:pt x="1262" y="687"/>
                  </a:lnTo>
                  <a:lnTo>
                    <a:pt x="1262" y="685"/>
                  </a:lnTo>
                  <a:lnTo>
                    <a:pt x="1256" y="685"/>
                  </a:lnTo>
                  <a:lnTo>
                    <a:pt x="1256" y="687"/>
                  </a:lnTo>
                  <a:lnTo>
                    <a:pt x="1254" y="687"/>
                  </a:lnTo>
                  <a:lnTo>
                    <a:pt x="1254" y="687"/>
                  </a:lnTo>
                  <a:lnTo>
                    <a:pt x="1252" y="687"/>
                  </a:lnTo>
                  <a:lnTo>
                    <a:pt x="1252" y="689"/>
                  </a:lnTo>
                  <a:lnTo>
                    <a:pt x="1250" y="689"/>
                  </a:lnTo>
                  <a:lnTo>
                    <a:pt x="1248" y="691"/>
                  </a:lnTo>
                  <a:lnTo>
                    <a:pt x="1246" y="691"/>
                  </a:lnTo>
                  <a:lnTo>
                    <a:pt x="1246" y="693"/>
                  </a:lnTo>
                  <a:lnTo>
                    <a:pt x="1240" y="693"/>
                  </a:lnTo>
                  <a:lnTo>
                    <a:pt x="1238" y="693"/>
                  </a:lnTo>
                  <a:lnTo>
                    <a:pt x="1238" y="695"/>
                  </a:lnTo>
                  <a:lnTo>
                    <a:pt x="1234" y="695"/>
                  </a:lnTo>
                  <a:lnTo>
                    <a:pt x="1234" y="695"/>
                  </a:lnTo>
                  <a:lnTo>
                    <a:pt x="1232" y="697"/>
                  </a:lnTo>
                  <a:lnTo>
                    <a:pt x="1232" y="699"/>
                  </a:lnTo>
                  <a:lnTo>
                    <a:pt x="1232" y="699"/>
                  </a:lnTo>
                  <a:lnTo>
                    <a:pt x="1230" y="699"/>
                  </a:lnTo>
                  <a:lnTo>
                    <a:pt x="1224" y="699"/>
                  </a:lnTo>
                  <a:lnTo>
                    <a:pt x="1222" y="701"/>
                  </a:lnTo>
                  <a:lnTo>
                    <a:pt x="1222" y="701"/>
                  </a:lnTo>
                  <a:lnTo>
                    <a:pt x="1220" y="701"/>
                  </a:lnTo>
                  <a:lnTo>
                    <a:pt x="1220" y="705"/>
                  </a:lnTo>
                  <a:lnTo>
                    <a:pt x="1220" y="705"/>
                  </a:lnTo>
                  <a:lnTo>
                    <a:pt x="1220" y="709"/>
                  </a:lnTo>
                  <a:lnTo>
                    <a:pt x="1220" y="709"/>
                  </a:lnTo>
                  <a:lnTo>
                    <a:pt x="1220" y="709"/>
                  </a:lnTo>
                  <a:lnTo>
                    <a:pt x="1218" y="709"/>
                  </a:lnTo>
                  <a:lnTo>
                    <a:pt x="1218" y="711"/>
                  </a:lnTo>
                  <a:lnTo>
                    <a:pt x="1216" y="711"/>
                  </a:lnTo>
                  <a:lnTo>
                    <a:pt x="1216" y="711"/>
                  </a:lnTo>
                  <a:lnTo>
                    <a:pt x="1216" y="711"/>
                  </a:lnTo>
                  <a:lnTo>
                    <a:pt x="1216" y="713"/>
                  </a:lnTo>
                  <a:lnTo>
                    <a:pt x="1214" y="715"/>
                  </a:lnTo>
                  <a:lnTo>
                    <a:pt x="1212" y="715"/>
                  </a:lnTo>
                  <a:lnTo>
                    <a:pt x="1212" y="713"/>
                  </a:lnTo>
                  <a:lnTo>
                    <a:pt x="1210" y="713"/>
                  </a:lnTo>
                  <a:lnTo>
                    <a:pt x="1210" y="713"/>
                  </a:lnTo>
                  <a:lnTo>
                    <a:pt x="1208" y="713"/>
                  </a:lnTo>
                  <a:lnTo>
                    <a:pt x="1206" y="715"/>
                  </a:lnTo>
                  <a:lnTo>
                    <a:pt x="1202" y="715"/>
                  </a:lnTo>
                  <a:lnTo>
                    <a:pt x="1200" y="715"/>
                  </a:lnTo>
                  <a:lnTo>
                    <a:pt x="1200" y="715"/>
                  </a:lnTo>
                  <a:lnTo>
                    <a:pt x="1200" y="713"/>
                  </a:lnTo>
                  <a:lnTo>
                    <a:pt x="1198" y="713"/>
                  </a:lnTo>
                  <a:lnTo>
                    <a:pt x="1198" y="713"/>
                  </a:lnTo>
                  <a:lnTo>
                    <a:pt x="1198" y="713"/>
                  </a:lnTo>
                  <a:lnTo>
                    <a:pt x="1198" y="711"/>
                  </a:lnTo>
                  <a:lnTo>
                    <a:pt x="1194" y="711"/>
                  </a:lnTo>
                  <a:lnTo>
                    <a:pt x="1194" y="713"/>
                  </a:lnTo>
                  <a:lnTo>
                    <a:pt x="1194" y="713"/>
                  </a:lnTo>
                  <a:lnTo>
                    <a:pt x="1192" y="713"/>
                  </a:lnTo>
                  <a:lnTo>
                    <a:pt x="1190" y="715"/>
                  </a:lnTo>
                  <a:lnTo>
                    <a:pt x="1190" y="717"/>
                  </a:lnTo>
                  <a:lnTo>
                    <a:pt x="1190" y="717"/>
                  </a:lnTo>
                  <a:lnTo>
                    <a:pt x="1190" y="717"/>
                  </a:lnTo>
                  <a:lnTo>
                    <a:pt x="1188" y="719"/>
                  </a:lnTo>
                  <a:lnTo>
                    <a:pt x="1188" y="721"/>
                  </a:lnTo>
                  <a:lnTo>
                    <a:pt x="1190" y="721"/>
                  </a:lnTo>
                  <a:lnTo>
                    <a:pt x="1190" y="725"/>
                  </a:lnTo>
                  <a:lnTo>
                    <a:pt x="1190" y="725"/>
                  </a:lnTo>
                  <a:lnTo>
                    <a:pt x="1190" y="727"/>
                  </a:lnTo>
                  <a:lnTo>
                    <a:pt x="1190" y="727"/>
                  </a:lnTo>
                  <a:lnTo>
                    <a:pt x="1188" y="727"/>
                  </a:lnTo>
                  <a:lnTo>
                    <a:pt x="1188" y="729"/>
                  </a:lnTo>
                  <a:lnTo>
                    <a:pt x="1188" y="729"/>
                  </a:lnTo>
                  <a:lnTo>
                    <a:pt x="1186" y="731"/>
                  </a:lnTo>
                  <a:lnTo>
                    <a:pt x="1186" y="731"/>
                  </a:lnTo>
                  <a:lnTo>
                    <a:pt x="1185" y="731"/>
                  </a:lnTo>
                  <a:lnTo>
                    <a:pt x="1185" y="733"/>
                  </a:lnTo>
                  <a:lnTo>
                    <a:pt x="1186" y="733"/>
                  </a:lnTo>
                  <a:lnTo>
                    <a:pt x="1185" y="733"/>
                  </a:lnTo>
                  <a:lnTo>
                    <a:pt x="1185" y="735"/>
                  </a:lnTo>
                  <a:lnTo>
                    <a:pt x="1185" y="735"/>
                  </a:lnTo>
                  <a:lnTo>
                    <a:pt x="1185" y="737"/>
                  </a:lnTo>
                  <a:lnTo>
                    <a:pt x="1183" y="739"/>
                  </a:lnTo>
                  <a:lnTo>
                    <a:pt x="1183" y="741"/>
                  </a:lnTo>
                  <a:lnTo>
                    <a:pt x="1183" y="743"/>
                  </a:lnTo>
                  <a:lnTo>
                    <a:pt x="1183" y="745"/>
                  </a:lnTo>
                  <a:lnTo>
                    <a:pt x="1185" y="745"/>
                  </a:lnTo>
                  <a:lnTo>
                    <a:pt x="1185" y="751"/>
                  </a:lnTo>
                  <a:lnTo>
                    <a:pt x="1192" y="751"/>
                  </a:lnTo>
                  <a:lnTo>
                    <a:pt x="1192" y="749"/>
                  </a:lnTo>
                  <a:lnTo>
                    <a:pt x="1192" y="751"/>
                  </a:lnTo>
                  <a:lnTo>
                    <a:pt x="1192" y="749"/>
                  </a:lnTo>
                  <a:lnTo>
                    <a:pt x="1194" y="749"/>
                  </a:lnTo>
                  <a:lnTo>
                    <a:pt x="1196" y="751"/>
                  </a:lnTo>
                  <a:lnTo>
                    <a:pt x="1196" y="753"/>
                  </a:lnTo>
                  <a:lnTo>
                    <a:pt x="1196" y="753"/>
                  </a:lnTo>
                  <a:lnTo>
                    <a:pt x="1196" y="753"/>
                  </a:lnTo>
                  <a:lnTo>
                    <a:pt x="1198" y="753"/>
                  </a:lnTo>
                  <a:lnTo>
                    <a:pt x="1200" y="753"/>
                  </a:lnTo>
                  <a:lnTo>
                    <a:pt x="1200" y="753"/>
                  </a:lnTo>
                  <a:lnTo>
                    <a:pt x="1200" y="753"/>
                  </a:lnTo>
                  <a:lnTo>
                    <a:pt x="1204" y="753"/>
                  </a:lnTo>
                  <a:lnTo>
                    <a:pt x="1204" y="755"/>
                  </a:lnTo>
                  <a:lnTo>
                    <a:pt x="1204" y="757"/>
                  </a:lnTo>
                  <a:lnTo>
                    <a:pt x="1204" y="757"/>
                  </a:lnTo>
                  <a:lnTo>
                    <a:pt x="1204" y="757"/>
                  </a:lnTo>
                  <a:lnTo>
                    <a:pt x="1206" y="757"/>
                  </a:lnTo>
                  <a:lnTo>
                    <a:pt x="1206" y="757"/>
                  </a:lnTo>
                  <a:lnTo>
                    <a:pt x="1206" y="759"/>
                  </a:lnTo>
                  <a:lnTo>
                    <a:pt x="1208" y="759"/>
                  </a:lnTo>
                  <a:lnTo>
                    <a:pt x="1210" y="759"/>
                  </a:lnTo>
                  <a:lnTo>
                    <a:pt x="1210" y="761"/>
                  </a:lnTo>
                  <a:lnTo>
                    <a:pt x="1210" y="761"/>
                  </a:lnTo>
                  <a:lnTo>
                    <a:pt x="1210" y="761"/>
                  </a:lnTo>
                  <a:lnTo>
                    <a:pt x="1216" y="761"/>
                  </a:lnTo>
                  <a:lnTo>
                    <a:pt x="1216" y="761"/>
                  </a:lnTo>
                  <a:lnTo>
                    <a:pt x="1216" y="761"/>
                  </a:lnTo>
                  <a:lnTo>
                    <a:pt x="1216" y="759"/>
                  </a:lnTo>
                  <a:lnTo>
                    <a:pt x="1218" y="759"/>
                  </a:lnTo>
                  <a:lnTo>
                    <a:pt x="1218" y="761"/>
                  </a:lnTo>
                  <a:lnTo>
                    <a:pt x="1220" y="761"/>
                  </a:lnTo>
                  <a:lnTo>
                    <a:pt x="1220" y="759"/>
                  </a:lnTo>
                  <a:lnTo>
                    <a:pt x="1222" y="759"/>
                  </a:lnTo>
                  <a:lnTo>
                    <a:pt x="1222" y="759"/>
                  </a:lnTo>
                  <a:lnTo>
                    <a:pt x="1222" y="759"/>
                  </a:lnTo>
                  <a:lnTo>
                    <a:pt x="1222" y="757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224" y="755"/>
                  </a:lnTo>
                  <a:lnTo>
                    <a:pt x="1224" y="755"/>
                  </a:lnTo>
                  <a:lnTo>
                    <a:pt x="1226" y="755"/>
                  </a:lnTo>
                  <a:lnTo>
                    <a:pt x="1226" y="753"/>
                  </a:lnTo>
                  <a:lnTo>
                    <a:pt x="1226" y="755"/>
                  </a:lnTo>
                  <a:lnTo>
                    <a:pt x="1226" y="755"/>
                  </a:lnTo>
                  <a:lnTo>
                    <a:pt x="1228" y="755"/>
                  </a:lnTo>
                  <a:lnTo>
                    <a:pt x="1228" y="757"/>
                  </a:lnTo>
                  <a:lnTo>
                    <a:pt x="1230" y="757"/>
                  </a:lnTo>
                  <a:lnTo>
                    <a:pt x="1230" y="759"/>
                  </a:lnTo>
                  <a:lnTo>
                    <a:pt x="1234" y="759"/>
                  </a:lnTo>
                  <a:lnTo>
                    <a:pt x="1236" y="757"/>
                  </a:lnTo>
                  <a:lnTo>
                    <a:pt x="1238" y="757"/>
                  </a:lnTo>
                  <a:lnTo>
                    <a:pt x="1240" y="757"/>
                  </a:lnTo>
                  <a:lnTo>
                    <a:pt x="1240" y="757"/>
                  </a:lnTo>
                  <a:lnTo>
                    <a:pt x="1242" y="755"/>
                  </a:lnTo>
                  <a:lnTo>
                    <a:pt x="1244" y="755"/>
                  </a:lnTo>
                  <a:lnTo>
                    <a:pt x="1244" y="755"/>
                  </a:lnTo>
                  <a:lnTo>
                    <a:pt x="1248" y="755"/>
                  </a:lnTo>
                  <a:lnTo>
                    <a:pt x="1250" y="755"/>
                  </a:lnTo>
                  <a:lnTo>
                    <a:pt x="1256" y="755"/>
                  </a:lnTo>
                  <a:lnTo>
                    <a:pt x="1258" y="757"/>
                  </a:lnTo>
                  <a:lnTo>
                    <a:pt x="1258" y="757"/>
                  </a:lnTo>
                  <a:lnTo>
                    <a:pt x="1258" y="759"/>
                  </a:lnTo>
                  <a:lnTo>
                    <a:pt x="1258" y="761"/>
                  </a:lnTo>
                  <a:lnTo>
                    <a:pt x="1258" y="763"/>
                  </a:lnTo>
                  <a:lnTo>
                    <a:pt x="1258" y="765"/>
                  </a:lnTo>
                  <a:lnTo>
                    <a:pt x="1258" y="765"/>
                  </a:lnTo>
                  <a:lnTo>
                    <a:pt x="1262" y="765"/>
                  </a:lnTo>
                  <a:lnTo>
                    <a:pt x="1262" y="767"/>
                  </a:lnTo>
                  <a:lnTo>
                    <a:pt x="1264" y="767"/>
                  </a:lnTo>
                  <a:lnTo>
                    <a:pt x="1264" y="767"/>
                  </a:lnTo>
                  <a:lnTo>
                    <a:pt x="1266" y="769"/>
                  </a:lnTo>
                  <a:lnTo>
                    <a:pt x="1266" y="771"/>
                  </a:lnTo>
                  <a:lnTo>
                    <a:pt x="1268" y="771"/>
                  </a:lnTo>
                  <a:lnTo>
                    <a:pt x="1268" y="771"/>
                  </a:lnTo>
                  <a:lnTo>
                    <a:pt x="1270" y="771"/>
                  </a:lnTo>
                  <a:lnTo>
                    <a:pt x="1270" y="773"/>
                  </a:lnTo>
                  <a:lnTo>
                    <a:pt x="1270" y="777"/>
                  </a:lnTo>
                  <a:lnTo>
                    <a:pt x="1272" y="777"/>
                  </a:lnTo>
                  <a:lnTo>
                    <a:pt x="1272" y="777"/>
                  </a:lnTo>
                  <a:lnTo>
                    <a:pt x="1274" y="777"/>
                  </a:lnTo>
                  <a:lnTo>
                    <a:pt x="1274" y="779"/>
                  </a:lnTo>
                  <a:lnTo>
                    <a:pt x="1276" y="779"/>
                  </a:lnTo>
                  <a:lnTo>
                    <a:pt x="1276" y="779"/>
                  </a:lnTo>
                  <a:lnTo>
                    <a:pt x="1276" y="779"/>
                  </a:lnTo>
                  <a:lnTo>
                    <a:pt x="1278" y="781"/>
                  </a:lnTo>
                  <a:lnTo>
                    <a:pt x="1278" y="781"/>
                  </a:lnTo>
                  <a:lnTo>
                    <a:pt x="1278" y="781"/>
                  </a:lnTo>
                  <a:lnTo>
                    <a:pt x="1280" y="781"/>
                  </a:lnTo>
                  <a:lnTo>
                    <a:pt x="1280" y="781"/>
                  </a:lnTo>
                  <a:lnTo>
                    <a:pt x="1280" y="781"/>
                  </a:lnTo>
                  <a:lnTo>
                    <a:pt x="1280" y="782"/>
                  </a:lnTo>
                  <a:lnTo>
                    <a:pt x="1282" y="782"/>
                  </a:lnTo>
                  <a:lnTo>
                    <a:pt x="1282" y="782"/>
                  </a:lnTo>
                  <a:lnTo>
                    <a:pt x="1282" y="784"/>
                  </a:lnTo>
                  <a:lnTo>
                    <a:pt x="1284" y="784"/>
                  </a:lnTo>
                  <a:lnTo>
                    <a:pt x="1284" y="784"/>
                  </a:lnTo>
                  <a:lnTo>
                    <a:pt x="1288" y="784"/>
                  </a:lnTo>
                  <a:lnTo>
                    <a:pt x="1288" y="786"/>
                  </a:lnTo>
                  <a:lnTo>
                    <a:pt x="1289" y="786"/>
                  </a:lnTo>
                  <a:lnTo>
                    <a:pt x="1289" y="786"/>
                  </a:lnTo>
                  <a:lnTo>
                    <a:pt x="1291" y="786"/>
                  </a:lnTo>
                  <a:lnTo>
                    <a:pt x="1293" y="790"/>
                  </a:lnTo>
                  <a:lnTo>
                    <a:pt x="1293" y="790"/>
                  </a:lnTo>
                  <a:lnTo>
                    <a:pt x="1293" y="790"/>
                  </a:lnTo>
                  <a:lnTo>
                    <a:pt x="1295" y="790"/>
                  </a:lnTo>
                  <a:lnTo>
                    <a:pt x="1295" y="792"/>
                  </a:lnTo>
                  <a:lnTo>
                    <a:pt x="1297" y="792"/>
                  </a:lnTo>
                  <a:lnTo>
                    <a:pt x="1299" y="790"/>
                  </a:lnTo>
                  <a:lnTo>
                    <a:pt x="1299" y="790"/>
                  </a:lnTo>
                  <a:lnTo>
                    <a:pt x="1301" y="792"/>
                  </a:lnTo>
                  <a:lnTo>
                    <a:pt x="1301" y="792"/>
                  </a:lnTo>
                  <a:lnTo>
                    <a:pt x="1303" y="792"/>
                  </a:lnTo>
                  <a:lnTo>
                    <a:pt x="1303" y="794"/>
                  </a:lnTo>
                  <a:lnTo>
                    <a:pt x="1303" y="794"/>
                  </a:lnTo>
                  <a:lnTo>
                    <a:pt x="1305" y="796"/>
                  </a:lnTo>
                  <a:lnTo>
                    <a:pt x="1307" y="796"/>
                  </a:lnTo>
                  <a:lnTo>
                    <a:pt x="1307" y="796"/>
                  </a:lnTo>
                  <a:lnTo>
                    <a:pt x="1309" y="798"/>
                  </a:lnTo>
                  <a:lnTo>
                    <a:pt x="1309" y="798"/>
                  </a:lnTo>
                  <a:lnTo>
                    <a:pt x="1311" y="800"/>
                  </a:lnTo>
                  <a:lnTo>
                    <a:pt x="1317" y="800"/>
                  </a:lnTo>
                  <a:lnTo>
                    <a:pt x="1317" y="802"/>
                  </a:lnTo>
                  <a:lnTo>
                    <a:pt x="1317" y="802"/>
                  </a:lnTo>
                  <a:lnTo>
                    <a:pt x="1319" y="802"/>
                  </a:lnTo>
                  <a:lnTo>
                    <a:pt x="1321" y="802"/>
                  </a:lnTo>
                  <a:lnTo>
                    <a:pt x="1323" y="804"/>
                  </a:lnTo>
                  <a:lnTo>
                    <a:pt x="1323" y="804"/>
                  </a:lnTo>
                  <a:lnTo>
                    <a:pt x="1325" y="804"/>
                  </a:lnTo>
                  <a:lnTo>
                    <a:pt x="1325" y="804"/>
                  </a:lnTo>
                  <a:lnTo>
                    <a:pt x="1325" y="804"/>
                  </a:lnTo>
                  <a:lnTo>
                    <a:pt x="1325" y="806"/>
                  </a:lnTo>
                  <a:lnTo>
                    <a:pt x="1327" y="806"/>
                  </a:lnTo>
                  <a:lnTo>
                    <a:pt x="1327" y="806"/>
                  </a:lnTo>
                  <a:lnTo>
                    <a:pt x="1329" y="806"/>
                  </a:lnTo>
                  <a:lnTo>
                    <a:pt x="1329" y="808"/>
                  </a:lnTo>
                  <a:lnTo>
                    <a:pt x="1329" y="814"/>
                  </a:lnTo>
                  <a:lnTo>
                    <a:pt x="1329" y="816"/>
                  </a:lnTo>
                  <a:lnTo>
                    <a:pt x="1329" y="822"/>
                  </a:lnTo>
                  <a:lnTo>
                    <a:pt x="1327" y="824"/>
                  </a:lnTo>
                  <a:lnTo>
                    <a:pt x="1327" y="826"/>
                  </a:lnTo>
                  <a:lnTo>
                    <a:pt x="1329" y="828"/>
                  </a:lnTo>
                  <a:lnTo>
                    <a:pt x="1329" y="828"/>
                  </a:lnTo>
                  <a:lnTo>
                    <a:pt x="1331" y="828"/>
                  </a:lnTo>
                  <a:lnTo>
                    <a:pt x="1331" y="830"/>
                  </a:lnTo>
                  <a:lnTo>
                    <a:pt x="1331" y="830"/>
                  </a:lnTo>
                  <a:lnTo>
                    <a:pt x="1333" y="830"/>
                  </a:lnTo>
                  <a:lnTo>
                    <a:pt x="1335" y="834"/>
                  </a:lnTo>
                  <a:lnTo>
                    <a:pt x="1335" y="834"/>
                  </a:lnTo>
                  <a:lnTo>
                    <a:pt x="1337" y="836"/>
                  </a:lnTo>
                  <a:lnTo>
                    <a:pt x="1337" y="836"/>
                  </a:lnTo>
                  <a:lnTo>
                    <a:pt x="1339" y="836"/>
                  </a:lnTo>
                  <a:lnTo>
                    <a:pt x="1339" y="842"/>
                  </a:lnTo>
                  <a:lnTo>
                    <a:pt x="1339" y="844"/>
                  </a:lnTo>
                  <a:lnTo>
                    <a:pt x="1339" y="844"/>
                  </a:lnTo>
                  <a:lnTo>
                    <a:pt x="1341" y="844"/>
                  </a:lnTo>
                  <a:lnTo>
                    <a:pt x="1341" y="846"/>
                  </a:lnTo>
                  <a:lnTo>
                    <a:pt x="1341" y="846"/>
                  </a:lnTo>
                  <a:lnTo>
                    <a:pt x="1341" y="848"/>
                  </a:lnTo>
                  <a:lnTo>
                    <a:pt x="1341" y="848"/>
                  </a:lnTo>
                  <a:lnTo>
                    <a:pt x="1343" y="848"/>
                  </a:lnTo>
                  <a:lnTo>
                    <a:pt x="1343" y="850"/>
                  </a:lnTo>
                  <a:lnTo>
                    <a:pt x="1345" y="852"/>
                  </a:lnTo>
                  <a:lnTo>
                    <a:pt x="1347" y="852"/>
                  </a:lnTo>
                  <a:lnTo>
                    <a:pt x="1347" y="852"/>
                  </a:lnTo>
                  <a:lnTo>
                    <a:pt x="1353" y="852"/>
                  </a:lnTo>
                  <a:lnTo>
                    <a:pt x="1355" y="852"/>
                  </a:lnTo>
                  <a:lnTo>
                    <a:pt x="1357" y="852"/>
                  </a:lnTo>
                  <a:lnTo>
                    <a:pt x="1357" y="850"/>
                  </a:lnTo>
                  <a:lnTo>
                    <a:pt x="1359" y="850"/>
                  </a:lnTo>
                  <a:lnTo>
                    <a:pt x="1359" y="848"/>
                  </a:lnTo>
                  <a:lnTo>
                    <a:pt x="1361" y="846"/>
                  </a:lnTo>
                  <a:lnTo>
                    <a:pt x="1361" y="844"/>
                  </a:lnTo>
                  <a:lnTo>
                    <a:pt x="1361" y="844"/>
                  </a:lnTo>
                  <a:lnTo>
                    <a:pt x="1363" y="844"/>
                  </a:lnTo>
                  <a:lnTo>
                    <a:pt x="1363" y="844"/>
                  </a:lnTo>
                  <a:lnTo>
                    <a:pt x="1363" y="842"/>
                  </a:lnTo>
                  <a:lnTo>
                    <a:pt x="1365" y="842"/>
                  </a:lnTo>
                  <a:lnTo>
                    <a:pt x="1365" y="838"/>
                  </a:lnTo>
                  <a:lnTo>
                    <a:pt x="1365" y="838"/>
                  </a:lnTo>
                  <a:lnTo>
                    <a:pt x="1365" y="838"/>
                  </a:lnTo>
                  <a:lnTo>
                    <a:pt x="1367" y="836"/>
                  </a:lnTo>
                  <a:lnTo>
                    <a:pt x="1367" y="836"/>
                  </a:lnTo>
                  <a:lnTo>
                    <a:pt x="1367" y="836"/>
                  </a:lnTo>
                  <a:lnTo>
                    <a:pt x="1369" y="836"/>
                  </a:lnTo>
                  <a:lnTo>
                    <a:pt x="1369" y="834"/>
                  </a:lnTo>
                  <a:lnTo>
                    <a:pt x="1371" y="832"/>
                  </a:lnTo>
                  <a:lnTo>
                    <a:pt x="1371" y="832"/>
                  </a:lnTo>
                  <a:lnTo>
                    <a:pt x="1371" y="832"/>
                  </a:lnTo>
                  <a:lnTo>
                    <a:pt x="1373" y="832"/>
                  </a:lnTo>
                  <a:lnTo>
                    <a:pt x="1379" y="832"/>
                  </a:lnTo>
                  <a:lnTo>
                    <a:pt x="1383" y="836"/>
                  </a:lnTo>
                  <a:lnTo>
                    <a:pt x="1383" y="836"/>
                  </a:lnTo>
                  <a:lnTo>
                    <a:pt x="1383" y="836"/>
                  </a:lnTo>
                  <a:lnTo>
                    <a:pt x="1383" y="838"/>
                  </a:lnTo>
                  <a:lnTo>
                    <a:pt x="1385" y="838"/>
                  </a:lnTo>
                  <a:lnTo>
                    <a:pt x="1385" y="838"/>
                  </a:lnTo>
                  <a:lnTo>
                    <a:pt x="1387" y="840"/>
                  </a:lnTo>
                  <a:lnTo>
                    <a:pt x="1387" y="840"/>
                  </a:lnTo>
                  <a:lnTo>
                    <a:pt x="1387" y="840"/>
                  </a:lnTo>
                  <a:lnTo>
                    <a:pt x="1389" y="840"/>
                  </a:lnTo>
                  <a:lnTo>
                    <a:pt x="1389" y="842"/>
                  </a:lnTo>
                  <a:lnTo>
                    <a:pt x="1389" y="842"/>
                  </a:lnTo>
                  <a:lnTo>
                    <a:pt x="1389" y="842"/>
                  </a:lnTo>
                  <a:lnTo>
                    <a:pt x="1391" y="840"/>
                  </a:lnTo>
                  <a:lnTo>
                    <a:pt x="1391" y="840"/>
                  </a:lnTo>
                  <a:lnTo>
                    <a:pt x="1391" y="840"/>
                  </a:lnTo>
                  <a:lnTo>
                    <a:pt x="1393" y="838"/>
                  </a:lnTo>
                  <a:lnTo>
                    <a:pt x="1393" y="838"/>
                  </a:lnTo>
                  <a:lnTo>
                    <a:pt x="1393" y="836"/>
                  </a:lnTo>
                  <a:lnTo>
                    <a:pt x="1393" y="836"/>
                  </a:lnTo>
                  <a:lnTo>
                    <a:pt x="1398" y="836"/>
                  </a:lnTo>
                  <a:lnTo>
                    <a:pt x="1398" y="834"/>
                  </a:lnTo>
                  <a:lnTo>
                    <a:pt x="1400" y="836"/>
                  </a:lnTo>
                  <a:lnTo>
                    <a:pt x="1404" y="836"/>
                  </a:lnTo>
                  <a:lnTo>
                    <a:pt x="1404" y="838"/>
                  </a:lnTo>
                  <a:lnTo>
                    <a:pt x="1406" y="838"/>
                  </a:lnTo>
                  <a:lnTo>
                    <a:pt x="1408" y="838"/>
                  </a:lnTo>
                  <a:lnTo>
                    <a:pt x="1408" y="840"/>
                  </a:lnTo>
                  <a:lnTo>
                    <a:pt x="1408" y="840"/>
                  </a:lnTo>
                  <a:lnTo>
                    <a:pt x="1408" y="842"/>
                  </a:lnTo>
                  <a:lnTo>
                    <a:pt x="1410" y="842"/>
                  </a:lnTo>
                  <a:lnTo>
                    <a:pt x="1410" y="842"/>
                  </a:lnTo>
                  <a:lnTo>
                    <a:pt x="1412" y="844"/>
                  </a:lnTo>
                  <a:lnTo>
                    <a:pt x="1412" y="844"/>
                  </a:lnTo>
                  <a:lnTo>
                    <a:pt x="1412" y="844"/>
                  </a:lnTo>
                  <a:lnTo>
                    <a:pt x="1416" y="844"/>
                  </a:lnTo>
                  <a:lnTo>
                    <a:pt x="1416" y="846"/>
                  </a:lnTo>
                  <a:lnTo>
                    <a:pt x="1418" y="846"/>
                  </a:lnTo>
                  <a:lnTo>
                    <a:pt x="1418" y="846"/>
                  </a:lnTo>
                  <a:lnTo>
                    <a:pt x="1418" y="848"/>
                  </a:lnTo>
                  <a:lnTo>
                    <a:pt x="1420" y="850"/>
                  </a:lnTo>
                  <a:lnTo>
                    <a:pt x="1426" y="850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8" y="846"/>
                  </a:lnTo>
                  <a:lnTo>
                    <a:pt x="1430" y="846"/>
                  </a:lnTo>
                  <a:lnTo>
                    <a:pt x="1430" y="846"/>
                  </a:lnTo>
                  <a:lnTo>
                    <a:pt x="1430" y="846"/>
                  </a:lnTo>
                  <a:lnTo>
                    <a:pt x="1430" y="846"/>
                  </a:lnTo>
                  <a:lnTo>
                    <a:pt x="1432" y="848"/>
                  </a:lnTo>
                  <a:lnTo>
                    <a:pt x="1434" y="848"/>
                  </a:lnTo>
                  <a:lnTo>
                    <a:pt x="1434" y="846"/>
                  </a:lnTo>
                  <a:lnTo>
                    <a:pt x="1434" y="848"/>
                  </a:lnTo>
                  <a:lnTo>
                    <a:pt x="1436" y="848"/>
                  </a:lnTo>
                  <a:lnTo>
                    <a:pt x="1436" y="850"/>
                  </a:lnTo>
                  <a:lnTo>
                    <a:pt x="1436" y="850"/>
                  </a:lnTo>
                  <a:lnTo>
                    <a:pt x="1436" y="850"/>
                  </a:lnTo>
                  <a:lnTo>
                    <a:pt x="1440" y="852"/>
                  </a:lnTo>
                  <a:lnTo>
                    <a:pt x="1440" y="854"/>
                  </a:lnTo>
                  <a:lnTo>
                    <a:pt x="1440" y="856"/>
                  </a:lnTo>
                  <a:lnTo>
                    <a:pt x="1442" y="856"/>
                  </a:lnTo>
                  <a:lnTo>
                    <a:pt x="1446" y="860"/>
                  </a:lnTo>
                  <a:lnTo>
                    <a:pt x="1446" y="862"/>
                  </a:lnTo>
                  <a:lnTo>
                    <a:pt x="1448" y="862"/>
                  </a:lnTo>
                  <a:lnTo>
                    <a:pt x="1448" y="862"/>
                  </a:lnTo>
                  <a:lnTo>
                    <a:pt x="1450" y="862"/>
                  </a:lnTo>
                  <a:lnTo>
                    <a:pt x="1450" y="862"/>
                  </a:lnTo>
                  <a:lnTo>
                    <a:pt x="1452" y="862"/>
                  </a:lnTo>
                  <a:lnTo>
                    <a:pt x="1454" y="862"/>
                  </a:lnTo>
                  <a:lnTo>
                    <a:pt x="1454" y="862"/>
                  </a:lnTo>
                  <a:lnTo>
                    <a:pt x="1456" y="864"/>
                  </a:lnTo>
                  <a:lnTo>
                    <a:pt x="1458" y="864"/>
                  </a:lnTo>
                  <a:lnTo>
                    <a:pt x="1458" y="866"/>
                  </a:lnTo>
                  <a:lnTo>
                    <a:pt x="1458" y="866"/>
                  </a:lnTo>
                  <a:lnTo>
                    <a:pt x="1458" y="866"/>
                  </a:lnTo>
                  <a:lnTo>
                    <a:pt x="1460" y="868"/>
                  </a:lnTo>
                  <a:lnTo>
                    <a:pt x="1460" y="868"/>
                  </a:lnTo>
                  <a:lnTo>
                    <a:pt x="1460" y="868"/>
                  </a:lnTo>
                  <a:lnTo>
                    <a:pt x="1460" y="868"/>
                  </a:lnTo>
                  <a:lnTo>
                    <a:pt x="1462" y="870"/>
                  </a:lnTo>
                  <a:lnTo>
                    <a:pt x="1462" y="868"/>
                  </a:lnTo>
                  <a:lnTo>
                    <a:pt x="1464" y="868"/>
                  </a:lnTo>
                  <a:lnTo>
                    <a:pt x="1464" y="868"/>
                  </a:lnTo>
                  <a:lnTo>
                    <a:pt x="1466" y="868"/>
                  </a:lnTo>
                  <a:lnTo>
                    <a:pt x="1466" y="868"/>
                  </a:lnTo>
                  <a:lnTo>
                    <a:pt x="1466" y="868"/>
                  </a:lnTo>
                  <a:lnTo>
                    <a:pt x="1466" y="870"/>
                  </a:lnTo>
                  <a:lnTo>
                    <a:pt x="1468" y="870"/>
                  </a:lnTo>
                  <a:lnTo>
                    <a:pt x="1468" y="870"/>
                  </a:lnTo>
                  <a:lnTo>
                    <a:pt x="1468" y="870"/>
                  </a:lnTo>
                  <a:lnTo>
                    <a:pt x="1468" y="870"/>
                  </a:lnTo>
                  <a:lnTo>
                    <a:pt x="1470" y="872"/>
                  </a:lnTo>
                  <a:lnTo>
                    <a:pt x="1470" y="872"/>
                  </a:lnTo>
                  <a:lnTo>
                    <a:pt x="1472" y="872"/>
                  </a:lnTo>
                  <a:lnTo>
                    <a:pt x="1472" y="874"/>
                  </a:lnTo>
                  <a:lnTo>
                    <a:pt x="1474" y="876"/>
                  </a:lnTo>
                  <a:lnTo>
                    <a:pt x="1474" y="878"/>
                  </a:lnTo>
                  <a:lnTo>
                    <a:pt x="1474" y="878"/>
                  </a:lnTo>
                  <a:lnTo>
                    <a:pt x="1474" y="880"/>
                  </a:lnTo>
                  <a:lnTo>
                    <a:pt x="1474" y="880"/>
                  </a:lnTo>
                  <a:lnTo>
                    <a:pt x="1474" y="882"/>
                  </a:lnTo>
                  <a:lnTo>
                    <a:pt x="1474" y="882"/>
                  </a:lnTo>
                  <a:lnTo>
                    <a:pt x="1474" y="886"/>
                  </a:lnTo>
                  <a:lnTo>
                    <a:pt x="1476" y="886"/>
                  </a:lnTo>
                  <a:lnTo>
                    <a:pt x="1478" y="886"/>
                  </a:lnTo>
                  <a:lnTo>
                    <a:pt x="1478" y="886"/>
                  </a:lnTo>
                  <a:lnTo>
                    <a:pt x="1480" y="887"/>
                  </a:lnTo>
                  <a:lnTo>
                    <a:pt x="1480" y="887"/>
                  </a:lnTo>
                  <a:lnTo>
                    <a:pt x="1482" y="887"/>
                  </a:lnTo>
                  <a:lnTo>
                    <a:pt x="1482" y="889"/>
                  </a:lnTo>
                  <a:lnTo>
                    <a:pt x="1484" y="889"/>
                  </a:lnTo>
                  <a:lnTo>
                    <a:pt x="1484" y="887"/>
                  </a:lnTo>
                  <a:lnTo>
                    <a:pt x="1486" y="887"/>
                  </a:lnTo>
                  <a:lnTo>
                    <a:pt x="1488" y="887"/>
                  </a:lnTo>
                  <a:lnTo>
                    <a:pt x="1488" y="889"/>
                  </a:lnTo>
                  <a:lnTo>
                    <a:pt x="1488" y="889"/>
                  </a:lnTo>
                  <a:lnTo>
                    <a:pt x="1490" y="889"/>
                  </a:lnTo>
                  <a:lnTo>
                    <a:pt x="1490" y="893"/>
                  </a:lnTo>
                  <a:lnTo>
                    <a:pt x="1490" y="893"/>
                  </a:lnTo>
                  <a:lnTo>
                    <a:pt x="1490" y="895"/>
                  </a:lnTo>
                  <a:lnTo>
                    <a:pt x="1492" y="895"/>
                  </a:lnTo>
                  <a:lnTo>
                    <a:pt x="1492" y="897"/>
                  </a:lnTo>
                  <a:lnTo>
                    <a:pt x="1492" y="899"/>
                  </a:lnTo>
                  <a:lnTo>
                    <a:pt x="1492" y="899"/>
                  </a:lnTo>
                  <a:lnTo>
                    <a:pt x="1494" y="899"/>
                  </a:lnTo>
                  <a:lnTo>
                    <a:pt x="1494" y="901"/>
                  </a:lnTo>
                  <a:lnTo>
                    <a:pt x="1494" y="901"/>
                  </a:lnTo>
                  <a:lnTo>
                    <a:pt x="1494" y="901"/>
                  </a:lnTo>
                  <a:lnTo>
                    <a:pt x="1497" y="901"/>
                  </a:lnTo>
                  <a:lnTo>
                    <a:pt x="1497" y="903"/>
                  </a:lnTo>
                  <a:lnTo>
                    <a:pt x="1501" y="903"/>
                  </a:lnTo>
                  <a:lnTo>
                    <a:pt x="1501" y="905"/>
                  </a:lnTo>
                  <a:lnTo>
                    <a:pt x="1503" y="905"/>
                  </a:lnTo>
                  <a:lnTo>
                    <a:pt x="1503" y="907"/>
                  </a:lnTo>
                  <a:lnTo>
                    <a:pt x="1503" y="907"/>
                  </a:lnTo>
                  <a:lnTo>
                    <a:pt x="1501" y="907"/>
                  </a:lnTo>
                  <a:lnTo>
                    <a:pt x="1501" y="909"/>
                  </a:lnTo>
                  <a:lnTo>
                    <a:pt x="1503" y="909"/>
                  </a:lnTo>
                  <a:lnTo>
                    <a:pt x="1503" y="911"/>
                  </a:lnTo>
                  <a:lnTo>
                    <a:pt x="1503" y="911"/>
                  </a:lnTo>
                  <a:lnTo>
                    <a:pt x="1505" y="911"/>
                  </a:lnTo>
                  <a:lnTo>
                    <a:pt x="1505" y="913"/>
                  </a:lnTo>
                  <a:lnTo>
                    <a:pt x="1507" y="913"/>
                  </a:lnTo>
                  <a:lnTo>
                    <a:pt x="1507" y="913"/>
                  </a:lnTo>
                  <a:lnTo>
                    <a:pt x="1507" y="915"/>
                  </a:lnTo>
                  <a:lnTo>
                    <a:pt x="1507" y="915"/>
                  </a:lnTo>
                  <a:lnTo>
                    <a:pt x="1507" y="919"/>
                  </a:lnTo>
                  <a:lnTo>
                    <a:pt x="1505" y="919"/>
                  </a:lnTo>
                  <a:lnTo>
                    <a:pt x="1507" y="919"/>
                  </a:lnTo>
                  <a:lnTo>
                    <a:pt x="1507" y="921"/>
                  </a:lnTo>
                  <a:lnTo>
                    <a:pt x="1511" y="921"/>
                  </a:lnTo>
                  <a:lnTo>
                    <a:pt x="1511" y="921"/>
                  </a:lnTo>
                  <a:lnTo>
                    <a:pt x="1515" y="921"/>
                  </a:lnTo>
                  <a:lnTo>
                    <a:pt x="1515" y="921"/>
                  </a:lnTo>
                  <a:lnTo>
                    <a:pt x="1515" y="923"/>
                  </a:lnTo>
                  <a:lnTo>
                    <a:pt x="1517" y="923"/>
                  </a:lnTo>
                  <a:lnTo>
                    <a:pt x="1517" y="923"/>
                  </a:lnTo>
                  <a:lnTo>
                    <a:pt x="1519" y="923"/>
                  </a:lnTo>
                  <a:lnTo>
                    <a:pt x="1519" y="923"/>
                  </a:lnTo>
                  <a:lnTo>
                    <a:pt x="1521" y="923"/>
                  </a:lnTo>
                  <a:lnTo>
                    <a:pt x="1521" y="923"/>
                  </a:lnTo>
                  <a:lnTo>
                    <a:pt x="1521" y="923"/>
                  </a:lnTo>
                  <a:lnTo>
                    <a:pt x="1521" y="921"/>
                  </a:lnTo>
                  <a:lnTo>
                    <a:pt x="1523" y="921"/>
                  </a:lnTo>
                  <a:lnTo>
                    <a:pt x="1523" y="923"/>
                  </a:lnTo>
                  <a:lnTo>
                    <a:pt x="1525" y="923"/>
                  </a:lnTo>
                  <a:lnTo>
                    <a:pt x="1525" y="923"/>
                  </a:lnTo>
                  <a:lnTo>
                    <a:pt x="1525" y="923"/>
                  </a:lnTo>
                  <a:lnTo>
                    <a:pt x="1525" y="925"/>
                  </a:lnTo>
                  <a:lnTo>
                    <a:pt x="1527" y="925"/>
                  </a:lnTo>
                  <a:lnTo>
                    <a:pt x="1527" y="925"/>
                  </a:lnTo>
                  <a:lnTo>
                    <a:pt x="1527" y="925"/>
                  </a:lnTo>
                  <a:lnTo>
                    <a:pt x="1529" y="925"/>
                  </a:lnTo>
                  <a:lnTo>
                    <a:pt x="1531" y="925"/>
                  </a:lnTo>
                  <a:lnTo>
                    <a:pt x="1531" y="925"/>
                  </a:lnTo>
                  <a:lnTo>
                    <a:pt x="1531" y="927"/>
                  </a:lnTo>
                  <a:lnTo>
                    <a:pt x="1533" y="927"/>
                  </a:lnTo>
                  <a:lnTo>
                    <a:pt x="1533" y="927"/>
                  </a:lnTo>
                  <a:lnTo>
                    <a:pt x="1537" y="927"/>
                  </a:lnTo>
                  <a:lnTo>
                    <a:pt x="1537" y="927"/>
                  </a:lnTo>
                  <a:lnTo>
                    <a:pt x="1545" y="927"/>
                  </a:lnTo>
                  <a:lnTo>
                    <a:pt x="1545" y="927"/>
                  </a:lnTo>
                  <a:lnTo>
                    <a:pt x="1545" y="927"/>
                  </a:lnTo>
                  <a:lnTo>
                    <a:pt x="1545" y="929"/>
                  </a:lnTo>
                  <a:lnTo>
                    <a:pt x="1547" y="929"/>
                  </a:lnTo>
                  <a:lnTo>
                    <a:pt x="1547" y="931"/>
                  </a:lnTo>
                  <a:lnTo>
                    <a:pt x="1549" y="931"/>
                  </a:lnTo>
                  <a:lnTo>
                    <a:pt x="1549" y="931"/>
                  </a:lnTo>
                  <a:lnTo>
                    <a:pt x="1551" y="931"/>
                  </a:lnTo>
                  <a:lnTo>
                    <a:pt x="1551" y="931"/>
                  </a:lnTo>
                  <a:lnTo>
                    <a:pt x="1551" y="931"/>
                  </a:lnTo>
                  <a:lnTo>
                    <a:pt x="1551" y="929"/>
                  </a:lnTo>
                  <a:lnTo>
                    <a:pt x="1553" y="929"/>
                  </a:lnTo>
                  <a:lnTo>
                    <a:pt x="1553" y="929"/>
                  </a:lnTo>
                  <a:lnTo>
                    <a:pt x="1553" y="927"/>
                  </a:lnTo>
                  <a:lnTo>
                    <a:pt x="1555" y="927"/>
                  </a:lnTo>
                  <a:lnTo>
                    <a:pt x="1555" y="929"/>
                  </a:lnTo>
                  <a:lnTo>
                    <a:pt x="1557" y="929"/>
                  </a:lnTo>
                  <a:lnTo>
                    <a:pt x="1557" y="929"/>
                  </a:lnTo>
                  <a:lnTo>
                    <a:pt x="1557" y="929"/>
                  </a:lnTo>
                  <a:lnTo>
                    <a:pt x="1557" y="933"/>
                  </a:lnTo>
                  <a:lnTo>
                    <a:pt x="1559" y="935"/>
                  </a:lnTo>
                  <a:lnTo>
                    <a:pt x="1559" y="935"/>
                  </a:lnTo>
                  <a:lnTo>
                    <a:pt x="1559" y="937"/>
                  </a:lnTo>
                  <a:lnTo>
                    <a:pt x="1559" y="937"/>
                  </a:lnTo>
                  <a:lnTo>
                    <a:pt x="1561" y="939"/>
                  </a:lnTo>
                  <a:lnTo>
                    <a:pt x="1563" y="939"/>
                  </a:lnTo>
                  <a:lnTo>
                    <a:pt x="1563" y="939"/>
                  </a:lnTo>
                  <a:lnTo>
                    <a:pt x="1565" y="939"/>
                  </a:lnTo>
                  <a:lnTo>
                    <a:pt x="1565" y="941"/>
                  </a:lnTo>
                  <a:lnTo>
                    <a:pt x="1565" y="941"/>
                  </a:lnTo>
                  <a:lnTo>
                    <a:pt x="1565" y="941"/>
                  </a:lnTo>
                  <a:lnTo>
                    <a:pt x="1569" y="945"/>
                  </a:lnTo>
                  <a:lnTo>
                    <a:pt x="1575" y="945"/>
                  </a:lnTo>
                  <a:lnTo>
                    <a:pt x="1575" y="947"/>
                  </a:lnTo>
                  <a:lnTo>
                    <a:pt x="1575" y="947"/>
                  </a:lnTo>
                  <a:lnTo>
                    <a:pt x="1575" y="947"/>
                  </a:lnTo>
                  <a:lnTo>
                    <a:pt x="1577" y="947"/>
                  </a:lnTo>
                  <a:lnTo>
                    <a:pt x="1577" y="947"/>
                  </a:lnTo>
                  <a:lnTo>
                    <a:pt x="1577" y="949"/>
                  </a:lnTo>
                  <a:lnTo>
                    <a:pt x="1579" y="949"/>
                  </a:lnTo>
                  <a:lnTo>
                    <a:pt x="1579" y="951"/>
                  </a:lnTo>
                  <a:lnTo>
                    <a:pt x="1579" y="951"/>
                  </a:lnTo>
                  <a:lnTo>
                    <a:pt x="1579" y="953"/>
                  </a:lnTo>
                  <a:lnTo>
                    <a:pt x="1581" y="953"/>
                  </a:lnTo>
                  <a:lnTo>
                    <a:pt x="1581" y="955"/>
                  </a:lnTo>
                  <a:lnTo>
                    <a:pt x="1583" y="955"/>
                  </a:lnTo>
                  <a:lnTo>
                    <a:pt x="1583" y="955"/>
                  </a:lnTo>
                  <a:lnTo>
                    <a:pt x="1583" y="957"/>
                  </a:lnTo>
                  <a:lnTo>
                    <a:pt x="1585" y="957"/>
                  </a:lnTo>
                  <a:lnTo>
                    <a:pt x="1585" y="957"/>
                  </a:lnTo>
                  <a:lnTo>
                    <a:pt x="1583" y="959"/>
                  </a:lnTo>
                  <a:lnTo>
                    <a:pt x="1583" y="959"/>
                  </a:lnTo>
                  <a:lnTo>
                    <a:pt x="1583" y="959"/>
                  </a:lnTo>
                  <a:lnTo>
                    <a:pt x="1581" y="959"/>
                  </a:lnTo>
                  <a:lnTo>
                    <a:pt x="1579" y="961"/>
                  </a:lnTo>
                  <a:lnTo>
                    <a:pt x="1579" y="961"/>
                  </a:lnTo>
                  <a:lnTo>
                    <a:pt x="1579" y="961"/>
                  </a:lnTo>
                  <a:lnTo>
                    <a:pt x="1579" y="961"/>
                  </a:lnTo>
                  <a:lnTo>
                    <a:pt x="1579" y="963"/>
                  </a:lnTo>
                  <a:lnTo>
                    <a:pt x="1581" y="963"/>
                  </a:lnTo>
                  <a:lnTo>
                    <a:pt x="1581" y="963"/>
                  </a:lnTo>
                  <a:lnTo>
                    <a:pt x="1581" y="963"/>
                  </a:lnTo>
                  <a:lnTo>
                    <a:pt x="1581" y="965"/>
                  </a:lnTo>
                  <a:lnTo>
                    <a:pt x="1583" y="965"/>
                  </a:lnTo>
                  <a:lnTo>
                    <a:pt x="1583" y="967"/>
                  </a:lnTo>
                  <a:lnTo>
                    <a:pt x="1583" y="967"/>
                  </a:lnTo>
                  <a:lnTo>
                    <a:pt x="1583" y="971"/>
                  </a:lnTo>
                  <a:lnTo>
                    <a:pt x="1583" y="971"/>
                  </a:lnTo>
                  <a:lnTo>
                    <a:pt x="1583" y="975"/>
                  </a:lnTo>
                  <a:lnTo>
                    <a:pt x="1583" y="975"/>
                  </a:lnTo>
                  <a:lnTo>
                    <a:pt x="1583" y="977"/>
                  </a:lnTo>
                  <a:lnTo>
                    <a:pt x="1585" y="977"/>
                  </a:lnTo>
                  <a:lnTo>
                    <a:pt x="1585" y="979"/>
                  </a:lnTo>
                  <a:lnTo>
                    <a:pt x="1587" y="979"/>
                  </a:lnTo>
                  <a:lnTo>
                    <a:pt x="1587" y="977"/>
                  </a:lnTo>
                  <a:lnTo>
                    <a:pt x="1589" y="977"/>
                  </a:lnTo>
                  <a:lnTo>
                    <a:pt x="1589" y="977"/>
                  </a:lnTo>
                  <a:lnTo>
                    <a:pt x="1589" y="977"/>
                  </a:lnTo>
                  <a:lnTo>
                    <a:pt x="1589" y="979"/>
                  </a:lnTo>
                  <a:lnTo>
                    <a:pt x="1591" y="979"/>
                  </a:lnTo>
                  <a:lnTo>
                    <a:pt x="1591" y="979"/>
                  </a:lnTo>
                  <a:lnTo>
                    <a:pt x="1591" y="981"/>
                  </a:lnTo>
                  <a:lnTo>
                    <a:pt x="1593" y="981"/>
                  </a:lnTo>
                  <a:lnTo>
                    <a:pt x="1593" y="981"/>
                  </a:lnTo>
                  <a:lnTo>
                    <a:pt x="1595" y="981"/>
                  </a:lnTo>
                  <a:lnTo>
                    <a:pt x="1595" y="985"/>
                  </a:lnTo>
                  <a:lnTo>
                    <a:pt x="1593" y="985"/>
                  </a:lnTo>
                  <a:lnTo>
                    <a:pt x="1593" y="987"/>
                  </a:lnTo>
                  <a:lnTo>
                    <a:pt x="1595" y="987"/>
                  </a:lnTo>
                  <a:lnTo>
                    <a:pt x="1597" y="987"/>
                  </a:lnTo>
                  <a:lnTo>
                    <a:pt x="1597" y="989"/>
                  </a:lnTo>
                  <a:lnTo>
                    <a:pt x="1597" y="989"/>
                  </a:lnTo>
                  <a:lnTo>
                    <a:pt x="1597" y="992"/>
                  </a:lnTo>
                  <a:lnTo>
                    <a:pt x="1599" y="992"/>
                  </a:lnTo>
                  <a:lnTo>
                    <a:pt x="1599" y="992"/>
                  </a:lnTo>
                  <a:lnTo>
                    <a:pt x="1599" y="992"/>
                  </a:lnTo>
                  <a:lnTo>
                    <a:pt x="1599" y="994"/>
                  </a:lnTo>
                  <a:lnTo>
                    <a:pt x="1600" y="994"/>
                  </a:lnTo>
                  <a:lnTo>
                    <a:pt x="1600" y="996"/>
                  </a:lnTo>
                  <a:lnTo>
                    <a:pt x="1600" y="996"/>
                  </a:lnTo>
                  <a:lnTo>
                    <a:pt x="1600" y="998"/>
                  </a:lnTo>
                  <a:lnTo>
                    <a:pt x="1602" y="998"/>
                  </a:lnTo>
                  <a:lnTo>
                    <a:pt x="1602" y="1002"/>
                  </a:lnTo>
                  <a:lnTo>
                    <a:pt x="1602" y="1002"/>
                  </a:lnTo>
                  <a:lnTo>
                    <a:pt x="1602" y="1004"/>
                  </a:lnTo>
                  <a:lnTo>
                    <a:pt x="1604" y="1004"/>
                  </a:lnTo>
                  <a:lnTo>
                    <a:pt x="1604" y="1004"/>
                  </a:lnTo>
                  <a:lnTo>
                    <a:pt x="1604" y="1004"/>
                  </a:lnTo>
                  <a:lnTo>
                    <a:pt x="1604" y="1002"/>
                  </a:lnTo>
                  <a:lnTo>
                    <a:pt x="1608" y="1002"/>
                  </a:lnTo>
                  <a:lnTo>
                    <a:pt x="1608" y="1002"/>
                  </a:lnTo>
                  <a:lnTo>
                    <a:pt x="1610" y="1002"/>
                  </a:lnTo>
                  <a:lnTo>
                    <a:pt x="1610" y="1004"/>
                  </a:lnTo>
                  <a:lnTo>
                    <a:pt x="1612" y="1004"/>
                  </a:lnTo>
                  <a:lnTo>
                    <a:pt x="1612" y="1008"/>
                  </a:lnTo>
                  <a:lnTo>
                    <a:pt x="1612" y="1008"/>
                  </a:lnTo>
                  <a:lnTo>
                    <a:pt x="1612" y="1010"/>
                  </a:lnTo>
                  <a:lnTo>
                    <a:pt x="1614" y="1010"/>
                  </a:lnTo>
                  <a:lnTo>
                    <a:pt x="1614" y="1012"/>
                  </a:lnTo>
                  <a:lnTo>
                    <a:pt x="1614" y="1014"/>
                  </a:lnTo>
                  <a:lnTo>
                    <a:pt x="1614" y="1014"/>
                  </a:lnTo>
                  <a:lnTo>
                    <a:pt x="1616" y="1014"/>
                  </a:lnTo>
                  <a:lnTo>
                    <a:pt x="1616" y="1016"/>
                  </a:lnTo>
                  <a:lnTo>
                    <a:pt x="1620" y="1016"/>
                  </a:lnTo>
                  <a:lnTo>
                    <a:pt x="1620" y="1016"/>
                  </a:lnTo>
                  <a:lnTo>
                    <a:pt x="1620" y="1016"/>
                  </a:lnTo>
                  <a:lnTo>
                    <a:pt x="1620" y="1018"/>
                  </a:lnTo>
                  <a:lnTo>
                    <a:pt x="1622" y="1018"/>
                  </a:lnTo>
                  <a:lnTo>
                    <a:pt x="1622" y="1018"/>
                  </a:lnTo>
                  <a:lnTo>
                    <a:pt x="1620" y="1018"/>
                  </a:lnTo>
                  <a:lnTo>
                    <a:pt x="1622" y="1018"/>
                  </a:lnTo>
                  <a:lnTo>
                    <a:pt x="1622" y="1020"/>
                  </a:lnTo>
                  <a:lnTo>
                    <a:pt x="1622" y="1020"/>
                  </a:lnTo>
                  <a:lnTo>
                    <a:pt x="1622" y="1022"/>
                  </a:lnTo>
                  <a:lnTo>
                    <a:pt x="1622" y="1022"/>
                  </a:lnTo>
                  <a:lnTo>
                    <a:pt x="1622" y="1024"/>
                  </a:lnTo>
                  <a:lnTo>
                    <a:pt x="1622" y="1024"/>
                  </a:lnTo>
                  <a:lnTo>
                    <a:pt x="1622" y="1028"/>
                  </a:lnTo>
                  <a:lnTo>
                    <a:pt x="1624" y="1028"/>
                  </a:lnTo>
                  <a:lnTo>
                    <a:pt x="1622" y="1028"/>
                  </a:lnTo>
                  <a:lnTo>
                    <a:pt x="1622" y="1030"/>
                  </a:lnTo>
                  <a:lnTo>
                    <a:pt x="1624" y="1032"/>
                  </a:lnTo>
                  <a:lnTo>
                    <a:pt x="1624" y="1032"/>
                  </a:lnTo>
                  <a:lnTo>
                    <a:pt x="1622" y="1032"/>
                  </a:lnTo>
                  <a:lnTo>
                    <a:pt x="1622" y="1034"/>
                  </a:lnTo>
                  <a:lnTo>
                    <a:pt x="1622" y="1034"/>
                  </a:lnTo>
                  <a:lnTo>
                    <a:pt x="1622" y="1036"/>
                  </a:lnTo>
                  <a:lnTo>
                    <a:pt x="1620" y="1038"/>
                  </a:lnTo>
                  <a:lnTo>
                    <a:pt x="1620" y="1040"/>
                  </a:lnTo>
                  <a:lnTo>
                    <a:pt x="1622" y="1040"/>
                  </a:lnTo>
                  <a:lnTo>
                    <a:pt x="1622" y="1040"/>
                  </a:lnTo>
                  <a:lnTo>
                    <a:pt x="1622" y="1042"/>
                  </a:lnTo>
                  <a:lnTo>
                    <a:pt x="1622" y="1044"/>
                  </a:lnTo>
                  <a:lnTo>
                    <a:pt x="1622" y="1044"/>
                  </a:lnTo>
                  <a:lnTo>
                    <a:pt x="1622" y="1044"/>
                  </a:lnTo>
                  <a:lnTo>
                    <a:pt x="1620" y="1044"/>
                  </a:lnTo>
                  <a:lnTo>
                    <a:pt x="1620" y="1046"/>
                  </a:lnTo>
                  <a:lnTo>
                    <a:pt x="1620" y="1046"/>
                  </a:lnTo>
                  <a:lnTo>
                    <a:pt x="1618" y="1044"/>
                  </a:lnTo>
                  <a:lnTo>
                    <a:pt x="1618" y="1044"/>
                  </a:lnTo>
                  <a:lnTo>
                    <a:pt x="1618" y="1048"/>
                  </a:lnTo>
                  <a:lnTo>
                    <a:pt x="1616" y="1048"/>
                  </a:lnTo>
                  <a:lnTo>
                    <a:pt x="1616" y="1050"/>
                  </a:lnTo>
                  <a:lnTo>
                    <a:pt x="1616" y="1052"/>
                  </a:lnTo>
                  <a:lnTo>
                    <a:pt x="1616" y="1054"/>
                  </a:lnTo>
                  <a:lnTo>
                    <a:pt x="1616" y="1054"/>
                  </a:lnTo>
                  <a:lnTo>
                    <a:pt x="1616" y="1056"/>
                  </a:lnTo>
                  <a:lnTo>
                    <a:pt x="1618" y="1056"/>
                  </a:lnTo>
                  <a:lnTo>
                    <a:pt x="1618" y="1056"/>
                  </a:lnTo>
                  <a:lnTo>
                    <a:pt x="1618" y="1056"/>
                  </a:lnTo>
                  <a:lnTo>
                    <a:pt x="1618" y="1056"/>
                  </a:lnTo>
                  <a:lnTo>
                    <a:pt x="1620" y="1056"/>
                  </a:lnTo>
                  <a:lnTo>
                    <a:pt x="1620" y="1058"/>
                  </a:lnTo>
                  <a:lnTo>
                    <a:pt x="1620" y="1058"/>
                  </a:lnTo>
                  <a:lnTo>
                    <a:pt x="1620" y="1060"/>
                  </a:lnTo>
                  <a:lnTo>
                    <a:pt x="1622" y="1060"/>
                  </a:lnTo>
                  <a:lnTo>
                    <a:pt x="1622" y="1062"/>
                  </a:lnTo>
                  <a:lnTo>
                    <a:pt x="1622" y="1062"/>
                  </a:lnTo>
                  <a:lnTo>
                    <a:pt x="1622" y="1062"/>
                  </a:lnTo>
                  <a:lnTo>
                    <a:pt x="1624" y="1062"/>
                  </a:lnTo>
                  <a:lnTo>
                    <a:pt x="1624" y="1064"/>
                  </a:lnTo>
                  <a:lnTo>
                    <a:pt x="1624" y="1066"/>
                  </a:lnTo>
                  <a:lnTo>
                    <a:pt x="1624" y="1066"/>
                  </a:lnTo>
                  <a:lnTo>
                    <a:pt x="1624" y="1066"/>
                  </a:lnTo>
                  <a:lnTo>
                    <a:pt x="1624" y="1072"/>
                  </a:lnTo>
                  <a:lnTo>
                    <a:pt x="1624" y="1074"/>
                  </a:lnTo>
                  <a:lnTo>
                    <a:pt x="1624" y="1078"/>
                  </a:lnTo>
                  <a:lnTo>
                    <a:pt x="1624" y="1078"/>
                  </a:lnTo>
                  <a:lnTo>
                    <a:pt x="1624" y="1082"/>
                  </a:lnTo>
                  <a:lnTo>
                    <a:pt x="1622" y="1082"/>
                  </a:lnTo>
                  <a:lnTo>
                    <a:pt x="1622" y="1084"/>
                  </a:lnTo>
                  <a:lnTo>
                    <a:pt x="1622" y="1084"/>
                  </a:lnTo>
                  <a:lnTo>
                    <a:pt x="1622" y="1084"/>
                  </a:lnTo>
                  <a:lnTo>
                    <a:pt x="1622" y="1084"/>
                  </a:lnTo>
                  <a:lnTo>
                    <a:pt x="1622" y="1086"/>
                  </a:lnTo>
                  <a:lnTo>
                    <a:pt x="1624" y="1086"/>
                  </a:lnTo>
                  <a:lnTo>
                    <a:pt x="1624" y="1086"/>
                  </a:lnTo>
                  <a:lnTo>
                    <a:pt x="1622" y="1086"/>
                  </a:lnTo>
                  <a:lnTo>
                    <a:pt x="1622" y="1088"/>
                  </a:lnTo>
                  <a:lnTo>
                    <a:pt x="1624" y="1088"/>
                  </a:lnTo>
                  <a:lnTo>
                    <a:pt x="1624" y="1090"/>
                  </a:lnTo>
                  <a:lnTo>
                    <a:pt x="1624" y="1090"/>
                  </a:lnTo>
                  <a:lnTo>
                    <a:pt x="1624" y="1092"/>
                  </a:lnTo>
                  <a:lnTo>
                    <a:pt x="1626" y="1092"/>
                  </a:lnTo>
                  <a:lnTo>
                    <a:pt x="1626" y="1092"/>
                  </a:lnTo>
                  <a:lnTo>
                    <a:pt x="1624" y="1094"/>
                  </a:lnTo>
                  <a:lnTo>
                    <a:pt x="1622" y="1094"/>
                  </a:lnTo>
                  <a:lnTo>
                    <a:pt x="1622" y="1094"/>
                  </a:lnTo>
                  <a:lnTo>
                    <a:pt x="1622" y="1094"/>
                  </a:lnTo>
                  <a:lnTo>
                    <a:pt x="1622" y="1097"/>
                  </a:lnTo>
                  <a:lnTo>
                    <a:pt x="1620" y="1097"/>
                  </a:lnTo>
                  <a:lnTo>
                    <a:pt x="1620" y="1101"/>
                  </a:lnTo>
                  <a:lnTo>
                    <a:pt x="1618" y="1101"/>
                  </a:lnTo>
                  <a:lnTo>
                    <a:pt x="1618" y="1103"/>
                  </a:lnTo>
                  <a:lnTo>
                    <a:pt x="1618" y="1103"/>
                  </a:lnTo>
                  <a:lnTo>
                    <a:pt x="1618" y="1105"/>
                  </a:lnTo>
                  <a:lnTo>
                    <a:pt x="1616" y="1105"/>
                  </a:lnTo>
                  <a:lnTo>
                    <a:pt x="1616" y="1109"/>
                  </a:lnTo>
                  <a:lnTo>
                    <a:pt x="1616" y="1109"/>
                  </a:lnTo>
                  <a:lnTo>
                    <a:pt x="1616" y="1111"/>
                  </a:lnTo>
                  <a:lnTo>
                    <a:pt x="1614" y="1111"/>
                  </a:lnTo>
                  <a:lnTo>
                    <a:pt x="1614" y="1111"/>
                  </a:lnTo>
                  <a:lnTo>
                    <a:pt x="1610" y="1111"/>
                  </a:lnTo>
                  <a:lnTo>
                    <a:pt x="1610" y="1113"/>
                  </a:lnTo>
                  <a:lnTo>
                    <a:pt x="1610" y="1113"/>
                  </a:lnTo>
                  <a:lnTo>
                    <a:pt x="1608" y="1113"/>
                  </a:lnTo>
                  <a:lnTo>
                    <a:pt x="1608" y="1113"/>
                  </a:lnTo>
                  <a:lnTo>
                    <a:pt x="1608" y="1115"/>
                  </a:lnTo>
                  <a:lnTo>
                    <a:pt x="1608" y="1117"/>
                  </a:lnTo>
                  <a:lnTo>
                    <a:pt x="1606" y="1119"/>
                  </a:lnTo>
                  <a:lnTo>
                    <a:pt x="1608" y="1119"/>
                  </a:lnTo>
                  <a:lnTo>
                    <a:pt x="1608" y="1123"/>
                  </a:lnTo>
                  <a:lnTo>
                    <a:pt x="1608" y="1123"/>
                  </a:lnTo>
                  <a:lnTo>
                    <a:pt x="1608" y="1125"/>
                  </a:lnTo>
                  <a:lnTo>
                    <a:pt x="1608" y="1125"/>
                  </a:lnTo>
                  <a:lnTo>
                    <a:pt x="1608" y="1127"/>
                  </a:lnTo>
                  <a:lnTo>
                    <a:pt x="1608" y="1129"/>
                  </a:lnTo>
                  <a:lnTo>
                    <a:pt x="1610" y="1129"/>
                  </a:lnTo>
                  <a:lnTo>
                    <a:pt x="1610" y="1129"/>
                  </a:lnTo>
                  <a:lnTo>
                    <a:pt x="1610" y="1129"/>
                  </a:lnTo>
                  <a:lnTo>
                    <a:pt x="1610" y="1131"/>
                  </a:lnTo>
                  <a:lnTo>
                    <a:pt x="1612" y="1131"/>
                  </a:lnTo>
                  <a:lnTo>
                    <a:pt x="1612" y="1131"/>
                  </a:lnTo>
                  <a:lnTo>
                    <a:pt x="1614" y="1131"/>
                  </a:lnTo>
                  <a:lnTo>
                    <a:pt x="1614" y="1135"/>
                  </a:lnTo>
                  <a:lnTo>
                    <a:pt x="1612" y="1137"/>
                  </a:lnTo>
                  <a:lnTo>
                    <a:pt x="1612" y="1137"/>
                  </a:lnTo>
                  <a:lnTo>
                    <a:pt x="1612" y="1137"/>
                  </a:lnTo>
                  <a:lnTo>
                    <a:pt x="1610" y="1137"/>
                  </a:lnTo>
                  <a:lnTo>
                    <a:pt x="1610" y="1139"/>
                  </a:lnTo>
                  <a:lnTo>
                    <a:pt x="1612" y="1139"/>
                  </a:lnTo>
                  <a:lnTo>
                    <a:pt x="1612" y="1139"/>
                  </a:lnTo>
                  <a:lnTo>
                    <a:pt x="1610" y="1139"/>
                  </a:lnTo>
                  <a:lnTo>
                    <a:pt x="1610" y="1141"/>
                  </a:lnTo>
                  <a:lnTo>
                    <a:pt x="1612" y="1141"/>
                  </a:lnTo>
                  <a:lnTo>
                    <a:pt x="1612" y="1143"/>
                  </a:lnTo>
                  <a:lnTo>
                    <a:pt x="1612" y="1143"/>
                  </a:lnTo>
                  <a:lnTo>
                    <a:pt x="1612" y="1145"/>
                  </a:lnTo>
                  <a:lnTo>
                    <a:pt x="1612" y="1145"/>
                  </a:lnTo>
                  <a:lnTo>
                    <a:pt x="1610" y="1145"/>
                  </a:lnTo>
                  <a:lnTo>
                    <a:pt x="1610" y="1147"/>
                  </a:lnTo>
                  <a:lnTo>
                    <a:pt x="1612" y="1147"/>
                  </a:lnTo>
                  <a:lnTo>
                    <a:pt x="1614" y="1149"/>
                  </a:lnTo>
                  <a:lnTo>
                    <a:pt x="1614" y="1153"/>
                  </a:lnTo>
                  <a:lnTo>
                    <a:pt x="1612" y="1153"/>
                  </a:lnTo>
                  <a:lnTo>
                    <a:pt x="1612" y="1155"/>
                  </a:lnTo>
                  <a:lnTo>
                    <a:pt x="1612" y="1155"/>
                  </a:lnTo>
                  <a:lnTo>
                    <a:pt x="1612" y="1155"/>
                  </a:lnTo>
                  <a:lnTo>
                    <a:pt x="1612" y="1157"/>
                  </a:lnTo>
                  <a:lnTo>
                    <a:pt x="1614" y="1157"/>
                  </a:lnTo>
                  <a:lnTo>
                    <a:pt x="1614" y="1159"/>
                  </a:lnTo>
                  <a:lnTo>
                    <a:pt x="1614" y="1159"/>
                  </a:lnTo>
                  <a:lnTo>
                    <a:pt x="1616" y="1159"/>
                  </a:lnTo>
                  <a:lnTo>
                    <a:pt x="1616" y="1161"/>
                  </a:lnTo>
                  <a:lnTo>
                    <a:pt x="1616" y="1161"/>
                  </a:lnTo>
                  <a:lnTo>
                    <a:pt x="1618" y="1163"/>
                  </a:lnTo>
                  <a:lnTo>
                    <a:pt x="1618" y="1163"/>
                  </a:lnTo>
                  <a:lnTo>
                    <a:pt x="1618" y="1163"/>
                  </a:lnTo>
                  <a:lnTo>
                    <a:pt x="1618" y="1165"/>
                  </a:lnTo>
                  <a:lnTo>
                    <a:pt x="1620" y="1167"/>
                  </a:lnTo>
                  <a:lnTo>
                    <a:pt x="1620" y="1167"/>
                  </a:lnTo>
                  <a:lnTo>
                    <a:pt x="1620" y="1169"/>
                  </a:lnTo>
                  <a:lnTo>
                    <a:pt x="1622" y="1169"/>
                  </a:lnTo>
                  <a:lnTo>
                    <a:pt x="1622" y="1169"/>
                  </a:lnTo>
                  <a:lnTo>
                    <a:pt x="1622" y="1171"/>
                  </a:lnTo>
                  <a:lnTo>
                    <a:pt x="1622" y="1171"/>
                  </a:lnTo>
                  <a:lnTo>
                    <a:pt x="1624" y="1171"/>
                  </a:lnTo>
                  <a:lnTo>
                    <a:pt x="1624" y="1173"/>
                  </a:lnTo>
                  <a:lnTo>
                    <a:pt x="1626" y="1173"/>
                  </a:lnTo>
                  <a:lnTo>
                    <a:pt x="1626" y="1173"/>
                  </a:lnTo>
                  <a:lnTo>
                    <a:pt x="1626" y="1175"/>
                  </a:lnTo>
                  <a:lnTo>
                    <a:pt x="1626" y="1177"/>
                  </a:lnTo>
                  <a:lnTo>
                    <a:pt x="1626" y="1177"/>
                  </a:lnTo>
                  <a:lnTo>
                    <a:pt x="1626" y="1179"/>
                  </a:lnTo>
                  <a:lnTo>
                    <a:pt x="1626" y="1181"/>
                  </a:lnTo>
                  <a:lnTo>
                    <a:pt x="1626" y="1181"/>
                  </a:lnTo>
                  <a:lnTo>
                    <a:pt x="1626" y="1183"/>
                  </a:lnTo>
                  <a:lnTo>
                    <a:pt x="1628" y="1183"/>
                  </a:lnTo>
                  <a:lnTo>
                    <a:pt x="1628" y="1185"/>
                  </a:lnTo>
                  <a:lnTo>
                    <a:pt x="1626" y="1187"/>
                  </a:lnTo>
                  <a:lnTo>
                    <a:pt x="1626" y="1189"/>
                  </a:lnTo>
                  <a:lnTo>
                    <a:pt x="1626" y="1191"/>
                  </a:lnTo>
                  <a:lnTo>
                    <a:pt x="1626" y="1191"/>
                  </a:lnTo>
                  <a:lnTo>
                    <a:pt x="1626" y="1193"/>
                  </a:lnTo>
                  <a:lnTo>
                    <a:pt x="1626" y="1193"/>
                  </a:lnTo>
                  <a:lnTo>
                    <a:pt x="1624" y="1195"/>
                  </a:lnTo>
                  <a:lnTo>
                    <a:pt x="1622" y="1195"/>
                  </a:lnTo>
                  <a:lnTo>
                    <a:pt x="1620" y="1193"/>
                  </a:lnTo>
                  <a:lnTo>
                    <a:pt x="1620" y="1197"/>
                  </a:lnTo>
                  <a:lnTo>
                    <a:pt x="1620" y="1197"/>
                  </a:lnTo>
                  <a:lnTo>
                    <a:pt x="1620" y="1199"/>
                  </a:lnTo>
                  <a:lnTo>
                    <a:pt x="1620" y="1199"/>
                  </a:lnTo>
                  <a:lnTo>
                    <a:pt x="1620" y="1200"/>
                  </a:lnTo>
                  <a:lnTo>
                    <a:pt x="1622" y="1200"/>
                  </a:lnTo>
                  <a:lnTo>
                    <a:pt x="1616" y="1200"/>
                  </a:lnTo>
                  <a:lnTo>
                    <a:pt x="1616" y="1202"/>
                  </a:lnTo>
                  <a:lnTo>
                    <a:pt x="1616" y="1202"/>
                  </a:lnTo>
                  <a:lnTo>
                    <a:pt x="1614" y="1204"/>
                  </a:lnTo>
                  <a:lnTo>
                    <a:pt x="1612" y="1204"/>
                  </a:lnTo>
                  <a:lnTo>
                    <a:pt x="1612" y="1204"/>
                  </a:lnTo>
                  <a:lnTo>
                    <a:pt x="1610" y="1204"/>
                  </a:lnTo>
                  <a:lnTo>
                    <a:pt x="1610" y="1206"/>
                  </a:lnTo>
                  <a:lnTo>
                    <a:pt x="1602" y="1206"/>
                  </a:lnTo>
                  <a:lnTo>
                    <a:pt x="1602" y="1208"/>
                  </a:lnTo>
                  <a:lnTo>
                    <a:pt x="1600" y="1206"/>
                  </a:lnTo>
                  <a:lnTo>
                    <a:pt x="1600" y="1208"/>
                  </a:lnTo>
                  <a:lnTo>
                    <a:pt x="1599" y="1208"/>
                  </a:lnTo>
                  <a:lnTo>
                    <a:pt x="1599" y="1208"/>
                  </a:lnTo>
                  <a:lnTo>
                    <a:pt x="1599" y="1208"/>
                  </a:lnTo>
                  <a:lnTo>
                    <a:pt x="1595" y="1208"/>
                  </a:lnTo>
                  <a:lnTo>
                    <a:pt x="1595" y="1210"/>
                  </a:lnTo>
                  <a:lnTo>
                    <a:pt x="1593" y="1210"/>
                  </a:lnTo>
                  <a:lnTo>
                    <a:pt x="1593" y="1208"/>
                  </a:lnTo>
                  <a:lnTo>
                    <a:pt x="1591" y="1208"/>
                  </a:lnTo>
                  <a:lnTo>
                    <a:pt x="1591" y="1208"/>
                  </a:lnTo>
                  <a:lnTo>
                    <a:pt x="1591" y="1208"/>
                  </a:lnTo>
                  <a:lnTo>
                    <a:pt x="1591" y="1208"/>
                  </a:lnTo>
                  <a:lnTo>
                    <a:pt x="1589" y="1208"/>
                  </a:lnTo>
                  <a:lnTo>
                    <a:pt x="1589" y="1206"/>
                  </a:lnTo>
                  <a:lnTo>
                    <a:pt x="1589" y="1206"/>
                  </a:lnTo>
                  <a:lnTo>
                    <a:pt x="1589" y="1206"/>
                  </a:lnTo>
                  <a:lnTo>
                    <a:pt x="1587" y="1206"/>
                  </a:lnTo>
                  <a:lnTo>
                    <a:pt x="1587" y="1208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85" y="1210"/>
                  </a:lnTo>
                  <a:lnTo>
                    <a:pt x="1583" y="1212"/>
                  </a:lnTo>
                  <a:lnTo>
                    <a:pt x="1583" y="1214"/>
                  </a:lnTo>
                  <a:lnTo>
                    <a:pt x="1581" y="1216"/>
                  </a:lnTo>
                  <a:lnTo>
                    <a:pt x="1581" y="1218"/>
                  </a:lnTo>
                  <a:lnTo>
                    <a:pt x="1579" y="1218"/>
                  </a:lnTo>
                  <a:lnTo>
                    <a:pt x="1577" y="1216"/>
                  </a:lnTo>
                  <a:lnTo>
                    <a:pt x="1575" y="1216"/>
                  </a:lnTo>
                  <a:lnTo>
                    <a:pt x="1575" y="1218"/>
                  </a:lnTo>
                  <a:lnTo>
                    <a:pt x="1575" y="1218"/>
                  </a:lnTo>
                  <a:lnTo>
                    <a:pt x="1575" y="1216"/>
                  </a:lnTo>
                  <a:lnTo>
                    <a:pt x="1573" y="1216"/>
                  </a:lnTo>
                  <a:lnTo>
                    <a:pt x="1573" y="1216"/>
                  </a:lnTo>
                  <a:lnTo>
                    <a:pt x="1573" y="1220"/>
                  </a:lnTo>
                  <a:lnTo>
                    <a:pt x="1571" y="1220"/>
                  </a:lnTo>
                  <a:lnTo>
                    <a:pt x="1571" y="1220"/>
                  </a:lnTo>
                  <a:lnTo>
                    <a:pt x="1571" y="1220"/>
                  </a:lnTo>
                  <a:lnTo>
                    <a:pt x="1571" y="1220"/>
                  </a:lnTo>
                  <a:lnTo>
                    <a:pt x="1571" y="1218"/>
                  </a:lnTo>
                  <a:lnTo>
                    <a:pt x="1569" y="1218"/>
                  </a:lnTo>
                  <a:lnTo>
                    <a:pt x="1569" y="1220"/>
                  </a:lnTo>
                  <a:lnTo>
                    <a:pt x="1567" y="1220"/>
                  </a:lnTo>
                  <a:lnTo>
                    <a:pt x="1567" y="1220"/>
                  </a:lnTo>
                  <a:lnTo>
                    <a:pt x="1565" y="1220"/>
                  </a:lnTo>
                  <a:lnTo>
                    <a:pt x="1565" y="1222"/>
                  </a:lnTo>
                  <a:lnTo>
                    <a:pt x="1561" y="1226"/>
                  </a:lnTo>
                  <a:lnTo>
                    <a:pt x="1561" y="1228"/>
                  </a:lnTo>
                  <a:lnTo>
                    <a:pt x="1561" y="1228"/>
                  </a:lnTo>
                  <a:lnTo>
                    <a:pt x="1559" y="1228"/>
                  </a:lnTo>
                  <a:lnTo>
                    <a:pt x="1559" y="1230"/>
                  </a:lnTo>
                  <a:lnTo>
                    <a:pt x="1557" y="1230"/>
                  </a:lnTo>
                  <a:lnTo>
                    <a:pt x="1557" y="1230"/>
                  </a:lnTo>
                  <a:lnTo>
                    <a:pt x="1555" y="1230"/>
                  </a:lnTo>
                  <a:lnTo>
                    <a:pt x="1555" y="1232"/>
                  </a:lnTo>
                  <a:lnTo>
                    <a:pt x="1553" y="1232"/>
                  </a:lnTo>
                  <a:lnTo>
                    <a:pt x="1553" y="1232"/>
                  </a:lnTo>
                  <a:lnTo>
                    <a:pt x="1551" y="1232"/>
                  </a:lnTo>
                  <a:lnTo>
                    <a:pt x="1551" y="1232"/>
                  </a:lnTo>
                  <a:lnTo>
                    <a:pt x="1547" y="1232"/>
                  </a:lnTo>
                  <a:lnTo>
                    <a:pt x="1547" y="1230"/>
                  </a:lnTo>
                  <a:lnTo>
                    <a:pt x="1543" y="1230"/>
                  </a:lnTo>
                  <a:lnTo>
                    <a:pt x="1543" y="1230"/>
                  </a:lnTo>
                  <a:lnTo>
                    <a:pt x="1535" y="1230"/>
                  </a:lnTo>
                  <a:lnTo>
                    <a:pt x="1535" y="1230"/>
                  </a:lnTo>
                  <a:lnTo>
                    <a:pt x="1535" y="1230"/>
                  </a:lnTo>
                  <a:lnTo>
                    <a:pt x="1533" y="1232"/>
                  </a:lnTo>
                  <a:lnTo>
                    <a:pt x="1533" y="1232"/>
                  </a:lnTo>
                  <a:lnTo>
                    <a:pt x="1531" y="1232"/>
                  </a:lnTo>
                  <a:lnTo>
                    <a:pt x="1531" y="1232"/>
                  </a:lnTo>
                  <a:lnTo>
                    <a:pt x="1529" y="1232"/>
                  </a:lnTo>
                  <a:lnTo>
                    <a:pt x="1529" y="1232"/>
                  </a:lnTo>
                  <a:lnTo>
                    <a:pt x="1529" y="1232"/>
                  </a:lnTo>
                  <a:lnTo>
                    <a:pt x="1529" y="1232"/>
                  </a:lnTo>
                  <a:lnTo>
                    <a:pt x="1525" y="1232"/>
                  </a:lnTo>
                  <a:lnTo>
                    <a:pt x="1523" y="1232"/>
                  </a:lnTo>
                  <a:lnTo>
                    <a:pt x="1521" y="1232"/>
                  </a:lnTo>
                  <a:lnTo>
                    <a:pt x="1521" y="1230"/>
                  </a:lnTo>
                  <a:lnTo>
                    <a:pt x="1521" y="1230"/>
                  </a:lnTo>
                  <a:lnTo>
                    <a:pt x="1521" y="1228"/>
                  </a:lnTo>
                  <a:lnTo>
                    <a:pt x="1519" y="1228"/>
                  </a:lnTo>
                  <a:lnTo>
                    <a:pt x="1519" y="1228"/>
                  </a:lnTo>
                  <a:lnTo>
                    <a:pt x="1515" y="1228"/>
                  </a:lnTo>
                  <a:lnTo>
                    <a:pt x="1515" y="1226"/>
                  </a:lnTo>
                  <a:lnTo>
                    <a:pt x="1515" y="1226"/>
                  </a:lnTo>
                  <a:lnTo>
                    <a:pt x="1513" y="1226"/>
                  </a:lnTo>
                  <a:lnTo>
                    <a:pt x="1513" y="1226"/>
                  </a:lnTo>
                  <a:lnTo>
                    <a:pt x="1513" y="1226"/>
                  </a:lnTo>
                  <a:lnTo>
                    <a:pt x="1513" y="1226"/>
                  </a:lnTo>
                  <a:lnTo>
                    <a:pt x="1513" y="1224"/>
                  </a:lnTo>
                  <a:lnTo>
                    <a:pt x="1511" y="1224"/>
                  </a:lnTo>
                  <a:lnTo>
                    <a:pt x="1511" y="1224"/>
                  </a:lnTo>
                  <a:lnTo>
                    <a:pt x="1505" y="1224"/>
                  </a:lnTo>
                  <a:lnTo>
                    <a:pt x="1503" y="1224"/>
                  </a:lnTo>
                  <a:lnTo>
                    <a:pt x="1501" y="1224"/>
                  </a:lnTo>
                  <a:lnTo>
                    <a:pt x="1501" y="1226"/>
                  </a:lnTo>
                  <a:lnTo>
                    <a:pt x="1501" y="1224"/>
                  </a:lnTo>
                  <a:lnTo>
                    <a:pt x="1501" y="1226"/>
                  </a:lnTo>
                  <a:lnTo>
                    <a:pt x="1499" y="1226"/>
                  </a:lnTo>
                  <a:lnTo>
                    <a:pt x="1499" y="1232"/>
                  </a:lnTo>
                  <a:lnTo>
                    <a:pt x="1501" y="1232"/>
                  </a:lnTo>
                  <a:lnTo>
                    <a:pt x="1501" y="1232"/>
                  </a:lnTo>
                  <a:lnTo>
                    <a:pt x="1503" y="1234"/>
                  </a:lnTo>
                  <a:lnTo>
                    <a:pt x="1503" y="1236"/>
                  </a:lnTo>
                  <a:lnTo>
                    <a:pt x="1501" y="1238"/>
                  </a:lnTo>
                  <a:lnTo>
                    <a:pt x="1501" y="1242"/>
                  </a:lnTo>
                  <a:lnTo>
                    <a:pt x="1499" y="1242"/>
                  </a:lnTo>
                  <a:lnTo>
                    <a:pt x="1499" y="1242"/>
                  </a:lnTo>
                  <a:lnTo>
                    <a:pt x="1499" y="1244"/>
                  </a:lnTo>
                  <a:lnTo>
                    <a:pt x="1499" y="1244"/>
                  </a:lnTo>
                  <a:lnTo>
                    <a:pt x="1499" y="1246"/>
                  </a:lnTo>
                  <a:lnTo>
                    <a:pt x="1497" y="1248"/>
                  </a:lnTo>
                  <a:lnTo>
                    <a:pt x="1497" y="1250"/>
                  </a:lnTo>
                  <a:lnTo>
                    <a:pt x="1497" y="1252"/>
                  </a:lnTo>
                  <a:lnTo>
                    <a:pt x="1496" y="1254"/>
                  </a:lnTo>
                  <a:lnTo>
                    <a:pt x="1494" y="1254"/>
                  </a:lnTo>
                  <a:lnTo>
                    <a:pt x="1492" y="1254"/>
                  </a:lnTo>
                  <a:lnTo>
                    <a:pt x="1492" y="1256"/>
                  </a:lnTo>
                  <a:lnTo>
                    <a:pt x="1494" y="1258"/>
                  </a:lnTo>
                  <a:lnTo>
                    <a:pt x="1494" y="1258"/>
                  </a:lnTo>
                  <a:lnTo>
                    <a:pt x="1492" y="1260"/>
                  </a:lnTo>
                  <a:lnTo>
                    <a:pt x="1492" y="1264"/>
                  </a:lnTo>
                  <a:lnTo>
                    <a:pt x="1494" y="1266"/>
                  </a:lnTo>
                  <a:lnTo>
                    <a:pt x="1496" y="1266"/>
                  </a:lnTo>
                  <a:lnTo>
                    <a:pt x="1496" y="1272"/>
                  </a:lnTo>
                  <a:lnTo>
                    <a:pt x="1497" y="1272"/>
                  </a:lnTo>
                  <a:lnTo>
                    <a:pt x="1497" y="1272"/>
                  </a:lnTo>
                  <a:lnTo>
                    <a:pt x="1499" y="1272"/>
                  </a:lnTo>
                  <a:lnTo>
                    <a:pt x="1499" y="1270"/>
                  </a:lnTo>
                  <a:lnTo>
                    <a:pt x="1499" y="1270"/>
                  </a:lnTo>
                  <a:lnTo>
                    <a:pt x="1501" y="1268"/>
                  </a:lnTo>
                  <a:lnTo>
                    <a:pt x="1501" y="1268"/>
                  </a:lnTo>
                  <a:lnTo>
                    <a:pt x="1503" y="1268"/>
                  </a:lnTo>
                  <a:lnTo>
                    <a:pt x="1505" y="1266"/>
                  </a:lnTo>
                  <a:lnTo>
                    <a:pt x="1505" y="1266"/>
                  </a:lnTo>
                  <a:lnTo>
                    <a:pt x="1507" y="1264"/>
                  </a:lnTo>
                  <a:lnTo>
                    <a:pt x="1507" y="1264"/>
                  </a:lnTo>
                  <a:lnTo>
                    <a:pt x="1507" y="1264"/>
                  </a:lnTo>
                  <a:lnTo>
                    <a:pt x="1509" y="1266"/>
                  </a:lnTo>
                  <a:lnTo>
                    <a:pt x="1509" y="1268"/>
                  </a:lnTo>
                  <a:lnTo>
                    <a:pt x="1509" y="1268"/>
                  </a:lnTo>
                  <a:lnTo>
                    <a:pt x="1509" y="1270"/>
                  </a:lnTo>
                  <a:lnTo>
                    <a:pt x="1509" y="1272"/>
                  </a:lnTo>
                  <a:lnTo>
                    <a:pt x="1509" y="1272"/>
                  </a:lnTo>
                  <a:lnTo>
                    <a:pt x="1511" y="1272"/>
                  </a:lnTo>
                  <a:lnTo>
                    <a:pt x="1513" y="1272"/>
                  </a:lnTo>
                  <a:lnTo>
                    <a:pt x="1515" y="1272"/>
                  </a:lnTo>
                  <a:lnTo>
                    <a:pt x="1515" y="1270"/>
                  </a:lnTo>
                  <a:lnTo>
                    <a:pt x="1515" y="1270"/>
                  </a:lnTo>
                  <a:lnTo>
                    <a:pt x="1517" y="1270"/>
                  </a:lnTo>
                  <a:lnTo>
                    <a:pt x="1519" y="1270"/>
                  </a:lnTo>
                  <a:lnTo>
                    <a:pt x="1519" y="1268"/>
                  </a:lnTo>
                  <a:lnTo>
                    <a:pt x="1521" y="1268"/>
                  </a:lnTo>
                  <a:lnTo>
                    <a:pt x="1521" y="1268"/>
                  </a:lnTo>
                  <a:lnTo>
                    <a:pt x="1523" y="1268"/>
                  </a:lnTo>
                  <a:lnTo>
                    <a:pt x="1525" y="1268"/>
                  </a:lnTo>
                  <a:lnTo>
                    <a:pt x="1527" y="1268"/>
                  </a:lnTo>
                  <a:lnTo>
                    <a:pt x="1527" y="1268"/>
                  </a:lnTo>
                  <a:lnTo>
                    <a:pt x="1527" y="1268"/>
                  </a:lnTo>
                  <a:lnTo>
                    <a:pt x="1529" y="1268"/>
                  </a:lnTo>
                  <a:lnTo>
                    <a:pt x="1529" y="1270"/>
                  </a:lnTo>
                  <a:lnTo>
                    <a:pt x="1529" y="1270"/>
                  </a:lnTo>
                  <a:lnTo>
                    <a:pt x="1531" y="1270"/>
                  </a:lnTo>
                  <a:lnTo>
                    <a:pt x="1531" y="1272"/>
                  </a:lnTo>
                  <a:lnTo>
                    <a:pt x="1529" y="1272"/>
                  </a:lnTo>
                  <a:lnTo>
                    <a:pt x="1529" y="1274"/>
                  </a:lnTo>
                  <a:lnTo>
                    <a:pt x="1531" y="1274"/>
                  </a:lnTo>
                  <a:lnTo>
                    <a:pt x="1531" y="1276"/>
                  </a:lnTo>
                  <a:lnTo>
                    <a:pt x="1531" y="1276"/>
                  </a:lnTo>
                  <a:lnTo>
                    <a:pt x="1531" y="1278"/>
                  </a:lnTo>
                  <a:lnTo>
                    <a:pt x="1531" y="1278"/>
                  </a:lnTo>
                  <a:lnTo>
                    <a:pt x="1531" y="1280"/>
                  </a:lnTo>
                  <a:lnTo>
                    <a:pt x="1533" y="1280"/>
                  </a:lnTo>
                  <a:lnTo>
                    <a:pt x="1533" y="1280"/>
                  </a:lnTo>
                  <a:lnTo>
                    <a:pt x="1531" y="1282"/>
                  </a:lnTo>
                  <a:lnTo>
                    <a:pt x="1531" y="1286"/>
                  </a:lnTo>
                  <a:lnTo>
                    <a:pt x="1531" y="1286"/>
                  </a:lnTo>
                  <a:lnTo>
                    <a:pt x="1531" y="1290"/>
                  </a:lnTo>
                  <a:lnTo>
                    <a:pt x="1531" y="1290"/>
                  </a:lnTo>
                  <a:lnTo>
                    <a:pt x="1533" y="1290"/>
                  </a:lnTo>
                  <a:lnTo>
                    <a:pt x="1533" y="1290"/>
                  </a:lnTo>
                  <a:lnTo>
                    <a:pt x="1533" y="1292"/>
                  </a:lnTo>
                  <a:lnTo>
                    <a:pt x="1535" y="1292"/>
                  </a:lnTo>
                  <a:lnTo>
                    <a:pt x="1535" y="1294"/>
                  </a:lnTo>
                  <a:lnTo>
                    <a:pt x="1535" y="1294"/>
                  </a:lnTo>
                  <a:lnTo>
                    <a:pt x="1535" y="1298"/>
                  </a:lnTo>
                  <a:lnTo>
                    <a:pt x="1537" y="1298"/>
                  </a:lnTo>
                  <a:lnTo>
                    <a:pt x="1537" y="1298"/>
                  </a:lnTo>
                  <a:lnTo>
                    <a:pt x="1539" y="1298"/>
                  </a:lnTo>
                  <a:lnTo>
                    <a:pt x="1539" y="1300"/>
                  </a:lnTo>
                  <a:lnTo>
                    <a:pt x="1541" y="1302"/>
                  </a:lnTo>
                  <a:lnTo>
                    <a:pt x="1541" y="1304"/>
                  </a:lnTo>
                  <a:lnTo>
                    <a:pt x="1539" y="1304"/>
                  </a:lnTo>
                  <a:lnTo>
                    <a:pt x="1539" y="1305"/>
                  </a:lnTo>
                  <a:lnTo>
                    <a:pt x="1541" y="1305"/>
                  </a:lnTo>
                  <a:lnTo>
                    <a:pt x="1539" y="1305"/>
                  </a:lnTo>
                  <a:lnTo>
                    <a:pt x="1539" y="1307"/>
                  </a:lnTo>
                  <a:lnTo>
                    <a:pt x="1541" y="1307"/>
                  </a:lnTo>
                  <a:lnTo>
                    <a:pt x="1541" y="1311"/>
                  </a:lnTo>
                  <a:lnTo>
                    <a:pt x="1543" y="1311"/>
                  </a:lnTo>
                  <a:lnTo>
                    <a:pt x="1543" y="1311"/>
                  </a:lnTo>
                  <a:lnTo>
                    <a:pt x="1543" y="1313"/>
                  </a:lnTo>
                  <a:lnTo>
                    <a:pt x="1545" y="1315"/>
                  </a:lnTo>
                  <a:lnTo>
                    <a:pt x="1547" y="1315"/>
                  </a:lnTo>
                  <a:lnTo>
                    <a:pt x="1547" y="1315"/>
                  </a:lnTo>
                  <a:lnTo>
                    <a:pt x="1547" y="1315"/>
                  </a:lnTo>
                  <a:lnTo>
                    <a:pt x="1547" y="1317"/>
                  </a:lnTo>
                  <a:lnTo>
                    <a:pt x="1549" y="1317"/>
                  </a:lnTo>
                  <a:lnTo>
                    <a:pt x="1547" y="1317"/>
                  </a:lnTo>
                  <a:lnTo>
                    <a:pt x="1547" y="1319"/>
                  </a:lnTo>
                  <a:lnTo>
                    <a:pt x="1549" y="1319"/>
                  </a:lnTo>
                  <a:lnTo>
                    <a:pt x="1549" y="1319"/>
                  </a:lnTo>
                  <a:lnTo>
                    <a:pt x="1547" y="1319"/>
                  </a:lnTo>
                  <a:lnTo>
                    <a:pt x="1547" y="1323"/>
                  </a:lnTo>
                  <a:lnTo>
                    <a:pt x="1549" y="1323"/>
                  </a:lnTo>
                  <a:lnTo>
                    <a:pt x="1549" y="1323"/>
                  </a:lnTo>
                  <a:lnTo>
                    <a:pt x="1549" y="1325"/>
                  </a:lnTo>
                  <a:lnTo>
                    <a:pt x="1551" y="1325"/>
                  </a:lnTo>
                  <a:lnTo>
                    <a:pt x="1551" y="1329"/>
                  </a:lnTo>
                  <a:lnTo>
                    <a:pt x="1551" y="1329"/>
                  </a:lnTo>
                  <a:lnTo>
                    <a:pt x="1551" y="1329"/>
                  </a:lnTo>
                  <a:lnTo>
                    <a:pt x="1551" y="1329"/>
                  </a:lnTo>
                  <a:lnTo>
                    <a:pt x="1551" y="1331"/>
                  </a:lnTo>
                  <a:lnTo>
                    <a:pt x="1549" y="1331"/>
                  </a:lnTo>
                  <a:lnTo>
                    <a:pt x="1549" y="1333"/>
                  </a:lnTo>
                  <a:lnTo>
                    <a:pt x="1549" y="1333"/>
                  </a:lnTo>
                  <a:lnTo>
                    <a:pt x="1549" y="1333"/>
                  </a:lnTo>
                  <a:lnTo>
                    <a:pt x="1547" y="1333"/>
                  </a:lnTo>
                  <a:lnTo>
                    <a:pt x="1547" y="1335"/>
                  </a:lnTo>
                  <a:lnTo>
                    <a:pt x="1549" y="1335"/>
                  </a:lnTo>
                  <a:lnTo>
                    <a:pt x="1549" y="1337"/>
                  </a:lnTo>
                  <a:lnTo>
                    <a:pt x="1551" y="1337"/>
                  </a:lnTo>
                  <a:lnTo>
                    <a:pt x="1551" y="1337"/>
                  </a:lnTo>
                  <a:lnTo>
                    <a:pt x="1553" y="1337"/>
                  </a:lnTo>
                  <a:lnTo>
                    <a:pt x="1553" y="1339"/>
                  </a:lnTo>
                  <a:lnTo>
                    <a:pt x="1553" y="1339"/>
                  </a:lnTo>
                  <a:lnTo>
                    <a:pt x="1555" y="1341"/>
                  </a:lnTo>
                  <a:lnTo>
                    <a:pt x="1555" y="1343"/>
                  </a:lnTo>
                  <a:lnTo>
                    <a:pt x="1555" y="1343"/>
                  </a:lnTo>
                  <a:lnTo>
                    <a:pt x="1555" y="1343"/>
                  </a:lnTo>
                  <a:lnTo>
                    <a:pt x="1557" y="1343"/>
                  </a:lnTo>
                  <a:lnTo>
                    <a:pt x="1557" y="1345"/>
                  </a:lnTo>
                  <a:lnTo>
                    <a:pt x="1557" y="1345"/>
                  </a:lnTo>
                  <a:lnTo>
                    <a:pt x="1559" y="1345"/>
                  </a:lnTo>
                  <a:lnTo>
                    <a:pt x="1559" y="1349"/>
                  </a:lnTo>
                  <a:lnTo>
                    <a:pt x="1559" y="1349"/>
                  </a:lnTo>
                  <a:lnTo>
                    <a:pt x="1561" y="1351"/>
                  </a:lnTo>
                  <a:lnTo>
                    <a:pt x="1561" y="1351"/>
                  </a:lnTo>
                  <a:lnTo>
                    <a:pt x="1561" y="1351"/>
                  </a:lnTo>
                  <a:lnTo>
                    <a:pt x="1561" y="1351"/>
                  </a:lnTo>
                  <a:lnTo>
                    <a:pt x="1563" y="1351"/>
                  </a:lnTo>
                  <a:lnTo>
                    <a:pt x="1563" y="1353"/>
                  </a:lnTo>
                  <a:lnTo>
                    <a:pt x="1563" y="1353"/>
                  </a:lnTo>
                  <a:lnTo>
                    <a:pt x="1563" y="1355"/>
                  </a:lnTo>
                  <a:lnTo>
                    <a:pt x="1565" y="1355"/>
                  </a:lnTo>
                  <a:lnTo>
                    <a:pt x="1567" y="1357"/>
                  </a:lnTo>
                  <a:lnTo>
                    <a:pt x="1567" y="1357"/>
                  </a:lnTo>
                  <a:lnTo>
                    <a:pt x="1567" y="1359"/>
                  </a:lnTo>
                  <a:lnTo>
                    <a:pt x="1567" y="1359"/>
                  </a:lnTo>
                  <a:lnTo>
                    <a:pt x="1569" y="1359"/>
                  </a:lnTo>
                  <a:lnTo>
                    <a:pt x="1569" y="1363"/>
                  </a:lnTo>
                  <a:lnTo>
                    <a:pt x="1571" y="1363"/>
                  </a:lnTo>
                  <a:lnTo>
                    <a:pt x="1571" y="1363"/>
                  </a:lnTo>
                  <a:lnTo>
                    <a:pt x="1571" y="1365"/>
                  </a:lnTo>
                  <a:lnTo>
                    <a:pt x="1571" y="1365"/>
                  </a:lnTo>
                  <a:lnTo>
                    <a:pt x="1573" y="1365"/>
                  </a:lnTo>
                  <a:lnTo>
                    <a:pt x="1573" y="1367"/>
                  </a:lnTo>
                  <a:lnTo>
                    <a:pt x="1571" y="1367"/>
                  </a:lnTo>
                  <a:lnTo>
                    <a:pt x="1571" y="1371"/>
                  </a:lnTo>
                  <a:lnTo>
                    <a:pt x="1571" y="1371"/>
                  </a:lnTo>
                  <a:lnTo>
                    <a:pt x="1569" y="1371"/>
                  </a:lnTo>
                  <a:lnTo>
                    <a:pt x="1567" y="1371"/>
                  </a:lnTo>
                  <a:lnTo>
                    <a:pt x="1567" y="1375"/>
                  </a:lnTo>
                  <a:lnTo>
                    <a:pt x="1565" y="1377"/>
                  </a:lnTo>
                  <a:lnTo>
                    <a:pt x="1565" y="1377"/>
                  </a:lnTo>
                  <a:lnTo>
                    <a:pt x="1563" y="1377"/>
                  </a:lnTo>
                  <a:lnTo>
                    <a:pt x="1563" y="1379"/>
                  </a:lnTo>
                  <a:lnTo>
                    <a:pt x="1565" y="1379"/>
                  </a:lnTo>
                  <a:lnTo>
                    <a:pt x="1567" y="1381"/>
                  </a:lnTo>
                  <a:lnTo>
                    <a:pt x="1567" y="1381"/>
                  </a:lnTo>
                  <a:lnTo>
                    <a:pt x="1567" y="1383"/>
                  </a:lnTo>
                  <a:lnTo>
                    <a:pt x="1569" y="1385"/>
                  </a:lnTo>
                  <a:lnTo>
                    <a:pt x="1569" y="1385"/>
                  </a:lnTo>
                  <a:lnTo>
                    <a:pt x="1569" y="1385"/>
                  </a:lnTo>
                  <a:lnTo>
                    <a:pt x="1569" y="1387"/>
                  </a:lnTo>
                  <a:lnTo>
                    <a:pt x="1571" y="1387"/>
                  </a:lnTo>
                  <a:lnTo>
                    <a:pt x="1571" y="1387"/>
                  </a:lnTo>
                  <a:lnTo>
                    <a:pt x="1571" y="1387"/>
                  </a:lnTo>
                  <a:lnTo>
                    <a:pt x="1571" y="1387"/>
                  </a:lnTo>
                  <a:lnTo>
                    <a:pt x="1579" y="1387"/>
                  </a:lnTo>
                  <a:lnTo>
                    <a:pt x="1579" y="1387"/>
                  </a:lnTo>
                  <a:lnTo>
                    <a:pt x="1579" y="1389"/>
                  </a:lnTo>
                  <a:lnTo>
                    <a:pt x="1579" y="1393"/>
                  </a:lnTo>
                  <a:lnTo>
                    <a:pt x="1579" y="1393"/>
                  </a:lnTo>
                  <a:lnTo>
                    <a:pt x="1579" y="1395"/>
                  </a:lnTo>
                  <a:lnTo>
                    <a:pt x="1577" y="1395"/>
                  </a:lnTo>
                  <a:lnTo>
                    <a:pt x="1577" y="1397"/>
                  </a:lnTo>
                  <a:lnTo>
                    <a:pt x="1579" y="1397"/>
                  </a:lnTo>
                  <a:lnTo>
                    <a:pt x="1579" y="1399"/>
                  </a:lnTo>
                  <a:lnTo>
                    <a:pt x="1579" y="1399"/>
                  </a:lnTo>
                  <a:lnTo>
                    <a:pt x="1579" y="1403"/>
                  </a:lnTo>
                  <a:lnTo>
                    <a:pt x="1579" y="1403"/>
                  </a:lnTo>
                  <a:lnTo>
                    <a:pt x="1579" y="1407"/>
                  </a:lnTo>
                  <a:lnTo>
                    <a:pt x="1581" y="1409"/>
                  </a:lnTo>
                  <a:lnTo>
                    <a:pt x="1581" y="1409"/>
                  </a:lnTo>
                  <a:lnTo>
                    <a:pt x="1581" y="1409"/>
                  </a:lnTo>
                  <a:lnTo>
                    <a:pt x="1581" y="1410"/>
                  </a:lnTo>
                  <a:lnTo>
                    <a:pt x="1581" y="1410"/>
                  </a:lnTo>
                  <a:lnTo>
                    <a:pt x="1581" y="1412"/>
                  </a:lnTo>
                  <a:lnTo>
                    <a:pt x="1579" y="1412"/>
                  </a:lnTo>
                  <a:lnTo>
                    <a:pt x="1579" y="1414"/>
                  </a:lnTo>
                  <a:lnTo>
                    <a:pt x="1581" y="1416"/>
                  </a:lnTo>
                  <a:lnTo>
                    <a:pt x="1581" y="1416"/>
                  </a:lnTo>
                  <a:lnTo>
                    <a:pt x="1581" y="1416"/>
                  </a:lnTo>
                  <a:lnTo>
                    <a:pt x="1581" y="1418"/>
                  </a:lnTo>
                  <a:lnTo>
                    <a:pt x="1583" y="1418"/>
                  </a:lnTo>
                  <a:lnTo>
                    <a:pt x="1583" y="1418"/>
                  </a:lnTo>
                  <a:lnTo>
                    <a:pt x="1583" y="1418"/>
                  </a:lnTo>
                  <a:lnTo>
                    <a:pt x="1585" y="1420"/>
                  </a:lnTo>
                  <a:lnTo>
                    <a:pt x="1585" y="1420"/>
                  </a:lnTo>
                  <a:lnTo>
                    <a:pt x="1585" y="1424"/>
                  </a:lnTo>
                  <a:lnTo>
                    <a:pt x="1583" y="1424"/>
                  </a:lnTo>
                  <a:lnTo>
                    <a:pt x="1583" y="1424"/>
                  </a:lnTo>
                  <a:lnTo>
                    <a:pt x="1583" y="1426"/>
                  </a:lnTo>
                  <a:lnTo>
                    <a:pt x="1579" y="1426"/>
                  </a:lnTo>
                  <a:lnTo>
                    <a:pt x="1579" y="1430"/>
                  </a:lnTo>
                  <a:lnTo>
                    <a:pt x="1579" y="1430"/>
                  </a:lnTo>
                  <a:lnTo>
                    <a:pt x="1579" y="1434"/>
                  </a:lnTo>
                  <a:lnTo>
                    <a:pt x="1581" y="1434"/>
                  </a:lnTo>
                  <a:lnTo>
                    <a:pt x="1581" y="1436"/>
                  </a:lnTo>
                  <a:lnTo>
                    <a:pt x="1583" y="1436"/>
                  </a:lnTo>
                  <a:lnTo>
                    <a:pt x="1583" y="1436"/>
                  </a:lnTo>
                  <a:lnTo>
                    <a:pt x="1585" y="1436"/>
                  </a:lnTo>
                  <a:lnTo>
                    <a:pt x="1585" y="1438"/>
                  </a:lnTo>
                  <a:lnTo>
                    <a:pt x="1587" y="1438"/>
                  </a:lnTo>
                  <a:lnTo>
                    <a:pt x="1587" y="1440"/>
                  </a:lnTo>
                  <a:lnTo>
                    <a:pt x="1587" y="1440"/>
                  </a:lnTo>
                  <a:lnTo>
                    <a:pt x="1587" y="1440"/>
                  </a:lnTo>
                  <a:lnTo>
                    <a:pt x="1587" y="1442"/>
                  </a:lnTo>
                  <a:lnTo>
                    <a:pt x="1587" y="1442"/>
                  </a:lnTo>
                  <a:lnTo>
                    <a:pt x="1589" y="1444"/>
                  </a:lnTo>
                  <a:lnTo>
                    <a:pt x="1589" y="1444"/>
                  </a:lnTo>
                  <a:lnTo>
                    <a:pt x="1589" y="1444"/>
                  </a:lnTo>
                  <a:lnTo>
                    <a:pt x="1593" y="1444"/>
                  </a:lnTo>
                  <a:lnTo>
                    <a:pt x="1595" y="1446"/>
                  </a:lnTo>
                  <a:lnTo>
                    <a:pt x="1597" y="1446"/>
                  </a:lnTo>
                  <a:lnTo>
                    <a:pt x="1597" y="1444"/>
                  </a:lnTo>
                  <a:lnTo>
                    <a:pt x="1599" y="1444"/>
                  </a:lnTo>
                  <a:lnTo>
                    <a:pt x="1599" y="1444"/>
                  </a:lnTo>
                  <a:lnTo>
                    <a:pt x="1599" y="1444"/>
                  </a:lnTo>
                  <a:lnTo>
                    <a:pt x="1600" y="1442"/>
                  </a:lnTo>
                  <a:lnTo>
                    <a:pt x="1600" y="1444"/>
                  </a:lnTo>
                  <a:lnTo>
                    <a:pt x="1599" y="1444"/>
                  </a:lnTo>
                  <a:lnTo>
                    <a:pt x="1599" y="1450"/>
                  </a:lnTo>
                  <a:lnTo>
                    <a:pt x="1602" y="1450"/>
                  </a:lnTo>
                  <a:lnTo>
                    <a:pt x="1602" y="1452"/>
                  </a:lnTo>
                  <a:lnTo>
                    <a:pt x="1602" y="1452"/>
                  </a:lnTo>
                  <a:lnTo>
                    <a:pt x="1602" y="1454"/>
                  </a:lnTo>
                  <a:lnTo>
                    <a:pt x="1602" y="1456"/>
                  </a:lnTo>
                  <a:lnTo>
                    <a:pt x="1600" y="1456"/>
                  </a:lnTo>
                  <a:lnTo>
                    <a:pt x="1600" y="1458"/>
                  </a:lnTo>
                  <a:lnTo>
                    <a:pt x="1602" y="1458"/>
                  </a:lnTo>
                  <a:lnTo>
                    <a:pt x="1602" y="1458"/>
                  </a:lnTo>
                  <a:lnTo>
                    <a:pt x="1602" y="1460"/>
                  </a:lnTo>
                  <a:lnTo>
                    <a:pt x="1602" y="1462"/>
                  </a:lnTo>
                  <a:lnTo>
                    <a:pt x="1602" y="1462"/>
                  </a:lnTo>
                  <a:lnTo>
                    <a:pt x="1600" y="1462"/>
                  </a:lnTo>
                  <a:lnTo>
                    <a:pt x="1600" y="1464"/>
                  </a:lnTo>
                  <a:lnTo>
                    <a:pt x="1599" y="1464"/>
                  </a:lnTo>
                  <a:lnTo>
                    <a:pt x="1599" y="1464"/>
                  </a:lnTo>
                  <a:lnTo>
                    <a:pt x="1597" y="1464"/>
                  </a:lnTo>
                  <a:lnTo>
                    <a:pt x="1597" y="1468"/>
                  </a:lnTo>
                  <a:lnTo>
                    <a:pt x="1599" y="1468"/>
                  </a:lnTo>
                  <a:lnTo>
                    <a:pt x="1599" y="1470"/>
                  </a:lnTo>
                  <a:lnTo>
                    <a:pt x="1600" y="1470"/>
                  </a:lnTo>
                  <a:lnTo>
                    <a:pt x="1600" y="1472"/>
                  </a:lnTo>
                  <a:lnTo>
                    <a:pt x="1600" y="1472"/>
                  </a:lnTo>
                  <a:lnTo>
                    <a:pt x="1600" y="1474"/>
                  </a:lnTo>
                  <a:lnTo>
                    <a:pt x="1602" y="1474"/>
                  </a:lnTo>
                  <a:lnTo>
                    <a:pt x="1602" y="1476"/>
                  </a:lnTo>
                  <a:lnTo>
                    <a:pt x="1602" y="1476"/>
                  </a:lnTo>
                  <a:lnTo>
                    <a:pt x="1602" y="1478"/>
                  </a:lnTo>
                  <a:lnTo>
                    <a:pt x="1602" y="1480"/>
                  </a:lnTo>
                  <a:lnTo>
                    <a:pt x="1604" y="1480"/>
                  </a:lnTo>
                  <a:lnTo>
                    <a:pt x="1604" y="1482"/>
                  </a:lnTo>
                  <a:lnTo>
                    <a:pt x="1604" y="1482"/>
                  </a:lnTo>
                  <a:lnTo>
                    <a:pt x="1604" y="1484"/>
                  </a:lnTo>
                  <a:lnTo>
                    <a:pt x="1606" y="1484"/>
                  </a:lnTo>
                  <a:lnTo>
                    <a:pt x="1606" y="1484"/>
                  </a:lnTo>
                  <a:lnTo>
                    <a:pt x="1608" y="1484"/>
                  </a:lnTo>
                  <a:lnTo>
                    <a:pt x="1610" y="1486"/>
                  </a:lnTo>
                  <a:lnTo>
                    <a:pt x="1612" y="1486"/>
                  </a:lnTo>
                  <a:lnTo>
                    <a:pt x="1614" y="1484"/>
                  </a:lnTo>
                  <a:lnTo>
                    <a:pt x="1614" y="1484"/>
                  </a:lnTo>
                  <a:lnTo>
                    <a:pt x="1614" y="1484"/>
                  </a:lnTo>
                  <a:lnTo>
                    <a:pt x="1616" y="1484"/>
                  </a:lnTo>
                  <a:lnTo>
                    <a:pt x="1616" y="1484"/>
                  </a:lnTo>
                  <a:lnTo>
                    <a:pt x="1618" y="1484"/>
                  </a:lnTo>
                  <a:lnTo>
                    <a:pt x="1618" y="1486"/>
                  </a:lnTo>
                  <a:lnTo>
                    <a:pt x="1618" y="1486"/>
                  </a:lnTo>
                  <a:lnTo>
                    <a:pt x="1618" y="1488"/>
                  </a:lnTo>
                  <a:lnTo>
                    <a:pt x="1620" y="1488"/>
                  </a:lnTo>
                  <a:lnTo>
                    <a:pt x="1620" y="1490"/>
                  </a:lnTo>
                  <a:lnTo>
                    <a:pt x="1622" y="1490"/>
                  </a:lnTo>
                  <a:lnTo>
                    <a:pt x="1622" y="1490"/>
                  </a:lnTo>
                  <a:lnTo>
                    <a:pt x="1622" y="1490"/>
                  </a:lnTo>
                  <a:lnTo>
                    <a:pt x="1622" y="1494"/>
                  </a:lnTo>
                  <a:lnTo>
                    <a:pt x="1622" y="1496"/>
                  </a:lnTo>
                  <a:lnTo>
                    <a:pt x="1620" y="1496"/>
                  </a:lnTo>
                  <a:lnTo>
                    <a:pt x="1620" y="1496"/>
                  </a:lnTo>
                  <a:lnTo>
                    <a:pt x="1620" y="1498"/>
                  </a:lnTo>
                  <a:lnTo>
                    <a:pt x="1618" y="1500"/>
                  </a:lnTo>
                  <a:lnTo>
                    <a:pt x="1620" y="1500"/>
                  </a:lnTo>
                  <a:lnTo>
                    <a:pt x="1620" y="1502"/>
                  </a:lnTo>
                  <a:lnTo>
                    <a:pt x="1620" y="1502"/>
                  </a:lnTo>
                  <a:lnTo>
                    <a:pt x="1620" y="1506"/>
                  </a:lnTo>
                  <a:lnTo>
                    <a:pt x="1622" y="1506"/>
                  </a:lnTo>
                  <a:lnTo>
                    <a:pt x="1622" y="1506"/>
                  </a:lnTo>
                  <a:lnTo>
                    <a:pt x="1620" y="1508"/>
                  </a:lnTo>
                  <a:lnTo>
                    <a:pt x="1620" y="1508"/>
                  </a:lnTo>
                  <a:lnTo>
                    <a:pt x="1618" y="1510"/>
                  </a:lnTo>
                  <a:lnTo>
                    <a:pt x="1616" y="1510"/>
                  </a:lnTo>
                  <a:lnTo>
                    <a:pt x="1614" y="1512"/>
                  </a:lnTo>
                  <a:lnTo>
                    <a:pt x="1614" y="1515"/>
                  </a:lnTo>
                  <a:lnTo>
                    <a:pt x="1616" y="1517"/>
                  </a:lnTo>
                  <a:lnTo>
                    <a:pt x="1618" y="1517"/>
                  </a:lnTo>
                  <a:lnTo>
                    <a:pt x="1618" y="1517"/>
                  </a:lnTo>
                  <a:lnTo>
                    <a:pt x="1618" y="1519"/>
                  </a:lnTo>
                  <a:lnTo>
                    <a:pt x="1618" y="1519"/>
                  </a:lnTo>
                  <a:lnTo>
                    <a:pt x="1618" y="1521"/>
                  </a:lnTo>
                  <a:lnTo>
                    <a:pt x="1618" y="1521"/>
                  </a:lnTo>
                  <a:lnTo>
                    <a:pt x="1620" y="1521"/>
                  </a:lnTo>
                  <a:lnTo>
                    <a:pt x="1620" y="1527"/>
                  </a:lnTo>
                  <a:lnTo>
                    <a:pt x="1618" y="1527"/>
                  </a:lnTo>
                  <a:lnTo>
                    <a:pt x="1620" y="1527"/>
                  </a:lnTo>
                  <a:lnTo>
                    <a:pt x="1620" y="1531"/>
                  </a:lnTo>
                  <a:lnTo>
                    <a:pt x="1620" y="1531"/>
                  </a:lnTo>
                  <a:lnTo>
                    <a:pt x="1620" y="1533"/>
                  </a:lnTo>
                  <a:lnTo>
                    <a:pt x="1622" y="1533"/>
                  </a:lnTo>
                  <a:lnTo>
                    <a:pt x="1622" y="1535"/>
                  </a:lnTo>
                  <a:lnTo>
                    <a:pt x="1622" y="1535"/>
                  </a:lnTo>
                  <a:lnTo>
                    <a:pt x="1622" y="1535"/>
                  </a:lnTo>
                  <a:lnTo>
                    <a:pt x="1624" y="1535"/>
                  </a:lnTo>
                  <a:lnTo>
                    <a:pt x="1624" y="1537"/>
                  </a:lnTo>
                  <a:lnTo>
                    <a:pt x="1624" y="1537"/>
                  </a:lnTo>
                  <a:lnTo>
                    <a:pt x="1624" y="1537"/>
                  </a:lnTo>
                  <a:lnTo>
                    <a:pt x="1626" y="1537"/>
                  </a:lnTo>
                  <a:lnTo>
                    <a:pt x="1626" y="1539"/>
                  </a:lnTo>
                  <a:lnTo>
                    <a:pt x="1626" y="1539"/>
                  </a:lnTo>
                  <a:lnTo>
                    <a:pt x="1628" y="1537"/>
                  </a:lnTo>
                  <a:lnTo>
                    <a:pt x="1628" y="1539"/>
                  </a:lnTo>
                  <a:lnTo>
                    <a:pt x="1628" y="1539"/>
                  </a:lnTo>
                  <a:lnTo>
                    <a:pt x="1630" y="1539"/>
                  </a:lnTo>
                  <a:lnTo>
                    <a:pt x="1630" y="1539"/>
                  </a:lnTo>
                  <a:lnTo>
                    <a:pt x="1630" y="1541"/>
                  </a:lnTo>
                  <a:lnTo>
                    <a:pt x="1632" y="1541"/>
                  </a:lnTo>
                  <a:lnTo>
                    <a:pt x="1632" y="1543"/>
                  </a:lnTo>
                  <a:lnTo>
                    <a:pt x="1632" y="1543"/>
                  </a:lnTo>
                  <a:lnTo>
                    <a:pt x="1632" y="1543"/>
                  </a:lnTo>
                  <a:lnTo>
                    <a:pt x="1634" y="1543"/>
                  </a:lnTo>
                  <a:lnTo>
                    <a:pt x="1634" y="1545"/>
                  </a:lnTo>
                  <a:lnTo>
                    <a:pt x="1636" y="1545"/>
                  </a:lnTo>
                  <a:lnTo>
                    <a:pt x="1636" y="1547"/>
                  </a:lnTo>
                  <a:lnTo>
                    <a:pt x="1636" y="1547"/>
                  </a:lnTo>
                  <a:lnTo>
                    <a:pt x="1636" y="1547"/>
                  </a:lnTo>
                  <a:lnTo>
                    <a:pt x="1638" y="1549"/>
                  </a:lnTo>
                  <a:lnTo>
                    <a:pt x="1638" y="1553"/>
                  </a:lnTo>
                  <a:lnTo>
                    <a:pt x="1638" y="1555"/>
                  </a:lnTo>
                  <a:lnTo>
                    <a:pt x="1638" y="1555"/>
                  </a:lnTo>
                  <a:lnTo>
                    <a:pt x="1640" y="1555"/>
                  </a:lnTo>
                  <a:lnTo>
                    <a:pt x="1640" y="1557"/>
                  </a:lnTo>
                  <a:lnTo>
                    <a:pt x="1644" y="1557"/>
                  </a:lnTo>
                  <a:lnTo>
                    <a:pt x="1644" y="1557"/>
                  </a:lnTo>
                  <a:lnTo>
                    <a:pt x="1648" y="1557"/>
                  </a:lnTo>
                  <a:lnTo>
                    <a:pt x="1648" y="1555"/>
                  </a:lnTo>
                  <a:lnTo>
                    <a:pt x="1654" y="1555"/>
                  </a:lnTo>
                  <a:lnTo>
                    <a:pt x="1654" y="1557"/>
                  </a:lnTo>
                  <a:lnTo>
                    <a:pt x="1656" y="1555"/>
                  </a:lnTo>
                  <a:lnTo>
                    <a:pt x="1664" y="1555"/>
                  </a:lnTo>
                  <a:lnTo>
                    <a:pt x="1664" y="1557"/>
                  </a:lnTo>
                  <a:lnTo>
                    <a:pt x="1666" y="1557"/>
                  </a:lnTo>
                  <a:lnTo>
                    <a:pt x="1666" y="1557"/>
                  </a:lnTo>
                  <a:lnTo>
                    <a:pt x="1666" y="1557"/>
                  </a:lnTo>
                  <a:lnTo>
                    <a:pt x="1668" y="1559"/>
                  </a:lnTo>
                  <a:lnTo>
                    <a:pt x="1668" y="1559"/>
                  </a:lnTo>
                  <a:lnTo>
                    <a:pt x="1668" y="1559"/>
                  </a:lnTo>
                  <a:lnTo>
                    <a:pt x="1668" y="1565"/>
                  </a:lnTo>
                  <a:lnTo>
                    <a:pt x="1670" y="1567"/>
                  </a:lnTo>
                  <a:lnTo>
                    <a:pt x="1668" y="1567"/>
                  </a:lnTo>
                  <a:lnTo>
                    <a:pt x="1666" y="1567"/>
                  </a:lnTo>
                  <a:lnTo>
                    <a:pt x="1666" y="1569"/>
                  </a:lnTo>
                  <a:lnTo>
                    <a:pt x="1664" y="1569"/>
                  </a:lnTo>
                  <a:lnTo>
                    <a:pt x="1664" y="1569"/>
                  </a:lnTo>
                  <a:lnTo>
                    <a:pt x="1662" y="1569"/>
                  </a:lnTo>
                  <a:lnTo>
                    <a:pt x="1662" y="1571"/>
                  </a:lnTo>
                  <a:lnTo>
                    <a:pt x="1660" y="1571"/>
                  </a:lnTo>
                  <a:lnTo>
                    <a:pt x="1660" y="1573"/>
                  </a:lnTo>
                  <a:lnTo>
                    <a:pt x="1660" y="1573"/>
                  </a:lnTo>
                  <a:lnTo>
                    <a:pt x="1658" y="1573"/>
                  </a:lnTo>
                  <a:lnTo>
                    <a:pt x="1658" y="1575"/>
                  </a:lnTo>
                  <a:lnTo>
                    <a:pt x="1660" y="1575"/>
                  </a:lnTo>
                  <a:lnTo>
                    <a:pt x="1660" y="1577"/>
                  </a:lnTo>
                  <a:lnTo>
                    <a:pt x="1662" y="1577"/>
                  </a:lnTo>
                  <a:lnTo>
                    <a:pt x="1662" y="1581"/>
                  </a:lnTo>
                  <a:lnTo>
                    <a:pt x="1660" y="1581"/>
                  </a:lnTo>
                  <a:lnTo>
                    <a:pt x="1660" y="1583"/>
                  </a:lnTo>
                  <a:lnTo>
                    <a:pt x="1660" y="1585"/>
                  </a:lnTo>
                  <a:lnTo>
                    <a:pt x="1660" y="1585"/>
                  </a:lnTo>
                  <a:lnTo>
                    <a:pt x="1660" y="1585"/>
                  </a:lnTo>
                  <a:lnTo>
                    <a:pt x="1662" y="1585"/>
                  </a:lnTo>
                  <a:lnTo>
                    <a:pt x="1662" y="1587"/>
                  </a:lnTo>
                  <a:lnTo>
                    <a:pt x="1662" y="1589"/>
                  </a:lnTo>
                  <a:lnTo>
                    <a:pt x="1662" y="1591"/>
                  </a:lnTo>
                  <a:lnTo>
                    <a:pt x="1660" y="1591"/>
                  </a:lnTo>
                  <a:lnTo>
                    <a:pt x="1660" y="1593"/>
                  </a:lnTo>
                  <a:lnTo>
                    <a:pt x="1662" y="1593"/>
                  </a:lnTo>
                  <a:lnTo>
                    <a:pt x="1660" y="1595"/>
                  </a:lnTo>
                  <a:lnTo>
                    <a:pt x="1660" y="1595"/>
                  </a:lnTo>
                  <a:lnTo>
                    <a:pt x="1660" y="1595"/>
                  </a:lnTo>
                  <a:lnTo>
                    <a:pt x="1660" y="1597"/>
                  </a:lnTo>
                  <a:lnTo>
                    <a:pt x="1660" y="1597"/>
                  </a:lnTo>
                  <a:lnTo>
                    <a:pt x="1660" y="1601"/>
                  </a:lnTo>
                  <a:lnTo>
                    <a:pt x="1662" y="1601"/>
                  </a:lnTo>
                  <a:lnTo>
                    <a:pt x="1662" y="1601"/>
                  </a:lnTo>
                  <a:lnTo>
                    <a:pt x="1664" y="1603"/>
                  </a:lnTo>
                  <a:lnTo>
                    <a:pt x="1666" y="1603"/>
                  </a:lnTo>
                  <a:lnTo>
                    <a:pt x="1666" y="1603"/>
                  </a:lnTo>
                  <a:lnTo>
                    <a:pt x="1668" y="1603"/>
                  </a:lnTo>
                  <a:lnTo>
                    <a:pt x="1668" y="1605"/>
                  </a:lnTo>
                  <a:lnTo>
                    <a:pt x="1668" y="1607"/>
                  </a:lnTo>
                  <a:lnTo>
                    <a:pt x="1668" y="1609"/>
                  </a:lnTo>
                  <a:lnTo>
                    <a:pt x="1670" y="1609"/>
                  </a:lnTo>
                  <a:lnTo>
                    <a:pt x="1670" y="1609"/>
                  </a:lnTo>
                  <a:lnTo>
                    <a:pt x="1670" y="1609"/>
                  </a:lnTo>
                  <a:lnTo>
                    <a:pt x="1672" y="1611"/>
                  </a:lnTo>
                  <a:lnTo>
                    <a:pt x="1672" y="1611"/>
                  </a:lnTo>
                  <a:lnTo>
                    <a:pt x="1672" y="1613"/>
                  </a:lnTo>
                  <a:lnTo>
                    <a:pt x="1672" y="1613"/>
                  </a:lnTo>
                  <a:lnTo>
                    <a:pt x="1674" y="1613"/>
                  </a:lnTo>
                  <a:lnTo>
                    <a:pt x="1674" y="1615"/>
                  </a:lnTo>
                  <a:lnTo>
                    <a:pt x="1674" y="1615"/>
                  </a:lnTo>
                  <a:lnTo>
                    <a:pt x="1674" y="1615"/>
                  </a:lnTo>
                  <a:lnTo>
                    <a:pt x="1676" y="1615"/>
                  </a:lnTo>
                  <a:lnTo>
                    <a:pt x="1676" y="1617"/>
                  </a:lnTo>
                  <a:lnTo>
                    <a:pt x="1678" y="1617"/>
                  </a:lnTo>
                  <a:lnTo>
                    <a:pt x="1678" y="1617"/>
                  </a:lnTo>
                  <a:lnTo>
                    <a:pt x="1680" y="1617"/>
                  </a:lnTo>
                  <a:lnTo>
                    <a:pt x="1680" y="1617"/>
                  </a:lnTo>
                  <a:lnTo>
                    <a:pt x="1684" y="1615"/>
                  </a:lnTo>
                  <a:lnTo>
                    <a:pt x="1684" y="1619"/>
                  </a:lnTo>
                  <a:lnTo>
                    <a:pt x="1684" y="1619"/>
                  </a:lnTo>
                  <a:lnTo>
                    <a:pt x="1684" y="1620"/>
                  </a:lnTo>
                  <a:lnTo>
                    <a:pt x="1686" y="1620"/>
                  </a:lnTo>
                  <a:lnTo>
                    <a:pt x="1686" y="1620"/>
                  </a:lnTo>
                  <a:lnTo>
                    <a:pt x="1686" y="1620"/>
                  </a:lnTo>
                  <a:lnTo>
                    <a:pt x="1686" y="1622"/>
                  </a:lnTo>
                  <a:lnTo>
                    <a:pt x="1686" y="1622"/>
                  </a:lnTo>
                  <a:lnTo>
                    <a:pt x="1686" y="1624"/>
                  </a:lnTo>
                  <a:lnTo>
                    <a:pt x="1686" y="1624"/>
                  </a:lnTo>
                  <a:lnTo>
                    <a:pt x="1686" y="1626"/>
                  </a:lnTo>
                  <a:lnTo>
                    <a:pt x="1688" y="1626"/>
                  </a:lnTo>
                  <a:lnTo>
                    <a:pt x="1688" y="1628"/>
                  </a:lnTo>
                  <a:lnTo>
                    <a:pt x="1688" y="1628"/>
                  </a:lnTo>
                  <a:lnTo>
                    <a:pt x="1688" y="1628"/>
                  </a:lnTo>
                  <a:lnTo>
                    <a:pt x="1688" y="1628"/>
                  </a:lnTo>
                  <a:lnTo>
                    <a:pt x="1688" y="1630"/>
                  </a:lnTo>
                  <a:lnTo>
                    <a:pt x="1688" y="1632"/>
                  </a:lnTo>
                  <a:lnTo>
                    <a:pt x="1688" y="1632"/>
                  </a:lnTo>
                  <a:lnTo>
                    <a:pt x="1688" y="1632"/>
                  </a:lnTo>
                  <a:lnTo>
                    <a:pt x="1686" y="1632"/>
                  </a:lnTo>
                  <a:lnTo>
                    <a:pt x="1686" y="1634"/>
                  </a:lnTo>
                  <a:lnTo>
                    <a:pt x="1688" y="1634"/>
                  </a:lnTo>
                  <a:lnTo>
                    <a:pt x="1688" y="1636"/>
                  </a:lnTo>
                  <a:lnTo>
                    <a:pt x="1686" y="1636"/>
                  </a:lnTo>
                  <a:lnTo>
                    <a:pt x="1684" y="1638"/>
                  </a:lnTo>
                  <a:lnTo>
                    <a:pt x="1684" y="1638"/>
                  </a:lnTo>
                  <a:lnTo>
                    <a:pt x="1684" y="1636"/>
                  </a:lnTo>
                  <a:lnTo>
                    <a:pt x="1680" y="1636"/>
                  </a:lnTo>
                  <a:lnTo>
                    <a:pt x="1680" y="1638"/>
                  </a:lnTo>
                  <a:lnTo>
                    <a:pt x="1678" y="1638"/>
                  </a:lnTo>
                  <a:lnTo>
                    <a:pt x="1678" y="1636"/>
                  </a:lnTo>
                  <a:lnTo>
                    <a:pt x="1676" y="1636"/>
                  </a:lnTo>
                  <a:lnTo>
                    <a:pt x="1676" y="1636"/>
                  </a:lnTo>
                  <a:lnTo>
                    <a:pt x="1676" y="1636"/>
                  </a:lnTo>
                  <a:lnTo>
                    <a:pt x="1674" y="1636"/>
                  </a:lnTo>
                  <a:lnTo>
                    <a:pt x="1674" y="1638"/>
                  </a:lnTo>
                  <a:lnTo>
                    <a:pt x="1674" y="1638"/>
                  </a:lnTo>
                  <a:lnTo>
                    <a:pt x="1674" y="1638"/>
                  </a:lnTo>
                  <a:lnTo>
                    <a:pt x="1674" y="1640"/>
                  </a:lnTo>
                  <a:lnTo>
                    <a:pt x="1670" y="1640"/>
                  </a:lnTo>
                  <a:lnTo>
                    <a:pt x="1670" y="1642"/>
                  </a:lnTo>
                  <a:lnTo>
                    <a:pt x="1668" y="1642"/>
                  </a:lnTo>
                  <a:lnTo>
                    <a:pt x="1668" y="1644"/>
                  </a:lnTo>
                  <a:lnTo>
                    <a:pt x="1666" y="1644"/>
                  </a:lnTo>
                  <a:lnTo>
                    <a:pt x="1666" y="1644"/>
                  </a:lnTo>
                  <a:lnTo>
                    <a:pt x="1664" y="1644"/>
                  </a:lnTo>
                  <a:lnTo>
                    <a:pt x="1664" y="1646"/>
                  </a:lnTo>
                  <a:lnTo>
                    <a:pt x="1662" y="1646"/>
                  </a:lnTo>
                  <a:lnTo>
                    <a:pt x="1662" y="1646"/>
                  </a:lnTo>
                  <a:lnTo>
                    <a:pt x="1662" y="1648"/>
                  </a:lnTo>
                  <a:lnTo>
                    <a:pt x="1660" y="1650"/>
                  </a:lnTo>
                  <a:lnTo>
                    <a:pt x="1660" y="1652"/>
                  </a:lnTo>
                  <a:lnTo>
                    <a:pt x="1660" y="1652"/>
                  </a:lnTo>
                  <a:lnTo>
                    <a:pt x="1660" y="1654"/>
                  </a:lnTo>
                  <a:lnTo>
                    <a:pt x="1658" y="1654"/>
                  </a:lnTo>
                  <a:lnTo>
                    <a:pt x="1658" y="1654"/>
                  </a:lnTo>
                  <a:lnTo>
                    <a:pt x="1658" y="1656"/>
                  </a:lnTo>
                  <a:lnTo>
                    <a:pt x="1656" y="1656"/>
                  </a:lnTo>
                  <a:lnTo>
                    <a:pt x="1656" y="1656"/>
                  </a:lnTo>
                  <a:lnTo>
                    <a:pt x="1654" y="1656"/>
                  </a:lnTo>
                  <a:lnTo>
                    <a:pt x="1654" y="1658"/>
                  </a:lnTo>
                  <a:lnTo>
                    <a:pt x="1652" y="1658"/>
                  </a:lnTo>
                  <a:lnTo>
                    <a:pt x="1652" y="1656"/>
                  </a:lnTo>
                  <a:lnTo>
                    <a:pt x="1648" y="1656"/>
                  </a:lnTo>
                  <a:lnTo>
                    <a:pt x="1648" y="1656"/>
                  </a:lnTo>
                  <a:lnTo>
                    <a:pt x="1648" y="1656"/>
                  </a:lnTo>
                  <a:lnTo>
                    <a:pt x="1646" y="1656"/>
                  </a:lnTo>
                  <a:lnTo>
                    <a:pt x="1646" y="1658"/>
                  </a:lnTo>
                  <a:lnTo>
                    <a:pt x="1642" y="1658"/>
                  </a:lnTo>
                  <a:lnTo>
                    <a:pt x="1642" y="1660"/>
                  </a:lnTo>
                  <a:lnTo>
                    <a:pt x="1642" y="1660"/>
                  </a:lnTo>
                  <a:lnTo>
                    <a:pt x="1642" y="1660"/>
                  </a:lnTo>
                  <a:lnTo>
                    <a:pt x="1638" y="1660"/>
                  </a:lnTo>
                  <a:lnTo>
                    <a:pt x="1638" y="1660"/>
                  </a:lnTo>
                  <a:lnTo>
                    <a:pt x="1638" y="1660"/>
                  </a:lnTo>
                  <a:lnTo>
                    <a:pt x="1638" y="1662"/>
                  </a:lnTo>
                  <a:lnTo>
                    <a:pt x="1636" y="1662"/>
                  </a:lnTo>
                  <a:lnTo>
                    <a:pt x="1636" y="1662"/>
                  </a:lnTo>
                  <a:lnTo>
                    <a:pt x="1634" y="1662"/>
                  </a:lnTo>
                  <a:lnTo>
                    <a:pt x="1634" y="1662"/>
                  </a:lnTo>
                  <a:lnTo>
                    <a:pt x="1634" y="1662"/>
                  </a:lnTo>
                  <a:lnTo>
                    <a:pt x="1634" y="1660"/>
                  </a:lnTo>
                  <a:lnTo>
                    <a:pt x="1632" y="1660"/>
                  </a:lnTo>
                  <a:lnTo>
                    <a:pt x="1632" y="1660"/>
                  </a:lnTo>
                  <a:lnTo>
                    <a:pt x="1632" y="1660"/>
                  </a:lnTo>
                  <a:lnTo>
                    <a:pt x="1632" y="1660"/>
                  </a:lnTo>
                  <a:lnTo>
                    <a:pt x="1628" y="1656"/>
                  </a:lnTo>
                  <a:lnTo>
                    <a:pt x="1626" y="1656"/>
                  </a:lnTo>
                  <a:lnTo>
                    <a:pt x="1626" y="1654"/>
                  </a:lnTo>
                  <a:lnTo>
                    <a:pt x="1628" y="1654"/>
                  </a:lnTo>
                  <a:lnTo>
                    <a:pt x="1628" y="1650"/>
                  </a:lnTo>
                  <a:lnTo>
                    <a:pt x="1626" y="1650"/>
                  </a:lnTo>
                  <a:lnTo>
                    <a:pt x="1626" y="1650"/>
                  </a:lnTo>
                  <a:lnTo>
                    <a:pt x="1626" y="1648"/>
                  </a:lnTo>
                  <a:lnTo>
                    <a:pt x="1626" y="1648"/>
                  </a:lnTo>
                  <a:lnTo>
                    <a:pt x="1626" y="1650"/>
                  </a:lnTo>
                  <a:lnTo>
                    <a:pt x="1624" y="1650"/>
                  </a:lnTo>
                  <a:lnTo>
                    <a:pt x="1624" y="1650"/>
                  </a:lnTo>
                  <a:lnTo>
                    <a:pt x="1624" y="1650"/>
                  </a:lnTo>
                  <a:lnTo>
                    <a:pt x="1624" y="1652"/>
                  </a:lnTo>
                  <a:lnTo>
                    <a:pt x="1622" y="1652"/>
                  </a:lnTo>
                  <a:lnTo>
                    <a:pt x="1622" y="1652"/>
                  </a:lnTo>
                  <a:lnTo>
                    <a:pt x="1622" y="1654"/>
                  </a:lnTo>
                  <a:lnTo>
                    <a:pt x="1618" y="1654"/>
                  </a:lnTo>
                  <a:lnTo>
                    <a:pt x="1618" y="1654"/>
                  </a:lnTo>
                  <a:lnTo>
                    <a:pt x="1618" y="1654"/>
                  </a:lnTo>
                  <a:lnTo>
                    <a:pt x="1616" y="1656"/>
                  </a:lnTo>
                  <a:lnTo>
                    <a:pt x="1614" y="1656"/>
                  </a:lnTo>
                  <a:lnTo>
                    <a:pt x="1614" y="1654"/>
                  </a:lnTo>
                  <a:lnTo>
                    <a:pt x="1612" y="1654"/>
                  </a:lnTo>
                  <a:lnTo>
                    <a:pt x="1612" y="1654"/>
                  </a:lnTo>
                  <a:lnTo>
                    <a:pt x="1612" y="1654"/>
                  </a:lnTo>
                  <a:lnTo>
                    <a:pt x="1610" y="1656"/>
                  </a:lnTo>
                  <a:lnTo>
                    <a:pt x="1606" y="1656"/>
                  </a:lnTo>
                  <a:lnTo>
                    <a:pt x="1606" y="1656"/>
                  </a:lnTo>
                  <a:lnTo>
                    <a:pt x="1604" y="1658"/>
                  </a:lnTo>
                  <a:lnTo>
                    <a:pt x="1604" y="1658"/>
                  </a:lnTo>
                  <a:lnTo>
                    <a:pt x="1604" y="1658"/>
                  </a:lnTo>
                  <a:lnTo>
                    <a:pt x="1602" y="1658"/>
                  </a:lnTo>
                  <a:lnTo>
                    <a:pt x="1602" y="1658"/>
                  </a:lnTo>
                  <a:lnTo>
                    <a:pt x="1602" y="1656"/>
                  </a:lnTo>
                  <a:lnTo>
                    <a:pt x="1600" y="1656"/>
                  </a:lnTo>
                  <a:lnTo>
                    <a:pt x="1600" y="1656"/>
                  </a:lnTo>
                  <a:lnTo>
                    <a:pt x="1600" y="1656"/>
                  </a:lnTo>
                  <a:lnTo>
                    <a:pt x="1600" y="1658"/>
                  </a:lnTo>
                  <a:lnTo>
                    <a:pt x="1599" y="1658"/>
                  </a:lnTo>
                  <a:lnTo>
                    <a:pt x="1599" y="1658"/>
                  </a:lnTo>
                  <a:lnTo>
                    <a:pt x="1597" y="1658"/>
                  </a:lnTo>
                  <a:lnTo>
                    <a:pt x="1595" y="1658"/>
                  </a:lnTo>
                  <a:lnTo>
                    <a:pt x="1595" y="1658"/>
                  </a:lnTo>
                  <a:lnTo>
                    <a:pt x="1595" y="1658"/>
                  </a:lnTo>
                  <a:lnTo>
                    <a:pt x="1593" y="1658"/>
                  </a:lnTo>
                  <a:lnTo>
                    <a:pt x="1591" y="1658"/>
                  </a:lnTo>
                  <a:lnTo>
                    <a:pt x="1591" y="1654"/>
                  </a:lnTo>
                  <a:lnTo>
                    <a:pt x="1591" y="1654"/>
                  </a:lnTo>
                  <a:lnTo>
                    <a:pt x="1591" y="1650"/>
                  </a:lnTo>
                  <a:lnTo>
                    <a:pt x="1589" y="1650"/>
                  </a:lnTo>
                  <a:lnTo>
                    <a:pt x="1589" y="1646"/>
                  </a:lnTo>
                  <a:lnTo>
                    <a:pt x="1587" y="1646"/>
                  </a:lnTo>
                  <a:lnTo>
                    <a:pt x="1587" y="1644"/>
                  </a:lnTo>
                  <a:lnTo>
                    <a:pt x="1587" y="1644"/>
                  </a:lnTo>
                  <a:lnTo>
                    <a:pt x="1587" y="1642"/>
                  </a:lnTo>
                  <a:lnTo>
                    <a:pt x="1585" y="1642"/>
                  </a:lnTo>
                  <a:lnTo>
                    <a:pt x="1583" y="1642"/>
                  </a:lnTo>
                  <a:lnTo>
                    <a:pt x="1583" y="1642"/>
                  </a:lnTo>
                  <a:lnTo>
                    <a:pt x="1583" y="1640"/>
                  </a:lnTo>
                  <a:lnTo>
                    <a:pt x="1575" y="1640"/>
                  </a:lnTo>
                  <a:lnTo>
                    <a:pt x="1575" y="1640"/>
                  </a:lnTo>
                  <a:lnTo>
                    <a:pt x="1573" y="1640"/>
                  </a:lnTo>
                  <a:lnTo>
                    <a:pt x="1573" y="1638"/>
                  </a:lnTo>
                  <a:lnTo>
                    <a:pt x="1569" y="1638"/>
                  </a:lnTo>
                  <a:lnTo>
                    <a:pt x="1569" y="1638"/>
                  </a:lnTo>
                  <a:lnTo>
                    <a:pt x="1567" y="1638"/>
                  </a:lnTo>
                  <a:lnTo>
                    <a:pt x="1567" y="1636"/>
                  </a:lnTo>
                  <a:lnTo>
                    <a:pt x="1565" y="1636"/>
                  </a:lnTo>
                  <a:lnTo>
                    <a:pt x="1565" y="1636"/>
                  </a:lnTo>
                  <a:lnTo>
                    <a:pt x="1563" y="1636"/>
                  </a:lnTo>
                  <a:lnTo>
                    <a:pt x="1563" y="1636"/>
                  </a:lnTo>
                  <a:lnTo>
                    <a:pt x="1563" y="1636"/>
                  </a:lnTo>
                  <a:lnTo>
                    <a:pt x="1561" y="1634"/>
                  </a:lnTo>
                  <a:lnTo>
                    <a:pt x="1561" y="1634"/>
                  </a:lnTo>
                  <a:lnTo>
                    <a:pt x="1559" y="1634"/>
                  </a:lnTo>
                  <a:lnTo>
                    <a:pt x="1559" y="1634"/>
                  </a:lnTo>
                  <a:lnTo>
                    <a:pt x="1559" y="1632"/>
                  </a:lnTo>
                  <a:lnTo>
                    <a:pt x="1557" y="1632"/>
                  </a:lnTo>
                  <a:lnTo>
                    <a:pt x="1557" y="1632"/>
                  </a:lnTo>
                  <a:lnTo>
                    <a:pt x="1557" y="1630"/>
                  </a:lnTo>
                  <a:lnTo>
                    <a:pt x="1555" y="1630"/>
                  </a:lnTo>
                  <a:lnTo>
                    <a:pt x="1553" y="1628"/>
                  </a:lnTo>
                  <a:lnTo>
                    <a:pt x="1551" y="1628"/>
                  </a:lnTo>
                  <a:lnTo>
                    <a:pt x="1549" y="1626"/>
                  </a:lnTo>
                  <a:lnTo>
                    <a:pt x="1549" y="1626"/>
                  </a:lnTo>
                  <a:lnTo>
                    <a:pt x="1549" y="1626"/>
                  </a:lnTo>
                  <a:lnTo>
                    <a:pt x="1549" y="1624"/>
                  </a:lnTo>
                  <a:lnTo>
                    <a:pt x="1547" y="1624"/>
                  </a:lnTo>
                  <a:lnTo>
                    <a:pt x="1547" y="1624"/>
                  </a:lnTo>
                  <a:lnTo>
                    <a:pt x="1545" y="1624"/>
                  </a:lnTo>
                  <a:lnTo>
                    <a:pt x="1545" y="1622"/>
                  </a:lnTo>
                  <a:lnTo>
                    <a:pt x="1545" y="1622"/>
                  </a:lnTo>
                  <a:lnTo>
                    <a:pt x="1545" y="1622"/>
                  </a:lnTo>
                  <a:lnTo>
                    <a:pt x="1543" y="1622"/>
                  </a:lnTo>
                  <a:lnTo>
                    <a:pt x="1543" y="1620"/>
                  </a:lnTo>
                  <a:lnTo>
                    <a:pt x="1541" y="1622"/>
                  </a:lnTo>
                  <a:lnTo>
                    <a:pt x="1541" y="1622"/>
                  </a:lnTo>
                  <a:lnTo>
                    <a:pt x="1541" y="1622"/>
                  </a:lnTo>
                  <a:lnTo>
                    <a:pt x="1541" y="1624"/>
                  </a:lnTo>
                  <a:lnTo>
                    <a:pt x="1539" y="1624"/>
                  </a:lnTo>
                  <a:lnTo>
                    <a:pt x="1537" y="1624"/>
                  </a:lnTo>
                  <a:lnTo>
                    <a:pt x="1537" y="1622"/>
                  </a:lnTo>
                  <a:lnTo>
                    <a:pt x="1533" y="1622"/>
                  </a:lnTo>
                  <a:lnTo>
                    <a:pt x="1531" y="1622"/>
                  </a:lnTo>
                  <a:lnTo>
                    <a:pt x="1531" y="1622"/>
                  </a:lnTo>
                  <a:lnTo>
                    <a:pt x="1531" y="1620"/>
                  </a:lnTo>
                  <a:lnTo>
                    <a:pt x="1529" y="1619"/>
                  </a:lnTo>
                  <a:lnTo>
                    <a:pt x="1527" y="1619"/>
                  </a:lnTo>
                  <a:lnTo>
                    <a:pt x="1527" y="1617"/>
                  </a:lnTo>
                  <a:lnTo>
                    <a:pt x="1527" y="1615"/>
                  </a:lnTo>
                  <a:lnTo>
                    <a:pt x="1525" y="1613"/>
                  </a:lnTo>
                  <a:lnTo>
                    <a:pt x="1523" y="1613"/>
                  </a:lnTo>
                  <a:lnTo>
                    <a:pt x="1521" y="1613"/>
                  </a:lnTo>
                  <a:lnTo>
                    <a:pt x="1521" y="1613"/>
                  </a:lnTo>
                  <a:lnTo>
                    <a:pt x="1517" y="1613"/>
                  </a:lnTo>
                  <a:lnTo>
                    <a:pt x="1517" y="1609"/>
                  </a:lnTo>
                  <a:lnTo>
                    <a:pt x="1517" y="1609"/>
                  </a:lnTo>
                  <a:lnTo>
                    <a:pt x="1515" y="1607"/>
                  </a:lnTo>
                  <a:lnTo>
                    <a:pt x="1513" y="1605"/>
                  </a:lnTo>
                  <a:lnTo>
                    <a:pt x="1513" y="1605"/>
                  </a:lnTo>
                  <a:lnTo>
                    <a:pt x="1511" y="1603"/>
                  </a:lnTo>
                  <a:lnTo>
                    <a:pt x="1509" y="1603"/>
                  </a:lnTo>
                  <a:lnTo>
                    <a:pt x="1509" y="1603"/>
                  </a:lnTo>
                  <a:lnTo>
                    <a:pt x="1507" y="1603"/>
                  </a:lnTo>
                  <a:lnTo>
                    <a:pt x="1507" y="1603"/>
                  </a:lnTo>
                  <a:lnTo>
                    <a:pt x="1505" y="1603"/>
                  </a:lnTo>
                  <a:lnTo>
                    <a:pt x="1503" y="1603"/>
                  </a:lnTo>
                  <a:lnTo>
                    <a:pt x="1503" y="1603"/>
                  </a:lnTo>
                  <a:lnTo>
                    <a:pt x="1499" y="1603"/>
                  </a:lnTo>
                  <a:lnTo>
                    <a:pt x="1497" y="1601"/>
                  </a:lnTo>
                  <a:lnTo>
                    <a:pt x="1496" y="1601"/>
                  </a:lnTo>
                  <a:lnTo>
                    <a:pt x="1496" y="1601"/>
                  </a:lnTo>
                  <a:lnTo>
                    <a:pt x="1494" y="1601"/>
                  </a:lnTo>
                  <a:lnTo>
                    <a:pt x="1494" y="1599"/>
                  </a:lnTo>
                  <a:lnTo>
                    <a:pt x="1490" y="1599"/>
                  </a:lnTo>
                  <a:lnTo>
                    <a:pt x="1490" y="1601"/>
                  </a:lnTo>
                  <a:lnTo>
                    <a:pt x="1484" y="1601"/>
                  </a:lnTo>
                  <a:lnTo>
                    <a:pt x="1484" y="1601"/>
                  </a:lnTo>
                  <a:lnTo>
                    <a:pt x="1482" y="1601"/>
                  </a:lnTo>
                  <a:lnTo>
                    <a:pt x="1482" y="1601"/>
                  </a:lnTo>
                  <a:lnTo>
                    <a:pt x="1478" y="1601"/>
                  </a:lnTo>
                  <a:lnTo>
                    <a:pt x="1480" y="1601"/>
                  </a:lnTo>
                  <a:lnTo>
                    <a:pt x="1478" y="1601"/>
                  </a:lnTo>
                  <a:lnTo>
                    <a:pt x="1478" y="1601"/>
                  </a:lnTo>
                  <a:lnTo>
                    <a:pt x="1474" y="1601"/>
                  </a:lnTo>
                  <a:lnTo>
                    <a:pt x="1472" y="1601"/>
                  </a:lnTo>
                  <a:lnTo>
                    <a:pt x="1470" y="1601"/>
                  </a:lnTo>
                  <a:lnTo>
                    <a:pt x="1470" y="1599"/>
                  </a:lnTo>
                  <a:lnTo>
                    <a:pt x="1470" y="1599"/>
                  </a:lnTo>
                  <a:lnTo>
                    <a:pt x="1468" y="1599"/>
                  </a:lnTo>
                  <a:lnTo>
                    <a:pt x="1468" y="1597"/>
                  </a:lnTo>
                  <a:lnTo>
                    <a:pt x="1468" y="1599"/>
                  </a:lnTo>
                  <a:lnTo>
                    <a:pt x="1466" y="1599"/>
                  </a:lnTo>
                  <a:lnTo>
                    <a:pt x="1466" y="1601"/>
                  </a:lnTo>
                  <a:lnTo>
                    <a:pt x="1466" y="1601"/>
                  </a:lnTo>
                  <a:lnTo>
                    <a:pt x="1466" y="1601"/>
                  </a:lnTo>
                  <a:lnTo>
                    <a:pt x="1464" y="1601"/>
                  </a:lnTo>
                  <a:lnTo>
                    <a:pt x="1464" y="1603"/>
                  </a:lnTo>
                  <a:lnTo>
                    <a:pt x="1464" y="1603"/>
                  </a:lnTo>
                  <a:lnTo>
                    <a:pt x="1464" y="1605"/>
                  </a:lnTo>
                  <a:lnTo>
                    <a:pt x="1462" y="1605"/>
                  </a:lnTo>
                  <a:lnTo>
                    <a:pt x="1462" y="1605"/>
                  </a:lnTo>
                  <a:lnTo>
                    <a:pt x="1462" y="1605"/>
                  </a:lnTo>
                  <a:lnTo>
                    <a:pt x="1460" y="1607"/>
                  </a:lnTo>
                  <a:lnTo>
                    <a:pt x="1460" y="1607"/>
                  </a:lnTo>
                  <a:lnTo>
                    <a:pt x="1460" y="1607"/>
                  </a:lnTo>
                  <a:lnTo>
                    <a:pt x="1460" y="1609"/>
                  </a:lnTo>
                  <a:lnTo>
                    <a:pt x="1458" y="1609"/>
                  </a:lnTo>
                  <a:lnTo>
                    <a:pt x="1458" y="1607"/>
                  </a:lnTo>
                  <a:lnTo>
                    <a:pt x="1458" y="1607"/>
                  </a:lnTo>
                  <a:lnTo>
                    <a:pt x="1458" y="1607"/>
                  </a:lnTo>
                  <a:lnTo>
                    <a:pt x="1456" y="1607"/>
                  </a:lnTo>
                  <a:lnTo>
                    <a:pt x="1454" y="1607"/>
                  </a:lnTo>
                  <a:lnTo>
                    <a:pt x="1454" y="1607"/>
                  </a:lnTo>
                  <a:lnTo>
                    <a:pt x="1452" y="1609"/>
                  </a:lnTo>
                  <a:lnTo>
                    <a:pt x="1452" y="1611"/>
                  </a:lnTo>
                  <a:lnTo>
                    <a:pt x="1452" y="1611"/>
                  </a:lnTo>
                  <a:lnTo>
                    <a:pt x="1452" y="1613"/>
                  </a:lnTo>
                  <a:lnTo>
                    <a:pt x="1450" y="1613"/>
                  </a:lnTo>
                  <a:lnTo>
                    <a:pt x="1448" y="1613"/>
                  </a:lnTo>
                  <a:lnTo>
                    <a:pt x="1448" y="1613"/>
                  </a:lnTo>
                  <a:lnTo>
                    <a:pt x="1448" y="1615"/>
                  </a:lnTo>
                  <a:lnTo>
                    <a:pt x="1444" y="1615"/>
                  </a:lnTo>
                  <a:lnTo>
                    <a:pt x="1444" y="1615"/>
                  </a:lnTo>
                  <a:lnTo>
                    <a:pt x="1444" y="1617"/>
                  </a:lnTo>
                  <a:lnTo>
                    <a:pt x="1442" y="1617"/>
                  </a:lnTo>
                  <a:lnTo>
                    <a:pt x="1442" y="1617"/>
                  </a:lnTo>
                  <a:lnTo>
                    <a:pt x="1442" y="1617"/>
                  </a:lnTo>
                  <a:lnTo>
                    <a:pt x="1440" y="1619"/>
                  </a:lnTo>
                  <a:lnTo>
                    <a:pt x="1440" y="1619"/>
                  </a:lnTo>
                  <a:lnTo>
                    <a:pt x="1438" y="1619"/>
                  </a:lnTo>
                  <a:lnTo>
                    <a:pt x="1438" y="1620"/>
                  </a:lnTo>
                  <a:lnTo>
                    <a:pt x="1438" y="1620"/>
                  </a:lnTo>
                  <a:lnTo>
                    <a:pt x="1438" y="1622"/>
                  </a:lnTo>
                  <a:lnTo>
                    <a:pt x="1436" y="1622"/>
                  </a:lnTo>
                  <a:lnTo>
                    <a:pt x="1436" y="1622"/>
                  </a:lnTo>
                  <a:lnTo>
                    <a:pt x="1436" y="1624"/>
                  </a:lnTo>
                  <a:lnTo>
                    <a:pt x="1436" y="1624"/>
                  </a:lnTo>
                  <a:lnTo>
                    <a:pt x="1436" y="1624"/>
                  </a:lnTo>
                  <a:lnTo>
                    <a:pt x="1434" y="1624"/>
                  </a:lnTo>
                  <a:lnTo>
                    <a:pt x="1434" y="1626"/>
                  </a:lnTo>
                  <a:lnTo>
                    <a:pt x="1432" y="1626"/>
                  </a:lnTo>
                  <a:lnTo>
                    <a:pt x="1432" y="1624"/>
                  </a:lnTo>
                  <a:lnTo>
                    <a:pt x="1430" y="1624"/>
                  </a:lnTo>
                  <a:lnTo>
                    <a:pt x="1430" y="1624"/>
                  </a:lnTo>
                  <a:lnTo>
                    <a:pt x="1430" y="1624"/>
                  </a:lnTo>
                  <a:lnTo>
                    <a:pt x="1430" y="1624"/>
                  </a:lnTo>
                  <a:lnTo>
                    <a:pt x="1428" y="1624"/>
                  </a:lnTo>
                  <a:lnTo>
                    <a:pt x="1428" y="1626"/>
                  </a:lnTo>
                  <a:lnTo>
                    <a:pt x="1428" y="1626"/>
                  </a:lnTo>
                  <a:lnTo>
                    <a:pt x="1426" y="1624"/>
                  </a:lnTo>
                  <a:lnTo>
                    <a:pt x="1426" y="1624"/>
                  </a:lnTo>
                  <a:lnTo>
                    <a:pt x="1426" y="1626"/>
                  </a:lnTo>
                  <a:lnTo>
                    <a:pt x="1424" y="1626"/>
                  </a:lnTo>
                  <a:lnTo>
                    <a:pt x="1424" y="1626"/>
                  </a:lnTo>
                  <a:lnTo>
                    <a:pt x="1422" y="1626"/>
                  </a:lnTo>
                  <a:lnTo>
                    <a:pt x="1422" y="1628"/>
                  </a:lnTo>
                  <a:lnTo>
                    <a:pt x="1418" y="1628"/>
                  </a:lnTo>
                  <a:lnTo>
                    <a:pt x="1418" y="1628"/>
                  </a:lnTo>
                  <a:lnTo>
                    <a:pt x="1412" y="1628"/>
                  </a:lnTo>
                  <a:lnTo>
                    <a:pt x="1412" y="1628"/>
                  </a:lnTo>
                  <a:lnTo>
                    <a:pt x="1408" y="1628"/>
                  </a:lnTo>
                  <a:lnTo>
                    <a:pt x="1408" y="1626"/>
                  </a:lnTo>
                  <a:lnTo>
                    <a:pt x="1404" y="1626"/>
                  </a:lnTo>
                  <a:lnTo>
                    <a:pt x="1404" y="1628"/>
                  </a:lnTo>
                  <a:lnTo>
                    <a:pt x="1402" y="1628"/>
                  </a:lnTo>
                  <a:lnTo>
                    <a:pt x="1402" y="1628"/>
                  </a:lnTo>
                  <a:lnTo>
                    <a:pt x="1402" y="1630"/>
                  </a:lnTo>
                  <a:lnTo>
                    <a:pt x="1400" y="1632"/>
                  </a:lnTo>
                  <a:lnTo>
                    <a:pt x="1400" y="1632"/>
                  </a:lnTo>
                  <a:lnTo>
                    <a:pt x="1400" y="1632"/>
                  </a:lnTo>
                  <a:lnTo>
                    <a:pt x="1398" y="1632"/>
                  </a:lnTo>
                  <a:lnTo>
                    <a:pt x="1398" y="1634"/>
                  </a:lnTo>
                  <a:lnTo>
                    <a:pt x="1398" y="1636"/>
                  </a:lnTo>
                  <a:lnTo>
                    <a:pt x="1396" y="1636"/>
                  </a:lnTo>
                  <a:lnTo>
                    <a:pt x="1396" y="1636"/>
                  </a:lnTo>
                  <a:lnTo>
                    <a:pt x="1396" y="1636"/>
                  </a:lnTo>
                  <a:lnTo>
                    <a:pt x="1396" y="1638"/>
                  </a:lnTo>
                  <a:lnTo>
                    <a:pt x="1394" y="1638"/>
                  </a:lnTo>
                  <a:lnTo>
                    <a:pt x="1394" y="1640"/>
                  </a:lnTo>
                  <a:lnTo>
                    <a:pt x="1393" y="1640"/>
                  </a:lnTo>
                  <a:lnTo>
                    <a:pt x="1393" y="1638"/>
                  </a:lnTo>
                  <a:lnTo>
                    <a:pt x="1393" y="1640"/>
                  </a:lnTo>
                  <a:lnTo>
                    <a:pt x="1391" y="1640"/>
                  </a:lnTo>
                  <a:lnTo>
                    <a:pt x="1391" y="1638"/>
                  </a:lnTo>
                  <a:lnTo>
                    <a:pt x="1389" y="1638"/>
                  </a:lnTo>
                  <a:lnTo>
                    <a:pt x="1389" y="1638"/>
                  </a:lnTo>
                  <a:lnTo>
                    <a:pt x="1389" y="1638"/>
                  </a:lnTo>
                  <a:lnTo>
                    <a:pt x="1387" y="1638"/>
                  </a:lnTo>
                  <a:lnTo>
                    <a:pt x="1387" y="1638"/>
                  </a:lnTo>
                  <a:lnTo>
                    <a:pt x="1387" y="1636"/>
                  </a:lnTo>
                  <a:lnTo>
                    <a:pt x="1385" y="1636"/>
                  </a:lnTo>
                  <a:lnTo>
                    <a:pt x="1383" y="1634"/>
                  </a:lnTo>
                  <a:lnTo>
                    <a:pt x="1383" y="1634"/>
                  </a:lnTo>
                  <a:lnTo>
                    <a:pt x="1383" y="1634"/>
                  </a:lnTo>
                  <a:lnTo>
                    <a:pt x="1381" y="1634"/>
                  </a:lnTo>
                  <a:lnTo>
                    <a:pt x="1381" y="1632"/>
                  </a:lnTo>
                  <a:lnTo>
                    <a:pt x="1379" y="1632"/>
                  </a:lnTo>
                  <a:lnTo>
                    <a:pt x="1379" y="1632"/>
                  </a:lnTo>
                  <a:lnTo>
                    <a:pt x="1377" y="1632"/>
                  </a:lnTo>
                  <a:lnTo>
                    <a:pt x="1377" y="1630"/>
                  </a:lnTo>
                  <a:lnTo>
                    <a:pt x="1377" y="1630"/>
                  </a:lnTo>
                  <a:lnTo>
                    <a:pt x="1375" y="1630"/>
                  </a:lnTo>
                  <a:lnTo>
                    <a:pt x="1375" y="1630"/>
                  </a:lnTo>
                  <a:lnTo>
                    <a:pt x="1371" y="1630"/>
                  </a:lnTo>
                  <a:lnTo>
                    <a:pt x="1371" y="1630"/>
                  </a:lnTo>
                  <a:lnTo>
                    <a:pt x="1369" y="1630"/>
                  </a:lnTo>
                  <a:lnTo>
                    <a:pt x="1369" y="1628"/>
                  </a:lnTo>
                  <a:lnTo>
                    <a:pt x="1369" y="1630"/>
                  </a:lnTo>
                  <a:lnTo>
                    <a:pt x="1367" y="1630"/>
                  </a:lnTo>
                  <a:lnTo>
                    <a:pt x="1365" y="1628"/>
                  </a:lnTo>
                  <a:lnTo>
                    <a:pt x="1365" y="1628"/>
                  </a:lnTo>
                  <a:lnTo>
                    <a:pt x="1365" y="1630"/>
                  </a:lnTo>
                  <a:lnTo>
                    <a:pt x="1365" y="1630"/>
                  </a:lnTo>
                  <a:lnTo>
                    <a:pt x="1363" y="1630"/>
                  </a:lnTo>
                  <a:lnTo>
                    <a:pt x="1363" y="1632"/>
                  </a:lnTo>
                  <a:lnTo>
                    <a:pt x="1363" y="1632"/>
                  </a:lnTo>
                  <a:lnTo>
                    <a:pt x="1363" y="1632"/>
                  </a:lnTo>
                  <a:lnTo>
                    <a:pt x="1361" y="1632"/>
                  </a:lnTo>
                  <a:lnTo>
                    <a:pt x="1361" y="1634"/>
                  </a:lnTo>
                  <a:lnTo>
                    <a:pt x="1361" y="1634"/>
                  </a:lnTo>
                  <a:lnTo>
                    <a:pt x="1361" y="1636"/>
                  </a:lnTo>
                  <a:lnTo>
                    <a:pt x="1361" y="1636"/>
                  </a:lnTo>
                  <a:lnTo>
                    <a:pt x="1361" y="1636"/>
                  </a:lnTo>
                  <a:lnTo>
                    <a:pt x="1361" y="1640"/>
                  </a:lnTo>
                  <a:lnTo>
                    <a:pt x="1359" y="1640"/>
                  </a:lnTo>
                  <a:lnTo>
                    <a:pt x="1359" y="1640"/>
                  </a:lnTo>
                  <a:lnTo>
                    <a:pt x="1359" y="1640"/>
                  </a:lnTo>
                  <a:lnTo>
                    <a:pt x="1359" y="1642"/>
                  </a:lnTo>
                  <a:lnTo>
                    <a:pt x="1357" y="1642"/>
                  </a:lnTo>
                  <a:lnTo>
                    <a:pt x="1357" y="1646"/>
                  </a:lnTo>
                  <a:lnTo>
                    <a:pt x="1357" y="1646"/>
                  </a:lnTo>
                  <a:lnTo>
                    <a:pt x="1357" y="1648"/>
                  </a:lnTo>
                  <a:lnTo>
                    <a:pt x="1357" y="1648"/>
                  </a:lnTo>
                  <a:lnTo>
                    <a:pt x="1357" y="1650"/>
                  </a:lnTo>
                  <a:lnTo>
                    <a:pt x="1357" y="1650"/>
                  </a:lnTo>
                  <a:lnTo>
                    <a:pt x="1357" y="1652"/>
                  </a:lnTo>
                  <a:lnTo>
                    <a:pt x="1357" y="1652"/>
                  </a:lnTo>
                  <a:lnTo>
                    <a:pt x="1357" y="1658"/>
                  </a:lnTo>
                  <a:lnTo>
                    <a:pt x="1355" y="1658"/>
                  </a:lnTo>
                  <a:lnTo>
                    <a:pt x="1355" y="1660"/>
                  </a:lnTo>
                  <a:lnTo>
                    <a:pt x="1355" y="1660"/>
                  </a:lnTo>
                  <a:lnTo>
                    <a:pt x="1353" y="1660"/>
                  </a:lnTo>
                  <a:lnTo>
                    <a:pt x="1353" y="1654"/>
                  </a:lnTo>
                  <a:lnTo>
                    <a:pt x="1351" y="1654"/>
                  </a:lnTo>
                  <a:lnTo>
                    <a:pt x="1351" y="1648"/>
                  </a:lnTo>
                  <a:lnTo>
                    <a:pt x="1353" y="1648"/>
                  </a:lnTo>
                  <a:lnTo>
                    <a:pt x="1353" y="1646"/>
                  </a:lnTo>
                  <a:lnTo>
                    <a:pt x="1353" y="1646"/>
                  </a:lnTo>
                  <a:lnTo>
                    <a:pt x="1351" y="1646"/>
                  </a:lnTo>
                  <a:lnTo>
                    <a:pt x="1351" y="1644"/>
                  </a:lnTo>
                  <a:lnTo>
                    <a:pt x="1351" y="1644"/>
                  </a:lnTo>
                  <a:lnTo>
                    <a:pt x="1351" y="1644"/>
                  </a:lnTo>
                  <a:lnTo>
                    <a:pt x="1349" y="1644"/>
                  </a:lnTo>
                  <a:lnTo>
                    <a:pt x="1347" y="1644"/>
                  </a:lnTo>
                  <a:lnTo>
                    <a:pt x="1347" y="1642"/>
                  </a:lnTo>
                  <a:lnTo>
                    <a:pt x="1345" y="1642"/>
                  </a:lnTo>
                  <a:lnTo>
                    <a:pt x="1345" y="1642"/>
                  </a:lnTo>
                  <a:lnTo>
                    <a:pt x="1345" y="1640"/>
                  </a:lnTo>
                  <a:lnTo>
                    <a:pt x="1341" y="1640"/>
                  </a:lnTo>
                  <a:lnTo>
                    <a:pt x="1341" y="1640"/>
                  </a:lnTo>
                  <a:lnTo>
                    <a:pt x="1341" y="1642"/>
                  </a:lnTo>
                  <a:lnTo>
                    <a:pt x="1339" y="1642"/>
                  </a:lnTo>
                  <a:lnTo>
                    <a:pt x="1339" y="1642"/>
                  </a:lnTo>
                  <a:lnTo>
                    <a:pt x="1339" y="1644"/>
                  </a:lnTo>
                  <a:lnTo>
                    <a:pt x="1337" y="1644"/>
                  </a:lnTo>
                  <a:lnTo>
                    <a:pt x="1337" y="1644"/>
                  </a:lnTo>
                  <a:lnTo>
                    <a:pt x="1335" y="1644"/>
                  </a:lnTo>
                  <a:lnTo>
                    <a:pt x="1335" y="1644"/>
                  </a:lnTo>
                  <a:lnTo>
                    <a:pt x="1335" y="1644"/>
                  </a:lnTo>
                  <a:lnTo>
                    <a:pt x="1335" y="1642"/>
                  </a:lnTo>
                  <a:lnTo>
                    <a:pt x="1333" y="1640"/>
                  </a:lnTo>
                  <a:lnTo>
                    <a:pt x="1329" y="1640"/>
                  </a:lnTo>
                  <a:lnTo>
                    <a:pt x="1329" y="1642"/>
                  </a:lnTo>
                  <a:lnTo>
                    <a:pt x="1329" y="1642"/>
                  </a:lnTo>
                  <a:lnTo>
                    <a:pt x="1329" y="1642"/>
                  </a:lnTo>
                  <a:lnTo>
                    <a:pt x="1327" y="1644"/>
                  </a:lnTo>
                  <a:lnTo>
                    <a:pt x="1327" y="1650"/>
                  </a:lnTo>
                  <a:lnTo>
                    <a:pt x="1325" y="1650"/>
                  </a:lnTo>
                  <a:lnTo>
                    <a:pt x="1325" y="1648"/>
                  </a:lnTo>
                  <a:lnTo>
                    <a:pt x="1323" y="1646"/>
                  </a:lnTo>
                  <a:lnTo>
                    <a:pt x="1323" y="1646"/>
                  </a:lnTo>
                  <a:lnTo>
                    <a:pt x="1323" y="1646"/>
                  </a:lnTo>
                  <a:lnTo>
                    <a:pt x="1321" y="1646"/>
                  </a:lnTo>
                  <a:lnTo>
                    <a:pt x="1321" y="1644"/>
                  </a:lnTo>
                  <a:lnTo>
                    <a:pt x="1321" y="1644"/>
                  </a:lnTo>
                  <a:lnTo>
                    <a:pt x="1321" y="1646"/>
                  </a:lnTo>
                  <a:lnTo>
                    <a:pt x="1319" y="1644"/>
                  </a:lnTo>
                  <a:lnTo>
                    <a:pt x="1317" y="1644"/>
                  </a:lnTo>
                  <a:lnTo>
                    <a:pt x="1317" y="1644"/>
                  </a:lnTo>
                  <a:lnTo>
                    <a:pt x="1315" y="1644"/>
                  </a:lnTo>
                  <a:lnTo>
                    <a:pt x="1315" y="1642"/>
                  </a:lnTo>
                  <a:lnTo>
                    <a:pt x="1313" y="1642"/>
                  </a:lnTo>
                  <a:lnTo>
                    <a:pt x="1313" y="1636"/>
                  </a:lnTo>
                  <a:lnTo>
                    <a:pt x="1311" y="1636"/>
                  </a:lnTo>
                  <a:lnTo>
                    <a:pt x="1311" y="1634"/>
                  </a:lnTo>
                  <a:lnTo>
                    <a:pt x="1309" y="1634"/>
                  </a:lnTo>
                  <a:lnTo>
                    <a:pt x="1309" y="1634"/>
                  </a:lnTo>
                  <a:lnTo>
                    <a:pt x="1309" y="1632"/>
                  </a:lnTo>
                  <a:lnTo>
                    <a:pt x="1309" y="1632"/>
                  </a:lnTo>
                  <a:lnTo>
                    <a:pt x="1305" y="1632"/>
                  </a:lnTo>
                  <a:lnTo>
                    <a:pt x="1305" y="1630"/>
                  </a:lnTo>
                  <a:lnTo>
                    <a:pt x="1303" y="1632"/>
                  </a:lnTo>
                  <a:lnTo>
                    <a:pt x="1303" y="1632"/>
                  </a:lnTo>
                  <a:lnTo>
                    <a:pt x="1303" y="1630"/>
                  </a:lnTo>
                  <a:lnTo>
                    <a:pt x="1301" y="1630"/>
                  </a:lnTo>
                  <a:lnTo>
                    <a:pt x="1301" y="1628"/>
                  </a:lnTo>
                  <a:lnTo>
                    <a:pt x="1301" y="1628"/>
                  </a:lnTo>
                  <a:lnTo>
                    <a:pt x="1301" y="1626"/>
                  </a:lnTo>
                  <a:lnTo>
                    <a:pt x="1299" y="1626"/>
                  </a:lnTo>
                  <a:lnTo>
                    <a:pt x="1299" y="1624"/>
                  </a:lnTo>
                  <a:lnTo>
                    <a:pt x="1299" y="1624"/>
                  </a:lnTo>
                  <a:lnTo>
                    <a:pt x="1299" y="1622"/>
                  </a:lnTo>
                  <a:lnTo>
                    <a:pt x="1297" y="1622"/>
                  </a:lnTo>
                  <a:lnTo>
                    <a:pt x="1297" y="1624"/>
                  </a:lnTo>
                  <a:lnTo>
                    <a:pt x="1297" y="1624"/>
                  </a:lnTo>
                  <a:lnTo>
                    <a:pt x="1295" y="1624"/>
                  </a:lnTo>
                  <a:lnTo>
                    <a:pt x="1295" y="1626"/>
                  </a:lnTo>
                  <a:lnTo>
                    <a:pt x="1293" y="1626"/>
                  </a:lnTo>
                  <a:lnTo>
                    <a:pt x="1293" y="1626"/>
                  </a:lnTo>
                  <a:lnTo>
                    <a:pt x="1293" y="1628"/>
                  </a:lnTo>
                  <a:lnTo>
                    <a:pt x="1293" y="1628"/>
                  </a:lnTo>
                  <a:lnTo>
                    <a:pt x="1293" y="1628"/>
                  </a:lnTo>
                  <a:lnTo>
                    <a:pt x="1293" y="1630"/>
                  </a:lnTo>
                  <a:lnTo>
                    <a:pt x="1293" y="1630"/>
                  </a:lnTo>
                  <a:lnTo>
                    <a:pt x="1293" y="1632"/>
                  </a:lnTo>
                  <a:lnTo>
                    <a:pt x="1293" y="1632"/>
                  </a:lnTo>
                  <a:lnTo>
                    <a:pt x="1293" y="1634"/>
                  </a:lnTo>
                  <a:lnTo>
                    <a:pt x="1293" y="1634"/>
                  </a:lnTo>
                  <a:lnTo>
                    <a:pt x="1293" y="1636"/>
                  </a:lnTo>
                  <a:lnTo>
                    <a:pt x="1293" y="1636"/>
                  </a:lnTo>
                  <a:lnTo>
                    <a:pt x="1293" y="1638"/>
                  </a:lnTo>
                  <a:lnTo>
                    <a:pt x="1295" y="1638"/>
                  </a:lnTo>
                  <a:lnTo>
                    <a:pt x="1295" y="1638"/>
                  </a:lnTo>
                  <a:lnTo>
                    <a:pt x="1293" y="1638"/>
                  </a:lnTo>
                  <a:lnTo>
                    <a:pt x="1293" y="1640"/>
                  </a:lnTo>
                  <a:lnTo>
                    <a:pt x="1291" y="1640"/>
                  </a:lnTo>
                  <a:lnTo>
                    <a:pt x="1291" y="1638"/>
                  </a:lnTo>
                  <a:lnTo>
                    <a:pt x="1291" y="1638"/>
                  </a:lnTo>
                  <a:lnTo>
                    <a:pt x="1291" y="1640"/>
                  </a:lnTo>
                  <a:lnTo>
                    <a:pt x="1291" y="1638"/>
                  </a:lnTo>
                  <a:lnTo>
                    <a:pt x="1289" y="1638"/>
                  </a:lnTo>
                  <a:lnTo>
                    <a:pt x="1289" y="1638"/>
                  </a:lnTo>
                  <a:lnTo>
                    <a:pt x="1288" y="1638"/>
                  </a:lnTo>
                  <a:lnTo>
                    <a:pt x="1288" y="1636"/>
                  </a:lnTo>
                  <a:lnTo>
                    <a:pt x="1288" y="1636"/>
                  </a:lnTo>
                  <a:lnTo>
                    <a:pt x="1288" y="1638"/>
                  </a:lnTo>
                  <a:lnTo>
                    <a:pt x="1286" y="1638"/>
                  </a:lnTo>
                  <a:lnTo>
                    <a:pt x="1286" y="1636"/>
                  </a:lnTo>
                  <a:lnTo>
                    <a:pt x="1284" y="1636"/>
                  </a:lnTo>
                  <a:lnTo>
                    <a:pt x="1284" y="1636"/>
                  </a:lnTo>
                  <a:lnTo>
                    <a:pt x="1282" y="1636"/>
                  </a:lnTo>
                  <a:lnTo>
                    <a:pt x="1280" y="1638"/>
                  </a:lnTo>
                  <a:lnTo>
                    <a:pt x="1282" y="1638"/>
                  </a:lnTo>
                  <a:lnTo>
                    <a:pt x="1280" y="1638"/>
                  </a:lnTo>
                  <a:lnTo>
                    <a:pt x="1278" y="1640"/>
                  </a:lnTo>
                  <a:lnTo>
                    <a:pt x="1274" y="1640"/>
                  </a:lnTo>
                  <a:lnTo>
                    <a:pt x="1274" y="1640"/>
                  </a:lnTo>
                  <a:lnTo>
                    <a:pt x="1274" y="1640"/>
                  </a:lnTo>
                  <a:lnTo>
                    <a:pt x="1272" y="1642"/>
                  </a:lnTo>
                  <a:lnTo>
                    <a:pt x="1270" y="1642"/>
                  </a:lnTo>
                  <a:lnTo>
                    <a:pt x="1270" y="1644"/>
                  </a:lnTo>
                  <a:lnTo>
                    <a:pt x="1270" y="1644"/>
                  </a:lnTo>
                  <a:lnTo>
                    <a:pt x="1270" y="1642"/>
                  </a:lnTo>
                  <a:lnTo>
                    <a:pt x="1268" y="1642"/>
                  </a:lnTo>
                  <a:lnTo>
                    <a:pt x="1268" y="1640"/>
                  </a:lnTo>
                  <a:lnTo>
                    <a:pt x="1266" y="1640"/>
                  </a:lnTo>
                  <a:lnTo>
                    <a:pt x="1266" y="1642"/>
                  </a:lnTo>
                  <a:lnTo>
                    <a:pt x="1266" y="1642"/>
                  </a:lnTo>
                  <a:lnTo>
                    <a:pt x="1264" y="1642"/>
                  </a:lnTo>
                  <a:lnTo>
                    <a:pt x="1264" y="1646"/>
                  </a:lnTo>
                  <a:lnTo>
                    <a:pt x="1266" y="1648"/>
                  </a:lnTo>
                  <a:lnTo>
                    <a:pt x="1266" y="1648"/>
                  </a:lnTo>
                  <a:lnTo>
                    <a:pt x="1264" y="1648"/>
                  </a:lnTo>
                  <a:lnTo>
                    <a:pt x="1264" y="1650"/>
                  </a:lnTo>
                  <a:lnTo>
                    <a:pt x="1264" y="1650"/>
                  </a:lnTo>
                  <a:lnTo>
                    <a:pt x="1264" y="1652"/>
                  </a:lnTo>
                  <a:lnTo>
                    <a:pt x="1264" y="1652"/>
                  </a:lnTo>
                  <a:lnTo>
                    <a:pt x="1264" y="1654"/>
                  </a:lnTo>
                  <a:lnTo>
                    <a:pt x="1266" y="1654"/>
                  </a:lnTo>
                  <a:lnTo>
                    <a:pt x="1266" y="1656"/>
                  </a:lnTo>
                  <a:lnTo>
                    <a:pt x="1264" y="1656"/>
                  </a:lnTo>
                  <a:lnTo>
                    <a:pt x="1264" y="1656"/>
                  </a:lnTo>
                  <a:lnTo>
                    <a:pt x="1264" y="1656"/>
                  </a:lnTo>
                  <a:lnTo>
                    <a:pt x="1264" y="1656"/>
                  </a:lnTo>
                  <a:lnTo>
                    <a:pt x="1262" y="1656"/>
                  </a:lnTo>
                  <a:lnTo>
                    <a:pt x="1262" y="1656"/>
                  </a:lnTo>
                  <a:lnTo>
                    <a:pt x="1260" y="1656"/>
                  </a:lnTo>
                  <a:lnTo>
                    <a:pt x="1260" y="1658"/>
                  </a:lnTo>
                  <a:lnTo>
                    <a:pt x="1262" y="1658"/>
                  </a:lnTo>
                  <a:lnTo>
                    <a:pt x="1262" y="1658"/>
                  </a:lnTo>
                  <a:lnTo>
                    <a:pt x="1262" y="1660"/>
                  </a:lnTo>
                  <a:lnTo>
                    <a:pt x="1262" y="1660"/>
                  </a:lnTo>
                  <a:lnTo>
                    <a:pt x="1262" y="1660"/>
                  </a:lnTo>
                  <a:lnTo>
                    <a:pt x="1262" y="1660"/>
                  </a:lnTo>
                  <a:lnTo>
                    <a:pt x="1262" y="1662"/>
                  </a:lnTo>
                  <a:lnTo>
                    <a:pt x="1264" y="1662"/>
                  </a:lnTo>
                  <a:lnTo>
                    <a:pt x="1264" y="1662"/>
                  </a:lnTo>
                  <a:lnTo>
                    <a:pt x="1264" y="1664"/>
                  </a:lnTo>
                  <a:lnTo>
                    <a:pt x="1266" y="1664"/>
                  </a:lnTo>
                  <a:lnTo>
                    <a:pt x="1266" y="1666"/>
                  </a:lnTo>
                  <a:lnTo>
                    <a:pt x="1266" y="1666"/>
                  </a:lnTo>
                  <a:lnTo>
                    <a:pt x="1266" y="1666"/>
                  </a:lnTo>
                  <a:lnTo>
                    <a:pt x="1266" y="1668"/>
                  </a:lnTo>
                  <a:lnTo>
                    <a:pt x="1264" y="1668"/>
                  </a:lnTo>
                  <a:lnTo>
                    <a:pt x="1264" y="1668"/>
                  </a:lnTo>
                  <a:lnTo>
                    <a:pt x="1264" y="1670"/>
                  </a:lnTo>
                  <a:lnTo>
                    <a:pt x="1262" y="1670"/>
                  </a:lnTo>
                  <a:lnTo>
                    <a:pt x="1262" y="1672"/>
                  </a:lnTo>
                  <a:lnTo>
                    <a:pt x="1262" y="1672"/>
                  </a:lnTo>
                  <a:lnTo>
                    <a:pt x="1260" y="1672"/>
                  </a:lnTo>
                  <a:lnTo>
                    <a:pt x="1260" y="1672"/>
                  </a:lnTo>
                  <a:lnTo>
                    <a:pt x="1260" y="1674"/>
                  </a:lnTo>
                  <a:lnTo>
                    <a:pt x="1256" y="1674"/>
                  </a:lnTo>
                  <a:lnTo>
                    <a:pt x="1256" y="1674"/>
                  </a:lnTo>
                  <a:lnTo>
                    <a:pt x="1254" y="1674"/>
                  </a:lnTo>
                  <a:lnTo>
                    <a:pt x="1254" y="1674"/>
                  </a:lnTo>
                  <a:lnTo>
                    <a:pt x="1254" y="1674"/>
                  </a:lnTo>
                  <a:lnTo>
                    <a:pt x="1254" y="1672"/>
                  </a:lnTo>
                  <a:lnTo>
                    <a:pt x="1252" y="1672"/>
                  </a:lnTo>
                  <a:lnTo>
                    <a:pt x="1246" y="1672"/>
                  </a:lnTo>
                  <a:lnTo>
                    <a:pt x="1246" y="1672"/>
                  </a:lnTo>
                  <a:lnTo>
                    <a:pt x="1244" y="1672"/>
                  </a:lnTo>
                  <a:lnTo>
                    <a:pt x="1244" y="1674"/>
                  </a:lnTo>
                  <a:lnTo>
                    <a:pt x="1242" y="1676"/>
                  </a:lnTo>
                  <a:lnTo>
                    <a:pt x="1240" y="1676"/>
                  </a:lnTo>
                  <a:lnTo>
                    <a:pt x="1240" y="1676"/>
                  </a:lnTo>
                  <a:lnTo>
                    <a:pt x="1238" y="1676"/>
                  </a:lnTo>
                  <a:lnTo>
                    <a:pt x="1238" y="1678"/>
                  </a:lnTo>
                  <a:lnTo>
                    <a:pt x="1238" y="1680"/>
                  </a:lnTo>
                  <a:lnTo>
                    <a:pt x="1238" y="1682"/>
                  </a:lnTo>
                  <a:lnTo>
                    <a:pt x="1236" y="1684"/>
                  </a:lnTo>
                  <a:lnTo>
                    <a:pt x="1236" y="1684"/>
                  </a:lnTo>
                  <a:lnTo>
                    <a:pt x="1234" y="1686"/>
                  </a:lnTo>
                  <a:lnTo>
                    <a:pt x="1234" y="1688"/>
                  </a:lnTo>
                  <a:lnTo>
                    <a:pt x="1234" y="1690"/>
                  </a:lnTo>
                  <a:lnTo>
                    <a:pt x="1232" y="1692"/>
                  </a:lnTo>
                  <a:lnTo>
                    <a:pt x="1232" y="1694"/>
                  </a:lnTo>
                  <a:lnTo>
                    <a:pt x="1230" y="1696"/>
                  </a:lnTo>
                  <a:lnTo>
                    <a:pt x="1230" y="1700"/>
                  </a:lnTo>
                  <a:lnTo>
                    <a:pt x="1228" y="1702"/>
                  </a:lnTo>
                  <a:lnTo>
                    <a:pt x="1228" y="1702"/>
                  </a:lnTo>
                  <a:lnTo>
                    <a:pt x="1230" y="1704"/>
                  </a:lnTo>
                  <a:lnTo>
                    <a:pt x="1232" y="1704"/>
                  </a:lnTo>
                  <a:lnTo>
                    <a:pt x="1232" y="1708"/>
                  </a:lnTo>
                  <a:lnTo>
                    <a:pt x="1230" y="1710"/>
                  </a:lnTo>
                  <a:lnTo>
                    <a:pt x="1230" y="1712"/>
                  </a:lnTo>
                  <a:lnTo>
                    <a:pt x="1228" y="1712"/>
                  </a:lnTo>
                  <a:lnTo>
                    <a:pt x="1226" y="1714"/>
                  </a:lnTo>
                  <a:lnTo>
                    <a:pt x="1224" y="1714"/>
                  </a:lnTo>
                  <a:lnTo>
                    <a:pt x="1224" y="1716"/>
                  </a:lnTo>
                  <a:lnTo>
                    <a:pt x="1222" y="1718"/>
                  </a:lnTo>
                  <a:lnTo>
                    <a:pt x="1222" y="1720"/>
                  </a:lnTo>
                  <a:lnTo>
                    <a:pt x="1222" y="1720"/>
                  </a:lnTo>
                  <a:lnTo>
                    <a:pt x="1222" y="1722"/>
                  </a:lnTo>
                  <a:lnTo>
                    <a:pt x="1220" y="1724"/>
                  </a:lnTo>
                  <a:lnTo>
                    <a:pt x="1220" y="1727"/>
                  </a:lnTo>
                  <a:lnTo>
                    <a:pt x="1220" y="1727"/>
                  </a:lnTo>
                  <a:lnTo>
                    <a:pt x="1220" y="1727"/>
                  </a:lnTo>
                  <a:lnTo>
                    <a:pt x="1218" y="1727"/>
                  </a:lnTo>
                  <a:lnTo>
                    <a:pt x="1218" y="1729"/>
                  </a:lnTo>
                  <a:lnTo>
                    <a:pt x="1218" y="1729"/>
                  </a:lnTo>
                  <a:lnTo>
                    <a:pt x="1216" y="1729"/>
                  </a:lnTo>
                  <a:lnTo>
                    <a:pt x="1218" y="1731"/>
                  </a:lnTo>
                  <a:lnTo>
                    <a:pt x="1216" y="1731"/>
                  </a:lnTo>
                  <a:lnTo>
                    <a:pt x="1216" y="1731"/>
                  </a:lnTo>
                  <a:lnTo>
                    <a:pt x="1214" y="1731"/>
                  </a:lnTo>
                  <a:lnTo>
                    <a:pt x="1214" y="1731"/>
                  </a:lnTo>
                  <a:lnTo>
                    <a:pt x="1214" y="1731"/>
                  </a:lnTo>
                  <a:lnTo>
                    <a:pt x="1214" y="1733"/>
                  </a:lnTo>
                  <a:lnTo>
                    <a:pt x="1212" y="1733"/>
                  </a:lnTo>
                  <a:lnTo>
                    <a:pt x="1212" y="1733"/>
                  </a:lnTo>
                  <a:lnTo>
                    <a:pt x="1212" y="1733"/>
                  </a:lnTo>
                  <a:lnTo>
                    <a:pt x="1210" y="1735"/>
                  </a:lnTo>
                  <a:lnTo>
                    <a:pt x="1210" y="1737"/>
                  </a:lnTo>
                  <a:lnTo>
                    <a:pt x="1210" y="1739"/>
                  </a:lnTo>
                  <a:lnTo>
                    <a:pt x="1206" y="1741"/>
                  </a:lnTo>
                  <a:lnTo>
                    <a:pt x="1204" y="1741"/>
                  </a:lnTo>
                  <a:lnTo>
                    <a:pt x="1202" y="1741"/>
                  </a:lnTo>
                  <a:lnTo>
                    <a:pt x="1200" y="1741"/>
                  </a:lnTo>
                  <a:lnTo>
                    <a:pt x="1200" y="1739"/>
                  </a:lnTo>
                  <a:lnTo>
                    <a:pt x="1196" y="1739"/>
                  </a:lnTo>
                  <a:lnTo>
                    <a:pt x="1194" y="1741"/>
                  </a:lnTo>
                  <a:lnTo>
                    <a:pt x="1192" y="1741"/>
                  </a:lnTo>
                  <a:lnTo>
                    <a:pt x="1192" y="1743"/>
                  </a:lnTo>
                  <a:lnTo>
                    <a:pt x="1190" y="1745"/>
                  </a:lnTo>
                  <a:lnTo>
                    <a:pt x="1190" y="1747"/>
                  </a:lnTo>
                  <a:lnTo>
                    <a:pt x="1192" y="1749"/>
                  </a:lnTo>
                  <a:lnTo>
                    <a:pt x="1192" y="1749"/>
                  </a:lnTo>
                  <a:lnTo>
                    <a:pt x="1194" y="1749"/>
                  </a:lnTo>
                  <a:lnTo>
                    <a:pt x="1194" y="1751"/>
                  </a:lnTo>
                  <a:lnTo>
                    <a:pt x="1192" y="1751"/>
                  </a:lnTo>
                  <a:lnTo>
                    <a:pt x="1192" y="1753"/>
                  </a:lnTo>
                  <a:lnTo>
                    <a:pt x="1194" y="1753"/>
                  </a:lnTo>
                  <a:lnTo>
                    <a:pt x="1194" y="1755"/>
                  </a:lnTo>
                  <a:lnTo>
                    <a:pt x="1192" y="1755"/>
                  </a:lnTo>
                  <a:lnTo>
                    <a:pt x="1192" y="1757"/>
                  </a:lnTo>
                  <a:lnTo>
                    <a:pt x="1188" y="1757"/>
                  </a:lnTo>
                  <a:lnTo>
                    <a:pt x="1186" y="1757"/>
                  </a:lnTo>
                  <a:lnTo>
                    <a:pt x="1186" y="1757"/>
                  </a:lnTo>
                  <a:lnTo>
                    <a:pt x="1186" y="1759"/>
                  </a:lnTo>
                  <a:lnTo>
                    <a:pt x="1185" y="1759"/>
                  </a:lnTo>
                  <a:lnTo>
                    <a:pt x="1185" y="1759"/>
                  </a:lnTo>
                  <a:lnTo>
                    <a:pt x="1183" y="1759"/>
                  </a:lnTo>
                  <a:lnTo>
                    <a:pt x="1183" y="1761"/>
                  </a:lnTo>
                  <a:lnTo>
                    <a:pt x="1183" y="1763"/>
                  </a:lnTo>
                  <a:lnTo>
                    <a:pt x="1183" y="1767"/>
                  </a:lnTo>
                  <a:lnTo>
                    <a:pt x="1181" y="1767"/>
                  </a:lnTo>
                  <a:lnTo>
                    <a:pt x="1181" y="1769"/>
                  </a:lnTo>
                  <a:lnTo>
                    <a:pt x="1181" y="1771"/>
                  </a:lnTo>
                  <a:lnTo>
                    <a:pt x="1179" y="1771"/>
                  </a:lnTo>
                  <a:lnTo>
                    <a:pt x="1179" y="1773"/>
                  </a:lnTo>
                  <a:lnTo>
                    <a:pt x="1177" y="1773"/>
                  </a:lnTo>
                  <a:lnTo>
                    <a:pt x="1175" y="1775"/>
                  </a:lnTo>
                  <a:lnTo>
                    <a:pt x="1175" y="1779"/>
                  </a:lnTo>
                  <a:lnTo>
                    <a:pt x="1175" y="1779"/>
                  </a:lnTo>
                  <a:lnTo>
                    <a:pt x="1173" y="1781"/>
                  </a:lnTo>
                  <a:lnTo>
                    <a:pt x="1173" y="1785"/>
                  </a:lnTo>
                  <a:lnTo>
                    <a:pt x="1173" y="1785"/>
                  </a:lnTo>
                  <a:lnTo>
                    <a:pt x="1171" y="1785"/>
                  </a:lnTo>
                  <a:lnTo>
                    <a:pt x="1171" y="1787"/>
                  </a:lnTo>
                  <a:lnTo>
                    <a:pt x="1171" y="1789"/>
                  </a:lnTo>
                  <a:lnTo>
                    <a:pt x="1169" y="1791"/>
                  </a:lnTo>
                  <a:lnTo>
                    <a:pt x="1167" y="1791"/>
                  </a:lnTo>
                  <a:lnTo>
                    <a:pt x="1167" y="1793"/>
                  </a:lnTo>
                  <a:lnTo>
                    <a:pt x="1165" y="1793"/>
                  </a:lnTo>
                  <a:lnTo>
                    <a:pt x="1161" y="1797"/>
                  </a:lnTo>
                  <a:lnTo>
                    <a:pt x="1159" y="1797"/>
                  </a:lnTo>
                  <a:lnTo>
                    <a:pt x="1159" y="1799"/>
                  </a:lnTo>
                  <a:lnTo>
                    <a:pt x="1159" y="1799"/>
                  </a:lnTo>
                  <a:lnTo>
                    <a:pt x="1161" y="1799"/>
                  </a:lnTo>
                  <a:lnTo>
                    <a:pt x="1161" y="1803"/>
                  </a:lnTo>
                  <a:lnTo>
                    <a:pt x="1159" y="1803"/>
                  </a:lnTo>
                  <a:lnTo>
                    <a:pt x="1159" y="1803"/>
                  </a:lnTo>
                  <a:lnTo>
                    <a:pt x="1157" y="1805"/>
                  </a:lnTo>
                  <a:lnTo>
                    <a:pt x="1155" y="1805"/>
                  </a:lnTo>
                  <a:lnTo>
                    <a:pt x="1155" y="1805"/>
                  </a:lnTo>
                  <a:lnTo>
                    <a:pt x="1151" y="1805"/>
                  </a:lnTo>
                  <a:lnTo>
                    <a:pt x="1151" y="1807"/>
                  </a:lnTo>
                  <a:lnTo>
                    <a:pt x="1151" y="1807"/>
                  </a:lnTo>
                  <a:lnTo>
                    <a:pt x="1149" y="1807"/>
                  </a:lnTo>
                  <a:lnTo>
                    <a:pt x="1147" y="1807"/>
                  </a:lnTo>
                  <a:lnTo>
                    <a:pt x="1147" y="1809"/>
                  </a:lnTo>
                  <a:lnTo>
                    <a:pt x="1147" y="1809"/>
                  </a:lnTo>
                  <a:lnTo>
                    <a:pt x="1147" y="1811"/>
                  </a:lnTo>
                  <a:lnTo>
                    <a:pt x="1145" y="1811"/>
                  </a:lnTo>
                  <a:lnTo>
                    <a:pt x="1147" y="1813"/>
                  </a:lnTo>
                  <a:lnTo>
                    <a:pt x="1147" y="1813"/>
                  </a:lnTo>
                  <a:lnTo>
                    <a:pt x="1147" y="1813"/>
                  </a:lnTo>
                  <a:lnTo>
                    <a:pt x="1147" y="1815"/>
                  </a:lnTo>
                  <a:lnTo>
                    <a:pt x="1149" y="1815"/>
                  </a:lnTo>
                  <a:lnTo>
                    <a:pt x="1149" y="1817"/>
                  </a:lnTo>
                  <a:lnTo>
                    <a:pt x="1147" y="1819"/>
                  </a:lnTo>
                  <a:lnTo>
                    <a:pt x="1145" y="1821"/>
                  </a:lnTo>
                  <a:lnTo>
                    <a:pt x="1145" y="1821"/>
                  </a:lnTo>
                  <a:lnTo>
                    <a:pt x="1145" y="1823"/>
                  </a:lnTo>
                  <a:lnTo>
                    <a:pt x="1143" y="1823"/>
                  </a:lnTo>
                  <a:lnTo>
                    <a:pt x="1143" y="1825"/>
                  </a:lnTo>
                  <a:lnTo>
                    <a:pt x="1145" y="1827"/>
                  </a:lnTo>
                  <a:lnTo>
                    <a:pt x="1145" y="1829"/>
                  </a:lnTo>
                  <a:lnTo>
                    <a:pt x="1143" y="1830"/>
                  </a:lnTo>
                  <a:lnTo>
                    <a:pt x="1143" y="1832"/>
                  </a:lnTo>
                  <a:lnTo>
                    <a:pt x="1143" y="1832"/>
                  </a:lnTo>
                  <a:lnTo>
                    <a:pt x="1141" y="1834"/>
                  </a:lnTo>
                  <a:lnTo>
                    <a:pt x="1141" y="1836"/>
                  </a:lnTo>
                  <a:lnTo>
                    <a:pt x="1141" y="1838"/>
                  </a:lnTo>
                  <a:lnTo>
                    <a:pt x="1141" y="1838"/>
                  </a:lnTo>
                  <a:lnTo>
                    <a:pt x="1147" y="1838"/>
                  </a:lnTo>
                  <a:lnTo>
                    <a:pt x="1147" y="1844"/>
                  </a:lnTo>
                  <a:lnTo>
                    <a:pt x="1151" y="1844"/>
                  </a:lnTo>
                  <a:lnTo>
                    <a:pt x="1151" y="1846"/>
                  </a:lnTo>
                  <a:lnTo>
                    <a:pt x="1149" y="1848"/>
                  </a:lnTo>
                  <a:lnTo>
                    <a:pt x="1149" y="1848"/>
                  </a:lnTo>
                  <a:lnTo>
                    <a:pt x="1149" y="1848"/>
                  </a:lnTo>
                  <a:lnTo>
                    <a:pt x="1147" y="1848"/>
                  </a:lnTo>
                  <a:lnTo>
                    <a:pt x="1147" y="1850"/>
                  </a:lnTo>
                  <a:lnTo>
                    <a:pt x="1147" y="1852"/>
                  </a:lnTo>
                  <a:lnTo>
                    <a:pt x="1147" y="1854"/>
                  </a:lnTo>
                  <a:lnTo>
                    <a:pt x="1149" y="1854"/>
                  </a:lnTo>
                  <a:lnTo>
                    <a:pt x="1149" y="1854"/>
                  </a:lnTo>
                  <a:lnTo>
                    <a:pt x="1151" y="1856"/>
                  </a:lnTo>
                  <a:lnTo>
                    <a:pt x="1151" y="1856"/>
                  </a:lnTo>
                  <a:lnTo>
                    <a:pt x="1151" y="1858"/>
                  </a:lnTo>
                  <a:lnTo>
                    <a:pt x="1151" y="1858"/>
                  </a:lnTo>
                  <a:lnTo>
                    <a:pt x="1153" y="1860"/>
                  </a:lnTo>
                  <a:lnTo>
                    <a:pt x="1153" y="1860"/>
                  </a:lnTo>
                  <a:lnTo>
                    <a:pt x="1153" y="1864"/>
                  </a:lnTo>
                  <a:lnTo>
                    <a:pt x="1151" y="1864"/>
                  </a:lnTo>
                  <a:lnTo>
                    <a:pt x="1151" y="1862"/>
                  </a:lnTo>
                  <a:lnTo>
                    <a:pt x="1151" y="1862"/>
                  </a:lnTo>
                  <a:lnTo>
                    <a:pt x="1151" y="1864"/>
                  </a:lnTo>
                  <a:lnTo>
                    <a:pt x="1151" y="1864"/>
                  </a:lnTo>
                  <a:lnTo>
                    <a:pt x="1151" y="1864"/>
                  </a:lnTo>
                  <a:lnTo>
                    <a:pt x="1149" y="1864"/>
                  </a:lnTo>
                  <a:lnTo>
                    <a:pt x="1149" y="1866"/>
                  </a:lnTo>
                  <a:lnTo>
                    <a:pt x="1147" y="1866"/>
                  </a:lnTo>
                  <a:lnTo>
                    <a:pt x="1147" y="1864"/>
                  </a:lnTo>
                  <a:lnTo>
                    <a:pt x="1145" y="1864"/>
                  </a:lnTo>
                  <a:lnTo>
                    <a:pt x="1145" y="1864"/>
                  </a:lnTo>
                  <a:lnTo>
                    <a:pt x="1143" y="1864"/>
                  </a:lnTo>
                  <a:lnTo>
                    <a:pt x="1143" y="1862"/>
                  </a:lnTo>
                  <a:lnTo>
                    <a:pt x="1141" y="1862"/>
                  </a:lnTo>
                  <a:lnTo>
                    <a:pt x="1141" y="1862"/>
                  </a:lnTo>
                  <a:lnTo>
                    <a:pt x="1139" y="1862"/>
                  </a:lnTo>
                  <a:lnTo>
                    <a:pt x="1139" y="1860"/>
                  </a:lnTo>
                  <a:lnTo>
                    <a:pt x="1139" y="1860"/>
                  </a:lnTo>
                  <a:lnTo>
                    <a:pt x="1139" y="1860"/>
                  </a:lnTo>
                  <a:lnTo>
                    <a:pt x="1137" y="1860"/>
                  </a:lnTo>
                  <a:lnTo>
                    <a:pt x="1137" y="1858"/>
                  </a:lnTo>
                  <a:lnTo>
                    <a:pt x="1137" y="1858"/>
                  </a:lnTo>
                  <a:lnTo>
                    <a:pt x="1137" y="1854"/>
                  </a:lnTo>
                  <a:lnTo>
                    <a:pt x="1137" y="1854"/>
                  </a:lnTo>
                  <a:lnTo>
                    <a:pt x="1137" y="1854"/>
                  </a:lnTo>
                  <a:lnTo>
                    <a:pt x="1137" y="1854"/>
                  </a:lnTo>
                  <a:lnTo>
                    <a:pt x="1135" y="1854"/>
                  </a:lnTo>
                  <a:lnTo>
                    <a:pt x="1135" y="1852"/>
                  </a:lnTo>
                  <a:lnTo>
                    <a:pt x="1135" y="1852"/>
                  </a:lnTo>
                  <a:lnTo>
                    <a:pt x="1135" y="1852"/>
                  </a:lnTo>
                  <a:lnTo>
                    <a:pt x="1133" y="1852"/>
                  </a:lnTo>
                  <a:lnTo>
                    <a:pt x="1133" y="1852"/>
                  </a:lnTo>
                  <a:lnTo>
                    <a:pt x="1127" y="1852"/>
                  </a:lnTo>
                  <a:lnTo>
                    <a:pt x="1127" y="1852"/>
                  </a:lnTo>
                  <a:lnTo>
                    <a:pt x="1127" y="1852"/>
                  </a:lnTo>
                  <a:lnTo>
                    <a:pt x="1127" y="1852"/>
                  </a:lnTo>
                  <a:lnTo>
                    <a:pt x="1125" y="1852"/>
                  </a:lnTo>
                  <a:lnTo>
                    <a:pt x="1125" y="1850"/>
                  </a:lnTo>
                  <a:lnTo>
                    <a:pt x="1123" y="1850"/>
                  </a:lnTo>
                  <a:lnTo>
                    <a:pt x="1123" y="1850"/>
                  </a:lnTo>
                  <a:lnTo>
                    <a:pt x="1119" y="1850"/>
                  </a:lnTo>
                  <a:lnTo>
                    <a:pt x="1119" y="1850"/>
                  </a:lnTo>
                  <a:lnTo>
                    <a:pt x="1117" y="1850"/>
                  </a:lnTo>
                  <a:lnTo>
                    <a:pt x="1117" y="1852"/>
                  </a:lnTo>
                  <a:lnTo>
                    <a:pt x="1117" y="1852"/>
                  </a:lnTo>
                  <a:lnTo>
                    <a:pt x="1117" y="1852"/>
                  </a:lnTo>
                  <a:lnTo>
                    <a:pt x="1115" y="1852"/>
                  </a:lnTo>
                  <a:lnTo>
                    <a:pt x="1115" y="1854"/>
                  </a:lnTo>
                  <a:lnTo>
                    <a:pt x="1117" y="1854"/>
                  </a:lnTo>
                  <a:lnTo>
                    <a:pt x="1117" y="1856"/>
                  </a:lnTo>
                  <a:lnTo>
                    <a:pt x="1115" y="1858"/>
                  </a:lnTo>
                  <a:lnTo>
                    <a:pt x="1115" y="1858"/>
                  </a:lnTo>
                  <a:lnTo>
                    <a:pt x="1115" y="1858"/>
                  </a:lnTo>
                  <a:lnTo>
                    <a:pt x="1113" y="1860"/>
                  </a:lnTo>
                  <a:lnTo>
                    <a:pt x="1113" y="1860"/>
                  </a:lnTo>
                  <a:lnTo>
                    <a:pt x="1113" y="1862"/>
                  </a:lnTo>
                  <a:lnTo>
                    <a:pt x="1113" y="1862"/>
                  </a:lnTo>
                  <a:lnTo>
                    <a:pt x="1113" y="1862"/>
                  </a:lnTo>
                  <a:lnTo>
                    <a:pt x="1113" y="1862"/>
                  </a:lnTo>
                  <a:lnTo>
                    <a:pt x="1111" y="1864"/>
                  </a:lnTo>
                  <a:lnTo>
                    <a:pt x="1111" y="1866"/>
                  </a:lnTo>
                  <a:lnTo>
                    <a:pt x="1107" y="1866"/>
                  </a:lnTo>
                  <a:lnTo>
                    <a:pt x="1107" y="1868"/>
                  </a:lnTo>
                  <a:lnTo>
                    <a:pt x="1105" y="1868"/>
                  </a:lnTo>
                  <a:lnTo>
                    <a:pt x="1105" y="1868"/>
                  </a:lnTo>
                  <a:lnTo>
                    <a:pt x="1105" y="1868"/>
                  </a:lnTo>
                  <a:lnTo>
                    <a:pt x="1105" y="1870"/>
                  </a:lnTo>
                  <a:lnTo>
                    <a:pt x="1105" y="1870"/>
                  </a:lnTo>
                  <a:lnTo>
                    <a:pt x="1105" y="1874"/>
                  </a:lnTo>
                  <a:lnTo>
                    <a:pt x="1107" y="1874"/>
                  </a:lnTo>
                  <a:lnTo>
                    <a:pt x="1107" y="1874"/>
                  </a:lnTo>
                  <a:lnTo>
                    <a:pt x="1105" y="1874"/>
                  </a:lnTo>
                  <a:lnTo>
                    <a:pt x="1105" y="1874"/>
                  </a:lnTo>
                  <a:lnTo>
                    <a:pt x="1105" y="1874"/>
                  </a:lnTo>
                  <a:lnTo>
                    <a:pt x="1105" y="1878"/>
                  </a:lnTo>
                  <a:lnTo>
                    <a:pt x="1103" y="1878"/>
                  </a:lnTo>
                  <a:lnTo>
                    <a:pt x="1103" y="1878"/>
                  </a:lnTo>
                  <a:lnTo>
                    <a:pt x="1099" y="1878"/>
                  </a:lnTo>
                  <a:lnTo>
                    <a:pt x="1099" y="1880"/>
                  </a:lnTo>
                  <a:lnTo>
                    <a:pt x="1099" y="1880"/>
                  </a:lnTo>
                  <a:lnTo>
                    <a:pt x="1099" y="1882"/>
                  </a:lnTo>
                  <a:lnTo>
                    <a:pt x="1097" y="1882"/>
                  </a:lnTo>
                  <a:lnTo>
                    <a:pt x="1097" y="1882"/>
                  </a:lnTo>
                  <a:lnTo>
                    <a:pt x="1097" y="1884"/>
                  </a:lnTo>
                  <a:lnTo>
                    <a:pt x="1097" y="1884"/>
                  </a:lnTo>
                  <a:lnTo>
                    <a:pt x="1099" y="1884"/>
                  </a:lnTo>
                  <a:lnTo>
                    <a:pt x="1099" y="1888"/>
                  </a:lnTo>
                  <a:lnTo>
                    <a:pt x="1099" y="1888"/>
                  </a:lnTo>
                  <a:lnTo>
                    <a:pt x="1099" y="1888"/>
                  </a:lnTo>
                  <a:lnTo>
                    <a:pt x="1097" y="1888"/>
                  </a:lnTo>
                  <a:lnTo>
                    <a:pt x="1097" y="1890"/>
                  </a:lnTo>
                  <a:lnTo>
                    <a:pt x="1099" y="1890"/>
                  </a:lnTo>
                  <a:lnTo>
                    <a:pt x="1099" y="1892"/>
                  </a:lnTo>
                  <a:lnTo>
                    <a:pt x="1099" y="1892"/>
                  </a:lnTo>
                  <a:lnTo>
                    <a:pt x="1099" y="1894"/>
                  </a:lnTo>
                  <a:lnTo>
                    <a:pt x="1099" y="1894"/>
                  </a:lnTo>
                  <a:lnTo>
                    <a:pt x="1099" y="1896"/>
                  </a:lnTo>
                  <a:lnTo>
                    <a:pt x="1097" y="1896"/>
                  </a:lnTo>
                  <a:lnTo>
                    <a:pt x="1097" y="1896"/>
                  </a:lnTo>
                  <a:lnTo>
                    <a:pt x="1097" y="1896"/>
                  </a:lnTo>
                  <a:lnTo>
                    <a:pt x="1097" y="1898"/>
                  </a:lnTo>
                  <a:lnTo>
                    <a:pt x="1095" y="1898"/>
                  </a:lnTo>
                  <a:lnTo>
                    <a:pt x="1095" y="1900"/>
                  </a:lnTo>
                  <a:lnTo>
                    <a:pt x="1095" y="1900"/>
                  </a:lnTo>
                  <a:lnTo>
                    <a:pt x="1095" y="1902"/>
                  </a:lnTo>
                  <a:lnTo>
                    <a:pt x="1095" y="1902"/>
                  </a:lnTo>
                  <a:lnTo>
                    <a:pt x="1095" y="1902"/>
                  </a:lnTo>
                  <a:lnTo>
                    <a:pt x="1095" y="1902"/>
                  </a:lnTo>
                  <a:lnTo>
                    <a:pt x="1095" y="1904"/>
                  </a:lnTo>
                  <a:lnTo>
                    <a:pt x="1093" y="1904"/>
                  </a:lnTo>
                  <a:lnTo>
                    <a:pt x="1093" y="1904"/>
                  </a:lnTo>
                  <a:lnTo>
                    <a:pt x="1093" y="1904"/>
                  </a:lnTo>
                  <a:lnTo>
                    <a:pt x="1093" y="1904"/>
                  </a:lnTo>
                  <a:lnTo>
                    <a:pt x="1091" y="1904"/>
                  </a:lnTo>
                  <a:lnTo>
                    <a:pt x="1091" y="1906"/>
                  </a:lnTo>
                  <a:lnTo>
                    <a:pt x="1091" y="1906"/>
                  </a:lnTo>
                  <a:lnTo>
                    <a:pt x="1091" y="1906"/>
                  </a:lnTo>
                  <a:lnTo>
                    <a:pt x="1089" y="1906"/>
                  </a:lnTo>
                  <a:lnTo>
                    <a:pt x="1089" y="1906"/>
                  </a:lnTo>
                  <a:lnTo>
                    <a:pt x="1089" y="1906"/>
                  </a:lnTo>
                  <a:lnTo>
                    <a:pt x="1089" y="1908"/>
                  </a:lnTo>
                  <a:lnTo>
                    <a:pt x="1085" y="1908"/>
                  </a:lnTo>
                  <a:lnTo>
                    <a:pt x="1085" y="1908"/>
                  </a:lnTo>
                  <a:lnTo>
                    <a:pt x="1085" y="1908"/>
                  </a:lnTo>
                  <a:lnTo>
                    <a:pt x="1085" y="1910"/>
                  </a:lnTo>
                  <a:lnTo>
                    <a:pt x="1085" y="1910"/>
                  </a:lnTo>
                  <a:lnTo>
                    <a:pt x="1085" y="1910"/>
                  </a:lnTo>
                  <a:lnTo>
                    <a:pt x="1087" y="1910"/>
                  </a:lnTo>
                  <a:lnTo>
                    <a:pt x="1087" y="1912"/>
                  </a:lnTo>
                  <a:lnTo>
                    <a:pt x="1085" y="1912"/>
                  </a:lnTo>
                  <a:lnTo>
                    <a:pt x="1085" y="1912"/>
                  </a:lnTo>
                  <a:lnTo>
                    <a:pt x="1083" y="1912"/>
                  </a:lnTo>
                  <a:lnTo>
                    <a:pt x="1083" y="1914"/>
                  </a:lnTo>
                  <a:lnTo>
                    <a:pt x="1081" y="1914"/>
                  </a:lnTo>
                  <a:lnTo>
                    <a:pt x="1081" y="1914"/>
                  </a:lnTo>
                  <a:lnTo>
                    <a:pt x="1080" y="1914"/>
                  </a:lnTo>
                  <a:lnTo>
                    <a:pt x="1080" y="1916"/>
                  </a:lnTo>
                  <a:lnTo>
                    <a:pt x="1080" y="1916"/>
                  </a:lnTo>
                  <a:lnTo>
                    <a:pt x="1080" y="1916"/>
                  </a:lnTo>
                  <a:lnTo>
                    <a:pt x="1080" y="1916"/>
                  </a:lnTo>
                  <a:lnTo>
                    <a:pt x="1080" y="1918"/>
                  </a:lnTo>
                  <a:lnTo>
                    <a:pt x="1078" y="1918"/>
                  </a:lnTo>
                  <a:lnTo>
                    <a:pt x="1078" y="1920"/>
                  </a:lnTo>
                  <a:lnTo>
                    <a:pt x="1078" y="1920"/>
                  </a:lnTo>
                  <a:lnTo>
                    <a:pt x="1078" y="1924"/>
                  </a:lnTo>
                  <a:lnTo>
                    <a:pt x="1078" y="1924"/>
                  </a:lnTo>
                  <a:lnTo>
                    <a:pt x="1078" y="1924"/>
                  </a:lnTo>
                  <a:lnTo>
                    <a:pt x="1080" y="1924"/>
                  </a:lnTo>
                  <a:lnTo>
                    <a:pt x="1080" y="1926"/>
                  </a:lnTo>
                  <a:lnTo>
                    <a:pt x="1081" y="1926"/>
                  </a:lnTo>
                  <a:lnTo>
                    <a:pt x="1081" y="1926"/>
                  </a:lnTo>
                  <a:lnTo>
                    <a:pt x="1083" y="1926"/>
                  </a:lnTo>
                  <a:lnTo>
                    <a:pt x="1083" y="1928"/>
                  </a:lnTo>
                  <a:lnTo>
                    <a:pt x="1083" y="1928"/>
                  </a:lnTo>
                  <a:lnTo>
                    <a:pt x="1083" y="1930"/>
                  </a:lnTo>
                  <a:lnTo>
                    <a:pt x="1083" y="1930"/>
                  </a:lnTo>
                  <a:lnTo>
                    <a:pt x="1083" y="1932"/>
                  </a:lnTo>
                  <a:lnTo>
                    <a:pt x="1081" y="1932"/>
                  </a:lnTo>
                  <a:lnTo>
                    <a:pt x="1081" y="1930"/>
                  </a:lnTo>
                  <a:lnTo>
                    <a:pt x="1076" y="1930"/>
                  </a:lnTo>
                  <a:lnTo>
                    <a:pt x="1076" y="1930"/>
                  </a:lnTo>
                  <a:lnTo>
                    <a:pt x="1074" y="1930"/>
                  </a:lnTo>
                  <a:lnTo>
                    <a:pt x="1072" y="1928"/>
                  </a:lnTo>
                  <a:lnTo>
                    <a:pt x="1070" y="1928"/>
                  </a:lnTo>
                  <a:lnTo>
                    <a:pt x="1070" y="1928"/>
                  </a:lnTo>
                  <a:lnTo>
                    <a:pt x="1066" y="1928"/>
                  </a:lnTo>
                  <a:lnTo>
                    <a:pt x="1066" y="1928"/>
                  </a:lnTo>
                  <a:lnTo>
                    <a:pt x="1064" y="1928"/>
                  </a:lnTo>
                  <a:lnTo>
                    <a:pt x="1062" y="1930"/>
                  </a:lnTo>
                  <a:lnTo>
                    <a:pt x="1060" y="1930"/>
                  </a:lnTo>
                  <a:lnTo>
                    <a:pt x="1060" y="1930"/>
                  </a:lnTo>
                  <a:lnTo>
                    <a:pt x="1060" y="1933"/>
                  </a:lnTo>
                  <a:lnTo>
                    <a:pt x="1058" y="1935"/>
                  </a:lnTo>
                  <a:lnTo>
                    <a:pt x="1058" y="1935"/>
                  </a:lnTo>
                  <a:lnTo>
                    <a:pt x="1058" y="1935"/>
                  </a:lnTo>
                  <a:lnTo>
                    <a:pt x="1054" y="1935"/>
                  </a:lnTo>
                  <a:lnTo>
                    <a:pt x="1054" y="1935"/>
                  </a:lnTo>
                  <a:lnTo>
                    <a:pt x="1052" y="1935"/>
                  </a:lnTo>
                  <a:lnTo>
                    <a:pt x="1052" y="1933"/>
                  </a:lnTo>
                  <a:lnTo>
                    <a:pt x="1050" y="1933"/>
                  </a:lnTo>
                  <a:lnTo>
                    <a:pt x="1050" y="1933"/>
                  </a:lnTo>
                  <a:lnTo>
                    <a:pt x="1050" y="1933"/>
                  </a:lnTo>
                  <a:lnTo>
                    <a:pt x="1048" y="1932"/>
                  </a:lnTo>
                  <a:lnTo>
                    <a:pt x="1044" y="1932"/>
                  </a:lnTo>
                  <a:lnTo>
                    <a:pt x="1044" y="1933"/>
                  </a:lnTo>
                  <a:lnTo>
                    <a:pt x="1042" y="1933"/>
                  </a:lnTo>
                  <a:lnTo>
                    <a:pt x="1042" y="1933"/>
                  </a:lnTo>
                  <a:lnTo>
                    <a:pt x="1040" y="1933"/>
                  </a:lnTo>
                  <a:lnTo>
                    <a:pt x="1040" y="1935"/>
                  </a:lnTo>
                  <a:lnTo>
                    <a:pt x="1040" y="1935"/>
                  </a:lnTo>
                  <a:lnTo>
                    <a:pt x="1040" y="1945"/>
                  </a:lnTo>
                  <a:lnTo>
                    <a:pt x="1040" y="1945"/>
                  </a:lnTo>
                  <a:lnTo>
                    <a:pt x="1040" y="1947"/>
                  </a:lnTo>
                  <a:lnTo>
                    <a:pt x="1040" y="1947"/>
                  </a:lnTo>
                  <a:lnTo>
                    <a:pt x="1040" y="1949"/>
                  </a:lnTo>
                  <a:lnTo>
                    <a:pt x="1038" y="1949"/>
                  </a:lnTo>
                  <a:lnTo>
                    <a:pt x="1038" y="1951"/>
                  </a:lnTo>
                  <a:lnTo>
                    <a:pt x="1036" y="1951"/>
                  </a:lnTo>
                  <a:lnTo>
                    <a:pt x="1036" y="1951"/>
                  </a:lnTo>
                  <a:lnTo>
                    <a:pt x="1034" y="1953"/>
                  </a:lnTo>
                  <a:lnTo>
                    <a:pt x="1034" y="1955"/>
                  </a:lnTo>
                  <a:lnTo>
                    <a:pt x="1034" y="1955"/>
                  </a:lnTo>
                  <a:lnTo>
                    <a:pt x="1034" y="1955"/>
                  </a:lnTo>
                  <a:lnTo>
                    <a:pt x="1032" y="1955"/>
                  </a:lnTo>
                  <a:lnTo>
                    <a:pt x="1032" y="1957"/>
                  </a:lnTo>
                  <a:lnTo>
                    <a:pt x="1032" y="1957"/>
                  </a:lnTo>
                  <a:lnTo>
                    <a:pt x="1032" y="1957"/>
                  </a:lnTo>
                  <a:lnTo>
                    <a:pt x="1032" y="1959"/>
                  </a:lnTo>
                  <a:lnTo>
                    <a:pt x="1030" y="1959"/>
                  </a:lnTo>
                  <a:lnTo>
                    <a:pt x="1030" y="1959"/>
                  </a:lnTo>
                  <a:lnTo>
                    <a:pt x="1028" y="1959"/>
                  </a:lnTo>
                  <a:lnTo>
                    <a:pt x="1028" y="1961"/>
                  </a:lnTo>
                  <a:lnTo>
                    <a:pt x="1026" y="1961"/>
                  </a:lnTo>
                  <a:lnTo>
                    <a:pt x="1026" y="1961"/>
                  </a:lnTo>
                  <a:lnTo>
                    <a:pt x="1024" y="1961"/>
                  </a:lnTo>
                  <a:lnTo>
                    <a:pt x="1024" y="1963"/>
                  </a:lnTo>
                  <a:lnTo>
                    <a:pt x="1022" y="1963"/>
                  </a:lnTo>
                  <a:lnTo>
                    <a:pt x="1022" y="1963"/>
                  </a:lnTo>
                  <a:lnTo>
                    <a:pt x="1022" y="1963"/>
                  </a:lnTo>
                  <a:lnTo>
                    <a:pt x="1022" y="1965"/>
                  </a:lnTo>
                  <a:lnTo>
                    <a:pt x="1020" y="1965"/>
                  </a:lnTo>
                  <a:lnTo>
                    <a:pt x="1020" y="1965"/>
                  </a:lnTo>
                  <a:lnTo>
                    <a:pt x="1018" y="1965"/>
                  </a:lnTo>
                  <a:lnTo>
                    <a:pt x="1018" y="1967"/>
                  </a:lnTo>
                  <a:lnTo>
                    <a:pt x="1016" y="1967"/>
                  </a:lnTo>
                  <a:lnTo>
                    <a:pt x="1016" y="1967"/>
                  </a:lnTo>
                  <a:lnTo>
                    <a:pt x="1008" y="1967"/>
                  </a:lnTo>
                  <a:lnTo>
                    <a:pt x="1008" y="1969"/>
                  </a:lnTo>
                  <a:lnTo>
                    <a:pt x="1006" y="1969"/>
                  </a:lnTo>
                  <a:lnTo>
                    <a:pt x="1006" y="1969"/>
                  </a:lnTo>
                  <a:lnTo>
                    <a:pt x="1004" y="1969"/>
                  </a:lnTo>
                  <a:lnTo>
                    <a:pt x="1004" y="1969"/>
                  </a:lnTo>
                  <a:lnTo>
                    <a:pt x="1000" y="1969"/>
                  </a:lnTo>
                  <a:lnTo>
                    <a:pt x="1000" y="1971"/>
                  </a:lnTo>
                  <a:lnTo>
                    <a:pt x="996" y="1971"/>
                  </a:lnTo>
                  <a:lnTo>
                    <a:pt x="996" y="1969"/>
                  </a:lnTo>
                  <a:lnTo>
                    <a:pt x="994" y="1969"/>
                  </a:lnTo>
                  <a:lnTo>
                    <a:pt x="994" y="1969"/>
                  </a:lnTo>
                  <a:lnTo>
                    <a:pt x="990" y="1969"/>
                  </a:lnTo>
                  <a:lnTo>
                    <a:pt x="990" y="1969"/>
                  </a:lnTo>
                  <a:lnTo>
                    <a:pt x="986" y="1969"/>
                  </a:lnTo>
                  <a:lnTo>
                    <a:pt x="986" y="1969"/>
                  </a:lnTo>
                  <a:lnTo>
                    <a:pt x="986" y="1969"/>
                  </a:lnTo>
                  <a:lnTo>
                    <a:pt x="986" y="1969"/>
                  </a:lnTo>
                  <a:lnTo>
                    <a:pt x="984" y="1969"/>
                  </a:lnTo>
                  <a:lnTo>
                    <a:pt x="984" y="1967"/>
                  </a:lnTo>
                  <a:lnTo>
                    <a:pt x="984" y="1967"/>
                  </a:lnTo>
                  <a:lnTo>
                    <a:pt x="984" y="1967"/>
                  </a:lnTo>
                  <a:lnTo>
                    <a:pt x="982" y="1967"/>
                  </a:lnTo>
                  <a:lnTo>
                    <a:pt x="982" y="1965"/>
                  </a:lnTo>
                  <a:lnTo>
                    <a:pt x="982" y="1965"/>
                  </a:lnTo>
                  <a:lnTo>
                    <a:pt x="980" y="1965"/>
                  </a:lnTo>
                  <a:lnTo>
                    <a:pt x="980" y="1963"/>
                  </a:lnTo>
                  <a:lnTo>
                    <a:pt x="980" y="1963"/>
                  </a:lnTo>
                  <a:lnTo>
                    <a:pt x="980" y="1961"/>
                  </a:lnTo>
                  <a:lnTo>
                    <a:pt x="978" y="1961"/>
                  </a:lnTo>
                  <a:lnTo>
                    <a:pt x="978" y="1959"/>
                  </a:lnTo>
                  <a:lnTo>
                    <a:pt x="978" y="1959"/>
                  </a:lnTo>
                  <a:lnTo>
                    <a:pt x="978" y="1955"/>
                  </a:lnTo>
                  <a:lnTo>
                    <a:pt x="977" y="1955"/>
                  </a:lnTo>
                  <a:lnTo>
                    <a:pt x="977" y="1951"/>
                  </a:lnTo>
                  <a:lnTo>
                    <a:pt x="977" y="1951"/>
                  </a:lnTo>
                  <a:lnTo>
                    <a:pt x="977" y="1951"/>
                  </a:lnTo>
                  <a:lnTo>
                    <a:pt x="975" y="1951"/>
                  </a:lnTo>
                  <a:lnTo>
                    <a:pt x="975" y="1949"/>
                  </a:lnTo>
                  <a:lnTo>
                    <a:pt x="973" y="1947"/>
                  </a:lnTo>
                  <a:lnTo>
                    <a:pt x="973" y="1947"/>
                  </a:lnTo>
                  <a:lnTo>
                    <a:pt x="971" y="1947"/>
                  </a:lnTo>
                  <a:lnTo>
                    <a:pt x="969" y="1947"/>
                  </a:lnTo>
                  <a:lnTo>
                    <a:pt x="969" y="1945"/>
                  </a:lnTo>
                  <a:lnTo>
                    <a:pt x="971" y="1945"/>
                  </a:lnTo>
                  <a:lnTo>
                    <a:pt x="971" y="1945"/>
                  </a:lnTo>
                  <a:lnTo>
                    <a:pt x="973" y="1945"/>
                  </a:lnTo>
                  <a:lnTo>
                    <a:pt x="975" y="1943"/>
                  </a:lnTo>
                  <a:lnTo>
                    <a:pt x="975" y="1943"/>
                  </a:lnTo>
                  <a:lnTo>
                    <a:pt x="977" y="1941"/>
                  </a:lnTo>
                  <a:close/>
                  <a:moveTo>
                    <a:pt x="1482" y="2791"/>
                  </a:moveTo>
                  <a:lnTo>
                    <a:pt x="1482" y="2785"/>
                  </a:lnTo>
                  <a:lnTo>
                    <a:pt x="1482" y="2783"/>
                  </a:lnTo>
                  <a:lnTo>
                    <a:pt x="1480" y="2783"/>
                  </a:lnTo>
                  <a:lnTo>
                    <a:pt x="1480" y="2781"/>
                  </a:lnTo>
                  <a:lnTo>
                    <a:pt x="1480" y="2781"/>
                  </a:lnTo>
                  <a:lnTo>
                    <a:pt x="1480" y="2781"/>
                  </a:lnTo>
                  <a:lnTo>
                    <a:pt x="1476" y="2781"/>
                  </a:lnTo>
                  <a:lnTo>
                    <a:pt x="1476" y="2777"/>
                  </a:lnTo>
                  <a:lnTo>
                    <a:pt x="1474" y="2777"/>
                  </a:lnTo>
                  <a:lnTo>
                    <a:pt x="1474" y="2777"/>
                  </a:lnTo>
                  <a:lnTo>
                    <a:pt x="1472" y="2777"/>
                  </a:lnTo>
                  <a:lnTo>
                    <a:pt x="1472" y="2775"/>
                  </a:lnTo>
                  <a:lnTo>
                    <a:pt x="1472" y="2775"/>
                  </a:lnTo>
                  <a:lnTo>
                    <a:pt x="1472" y="2777"/>
                  </a:lnTo>
                  <a:lnTo>
                    <a:pt x="1470" y="2775"/>
                  </a:lnTo>
                  <a:lnTo>
                    <a:pt x="1470" y="2775"/>
                  </a:lnTo>
                  <a:lnTo>
                    <a:pt x="1470" y="2775"/>
                  </a:lnTo>
                  <a:lnTo>
                    <a:pt x="1470" y="2773"/>
                  </a:lnTo>
                  <a:lnTo>
                    <a:pt x="1468" y="2773"/>
                  </a:lnTo>
                  <a:lnTo>
                    <a:pt x="1468" y="2773"/>
                  </a:lnTo>
                  <a:lnTo>
                    <a:pt x="1466" y="2773"/>
                  </a:lnTo>
                  <a:lnTo>
                    <a:pt x="1466" y="2771"/>
                  </a:lnTo>
                  <a:lnTo>
                    <a:pt x="1466" y="2773"/>
                  </a:lnTo>
                  <a:lnTo>
                    <a:pt x="1462" y="2773"/>
                  </a:lnTo>
                  <a:lnTo>
                    <a:pt x="1462" y="2771"/>
                  </a:lnTo>
                  <a:lnTo>
                    <a:pt x="1462" y="2771"/>
                  </a:lnTo>
                  <a:lnTo>
                    <a:pt x="1460" y="2771"/>
                  </a:lnTo>
                  <a:lnTo>
                    <a:pt x="1460" y="2770"/>
                  </a:lnTo>
                  <a:lnTo>
                    <a:pt x="1460" y="2770"/>
                  </a:lnTo>
                  <a:lnTo>
                    <a:pt x="1460" y="2768"/>
                  </a:lnTo>
                  <a:lnTo>
                    <a:pt x="1458" y="2768"/>
                  </a:lnTo>
                  <a:lnTo>
                    <a:pt x="1458" y="2768"/>
                  </a:lnTo>
                  <a:lnTo>
                    <a:pt x="1458" y="2768"/>
                  </a:lnTo>
                  <a:lnTo>
                    <a:pt x="1456" y="2766"/>
                  </a:lnTo>
                  <a:lnTo>
                    <a:pt x="1454" y="2766"/>
                  </a:lnTo>
                  <a:lnTo>
                    <a:pt x="1454" y="2766"/>
                  </a:lnTo>
                  <a:lnTo>
                    <a:pt x="1452" y="2766"/>
                  </a:lnTo>
                  <a:lnTo>
                    <a:pt x="1450" y="2764"/>
                  </a:lnTo>
                  <a:lnTo>
                    <a:pt x="1450" y="2762"/>
                  </a:lnTo>
                  <a:lnTo>
                    <a:pt x="1450" y="2762"/>
                  </a:lnTo>
                  <a:lnTo>
                    <a:pt x="1450" y="2762"/>
                  </a:lnTo>
                  <a:lnTo>
                    <a:pt x="1448" y="2762"/>
                  </a:lnTo>
                  <a:lnTo>
                    <a:pt x="1446" y="2760"/>
                  </a:lnTo>
                  <a:lnTo>
                    <a:pt x="1434" y="2760"/>
                  </a:lnTo>
                  <a:lnTo>
                    <a:pt x="1434" y="2760"/>
                  </a:lnTo>
                  <a:lnTo>
                    <a:pt x="1430" y="2760"/>
                  </a:lnTo>
                  <a:lnTo>
                    <a:pt x="1430" y="2760"/>
                  </a:lnTo>
                  <a:lnTo>
                    <a:pt x="1430" y="2760"/>
                  </a:lnTo>
                  <a:lnTo>
                    <a:pt x="1430" y="2762"/>
                  </a:lnTo>
                  <a:lnTo>
                    <a:pt x="1428" y="2762"/>
                  </a:lnTo>
                  <a:lnTo>
                    <a:pt x="1428" y="2764"/>
                  </a:lnTo>
                  <a:lnTo>
                    <a:pt x="1426" y="2764"/>
                  </a:lnTo>
                  <a:lnTo>
                    <a:pt x="1426" y="2764"/>
                  </a:lnTo>
                  <a:lnTo>
                    <a:pt x="1424" y="2764"/>
                  </a:lnTo>
                  <a:lnTo>
                    <a:pt x="1424" y="2764"/>
                  </a:lnTo>
                  <a:lnTo>
                    <a:pt x="1424" y="2764"/>
                  </a:lnTo>
                  <a:lnTo>
                    <a:pt x="1424" y="2762"/>
                  </a:lnTo>
                  <a:lnTo>
                    <a:pt x="1422" y="2762"/>
                  </a:lnTo>
                  <a:lnTo>
                    <a:pt x="1422" y="2762"/>
                  </a:lnTo>
                  <a:lnTo>
                    <a:pt x="1420" y="2762"/>
                  </a:lnTo>
                  <a:lnTo>
                    <a:pt x="1420" y="2758"/>
                  </a:lnTo>
                  <a:lnTo>
                    <a:pt x="1420" y="2758"/>
                  </a:lnTo>
                  <a:lnTo>
                    <a:pt x="1420" y="2756"/>
                  </a:lnTo>
                  <a:lnTo>
                    <a:pt x="1418" y="2756"/>
                  </a:lnTo>
                  <a:lnTo>
                    <a:pt x="1416" y="2756"/>
                  </a:lnTo>
                  <a:lnTo>
                    <a:pt x="1416" y="2756"/>
                  </a:lnTo>
                  <a:lnTo>
                    <a:pt x="1416" y="2754"/>
                  </a:lnTo>
                  <a:lnTo>
                    <a:pt x="1414" y="2754"/>
                  </a:lnTo>
                  <a:lnTo>
                    <a:pt x="1414" y="2754"/>
                  </a:lnTo>
                  <a:lnTo>
                    <a:pt x="1414" y="2754"/>
                  </a:lnTo>
                  <a:lnTo>
                    <a:pt x="1414" y="2754"/>
                  </a:lnTo>
                  <a:lnTo>
                    <a:pt x="1412" y="2750"/>
                  </a:lnTo>
                  <a:lnTo>
                    <a:pt x="1412" y="2750"/>
                  </a:lnTo>
                  <a:lnTo>
                    <a:pt x="1410" y="2750"/>
                  </a:lnTo>
                  <a:lnTo>
                    <a:pt x="1410" y="2748"/>
                  </a:lnTo>
                  <a:lnTo>
                    <a:pt x="1410" y="2750"/>
                  </a:lnTo>
                  <a:lnTo>
                    <a:pt x="1408" y="2750"/>
                  </a:lnTo>
                  <a:lnTo>
                    <a:pt x="1408" y="2752"/>
                  </a:lnTo>
                  <a:lnTo>
                    <a:pt x="1408" y="2752"/>
                  </a:lnTo>
                  <a:lnTo>
                    <a:pt x="1408" y="2752"/>
                  </a:lnTo>
                  <a:lnTo>
                    <a:pt x="1406" y="2752"/>
                  </a:lnTo>
                  <a:lnTo>
                    <a:pt x="1406" y="2750"/>
                  </a:lnTo>
                  <a:lnTo>
                    <a:pt x="1404" y="2750"/>
                  </a:lnTo>
                  <a:lnTo>
                    <a:pt x="1404" y="2750"/>
                  </a:lnTo>
                  <a:lnTo>
                    <a:pt x="1404" y="2750"/>
                  </a:lnTo>
                  <a:lnTo>
                    <a:pt x="1404" y="2748"/>
                  </a:lnTo>
                  <a:lnTo>
                    <a:pt x="1402" y="2746"/>
                  </a:lnTo>
                  <a:lnTo>
                    <a:pt x="1404" y="2746"/>
                  </a:lnTo>
                  <a:lnTo>
                    <a:pt x="1404" y="2746"/>
                  </a:lnTo>
                  <a:lnTo>
                    <a:pt x="1402" y="2746"/>
                  </a:lnTo>
                  <a:lnTo>
                    <a:pt x="1402" y="2740"/>
                  </a:lnTo>
                  <a:lnTo>
                    <a:pt x="1402" y="2740"/>
                  </a:lnTo>
                  <a:lnTo>
                    <a:pt x="1402" y="2738"/>
                  </a:lnTo>
                  <a:lnTo>
                    <a:pt x="1400" y="2738"/>
                  </a:lnTo>
                  <a:lnTo>
                    <a:pt x="1400" y="2738"/>
                  </a:lnTo>
                  <a:lnTo>
                    <a:pt x="1398" y="2738"/>
                  </a:lnTo>
                  <a:lnTo>
                    <a:pt x="1396" y="2736"/>
                  </a:lnTo>
                  <a:lnTo>
                    <a:pt x="1394" y="2736"/>
                  </a:lnTo>
                  <a:lnTo>
                    <a:pt x="1394" y="2734"/>
                  </a:lnTo>
                  <a:lnTo>
                    <a:pt x="1393" y="2734"/>
                  </a:lnTo>
                  <a:lnTo>
                    <a:pt x="1393" y="2732"/>
                  </a:lnTo>
                  <a:lnTo>
                    <a:pt x="1393" y="2732"/>
                  </a:lnTo>
                  <a:lnTo>
                    <a:pt x="1393" y="2732"/>
                  </a:lnTo>
                  <a:lnTo>
                    <a:pt x="1391" y="2730"/>
                  </a:lnTo>
                  <a:lnTo>
                    <a:pt x="1389" y="2730"/>
                  </a:lnTo>
                  <a:lnTo>
                    <a:pt x="1389" y="2728"/>
                  </a:lnTo>
                  <a:lnTo>
                    <a:pt x="1391" y="2728"/>
                  </a:lnTo>
                  <a:lnTo>
                    <a:pt x="1391" y="2728"/>
                  </a:lnTo>
                  <a:lnTo>
                    <a:pt x="1389" y="2728"/>
                  </a:lnTo>
                  <a:lnTo>
                    <a:pt x="1389" y="2726"/>
                  </a:lnTo>
                  <a:lnTo>
                    <a:pt x="1389" y="2726"/>
                  </a:lnTo>
                  <a:lnTo>
                    <a:pt x="1389" y="2726"/>
                  </a:lnTo>
                  <a:lnTo>
                    <a:pt x="1389" y="2724"/>
                  </a:lnTo>
                  <a:lnTo>
                    <a:pt x="1387" y="2724"/>
                  </a:lnTo>
                  <a:lnTo>
                    <a:pt x="1387" y="2724"/>
                  </a:lnTo>
                  <a:lnTo>
                    <a:pt x="1387" y="2724"/>
                  </a:lnTo>
                  <a:lnTo>
                    <a:pt x="1387" y="2722"/>
                  </a:lnTo>
                  <a:lnTo>
                    <a:pt x="1383" y="2722"/>
                  </a:lnTo>
                  <a:lnTo>
                    <a:pt x="1383" y="2722"/>
                  </a:lnTo>
                  <a:lnTo>
                    <a:pt x="1383" y="2722"/>
                  </a:lnTo>
                  <a:lnTo>
                    <a:pt x="1381" y="2720"/>
                  </a:lnTo>
                  <a:lnTo>
                    <a:pt x="1381" y="2720"/>
                  </a:lnTo>
                  <a:lnTo>
                    <a:pt x="1381" y="2720"/>
                  </a:lnTo>
                  <a:lnTo>
                    <a:pt x="1379" y="2720"/>
                  </a:lnTo>
                  <a:lnTo>
                    <a:pt x="1379" y="2718"/>
                  </a:lnTo>
                  <a:lnTo>
                    <a:pt x="1377" y="2718"/>
                  </a:lnTo>
                  <a:lnTo>
                    <a:pt x="1377" y="2718"/>
                  </a:lnTo>
                  <a:lnTo>
                    <a:pt x="1375" y="2718"/>
                  </a:lnTo>
                  <a:lnTo>
                    <a:pt x="1375" y="2716"/>
                  </a:lnTo>
                  <a:lnTo>
                    <a:pt x="1375" y="2716"/>
                  </a:lnTo>
                  <a:lnTo>
                    <a:pt x="1375" y="2716"/>
                  </a:lnTo>
                  <a:lnTo>
                    <a:pt x="1373" y="2716"/>
                  </a:lnTo>
                  <a:lnTo>
                    <a:pt x="1373" y="2714"/>
                  </a:lnTo>
                  <a:lnTo>
                    <a:pt x="1373" y="2714"/>
                  </a:lnTo>
                  <a:lnTo>
                    <a:pt x="1373" y="2716"/>
                  </a:lnTo>
                  <a:lnTo>
                    <a:pt x="1369" y="2716"/>
                  </a:lnTo>
                  <a:lnTo>
                    <a:pt x="1369" y="2716"/>
                  </a:lnTo>
                  <a:lnTo>
                    <a:pt x="1369" y="2716"/>
                  </a:lnTo>
                  <a:lnTo>
                    <a:pt x="1369" y="2718"/>
                  </a:lnTo>
                  <a:lnTo>
                    <a:pt x="1367" y="2718"/>
                  </a:lnTo>
                  <a:lnTo>
                    <a:pt x="1367" y="2718"/>
                  </a:lnTo>
                  <a:lnTo>
                    <a:pt x="1365" y="2718"/>
                  </a:lnTo>
                  <a:lnTo>
                    <a:pt x="1365" y="2718"/>
                  </a:lnTo>
                  <a:lnTo>
                    <a:pt x="1365" y="2718"/>
                  </a:lnTo>
                  <a:lnTo>
                    <a:pt x="1365" y="2720"/>
                  </a:lnTo>
                  <a:lnTo>
                    <a:pt x="1363" y="2720"/>
                  </a:lnTo>
                  <a:lnTo>
                    <a:pt x="1363" y="2720"/>
                  </a:lnTo>
                  <a:lnTo>
                    <a:pt x="1363" y="2720"/>
                  </a:lnTo>
                  <a:lnTo>
                    <a:pt x="1361" y="2722"/>
                  </a:lnTo>
                  <a:lnTo>
                    <a:pt x="1361" y="2722"/>
                  </a:lnTo>
                  <a:lnTo>
                    <a:pt x="1359" y="2722"/>
                  </a:lnTo>
                  <a:lnTo>
                    <a:pt x="1359" y="2722"/>
                  </a:lnTo>
                  <a:lnTo>
                    <a:pt x="1359" y="2722"/>
                  </a:lnTo>
                  <a:lnTo>
                    <a:pt x="1357" y="2722"/>
                  </a:lnTo>
                  <a:lnTo>
                    <a:pt x="1357" y="2710"/>
                  </a:lnTo>
                  <a:lnTo>
                    <a:pt x="1357" y="2710"/>
                  </a:lnTo>
                  <a:lnTo>
                    <a:pt x="1357" y="2712"/>
                  </a:lnTo>
                  <a:lnTo>
                    <a:pt x="1357" y="2710"/>
                  </a:lnTo>
                  <a:lnTo>
                    <a:pt x="1355" y="2710"/>
                  </a:lnTo>
                  <a:lnTo>
                    <a:pt x="1353" y="2710"/>
                  </a:lnTo>
                  <a:lnTo>
                    <a:pt x="1353" y="2710"/>
                  </a:lnTo>
                  <a:lnTo>
                    <a:pt x="1353" y="2710"/>
                  </a:lnTo>
                  <a:lnTo>
                    <a:pt x="1353" y="2708"/>
                  </a:lnTo>
                  <a:lnTo>
                    <a:pt x="1351" y="2710"/>
                  </a:lnTo>
                  <a:lnTo>
                    <a:pt x="1349" y="2710"/>
                  </a:lnTo>
                  <a:lnTo>
                    <a:pt x="1349" y="2708"/>
                  </a:lnTo>
                  <a:lnTo>
                    <a:pt x="1347" y="2708"/>
                  </a:lnTo>
                  <a:lnTo>
                    <a:pt x="1347" y="2708"/>
                  </a:lnTo>
                  <a:lnTo>
                    <a:pt x="1343" y="2708"/>
                  </a:lnTo>
                  <a:lnTo>
                    <a:pt x="1341" y="2708"/>
                  </a:lnTo>
                  <a:lnTo>
                    <a:pt x="1341" y="2708"/>
                  </a:lnTo>
                  <a:lnTo>
                    <a:pt x="1341" y="2708"/>
                  </a:lnTo>
                  <a:lnTo>
                    <a:pt x="1341" y="2706"/>
                  </a:lnTo>
                  <a:lnTo>
                    <a:pt x="1341" y="2706"/>
                  </a:lnTo>
                  <a:lnTo>
                    <a:pt x="1339" y="2706"/>
                  </a:lnTo>
                  <a:lnTo>
                    <a:pt x="1339" y="2706"/>
                  </a:lnTo>
                  <a:lnTo>
                    <a:pt x="1339" y="2704"/>
                  </a:lnTo>
                  <a:lnTo>
                    <a:pt x="1339" y="2704"/>
                  </a:lnTo>
                  <a:lnTo>
                    <a:pt x="1339" y="2702"/>
                  </a:lnTo>
                  <a:lnTo>
                    <a:pt x="1339" y="2702"/>
                  </a:lnTo>
                  <a:lnTo>
                    <a:pt x="1337" y="2700"/>
                  </a:lnTo>
                  <a:lnTo>
                    <a:pt x="1331" y="2700"/>
                  </a:lnTo>
                  <a:lnTo>
                    <a:pt x="1331" y="2700"/>
                  </a:lnTo>
                  <a:lnTo>
                    <a:pt x="1331" y="2700"/>
                  </a:lnTo>
                  <a:lnTo>
                    <a:pt x="1329" y="2698"/>
                  </a:lnTo>
                  <a:lnTo>
                    <a:pt x="1327" y="2698"/>
                  </a:lnTo>
                  <a:lnTo>
                    <a:pt x="1327" y="2696"/>
                  </a:lnTo>
                  <a:lnTo>
                    <a:pt x="1325" y="2696"/>
                  </a:lnTo>
                  <a:lnTo>
                    <a:pt x="1325" y="2694"/>
                  </a:lnTo>
                  <a:lnTo>
                    <a:pt x="1325" y="2694"/>
                  </a:lnTo>
                  <a:lnTo>
                    <a:pt x="1323" y="2694"/>
                  </a:lnTo>
                  <a:lnTo>
                    <a:pt x="1321" y="2692"/>
                  </a:lnTo>
                  <a:lnTo>
                    <a:pt x="1319" y="2692"/>
                  </a:lnTo>
                  <a:lnTo>
                    <a:pt x="1319" y="2692"/>
                  </a:lnTo>
                  <a:lnTo>
                    <a:pt x="1317" y="2692"/>
                  </a:lnTo>
                  <a:lnTo>
                    <a:pt x="1317" y="2690"/>
                  </a:lnTo>
                  <a:lnTo>
                    <a:pt x="1317" y="2690"/>
                  </a:lnTo>
                  <a:lnTo>
                    <a:pt x="1317" y="2690"/>
                  </a:lnTo>
                  <a:lnTo>
                    <a:pt x="1315" y="2690"/>
                  </a:lnTo>
                  <a:lnTo>
                    <a:pt x="1315" y="2688"/>
                  </a:lnTo>
                  <a:lnTo>
                    <a:pt x="1317" y="2688"/>
                  </a:lnTo>
                  <a:lnTo>
                    <a:pt x="1315" y="2688"/>
                  </a:lnTo>
                  <a:lnTo>
                    <a:pt x="1317" y="2688"/>
                  </a:lnTo>
                  <a:lnTo>
                    <a:pt x="1317" y="2686"/>
                  </a:lnTo>
                  <a:lnTo>
                    <a:pt x="1317" y="2686"/>
                  </a:lnTo>
                  <a:lnTo>
                    <a:pt x="1317" y="2686"/>
                  </a:lnTo>
                  <a:lnTo>
                    <a:pt x="1317" y="2686"/>
                  </a:lnTo>
                  <a:lnTo>
                    <a:pt x="1313" y="2686"/>
                  </a:lnTo>
                  <a:lnTo>
                    <a:pt x="1313" y="2684"/>
                  </a:lnTo>
                  <a:lnTo>
                    <a:pt x="1311" y="2682"/>
                  </a:lnTo>
                  <a:lnTo>
                    <a:pt x="1311" y="2682"/>
                  </a:lnTo>
                  <a:lnTo>
                    <a:pt x="1311" y="2682"/>
                  </a:lnTo>
                  <a:lnTo>
                    <a:pt x="1311" y="2682"/>
                  </a:lnTo>
                  <a:lnTo>
                    <a:pt x="1311" y="2680"/>
                  </a:lnTo>
                  <a:lnTo>
                    <a:pt x="1311" y="2680"/>
                  </a:lnTo>
                  <a:lnTo>
                    <a:pt x="1311" y="2680"/>
                  </a:lnTo>
                  <a:lnTo>
                    <a:pt x="1309" y="2680"/>
                  </a:lnTo>
                  <a:lnTo>
                    <a:pt x="1311" y="2678"/>
                  </a:lnTo>
                  <a:lnTo>
                    <a:pt x="1311" y="2678"/>
                  </a:lnTo>
                  <a:lnTo>
                    <a:pt x="1311" y="2678"/>
                  </a:lnTo>
                  <a:lnTo>
                    <a:pt x="1311" y="2678"/>
                  </a:lnTo>
                  <a:lnTo>
                    <a:pt x="1311" y="2676"/>
                  </a:lnTo>
                  <a:lnTo>
                    <a:pt x="1307" y="2676"/>
                  </a:lnTo>
                  <a:lnTo>
                    <a:pt x="1307" y="2676"/>
                  </a:lnTo>
                  <a:lnTo>
                    <a:pt x="1307" y="2676"/>
                  </a:lnTo>
                  <a:lnTo>
                    <a:pt x="1307" y="2670"/>
                  </a:lnTo>
                  <a:lnTo>
                    <a:pt x="1305" y="2670"/>
                  </a:lnTo>
                  <a:lnTo>
                    <a:pt x="1307" y="2670"/>
                  </a:lnTo>
                  <a:lnTo>
                    <a:pt x="1307" y="2668"/>
                  </a:lnTo>
                  <a:lnTo>
                    <a:pt x="1307" y="2668"/>
                  </a:lnTo>
                  <a:lnTo>
                    <a:pt x="1307" y="2667"/>
                  </a:lnTo>
                  <a:lnTo>
                    <a:pt x="1309" y="2667"/>
                  </a:lnTo>
                  <a:lnTo>
                    <a:pt x="1309" y="2665"/>
                  </a:lnTo>
                  <a:lnTo>
                    <a:pt x="1309" y="2665"/>
                  </a:lnTo>
                  <a:lnTo>
                    <a:pt x="1309" y="2663"/>
                  </a:lnTo>
                  <a:lnTo>
                    <a:pt x="1311" y="2663"/>
                  </a:lnTo>
                  <a:lnTo>
                    <a:pt x="1311" y="2659"/>
                  </a:lnTo>
                  <a:lnTo>
                    <a:pt x="1311" y="2659"/>
                  </a:lnTo>
                  <a:lnTo>
                    <a:pt x="1311" y="2659"/>
                  </a:lnTo>
                  <a:lnTo>
                    <a:pt x="1313" y="2659"/>
                  </a:lnTo>
                  <a:lnTo>
                    <a:pt x="1313" y="2657"/>
                  </a:lnTo>
                  <a:lnTo>
                    <a:pt x="1311" y="2655"/>
                  </a:lnTo>
                  <a:lnTo>
                    <a:pt x="1311" y="2655"/>
                  </a:lnTo>
                  <a:lnTo>
                    <a:pt x="1311" y="2653"/>
                  </a:lnTo>
                  <a:lnTo>
                    <a:pt x="1311" y="2653"/>
                  </a:lnTo>
                  <a:lnTo>
                    <a:pt x="1311" y="2653"/>
                  </a:lnTo>
                  <a:lnTo>
                    <a:pt x="1311" y="2653"/>
                  </a:lnTo>
                  <a:lnTo>
                    <a:pt x="1311" y="2651"/>
                  </a:lnTo>
                  <a:lnTo>
                    <a:pt x="1311" y="2651"/>
                  </a:lnTo>
                  <a:lnTo>
                    <a:pt x="1311" y="2651"/>
                  </a:lnTo>
                  <a:lnTo>
                    <a:pt x="1311" y="2651"/>
                  </a:lnTo>
                  <a:lnTo>
                    <a:pt x="1311" y="2649"/>
                  </a:lnTo>
                  <a:lnTo>
                    <a:pt x="1311" y="2649"/>
                  </a:lnTo>
                  <a:lnTo>
                    <a:pt x="1311" y="2649"/>
                  </a:lnTo>
                  <a:lnTo>
                    <a:pt x="1313" y="2649"/>
                  </a:lnTo>
                  <a:lnTo>
                    <a:pt x="1313" y="2647"/>
                  </a:lnTo>
                  <a:lnTo>
                    <a:pt x="1315" y="2647"/>
                  </a:lnTo>
                  <a:lnTo>
                    <a:pt x="1315" y="2649"/>
                  </a:lnTo>
                  <a:lnTo>
                    <a:pt x="1317" y="2649"/>
                  </a:lnTo>
                  <a:lnTo>
                    <a:pt x="1317" y="2647"/>
                  </a:lnTo>
                  <a:lnTo>
                    <a:pt x="1319" y="2647"/>
                  </a:lnTo>
                  <a:lnTo>
                    <a:pt x="1319" y="2649"/>
                  </a:lnTo>
                  <a:lnTo>
                    <a:pt x="1319" y="2647"/>
                  </a:lnTo>
                  <a:lnTo>
                    <a:pt x="1319" y="2647"/>
                  </a:lnTo>
                  <a:lnTo>
                    <a:pt x="1321" y="2647"/>
                  </a:lnTo>
                  <a:lnTo>
                    <a:pt x="1321" y="2645"/>
                  </a:lnTo>
                  <a:lnTo>
                    <a:pt x="1319" y="2645"/>
                  </a:lnTo>
                  <a:lnTo>
                    <a:pt x="1319" y="2643"/>
                  </a:lnTo>
                  <a:lnTo>
                    <a:pt x="1321" y="2643"/>
                  </a:lnTo>
                  <a:lnTo>
                    <a:pt x="1321" y="2641"/>
                  </a:lnTo>
                  <a:lnTo>
                    <a:pt x="1321" y="2641"/>
                  </a:lnTo>
                  <a:lnTo>
                    <a:pt x="1321" y="2637"/>
                  </a:lnTo>
                  <a:lnTo>
                    <a:pt x="1323" y="2637"/>
                  </a:lnTo>
                  <a:lnTo>
                    <a:pt x="1323" y="2635"/>
                  </a:lnTo>
                  <a:lnTo>
                    <a:pt x="1323" y="2635"/>
                  </a:lnTo>
                  <a:lnTo>
                    <a:pt x="1323" y="2635"/>
                  </a:lnTo>
                  <a:lnTo>
                    <a:pt x="1323" y="2633"/>
                  </a:lnTo>
                  <a:lnTo>
                    <a:pt x="1323" y="2629"/>
                  </a:lnTo>
                  <a:lnTo>
                    <a:pt x="1325" y="2629"/>
                  </a:lnTo>
                  <a:lnTo>
                    <a:pt x="1325" y="2623"/>
                  </a:lnTo>
                  <a:lnTo>
                    <a:pt x="1325" y="2623"/>
                  </a:lnTo>
                  <a:lnTo>
                    <a:pt x="1325" y="2621"/>
                  </a:lnTo>
                  <a:lnTo>
                    <a:pt x="1327" y="2621"/>
                  </a:lnTo>
                  <a:lnTo>
                    <a:pt x="1327" y="2621"/>
                  </a:lnTo>
                  <a:lnTo>
                    <a:pt x="1327" y="2621"/>
                  </a:lnTo>
                  <a:lnTo>
                    <a:pt x="1329" y="2619"/>
                  </a:lnTo>
                  <a:lnTo>
                    <a:pt x="1329" y="2619"/>
                  </a:lnTo>
                  <a:lnTo>
                    <a:pt x="1329" y="2619"/>
                  </a:lnTo>
                  <a:lnTo>
                    <a:pt x="1331" y="2619"/>
                  </a:lnTo>
                  <a:lnTo>
                    <a:pt x="1331" y="2617"/>
                  </a:lnTo>
                  <a:lnTo>
                    <a:pt x="1329" y="2617"/>
                  </a:lnTo>
                  <a:lnTo>
                    <a:pt x="1329" y="2617"/>
                  </a:lnTo>
                  <a:lnTo>
                    <a:pt x="1331" y="2615"/>
                  </a:lnTo>
                  <a:lnTo>
                    <a:pt x="1329" y="2615"/>
                  </a:lnTo>
                  <a:lnTo>
                    <a:pt x="1329" y="2611"/>
                  </a:lnTo>
                  <a:lnTo>
                    <a:pt x="1329" y="2611"/>
                  </a:lnTo>
                  <a:lnTo>
                    <a:pt x="1329" y="2609"/>
                  </a:lnTo>
                  <a:lnTo>
                    <a:pt x="1327" y="2609"/>
                  </a:lnTo>
                  <a:lnTo>
                    <a:pt x="1327" y="2609"/>
                  </a:lnTo>
                  <a:lnTo>
                    <a:pt x="1329" y="2609"/>
                  </a:lnTo>
                  <a:lnTo>
                    <a:pt x="1329" y="2607"/>
                  </a:lnTo>
                  <a:lnTo>
                    <a:pt x="1329" y="2607"/>
                  </a:lnTo>
                  <a:lnTo>
                    <a:pt x="1329" y="2607"/>
                  </a:lnTo>
                  <a:lnTo>
                    <a:pt x="1331" y="2607"/>
                  </a:lnTo>
                  <a:lnTo>
                    <a:pt x="1333" y="2605"/>
                  </a:lnTo>
                  <a:lnTo>
                    <a:pt x="1333" y="2605"/>
                  </a:lnTo>
                  <a:lnTo>
                    <a:pt x="1333" y="2605"/>
                  </a:lnTo>
                  <a:lnTo>
                    <a:pt x="1333" y="2603"/>
                  </a:lnTo>
                  <a:lnTo>
                    <a:pt x="1335" y="2603"/>
                  </a:lnTo>
                  <a:lnTo>
                    <a:pt x="1333" y="2603"/>
                  </a:lnTo>
                  <a:lnTo>
                    <a:pt x="1333" y="2603"/>
                  </a:lnTo>
                  <a:lnTo>
                    <a:pt x="1333" y="2603"/>
                  </a:lnTo>
                  <a:lnTo>
                    <a:pt x="1331" y="2601"/>
                  </a:lnTo>
                  <a:lnTo>
                    <a:pt x="1329" y="2601"/>
                  </a:lnTo>
                  <a:lnTo>
                    <a:pt x="1329" y="2599"/>
                  </a:lnTo>
                  <a:lnTo>
                    <a:pt x="1329" y="2599"/>
                  </a:lnTo>
                  <a:lnTo>
                    <a:pt x="1329" y="2599"/>
                  </a:lnTo>
                  <a:lnTo>
                    <a:pt x="1327" y="2597"/>
                  </a:lnTo>
                  <a:lnTo>
                    <a:pt x="1327" y="2597"/>
                  </a:lnTo>
                  <a:lnTo>
                    <a:pt x="1327" y="2597"/>
                  </a:lnTo>
                  <a:lnTo>
                    <a:pt x="1323" y="2597"/>
                  </a:lnTo>
                  <a:lnTo>
                    <a:pt x="1323" y="2595"/>
                  </a:lnTo>
                  <a:lnTo>
                    <a:pt x="1323" y="2595"/>
                  </a:lnTo>
                  <a:lnTo>
                    <a:pt x="1323" y="2593"/>
                  </a:lnTo>
                  <a:lnTo>
                    <a:pt x="1323" y="2593"/>
                  </a:lnTo>
                  <a:lnTo>
                    <a:pt x="1323" y="2591"/>
                  </a:lnTo>
                  <a:lnTo>
                    <a:pt x="1323" y="2591"/>
                  </a:lnTo>
                  <a:lnTo>
                    <a:pt x="1323" y="2589"/>
                  </a:lnTo>
                  <a:lnTo>
                    <a:pt x="1321" y="2589"/>
                  </a:lnTo>
                  <a:lnTo>
                    <a:pt x="1321" y="2589"/>
                  </a:lnTo>
                  <a:lnTo>
                    <a:pt x="1321" y="2587"/>
                  </a:lnTo>
                  <a:lnTo>
                    <a:pt x="1319" y="2587"/>
                  </a:lnTo>
                  <a:lnTo>
                    <a:pt x="1319" y="2587"/>
                  </a:lnTo>
                  <a:lnTo>
                    <a:pt x="1319" y="2587"/>
                  </a:lnTo>
                  <a:lnTo>
                    <a:pt x="1319" y="2583"/>
                  </a:lnTo>
                  <a:lnTo>
                    <a:pt x="1317" y="2583"/>
                  </a:lnTo>
                  <a:lnTo>
                    <a:pt x="1317" y="2581"/>
                  </a:lnTo>
                  <a:lnTo>
                    <a:pt x="1319" y="2581"/>
                  </a:lnTo>
                  <a:lnTo>
                    <a:pt x="1319" y="2581"/>
                  </a:lnTo>
                  <a:lnTo>
                    <a:pt x="1319" y="2581"/>
                  </a:lnTo>
                  <a:lnTo>
                    <a:pt x="1319" y="2577"/>
                  </a:lnTo>
                  <a:lnTo>
                    <a:pt x="1321" y="2577"/>
                  </a:lnTo>
                  <a:lnTo>
                    <a:pt x="1321" y="2575"/>
                  </a:lnTo>
                  <a:lnTo>
                    <a:pt x="1321" y="2575"/>
                  </a:lnTo>
                  <a:lnTo>
                    <a:pt x="1321" y="2575"/>
                  </a:lnTo>
                  <a:lnTo>
                    <a:pt x="1323" y="2573"/>
                  </a:lnTo>
                  <a:lnTo>
                    <a:pt x="1323" y="2571"/>
                  </a:lnTo>
                  <a:lnTo>
                    <a:pt x="1323" y="2571"/>
                  </a:lnTo>
                  <a:lnTo>
                    <a:pt x="1323" y="2567"/>
                  </a:lnTo>
                  <a:lnTo>
                    <a:pt x="1325" y="2567"/>
                  </a:lnTo>
                  <a:lnTo>
                    <a:pt x="1325" y="2563"/>
                  </a:lnTo>
                  <a:lnTo>
                    <a:pt x="1323" y="2562"/>
                  </a:lnTo>
                  <a:lnTo>
                    <a:pt x="1323" y="2560"/>
                  </a:lnTo>
                  <a:lnTo>
                    <a:pt x="1325" y="2560"/>
                  </a:lnTo>
                  <a:lnTo>
                    <a:pt x="1325" y="2560"/>
                  </a:lnTo>
                  <a:lnTo>
                    <a:pt x="1327" y="2560"/>
                  </a:lnTo>
                  <a:lnTo>
                    <a:pt x="1329" y="2558"/>
                  </a:lnTo>
                  <a:lnTo>
                    <a:pt x="1331" y="2558"/>
                  </a:lnTo>
                  <a:lnTo>
                    <a:pt x="1333" y="2556"/>
                  </a:lnTo>
                  <a:lnTo>
                    <a:pt x="1337" y="2556"/>
                  </a:lnTo>
                  <a:lnTo>
                    <a:pt x="1339" y="2556"/>
                  </a:lnTo>
                  <a:lnTo>
                    <a:pt x="1339" y="2556"/>
                  </a:lnTo>
                  <a:lnTo>
                    <a:pt x="1341" y="2554"/>
                  </a:lnTo>
                  <a:lnTo>
                    <a:pt x="1345" y="2554"/>
                  </a:lnTo>
                  <a:lnTo>
                    <a:pt x="1345" y="2554"/>
                  </a:lnTo>
                  <a:lnTo>
                    <a:pt x="1349" y="2554"/>
                  </a:lnTo>
                  <a:lnTo>
                    <a:pt x="1349" y="2552"/>
                  </a:lnTo>
                  <a:lnTo>
                    <a:pt x="1349" y="2552"/>
                  </a:lnTo>
                  <a:lnTo>
                    <a:pt x="1349" y="2550"/>
                  </a:lnTo>
                  <a:lnTo>
                    <a:pt x="1351" y="2550"/>
                  </a:lnTo>
                  <a:lnTo>
                    <a:pt x="1351" y="2550"/>
                  </a:lnTo>
                  <a:lnTo>
                    <a:pt x="1351" y="2548"/>
                  </a:lnTo>
                  <a:lnTo>
                    <a:pt x="1353" y="2548"/>
                  </a:lnTo>
                  <a:lnTo>
                    <a:pt x="1353" y="2542"/>
                  </a:lnTo>
                  <a:lnTo>
                    <a:pt x="1355" y="2540"/>
                  </a:lnTo>
                  <a:lnTo>
                    <a:pt x="1355" y="2540"/>
                  </a:lnTo>
                  <a:lnTo>
                    <a:pt x="1357" y="2540"/>
                  </a:lnTo>
                  <a:lnTo>
                    <a:pt x="1357" y="2538"/>
                  </a:lnTo>
                  <a:lnTo>
                    <a:pt x="1357" y="2538"/>
                  </a:lnTo>
                  <a:lnTo>
                    <a:pt x="1359" y="2536"/>
                  </a:lnTo>
                  <a:lnTo>
                    <a:pt x="1359" y="2534"/>
                  </a:lnTo>
                  <a:lnTo>
                    <a:pt x="1363" y="2532"/>
                  </a:lnTo>
                  <a:lnTo>
                    <a:pt x="1363" y="2532"/>
                  </a:lnTo>
                  <a:lnTo>
                    <a:pt x="1365" y="2530"/>
                  </a:lnTo>
                  <a:lnTo>
                    <a:pt x="1365" y="2528"/>
                  </a:lnTo>
                  <a:lnTo>
                    <a:pt x="1365" y="2528"/>
                  </a:lnTo>
                  <a:lnTo>
                    <a:pt x="1365" y="2526"/>
                  </a:lnTo>
                  <a:lnTo>
                    <a:pt x="1365" y="2524"/>
                  </a:lnTo>
                  <a:lnTo>
                    <a:pt x="1365" y="2524"/>
                  </a:lnTo>
                  <a:lnTo>
                    <a:pt x="1361" y="2520"/>
                  </a:lnTo>
                  <a:lnTo>
                    <a:pt x="1361" y="2518"/>
                  </a:lnTo>
                  <a:lnTo>
                    <a:pt x="1363" y="2518"/>
                  </a:lnTo>
                  <a:lnTo>
                    <a:pt x="1363" y="2518"/>
                  </a:lnTo>
                  <a:lnTo>
                    <a:pt x="1363" y="2518"/>
                  </a:lnTo>
                  <a:lnTo>
                    <a:pt x="1363" y="2516"/>
                  </a:lnTo>
                  <a:lnTo>
                    <a:pt x="1365" y="2516"/>
                  </a:lnTo>
                  <a:lnTo>
                    <a:pt x="1365" y="2516"/>
                  </a:lnTo>
                  <a:lnTo>
                    <a:pt x="1365" y="2516"/>
                  </a:lnTo>
                  <a:lnTo>
                    <a:pt x="1365" y="2516"/>
                  </a:lnTo>
                  <a:lnTo>
                    <a:pt x="1367" y="2516"/>
                  </a:lnTo>
                  <a:lnTo>
                    <a:pt x="1369" y="2516"/>
                  </a:lnTo>
                  <a:lnTo>
                    <a:pt x="1371" y="2516"/>
                  </a:lnTo>
                  <a:lnTo>
                    <a:pt x="1371" y="2516"/>
                  </a:lnTo>
                  <a:lnTo>
                    <a:pt x="1373" y="2516"/>
                  </a:lnTo>
                  <a:lnTo>
                    <a:pt x="1373" y="2518"/>
                  </a:lnTo>
                  <a:lnTo>
                    <a:pt x="1373" y="2518"/>
                  </a:lnTo>
                  <a:lnTo>
                    <a:pt x="1375" y="2518"/>
                  </a:lnTo>
                  <a:lnTo>
                    <a:pt x="1377" y="2518"/>
                  </a:lnTo>
                  <a:lnTo>
                    <a:pt x="1377" y="2518"/>
                  </a:lnTo>
                  <a:lnTo>
                    <a:pt x="1379" y="2516"/>
                  </a:lnTo>
                  <a:lnTo>
                    <a:pt x="1379" y="2516"/>
                  </a:lnTo>
                  <a:lnTo>
                    <a:pt x="1381" y="2516"/>
                  </a:lnTo>
                  <a:lnTo>
                    <a:pt x="1381" y="2514"/>
                  </a:lnTo>
                  <a:lnTo>
                    <a:pt x="1381" y="2514"/>
                  </a:lnTo>
                  <a:lnTo>
                    <a:pt x="1381" y="2512"/>
                  </a:lnTo>
                  <a:lnTo>
                    <a:pt x="1383" y="2512"/>
                  </a:lnTo>
                  <a:lnTo>
                    <a:pt x="1383" y="2510"/>
                  </a:lnTo>
                  <a:lnTo>
                    <a:pt x="1385" y="2510"/>
                  </a:lnTo>
                  <a:lnTo>
                    <a:pt x="1385" y="2510"/>
                  </a:lnTo>
                  <a:lnTo>
                    <a:pt x="1387" y="2510"/>
                  </a:lnTo>
                  <a:lnTo>
                    <a:pt x="1387" y="2512"/>
                  </a:lnTo>
                  <a:lnTo>
                    <a:pt x="1387" y="2512"/>
                  </a:lnTo>
                  <a:lnTo>
                    <a:pt x="1389" y="2512"/>
                  </a:lnTo>
                  <a:lnTo>
                    <a:pt x="1389" y="2516"/>
                  </a:lnTo>
                  <a:lnTo>
                    <a:pt x="1393" y="2520"/>
                  </a:lnTo>
                  <a:lnTo>
                    <a:pt x="1394" y="2522"/>
                  </a:lnTo>
                  <a:lnTo>
                    <a:pt x="1394" y="2524"/>
                  </a:lnTo>
                  <a:lnTo>
                    <a:pt x="1394" y="2524"/>
                  </a:lnTo>
                  <a:lnTo>
                    <a:pt x="1396" y="2528"/>
                  </a:lnTo>
                  <a:lnTo>
                    <a:pt x="1396" y="2530"/>
                  </a:lnTo>
                  <a:lnTo>
                    <a:pt x="1396" y="2534"/>
                  </a:lnTo>
                  <a:lnTo>
                    <a:pt x="1396" y="2536"/>
                  </a:lnTo>
                  <a:lnTo>
                    <a:pt x="1396" y="2536"/>
                  </a:lnTo>
                  <a:lnTo>
                    <a:pt x="1394" y="2538"/>
                  </a:lnTo>
                  <a:lnTo>
                    <a:pt x="1394" y="2538"/>
                  </a:lnTo>
                  <a:lnTo>
                    <a:pt x="1394" y="2540"/>
                  </a:lnTo>
                  <a:lnTo>
                    <a:pt x="1394" y="2540"/>
                  </a:lnTo>
                  <a:lnTo>
                    <a:pt x="1394" y="2540"/>
                  </a:lnTo>
                  <a:lnTo>
                    <a:pt x="1393" y="2538"/>
                  </a:lnTo>
                  <a:lnTo>
                    <a:pt x="1393" y="2536"/>
                  </a:lnTo>
                  <a:lnTo>
                    <a:pt x="1391" y="2536"/>
                  </a:lnTo>
                  <a:lnTo>
                    <a:pt x="1391" y="2540"/>
                  </a:lnTo>
                  <a:lnTo>
                    <a:pt x="1389" y="2540"/>
                  </a:lnTo>
                  <a:lnTo>
                    <a:pt x="1389" y="2542"/>
                  </a:lnTo>
                  <a:lnTo>
                    <a:pt x="1389" y="2544"/>
                  </a:lnTo>
                  <a:lnTo>
                    <a:pt x="1391" y="2548"/>
                  </a:lnTo>
                  <a:lnTo>
                    <a:pt x="1394" y="2550"/>
                  </a:lnTo>
                  <a:lnTo>
                    <a:pt x="1394" y="2548"/>
                  </a:lnTo>
                  <a:lnTo>
                    <a:pt x="1394" y="2544"/>
                  </a:lnTo>
                  <a:lnTo>
                    <a:pt x="1396" y="2544"/>
                  </a:lnTo>
                  <a:lnTo>
                    <a:pt x="1396" y="2544"/>
                  </a:lnTo>
                  <a:lnTo>
                    <a:pt x="1396" y="2544"/>
                  </a:lnTo>
                  <a:lnTo>
                    <a:pt x="1396" y="2542"/>
                  </a:lnTo>
                  <a:lnTo>
                    <a:pt x="1398" y="2544"/>
                  </a:lnTo>
                  <a:lnTo>
                    <a:pt x="1400" y="2544"/>
                  </a:lnTo>
                  <a:lnTo>
                    <a:pt x="1402" y="2544"/>
                  </a:lnTo>
                  <a:lnTo>
                    <a:pt x="1404" y="2546"/>
                  </a:lnTo>
                  <a:lnTo>
                    <a:pt x="1404" y="2546"/>
                  </a:lnTo>
                  <a:lnTo>
                    <a:pt x="1402" y="2550"/>
                  </a:lnTo>
                  <a:lnTo>
                    <a:pt x="1402" y="2550"/>
                  </a:lnTo>
                  <a:lnTo>
                    <a:pt x="1402" y="2552"/>
                  </a:lnTo>
                  <a:lnTo>
                    <a:pt x="1402" y="2554"/>
                  </a:lnTo>
                  <a:lnTo>
                    <a:pt x="1400" y="2554"/>
                  </a:lnTo>
                  <a:lnTo>
                    <a:pt x="1400" y="2556"/>
                  </a:lnTo>
                  <a:lnTo>
                    <a:pt x="1406" y="2556"/>
                  </a:lnTo>
                  <a:lnTo>
                    <a:pt x="1406" y="2556"/>
                  </a:lnTo>
                  <a:lnTo>
                    <a:pt x="1406" y="2556"/>
                  </a:lnTo>
                  <a:lnTo>
                    <a:pt x="1404" y="2558"/>
                  </a:lnTo>
                  <a:lnTo>
                    <a:pt x="1402" y="2558"/>
                  </a:lnTo>
                  <a:lnTo>
                    <a:pt x="1402" y="2558"/>
                  </a:lnTo>
                  <a:lnTo>
                    <a:pt x="1400" y="2558"/>
                  </a:lnTo>
                  <a:lnTo>
                    <a:pt x="1398" y="2560"/>
                  </a:lnTo>
                  <a:lnTo>
                    <a:pt x="1396" y="2560"/>
                  </a:lnTo>
                  <a:lnTo>
                    <a:pt x="1396" y="2562"/>
                  </a:lnTo>
                  <a:lnTo>
                    <a:pt x="1394" y="2562"/>
                  </a:lnTo>
                  <a:lnTo>
                    <a:pt x="1394" y="2562"/>
                  </a:lnTo>
                  <a:lnTo>
                    <a:pt x="1389" y="2562"/>
                  </a:lnTo>
                  <a:lnTo>
                    <a:pt x="1389" y="2560"/>
                  </a:lnTo>
                  <a:lnTo>
                    <a:pt x="1389" y="2560"/>
                  </a:lnTo>
                  <a:lnTo>
                    <a:pt x="1389" y="2558"/>
                  </a:lnTo>
                  <a:lnTo>
                    <a:pt x="1391" y="2558"/>
                  </a:lnTo>
                  <a:lnTo>
                    <a:pt x="1391" y="2556"/>
                  </a:lnTo>
                  <a:lnTo>
                    <a:pt x="1389" y="2556"/>
                  </a:lnTo>
                  <a:lnTo>
                    <a:pt x="1385" y="2558"/>
                  </a:lnTo>
                  <a:lnTo>
                    <a:pt x="1383" y="2558"/>
                  </a:lnTo>
                  <a:lnTo>
                    <a:pt x="1383" y="2556"/>
                  </a:lnTo>
                  <a:lnTo>
                    <a:pt x="1381" y="2556"/>
                  </a:lnTo>
                  <a:lnTo>
                    <a:pt x="1381" y="2560"/>
                  </a:lnTo>
                  <a:lnTo>
                    <a:pt x="1383" y="2560"/>
                  </a:lnTo>
                  <a:lnTo>
                    <a:pt x="1383" y="2560"/>
                  </a:lnTo>
                  <a:lnTo>
                    <a:pt x="1385" y="2560"/>
                  </a:lnTo>
                  <a:lnTo>
                    <a:pt x="1385" y="2562"/>
                  </a:lnTo>
                  <a:lnTo>
                    <a:pt x="1387" y="2563"/>
                  </a:lnTo>
                  <a:lnTo>
                    <a:pt x="1387" y="2562"/>
                  </a:lnTo>
                  <a:lnTo>
                    <a:pt x="1389" y="2562"/>
                  </a:lnTo>
                  <a:lnTo>
                    <a:pt x="1389" y="2563"/>
                  </a:lnTo>
                  <a:lnTo>
                    <a:pt x="1389" y="2565"/>
                  </a:lnTo>
                  <a:lnTo>
                    <a:pt x="1391" y="2567"/>
                  </a:lnTo>
                  <a:lnTo>
                    <a:pt x="1391" y="2569"/>
                  </a:lnTo>
                  <a:lnTo>
                    <a:pt x="1391" y="2569"/>
                  </a:lnTo>
                  <a:lnTo>
                    <a:pt x="1391" y="2569"/>
                  </a:lnTo>
                  <a:lnTo>
                    <a:pt x="1389" y="2569"/>
                  </a:lnTo>
                  <a:lnTo>
                    <a:pt x="1389" y="2569"/>
                  </a:lnTo>
                  <a:lnTo>
                    <a:pt x="1385" y="2565"/>
                  </a:lnTo>
                  <a:lnTo>
                    <a:pt x="1383" y="2565"/>
                  </a:lnTo>
                  <a:lnTo>
                    <a:pt x="1383" y="2563"/>
                  </a:lnTo>
                  <a:lnTo>
                    <a:pt x="1381" y="2563"/>
                  </a:lnTo>
                  <a:lnTo>
                    <a:pt x="1379" y="2563"/>
                  </a:lnTo>
                  <a:lnTo>
                    <a:pt x="1377" y="2563"/>
                  </a:lnTo>
                  <a:lnTo>
                    <a:pt x="1377" y="2563"/>
                  </a:lnTo>
                  <a:lnTo>
                    <a:pt x="1379" y="2565"/>
                  </a:lnTo>
                  <a:lnTo>
                    <a:pt x="1379" y="2565"/>
                  </a:lnTo>
                  <a:lnTo>
                    <a:pt x="1379" y="2567"/>
                  </a:lnTo>
                  <a:lnTo>
                    <a:pt x="1379" y="2569"/>
                  </a:lnTo>
                  <a:lnTo>
                    <a:pt x="1379" y="2569"/>
                  </a:lnTo>
                  <a:lnTo>
                    <a:pt x="1379" y="2567"/>
                  </a:lnTo>
                  <a:lnTo>
                    <a:pt x="1377" y="2567"/>
                  </a:lnTo>
                  <a:lnTo>
                    <a:pt x="1377" y="2569"/>
                  </a:lnTo>
                  <a:lnTo>
                    <a:pt x="1377" y="2569"/>
                  </a:lnTo>
                  <a:lnTo>
                    <a:pt x="1375" y="2569"/>
                  </a:lnTo>
                  <a:lnTo>
                    <a:pt x="1373" y="2567"/>
                  </a:lnTo>
                  <a:lnTo>
                    <a:pt x="1371" y="2565"/>
                  </a:lnTo>
                  <a:lnTo>
                    <a:pt x="1371" y="2565"/>
                  </a:lnTo>
                  <a:lnTo>
                    <a:pt x="1371" y="2567"/>
                  </a:lnTo>
                  <a:lnTo>
                    <a:pt x="1367" y="2567"/>
                  </a:lnTo>
                  <a:lnTo>
                    <a:pt x="1367" y="2569"/>
                  </a:lnTo>
                  <a:lnTo>
                    <a:pt x="1365" y="2569"/>
                  </a:lnTo>
                  <a:lnTo>
                    <a:pt x="1365" y="2571"/>
                  </a:lnTo>
                  <a:lnTo>
                    <a:pt x="1365" y="2571"/>
                  </a:lnTo>
                  <a:lnTo>
                    <a:pt x="1365" y="2573"/>
                  </a:lnTo>
                  <a:lnTo>
                    <a:pt x="1363" y="2573"/>
                  </a:lnTo>
                  <a:lnTo>
                    <a:pt x="1363" y="2571"/>
                  </a:lnTo>
                  <a:lnTo>
                    <a:pt x="1361" y="2571"/>
                  </a:lnTo>
                  <a:lnTo>
                    <a:pt x="1361" y="2569"/>
                  </a:lnTo>
                  <a:lnTo>
                    <a:pt x="1361" y="2569"/>
                  </a:lnTo>
                  <a:lnTo>
                    <a:pt x="1361" y="2567"/>
                  </a:lnTo>
                  <a:lnTo>
                    <a:pt x="1359" y="2565"/>
                  </a:lnTo>
                  <a:lnTo>
                    <a:pt x="1357" y="2565"/>
                  </a:lnTo>
                  <a:lnTo>
                    <a:pt x="1355" y="2569"/>
                  </a:lnTo>
                  <a:lnTo>
                    <a:pt x="1355" y="2571"/>
                  </a:lnTo>
                  <a:lnTo>
                    <a:pt x="1357" y="2573"/>
                  </a:lnTo>
                  <a:lnTo>
                    <a:pt x="1357" y="2609"/>
                  </a:lnTo>
                  <a:lnTo>
                    <a:pt x="1357" y="2609"/>
                  </a:lnTo>
                  <a:lnTo>
                    <a:pt x="1359" y="2611"/>
                  </a:lnTo>
                  <a:lnTo>
                    <a:pt x="1361" y="2611"/>
                  </a:lnTo>
                  <a:lnTo>
                    <a:pt x="1365" y="2613"/>
                  </a:lnTo>
                  <a:lnTo>
                    <a:pt x="1365" y="2617"/>
                  </a:lnTo>
                  <a:lnTo>
                    <a:pt x="1365" y="2619"/>
                  </a:lnTo>
                  <a:lnTo>
                    <a:pt x="1365" y="2619"/>
                  </a:lnTo>
                  <a:lnTo>
                    <a:pt x="1367" y="2621"/>
                  </a:lnTo>
                  <a:lnTo>
                    <a:pt x="1369" y="2623"/>
                  </a:lnTo>
                  <a:lnTo>
                    <a:pt x="1371" y="2623"/>
                  </a:lnTo>
                  <a:lnTo>
                    <a:pt x="1373" y="2623"/>
                  </a:lnTo>
                  <a:lnTo>
                    <a:pt x="1373" y="2625"/>
                  </a:lnTo>
                  <a:lnTo>
                    <a:pt x="1375" y="2627"/>
                  </a:lnTo>
                  <a:lnTo>
                    <a:pt x="1375" y="2627"/>
                  </a:lnTo>
                  <a:lnTo>
                    <a:pt x="1377" y="2627"/>
                  </a:lnTo>
                  <a:lnTo>
                    <a:pt x="1379" y="2627"/>
                  </a:lnTo>
                  <a:lnTo>
                    <a:pt x="1379" y="2629"/>
                  </a:lnTo>
                  <a:lnTo>
                    <a:pt x="1383" y="2629"/>
                  </a:lnTo>
                  <a:lnTo>
                    <a:pt x="1383" y="2631"/>
                  </a:lnTo>
                  <a:lnTo>
                    <a:pt x="1385" y="2635"/>
                  </a:lnTo>
                  <a:lnTo>
                    <a:pt x="1387" y="2637"/>
                  </a:lnTo>
                  <a:lnTo>
                    <a:pt x="1389" y="2637"/>
                  </a:lnTo>
                  <a:lnTo>
                    <a:pt x="1389" y="2633"/>
                  </a:lnTo>
                  <a:lnTo>
                    <a:pt x="1387" y="2631"/>
                  </a:lnTo>
                  <a:lnTo>
                    <a:pt x="1387" y="2631"/>
                  </a:lnTo>
                  <a:lnTo>
                    <a:pt x="1387" y="2631"/>
                  </a:lnTo>
                  <a:lnTo>
                    <a:pt x="1385" y="2629"/>
                  </a:lnTo>
                  <a:lnTo>
                    <a:pt x="1385" y="2627"/>
                  </a:lnTo>
                  <a:lnTo>
                    <a:pt x="1383" y="2627"/>
                  </a:lnTo>
                  <a:lnTo>
                    <a:pt x="1383" y="2625"/>
                  </a:lnTo>
                  <a:lnTo>
                    <a:pt x="1383" y="2623"/>
                  </a:lnTo>
                  <a:lnTo>
                    <a:pt x="1383" y="2623"/>
                  </a:lnTo>
                  <a:lnTo>
                    <a:pt x="1381" y="2621"/>
                  </a:lnTo>
                  <a:lnTo>
                    <a:pt x="1381" y="2613"/>
                  </a:lnTo>
                  <a:lnTo>
                    <a:pt x="1381" y="2613"/>
                  </a:lnTo>
                  <a:lnTo>
                    <a:pt x="1379" y="2611"/>
                  </a:lnTo>
                  <a:lnTo>
                    <a:pt x="1379" y="2609"/>
                  </a:lnTo>
                  <a:lnTo>
                    <a:pt x="1379" y="2603"/>
                  </a:lnTo>
                  <a:lnTo>
                    <a:pt x="1379" y="2603"/>
                  </a:lnTo>
                  <a:lnTo>
                    <a:pt x="1379" y="2601"/>
                  </a:lnTo>
                  <a:lnTo>
                    <a:pt x="1381" y="2601"/>
                  </a:lnTo>
                  <a:lnTo>
                    <a:pt x="1381" y="2599"/>
                  </a:lnTo>
                  <a:lnTo>
                    <a:pt x="1379" y="2599"/>
                  </a:lnTo>
                  <a:lnTo>
                    <a:pt x="1379" y="2595"/>
                  </a:lnTo>
                  <a:lnTo>
                    <a:pt x="1379" y="2595"/>
                  </a:lnTo>
                  <a:lnTo>
                    <a:pt x="1379" y="2593"/>
                  </a:lnTo>
                  <a:lnTo>
                    <a:pt x="1379" y="2591"/>
                  </a:lnTo>
                  <a:lnTo>
                    <a:pt x="1381" y="2591"/>
                  </a:lnTo>
                  <a:lnTo>
                    <a:pt x="1381" y="2589"/>
                  </a:lnTo>
                  <a:lnTo>
                    <a:pt x="1381" y="2589"/>
                  </a:lnTo>
                  <a:lnTo>
                    <a:pt x="1385" y="2587"/>
                  </a:lnTo>
                  <a:lnTo>
                    <a:pt x="1389" y="2587"/>
                  </a:lnTo>
                  <a:lnTo>
                    <a:pt x="1389" y="2585"/>
                  </a:lnTo>
                  <a:lnTo>
                    <a:pt x="1393" y="2583"/>
                  </a:lnTo>
                  <a:lnTo>
                    <a:pt x="1396" y="2583"/>
                  </a:lnTo>
                  <a:lnTo>
                    <a:pt x="1396" y="2583"/>
                  </a:lnTo>
                  <a:lnTo>
                    <a:pt x="1396" y="2583"/>
                  </a:lnTo>
                  <a:lnTo>
                    <a:pt x="1396" y="2581"/>
                  </a:lnTo>
                  <a:lnTo>
                    <a:pt x="1398" y="2581"/>
                  </a:lnTo>
                  <a:lnTo>
                    <a:pt x="1398" y="2579"/>
                  </a:lnTo>
                  <a:lnTo>
                    <a:pt x="1400" y="2577"/>
                  </a:lnTo>
                  <a:lnTo>
                    <a:pt x="1402" y="2579"/>
                  </a:lnTo>
                  <a:lnTo>
                    <a:pt x="1402" y="2579"/>
                  </a:lnTo>
                  <a:lnTo>
                    <a:pt x="1404" y="2581"/>
                  </a:lnTo>
                  <a:lnTo>
                    <a:pt x="1404" y="2581"/>
                  </a:lnTo>
                  <a:lnTo>
                    <a:pt x="1406" y="2579"/>
                  </a:lnTo>
                  <a:lnTo>
                    <a:pt x="1408" y="2579"/>
                  </a:lnTo>
                  <a:lnTo>
                    <a:pt x="1410" y="2583"/>
                  </a:lnTo>
                  <a:lnTo>
                    <a:pt x="1412" y="2581"/>
                  </a:lnTo>
                  <a:lnTo>
                    <a:pt x="1412" y="2583"/>
                  </a:lnTo>
                  <a:lnTo>
                    <a:pt x="1414" y="2583"/>
                  </a:lnTo>
                  <a:lnTo>
                    <a:pt x="1414" y="2587"/>
                  </a:lnTo>
                  <a:lnTo>
                    <a:pt x="1416" y="2587"/>
                  </a:lnTo>
                  <a:lnTo>
                    <a:pt x="1416" y="2589"/>
                  </a:lnTo>
                  <a:lnTo>
                    <a:pt x="1418" y="2589"/>
                  </a:lnTo>
                  <a:lnTo>
                    <a:pt x="1418" y="2591"/>
                  </a:lnTo>
                  <a:lnTo>
                    <a:pt x="1422" y="2591"/>
                  </a:lnTo>
                  <a:lnTo>
                    <a:pt x="1424" y="2593"/>
                  </a:lnTo>
                  <a:lnTo>
                    <a:pt x="1424" y="2593"/>
                  </a:lnTo>
                  <a:lnTo>
                    <a:pt x="1424" y="2593"/>
                  </a:lnTo>
                  <a:lnTo>
                    <a:pt x="1426" y="2595"/>
                  </a:lnTo>
                  <a:lnTo>
                    <a:pt x="1426" y="2597"/>
                  </a:lnTo>
                  <a:lnTo>
                    <a:pt x="1426" y="2597"/>
                  </a:lnTo>
                  <a:lnTo>
                    <a:pt x="1428" y="2599"/>
                  </a:lnTo>
                  <a:lnTo>
                    <a:pt x="1428" y="2601"/>
                  </a:lnTo>
                  <a:lnTo>
                    <a:pt x="1432" y="2603"/>
                  </a:lnTo>
                  <a:lnTo>
                    <a:pt x="1432" y="2605"/>
                  </a:lnTo>
                  <a:lnTo>
                    <a:pt x="1432" y="2609"/>
                  </a:lnTo>
                  <a:lnTo>
                    <a:pt x="1434" y="2611"/>
                  </a:lnTo>
                  <a:lnTo>
                    <a:pt x="1434" y="2615"/>
                  </a:lnTo>
                  <a:lnTo>
                    <a:pt x="1434" y="2617"/>
                  </a:lnTo>
                  <a:lnTo>
                    <a:pt x="1442" y="2613"/>
                  </a:lnTo>
                  <a:lnTo>
                    <a:pt x="1446" y="2613"/>
                  </a:lnTo>
                  <a:lnTo>
                    <a:pt x="1446" y="2607"/>
                  </a:lnTo>
                  <a:lnTo>
                    <a:pt x="1452" y="2607"/>
                  </a:lnTo>
                  <a:lnTo>
                    <a:pt x="1452" y="2601"/>
                  </a:lnTo>
                  <a:lnTo>
                    <a:pt x="1456" y="2601"/>
                  </a:lnTo>
                  <a:lnTo>
                    <a:pt x="1456" y="2599"/>
                  </a:lnTo>
                  <a:lnTo>
                    <a:pt x="1460" y="2599"/>
                  </a:lnTo>
                  <a:lnTo>
                    <a:pt x="1460" y="2595"/>
                  </a:lnTo>
                  <a:lnTo>
                    <a:pt x="1462" y="2595"/>
                  </a:lnTo>
                  <a:lnTo>
                    <a:pt x="1462" y="2591"/>
                  </a:lnTo>
                  <a:lnTo>
                    <a:pt x="1464" y="2591"/>
                  </a:lnTo>
                  <a:lnTo>
                    <a:pt x="1464" y="2589"/>
                  </a:lnTo>
                  <a:lnTo>
                    <a:pt x="1460" y="2589"/>
                  </a:lnTo>
                  <a:lnTo>
                    <a:pt x="1460" y="2585"/>
                  </a:lnTo>
                  <a:lnTo>
                    <a:pt x="1460" y="2585"/>
                  </a:lnTo>
                  <a:lnTo>
                    <a:pt x="1460" y="2583"/>
                  </a:lnTo>
                  <a:lnTo>
                    <a:pt x="1462" y="2583"/>
                  </a:lnTo>
                  <a:lnTo>
                    <a:pt x="1462" y="2581"/>
                  </a:lnTo>
                  <a:lnTo>
                    <a:pt x="1466" y="2581"/>
                  </a:lnTo>
                  <a:lnTo>
                    <a:pt x="1466" y="2571"/>
                  </a:lnTo>
                  <a:lnTo>
                    <a:pt x="1474" y="2571"/>
                  </a:lnTo>
                  <a:lnTo>
                    <a:pt x="1474" y="2567"/>
                  </a:lnTo>
                  <a:lnTo>
                    <a:pt x="1478" y="2567"/>
                  </a:lnTo>
                  <a:lnTo>
                    <a:pt x="1478" y="2563"/>
                  </a:lnTo>
                  <a:lnTo>
                    <a:pt x="1501" y="2563"/>
                  </a:lnTo>
                  <a:lnTo>
                    <a:pt x="1509" y="2563"/>
                  </a:lnTo>
                  <a:lnTo>
                    <a:pt x="1523" y="2563"/>
                  </a:lnTo>
                  <a:lnTo>
                    <a:pt x="1523" y="2556"/>
                  </a:lnTo>
                  <a:lnTo>
                    <a:pt x="1523" y="2556"/>
                  </a:lnTo>
                  <a:lnTo>
                    <a:pt x="1525" y="2558"/>
                  </a:lnTo>
                  <a:lnTo>
                    <a:pt x="1527" y="2560"/>
                  </a:lnTo>
                  <a:lnTo>
                    <a:pt x="1529" y="2562"/>
                  </a:lnTo>
                  <a:lnTo>
                    <a:pt x="1531" y="2562"/>
                  </a:lnTo>
                  <a:lnTo>
                    <a:pt x="1531" y="2562"/>
                  </a:lnTo>
                  <a:lnTo>
                    <a:pt x="1533" y="2563"/>
                  </a:lnTo>
                  <a:lnTo>
                    <a:pt x="1533" y="2563"/>
                  </a:lnTo>
                  <a:lnTo>
                    <a:pt x="1533" y="2563"/>
                  </a:lnTo>
                  <a:lnTo>
                    <a:pt x="1535" y="2565"/>
                  </a:lnTo>
                  <a:lnTo>
                    <a:pt x="1537" y="2567"/>
                  </a:lnTo>
                  <a:lnTo>
                    <a:pt x="1537" y="2569"/>
                  </a:lnTo>
                  <a:lnTo>
                    <a:pt x="1537" y="2569"/>
                  </a:lnTo>
                  <a:lnTo>
                    <a:pt x="1539" y="2569"/>
                  </a:lnTo>
                  <a:lnTo>
                    <a:pt x="1539" y="2571"/>
                  </a:lnTo>
                  <a:lnTo>
                    <a:pt x="1541" y="2573"/>
                  </a:lnTo>
                  <a:lnTo>
                    <a:pt x="1541" y="2573"/>
                  </a:lnTo>
                  <a:lnTo>
                    <a:pt x="1541" y="2575"/>
                  </a:lnTo>
                  <a:lnTo>
                    <a:pt x="1545" y="2577"/>
                  </a:lnTo>
                  <a:lnTo>
                    <a:pt x="1545" y="2577"/>
                  </a:lnTo>
                  <a:lnTo>
                    <a:pt x="1545" y="2577"/>
                  </a:lnTo>
                  <a:lnTo>
                    <a:pt x="1549" y="2577"/>
                  </a:lnTo>
                  <a:lnTo>
                    <a:pt x="1553" y="2575"/>
                  </a:lnTo>
                  <a:lnTo>
                    <a:pt x="1557" y="2573"/>
                  </a:lnTo>
                  <a:lnTo>
                    <a:pt x="1565" y="2569"/>
                  </a:lnTo>
                  <a:lnTo>
                    <a:pt x="1565" y="2569"/>
                  </a:lnTo>
                  <a:lnTo>
                    <a:pt x="1565" y="2565"/>
                  </a:lnTo>
                  <a:lnTo>
                    <a:pt x="1567" y="2565"/>
                  </a:lnTo>
                  <a:lnTo>
                    <a:pt x="1567" y="2563"/>
                  </a:lnTo>
                  <a:lnTo>
                    <a:pt x="1569" y="2563"/>
                  </a:lnTo>
                  <a:lnTo>
                    <a:pt x="1569" y="2563"/>
                  </a:lnTo>
                  <a:lnTo>
                    <a:pt x="1573" y="2563"/>
                  </a:lnTo>
                  <a:lnTo>
                    <a:pt x="1573" y="2563"/>
                  </a:lnTo>
                  <a:lnTo>
                    <a:pt x="1573" y="2563"/>
                  </a:lnTo>
                  <a:lnTo>
                    <a:pt x="1573" y="2565"/>
                  </a:lnTo>
                  <a:lnTo>
                    <a:pt x="1575" y="2565"/>
                  </a:lnTo>
                  <a:lnTo>
                    <a:pt x="1575" y="2563"/>
                  </a:lnTo>
                  <a:lnTo>
                    <a:pt x="1577" y="2563"/>
                  </a:lnTo>
                  <a:lnTo>
                    <a:pt x="1575" y="2563"/>
                  </a:lnTo>
                  <a:lnTo>
                    <a:pt x="1575" y="2563"/>
                  </a:lnTo>
                  <a:lnTo>
                    <a:pt x="1575" y="2563"/>
                  </a:lnTo>
                  <a:lnTo>
                    <a:pt x="1573" y="2563"/>
                  </a:lnTo>
                  <a:lnTo>
                    <a:pt x="1573" y="2560"/>
                  </a:lnTo>
                  <a:lnTo>
                    <a:pt x="1573" y="2560"/>
                  </a:lnTo>
                  <a:lnTo>
                    <a:pt x="1573" y="2560"/>
                  </a:lnTo>
                  <a:lnTo>
                    <a:pt x="1573" y="2560"/>
                  </a:lnTo>
                  <a:lnTo>
                    <a:pt x="1573" y="2558"/>
                  </a:lnTo>
                  <a:lnTo>
                    <a:pt x="1575" y="2558"/>
                  </a:lnTo>
                  <a:lnTo>
                    <a:pt x="1575" y="2560"/>
                  </a:lnTo>
                  <a:lnTo>
                    <a:pt x="1575" y="2560"/>
                  </a:lnTo>
                  <a:lnTo>
                    <a:pt x="1575" y="2562"/>
                  </a:lnTo>
                  <a:lnTo>
                    <a:pt x="1579" y="2562"/>
                  </a:lnTo>
                  <a:lnTo>
                    <a:pt x="1579" y="2562"/>
                  </a:lnTo>
                  <a:lnTo>
                    <a:pt x="1579" y="2562"/>
                  </a:lnTo>
                  <a:lnTo>
                    <a:pt x="1579" y="2562"/>
                  </a:lnTo>
                  <a:lnTo>
                    <a:pt x="1579" y="2562"/>
                  </a:lnTo>
                  <a:lnTo>
                    <a:pt x="1579" y="2563"/>
                  </a:lnTo>
                  <a:lnTo>
                    <a:pt x="1579" y="2563"/>
                  </a:lnTo>
                  <a:lnTo>
                    <a:pt x="1579" y="2565"/>
                  </a:lnTo>
                  <a:lnTo>
                    <a:pt x="1581" y="2565"/>
                  </a:lnTo>
                  <a:lnTo>
                    <a:pt x="1581" y="2563"/>
                  </a:lnTo>
                  <a:lnTo>
                    <a:pt x="1583" y="2563"/>
                  </a:lnTo>
                  <a:lnTo>
                    <a:pt x="1583" y="2563"/>
                  </a:lnTo>
                  <a:lnTo>
                    <a:pt x="1583" y="2563"/>
                  </a:lnTo>
                  <a:lnTo>
                    <a:pt x="1583" y="2563"/>
                  </a:lnTo>
                  <a:lnTo>
                    <a:pt x="1585" y="2563"/>
                  </a:lnTo>
                  <a:lnTo>
                    <a:pt x="1585" y="2565"/>
                  </a:lnTo>
                  <a:lnTo>
                    <a:pt x="1583" y="2565"/>
                  </a:lnTo>
                  <a:lnTo>
                    <a:pt x="1583" y="2567"/>
                  </a:lnTo>
                  <a:lnTo>
                    <a:pt x="1587" y="2567"/>
                  </a:lnTo>
                  <a:lnTo>
                    <a:pt x="1587" y="2567"/>
                  </a:lnTo>
                  <a:lnTo>
                    <a:pt x="1587" y="2567"/>
                  </a:lnTo>
                  <a:lnTo>
                    <a:pt x="1587" y="2565"/>
                  </a:lnTo>
                  <a:lnTo>
                    <a:pt x="1589" y="2565"/>
                  </a:lnTo>
                  <a:lnTo>
                    <a:pt x="1589" y="2567"/>
                  </a:lnTo>
                  <a:lnTo>
                    <a:pt x="1593" y="2567"/>
                  </a:lnTo>
                  <a:lnTo>
                    <a:pt x="1593" y="2569"/>
                  </a:lnTo>
                  <a:lnTo>
                    <a:pt x="1591" y="2569"/>
                  </a:lnTo>
                  <a:lnTo>
                    <a:pt x="1591" y="2571"/>
                  </a:lnTo>
                  <a:lnTo>
                    <a:pt x="1593" y="2571"/>
                  </a:lnTo>
                  <a:lnTo>
                    <a:pt x="1593" y="2571"/>
                  </a:lnTo>
                  <a:lnTo>
                    <a:pt x="1595" y="2571"/>
                  </a:lnTo>
                  <a:lnTo>
                    <a:pt x="1595" y="2569"/>
                  </a:lnTo>
                  <a:lnTo>
                    <a:pt x="1597" y="2569"/>
                  </a:lnTo>
                  <a:lnTo>
                    <a:pt x="1597" y="2571"/>
                  </a:lnTo>
                  <a:lnTo>
                    <a:pt x="1595" y="2573"/>
                  </a:lnTo>
                  <a:lnTo>
                    <a:pt x="1597" y="2573"/>
                  </a:lnTo>
                  <a:lnTo>
                    <a:pt x="1597" y="2575"/>
                  </a:lnTo>
                  <a:lnTo>
                    <a:pt x="1599" y="2575"/>
                  </a:lnTo>
                  <a:lnTo>
                    <a:pt x="1599" y="2573"/>
                  </a:lnTo>
                  <a:lnTo>
                    <a:pt x="1597" y="2573"/>
                  </a:lnTo>
                  <a:lnTo>
                    <a:pt x="1597" y="2571"/>
                  </a:lnTo>
                  <a:lnTo>
                    <a:pt x="1599" y="2571"/>
                  </a:lnTo>
                  <a:lnTo>
                    <a:pt x="1599" y="2569"/>
                  </a:lnTo>
                  <a:lnTo>
                    <a:pt x="1600" y="2569"/>
                  </a:lnTo>
                  <a:lnTo>
                    <a:pt x="1600" y="2571"/>
                  </a:lnTo>
                  <a:lnTo>
                    <a:pt x="1600" y="2571"/>
                  </a:lnTo>
                  <a:lnTo>
                    <a:pt x="1600" y="2573"/>
                  </a:lnTo>
                  <a:lnTo>
                    <a:pt x="1602" y="2573"/>
                  </a:lnTo>
                  <a:lnTo>
                    <a:pt x="1602" y="2571"/>
                  </a:lnTo>
                  <a:lnTo>
                    <a:pt x="1602" y="2571"/>
                  </a:lnTo>
                  <a:lnTo>
                    <a:pt x="1602" y="2569"/>
                  </a:lnTo>
                  <a:lnTo>
                    <a:pt x="1602" y="2569"/>
                  </a:lnTo>
                  <a:lnTo>
                    <a:pt x="1602" y="2569"/>
                  </a:lnTo>
                  <a:lnTo>
                    <a:pt x="1604" y="2569"/>
                  </a:lnTo>
                  <a:lnTo>
                    <a:pt x="1604" y="2569"/>
                  </a:lnTo>
                  <a:lnTo>
                    <a:pt x="1608" y="2569"/>
                  </a:lnTo>
                  <a:lnTo>
                    <a:pt x="1608" y="2571"/>
                  </a:lnTo>
                  <a:lnTo>
                    <a:pt x="1610" y="2571"/>
                  </a:lnTo>
                  <a:lnTo>
                    <a:pt x="1610" y="2569"/>
                  </a:lnTo>
                  <a:lnTo>
                    <a:pt x="1612" y="2569"/>
                  </a:lnTo>
                  <a:lnTo>
                    <a:pt x="1612" y="2567"/>
                  </a:lnTo>
                  <a:lnTo>
                    <a:pt x="1612" y="2567"/>
                  </a:lnTo>
                  <a:lnTo>
                    <a:pt x="1612" y="2569"/>
                  </a:lnTo>
                  <a:lnTo>
                    <a:pt x="1614" y="2569"/>
                  </a:lnTo>
                  <a:lnTo>
                    <a:pt x="1612" y="2569"/>
                  </a:lnTo>
                  <a:lnTo>
                    <a:pt x="1614" y="2569"/>
                  </a:lnTo>
                  <a:lnTo>
                    <a:pt x="1614" y="2569"/>
                  </a:lnTo>
                  <a:lnTo>
                    <a:pt x="1614" y="2571"/>
                  </a:lnTo>
                  <a:lnTo>
                    <a:pt x="1616" y="2571"/>
                  </a:lnTo>
                  <a:lnTo>
                    <a:pt x="1616" y="2569"/>
                  </a:lnTo>
                  <a:lnTo>
                    <a:pt x="1618" y="2569"/>
                  </a:lnTo>
                  <a:lnTo>
                    <a:pt x="1618" y="2571"/>
                  </a:lnTo>
                  <a:lnTo>
                    <a:pt x="1618" y="2571"/>
                  </a:lnTo>
                  <a:lnTo>
                    <a:pt x="1618" y="2571"/>
                  </a:lnTo>
                  <a:lnTo>
                    <a:pt x="1620" y="2571"/>
                  </a:lnTo>
                  <a:lnTo>
                    <a:pt x="1620" y="2571"/>
                  </a:lnTo>
                  <a:lnTo>
                    <a:pt x="1620" y="2569"/>
                  </a:lnTo>
                  <a:lnTo>
                    <a:pt x="1620" y="2569"/>
                  </a:lnTo>
                  <a:lnTo>
                    <a:pt x="1620" y="2565"/>
                  </a:lnTo>
                  <a:lnTo>
                    <a:pt x="1618" y="2565"/>
                  </a:lnTo>
                  <a:lnTo>
                    <a:pt x="1620" y="2565"/>
                  </a:lnTo>
                  <a:lnTo>
                    <a:pt x="1620" y="2563"/>
                  </a:lnTo>
                  <a:lnTo>
                    <a:pt x="1622" y="2563"/>
                  </a:lnTo>
                  <a:lnTo>
                    <a:pt x="1622" y="2565"/>
                  </a:lnTo>
                  <a:lnTo>
                    <a:pt x="1622" y="2565"/>
                  </a:lnTo>
                  <a:lnTo>
                    <a:pt x="1622" y="2563"/>
                  </a:lnTo>
                  <a:lnTo>
                    <a:pt x="1624" y="2563"/>
                  </a:lnTo>
                  <a:lnTo>
                    <a:pt x="1624" y="2563"/>
                  </a:lnTo>
                  <a:lnTo>
                    <a:pt x="1624" y="2563"/>
                  </a:lnTo>
                  <a:lnTo>
                    <a:pt x="1624" y="2562"/>
                  </a:lnTo>
                  <a:lnTo>
                    <a:pt x="1626" y="2562"/>
                  </a:lnTo>
                  <a:lnTo>
                    <a:pt x="1626" y="2562"/>
                  </a:lnTo>
                  <a:lnTo>
                    <a:pt x="1626" y="2562"/>
                  </a:lnTo>
                  <a:lnTo>
                    <a:pt x="1626" y="2562"/>
                  </a:lnTo>
                  <a:lnTo>
                    <a:pt x="1628" y="2562"/>
                  </a:lnTo>
                  <a:lnTo>
                    <a:pt x="1628" y="2562"/>
                  </a:lnTo>
                  <a:lnTo>
                    <a:pt x="1630" y="2562"/>
                  </a:lnTo>
                  <a:lnTo>
                    <a:pt x="1632" y="2562"/>
                  </a:lnTo>
                  <a:lnTo>
                    <a:pt x="1630" y="2562"/>
                  </a:lnTo>
                  <a:lnTo>
                    <a:pt x="1630" y="2563"/>
                  </a:lnTo>
                  <a:lnTo>
                    <a:pt x="1632" y="2563"/>
                  </a:lnTo>
                  <a:lnTo>
                    <a:pt x="1632" y="2565"/>
                  </a:lnTo>
                  <a:lnTo>
                    <a:pt x="1634" y="2565"/>
                  </a:lnTo>
                  <a:lnTo>
                    <a:pt x="1634" y="2565"/>
                  </a:lnTo>
                  <a:lnTo>
                    <a:pt x="1634" y="2567"/>
                  </a:lnTo>
                  <a:lnTo>
                    <a:pt x="1636" y="2567"/>
                  </a:lnTo>
                  <a:lnTo>
                    <a:pt x="1636" y="2565"/>
                  </a:lnTo>
                  <a:lnTo>
                    <a:pt x="1638" y="2565"/>
                  </a:lnTo>
                  <a:lnTo>
                    <a:pt x="1638" y="2565"/>
                  </a:lnTo>
                  <a:lnTo>
                    <a:pt x="1638" y="2565"/>
                  </a:lnTo>
                  <a:lnTo>
                    <a:pt x="1638" y="2563"/>
                  </a:lnTo>
                  <a:lnTo>
                    <a:pt x="1640" y="2563"/>
                  </a:lnTo>
                  <a:lnTo>
                    <a:pt x="1640" y="2560"/>
                  </a:lnTo>
                  <a:lnTo>
                    <a:pt x="1640" y="2560"/>
                  </a:lnTo>
                  <a:lnTo>
                    <a:pt x="1640" y="2560"/>
                  </a:lnTo>
                  <a:lnTo>
                    <a:pt x="1642" y="2560"/>
                  </a:lnTo>
                  <a:lnTo>
                    <a:pt x="1642" y="2554"/>
                  </a:lnTo>
                  <a:lnTo>
                    <a:pt x="1646" y="2554"/>
                  </a:lnTo>
                  <a:lnTo>
                    <a:pt x="1646" y="2556"/>
                  </a:lnTo>
                  <a:lnTo>
                    <a:pt x="1646" y="2556"/>
                  </a:lnTo>
                  <a:lnTo>
                    <a:pt x="1646" y="2556"/>
                  </a:lnTo>
                  <a:lnTo>
                    <a:pt x="1648" y="2556"/>
                  </a:lnTo>
                  <a:lnTo>
                    <a:pt x="1648" y="2556"/>
                  </a:lnTo>
                  <a:lnTo>
                    <a:pt x="1648" y="2558"/>
                  </a:lnTo>
                  <a:lnTo>
                    <a:pt x="1650" y="2558"/>
                  </a:lnTo>
                  <a:lnTo>
                    <a:pt x="1650" y="2556"/>
                  </a:lnTo>
                  <a:lnTo>
                    <a:pt x="1650" y="2556"/>
                  </a:lnTo>
                  <a:lnTo>
                    <a:pt x="1650" y="2556"/>
                  </a:lnTo>
                  <a:lnTo>
                    <a:pt x="1650" y="2556"/>
                  </a:lnTo>
                  <a:lnTo>
                    <a:pt x="1652" y="2554"/>
                  </a:lnTo>
                  <a:lnTo>
                    <a:pt x="1652" y="2554"/>
                  </a:lnTo>
                  <a:lnTo>
                    <a:pt x="1654" y="2554"/>
                  </a:lnTo>
                  <a:lnTo>
                    <a:pt x="1654" y="2552"/>
                  </a:lnTo>
                  <a:lnTo>
                    <a:pt x="1656" y="2552"/>
                  </a:lnTo>
                  <a:lnTo>
                    <a:pt x="1656" y="2552"/>
                  </a:lnTo>
                  <a:lnTo>
                    <a:pt x="1656" y="2552"/>
                  </a:lnTo>
                  <a:lnTo>
                    <a:pt x="1656" y="2550"/>
                  </a:lnTo>
                  <a:lnTo>
                    <a:pt x="1660" y="2550"/>
                  </a:lnTo>
                  <a:lnTo>
                    <a:pt x="1660" y="2550"/>
                  </a:lnTo>
                  <a:lnTo>
                    <a:pt x="1662" y="2550"/>
                  </a:lnTo>
                  <a:lnTo>
                    <a:pt x="1662" y="2548"/>
                  </a:lnTo>
                  <a:lnTo>
                    <a:pt x="1670" y="2548"/>
                  </a:lnTo>
                  <a:lnTo>
                    <a:pt x="1672" y="2548"/>
                  </a:lnTo>
                  <a:lnTo>
                    <a:pt x="1672" y="2548"/>
                  </a:lnTo>
                  <a:lnTo>
                    <a:pt x="1672" y="2546"/>
                  </a:lnTo>
                  <a:lnTo>
                    <a:pt x="1674" y="2546"/>
                  </a:lnTo>
                  <a:lnTo>
                    <a:pt x="1674" y="2546"/>
                  </a:lnTo>
                  <a:lnTo>
                    <a:pt x="1674" y="2546"/>
                  </a:lnTo>
                  <a:lnTo>
                    <a:pt x="1674" y="2544"/>
                  </a:lnTo>
                  <a:lnTo>
                    <a:pt x="1674" y="2544"/>
                  </a:lnTo>
                  <a:lnTo>
                    <a:pt x="1674" y="2544"/>
                  </a:lnTo>
                  <a:lnTo>
                    <a:pt x="1676" y="2544"/>
                  </a:lnTo>
                  <a:lnTo>
                    <a:pt x="1676" y="2542"/>
                  </a:lnTo>
                  <a:lnTo>
                    <a:pt x="1678" y="2542"/>
                  </a:lnTo>
                  <a:lnTo>
                    <a:pt x="1678" y="2542"/>
                  </a:lnTo>
                  <a:lnTo>
                    <a:pt x="1680" y="2542"/>
                  </a:lnTo>
                  <a:lnTo>
                    <a:pt x="1680" y="2542"/>
                  </a:lnTo>
                  <a:lnTo>
                    <a:pt x="1680" y="2542"/>
                  </a:lnTo>
                  <a:lnTo>
                    <a:pt x="1680" y="2544"/>
                  </a:lnTo>
                  <a:lnTo>
                    <a:pt x="1682" y="2544"/>
                  </a:lnTo>
                  <a:lnTo>
                    <a:pt x="1682" y="2544"/>
                  </a:lnTo>
                  <a:lnTo>
                    <a:pt x="1682" y="2544"/>
                  </a:lnTo>
                  <a:lnTo>
                    <a:pt x="1682" y="2546"/>
                  </a:lnTo>
                  <a:lnTo>
                    <a:pt x="1684" y="2546"/>
                  </a:lnTo>
                  <a:lnTo>
                    <a:pt x="1684" y="2544"/>
                  </a:lnTo>
                  <a:lnTo>
                    <a:pt x="1686" y="2544"/>
                  </a:lnTo>
                  <a:lnTo>
                    <a:pt x="1686" y="2544"/>
                  </a:lnTo>
                  <a:lnTo>
                    <a:pt x="1688" y="2544"/>
                  </a:lnTo>
                  <a:lnTo>
                    <a:pt x="1688" y="2542"/>
                  </a:lnTo>
                  <a:lnTo>
                    <a:pt x="1690" y="2542"/>
                  </a:lnTo>
                  <a:lnTo>
                    <a:pt x="1690" y="2544"/>
                  </a:lnTo>
                  <a:lnTo>
                    <a:pt x="1690" y="2542"/>
                  </a:lnTo>
                  <a:lnTo>
                    <a:pt x="1690" y="2544"/>
                  </a:lnTo>
                  <a:lnTo>
                    <a:pt x="1692" y="2544"/>
                  </a:lnTo>
                  <a:lnTo>
                    <a:pt x="1692" y="2544"/>
                  </a:lnTo>
                  <a:lnTo>
                    <a:pt x="1692" y="2544"/>
                  </a:lnTo>
                  <a:lnTo>
                    <a:pt x="1692" y="2546"/>
                  </a:lnTo>
                  <a:lnTo>
                    <a:pt x="1694" y="2546"/>
                  </a:lnTo>
                  <a:lnTo>
                    <a:pt x="1694" y="2546"/>
                  </a:lnTo>
                  <a:lnTo>
                    <a:pt x="1700" y="2546"/>
                  </a:lnTo>
                  <a:lnTo>
                    <a:pt x="1700" y="2546"/>
                  </a:lnTo>
                  <a:lnTo>
                    <a:pt x="1702" y="2546"/>
                  </a:lnTo>
                  <a:lnTo>
                    <a:pt x="1702" y="2544"/>
                  </a:lnTo>
                  <a:lnTo>
                    <a:pt x="1702" y="2544"/>
                  </a:lnTo>
                  <a:lnTo>
                    <a:pt x="1702" y="2542"/>
                  </a:lnTo>
                  <a:lnTo>
                    <a:pt x="1704" y="2542"/>
                  </a:lnTo>
                  <a:lnTo>
                    <a:pt x="1704" y="2540"/>
                  </a:lnTo>
                  <a:lnTo>
                    <a:pt x="1704" y="2540"/>
                  </a:lnTo>
                  <a:lnTo>
                    <a:pt x="1704" y="2540"/>
                  </a:lnTo>
                  <a:lnTo>
                    <a:pt x="1713" y="2540"/>
                  </a:lnTo>
                  <a:lnTo>
                    <a:pt x="1713" y="2540"/>
                  </a:lnTo>
                  <a:lnTo>
                    <a:pt x="1713" y="2536"/>
                  </a:lnTo>
                  <a:lnTo>
                    <a:pt x="1715" y="2536"/>
                  </a:lnTo>
                  <a:lnTo>
                    <a:pt x="1715" y="2534"/>
                  </a:lnTo>
                  <a:lnTo>
                    <a:pt x="1715" y="2534"/>
                  </a:lnTo>
                  <a:lnTo>
                    <a:pt x="1715" y="2534"/>
                  </a:lnTo>
                  <a:lnTo>
                    <a:pt x="1717" y="2534"/>
                  </a:lnTo>
                  <a:lnTo>
                    <a:pt x="1717" y="2534"/>
                  </a:lnTo>
                  <a:lnTo>
                    <a:pt x="1719" y="2534"/>
                  </a:lnTo>
                  <a:lnTo>
                    <a:pt x="1719" y="2536"/>
                  </a:lnTo>
                  <a:lnTo>
                    <a:pt x="1719" y="2536"/>
                  </a:lnTo>
                  <a:lnTo>
                    <a:pt x="1719" y="2536"/>
                  </a:lnTo>
                  <a:lnTo>
                    <a:pt x="1721" y="2536"/>
                  </a:lnTo>
                  <a:lnTo>
                    <a:pt x="1721" y="2538"/>
                  </a:lnTo>
                  <a:lnTo>
                    <a:pt x="1723" y="2538"/>
                  </a:lnTo>
                  <a:lnTo>
                    <a:pt x="1723" y="2536"/>
                  </a:lnTo>
                  <a:lnTo>
                    <a:pt x="1725" y="2536"/>
                  </a:lnTo>
                  <a:lnTo>
                    <a:pt x="1725" y="2536"/>
                  </a:lnTo>
                  <a:lnTo>
                    <a:pt x="1727" y="2536"/>
                  </a:lnTo>
                  <a:lnTo>
                    <a:pt x="1727" y="2536"/>
                  </a:lnTo>
                  <a:lnTo>
                    <a:pt x="1735" y="2536"/>
                  </a:lnTo>
                  <a:lnTo>
                    <a:pt x="1735" y="2536"/>
                  </a:lnTo>
                  <a:lnTo>
                    <a:pt x="1735" y="2536"/>
                  </a:lnTo>
                  <a:lnTo>
                    <a:pt x="1735" y="2534"/>
                  </a:lnTo>
                  <a:lnTo>
                    <a:pt x="1737" y="2534"/>
                  </a:lnTo>
                  <a:lnTo>
                    <a:pt x="1735" y="2534"/>
                  </a:lnTo>
                  <a:lnTo>
                    <a:pt x="1735" y="2534"/>
                  </a:lnTo>
                  <a:lnTo>
                    <a:pt x="1737" y="2534"/>
                  </a:lnTo>
                  <a:lnTo>
                    <a:pt x="1737" y="2530"/>
                  </a:lnTo>
                  <a:lnTo>
                    <a:pt x="1737" y="2530"/>
                  </a:lnTo>
                  <a:lnTo>
                    <a:pt x="1737" y="2530"/>
                  </a:lnTo>
                  <a:lnTo>
                    <a:pt x="1739" y="2530"/>
                  </a:lnTo>
                  <a:lnTo>
                    <a:pt x="1739" y="2528"/>
                  </a:lnTo>
                  <a:lnTo>
                    <a:pt x="1739" y="2528"/>
                  </a:lnTo>
                  <a:lnTo>
                    <a:pt x="1739" y="2530"/>
                  </a:lnTo>
                  <a:lnTo>
                    <a:pt x="1741" y="2530"/>
                  </a:lnTo>
                  <a:lnTo>
                    <a:pt x="1741" y="2530"/>
                  </a:lnTo>
                  <a:lnTo>
                    <a:pt x="1745" y="2530"/>
                  </a:lnTo>
                  <a:lnTo>
                    <a:pt x="1745" y="2528"/>
                  </a:lnTo>
                  <a:lnTo>
                    <a:pt x="1747" y="2528"/>
                  </a:lnTo>
                  <a:lnTo>
                    <a:pt x="1747" y="2528"/>
                  </a:lnTo>
                  <a:lnTo>
                    <a:pt x="1747" y="2528"/>
                  </a:lnTo>
                  <a:lnTo>
                    <a:pt x="1747" y="2526"/>
                  </a:lnTo>
                  <a:lnTo>
                    <a:pt x="1755" y="2526"/>
                  </a:lnTo>
                  <a:lnTo>
                    <a:pt x="1755" y="2526"/>
                  </a:lnTo>
                  <a:lnTo>
                    <a:pt x="1753" y="2526"/>
                  </a:lnTo>
                  <a:lnTo>
                    <a:pt x="1753" y="2524"/>
                  </a:lnTo>
                  <a:lnTo>
                    <a:pt x="1755" y="2524"/>
                  </a:lnTo>
                  <a:lnTo>
                    <a:pt x="1755" y="2522"/>
                  </a:lnTo>
                  <a:lnTo>
                    <a:pt x="1755" y="2522"/>
                  </a:lnTo>
                  <a:lnTo>
                    <a:pt x="1755" y="2524"/>
                  </a:lnTo>
                  <a:lnTo>
                    <a:pt x="1757" y="2524"/>
                  </a:lnTo>
                  <a:lnTo>
                    <a:pt x="1757" y="2524"/>
                  </a:lnTo>
                  <a:lnTo>
                    <a:pt x="1759" y="2524"/>
                  </a:lnTo>
                  <a:lnTo>
                    <a:pt x="1759" y="2526"/>
                  </a:lnTo>
                  <a:lnTo>
                    <a:pt x="1761" y="2526"/>
                  </a:lnTo>
                  <a:lnTo>
                    <a:pt x="1761" y="2526"/>
                  </a:lnTo>
                  <a:lnTo>
                    <a:pt x="1763" y="2526"/>
                  </a:lnTo>
                  <a:lnTo>
                    <a:pt x="1763" y="2526"/>
                  </a:lnTo>
                  <a:lnTo>
                    <a:pt x="1765" y="2526"/>
                  </a:lnTo>
                  <a:lnTo>
                    <a:pt x="1765" y="2524"/>
                  </a:lnTo>
                  <a:lnTo>
                    <a:pt x="1767" y="2524"/>
                  </a:lnTo>
                  <a:lnTo>
                    <a:pt x="1767" y="2526"/>
                  </a:lnTo>
                  <a:lnTo>
                    <a:pt x="1767" y="2526"/>
                  </a:lnTo>
                  <a:lnTo>
                    <a:pt x="1769" y="2526"/>
                  </a:lnTo>
                  <a:lnTo>
                    <a:pt x="1769" y="2524"/>
                  </a:lnTo>
                  <a:lnTo>
                    <a:pt x="1769" y="2524"/>
                  </a:lnTo>
                  <a:lnTo>
                    <a:pt x="1769" y="2522"/>
                  </a:lnTo>
                  <a:lnTo>
                    <a:pt x="1771" y="2522"/>
                  </a:lnTo>
                  <a:lnTo>
                    <a:pt x="1771" y="2520"/>
                  </a:lnTo>
                  <a:lnTo>
                    <a:pt x="1773" y="2520"/>
                  </a:lnTo>
                  <a:lnTo>
                    <a:pt x="1773" y="2522"/>
                  </a:lnTo>
                  <a:lnTo>
                    <a:pt x="1773" y="2522"/>
                  </a:lnTo>
                  <a:lnTo>
                    <a:pt x="1773" y="2524"/>
                  </a:lnTo>
                  <a:lnTo>
                    <a:pt x="1775" y="2524"/>
                  </a:lnTo>
                  <a:lnTo>
                    <a:pt x="1775" y="2526"/>
                  </a:lnTo>
                  <a:lnTo>
                    <a:pt x="1777" y="2526"/>
                  </a:lnTo>
                  <a:lnTo>
                    <a:pt x="1777" y="2526"/>
                  </a:lnTo>
                  <a:lnTo>
                    <a:pt x="1779" y="2526"/>
                  </a:lnTo>
                  <a:lnTo>
                    <a:pt x="1779" y="2528"/>
                  </a:lnTo>
                  <a:lnTo>
                    <a:pt x="1783" y="2528"/>
                  </a:lnTo>
                  <a:lnTo>
                    <a:pt x="1783" y="2526"/>
                  </a:lnTo>
                  <a:lnTo>
                    <a:pt x="1785" y="2526"/>
                  </a:lnTo>
                  <a:lnTo>
                    <a:pt x="1785" y="2526"/>
                  </a:lnTo>
                  <a:lnTo>
                    <a:pt x="1783" y="2526"/>
                  </a:lnTo>
                  <a:lnTo>
                    <a:pt x="1785" y="2526"/>
                  </a:lnTo>
                  <a:lnTo>
                    <a:pt x="1785" y="2522"/>
                  </a:lnTo>
                  <a:lnTo>
                    <a:pt x="1783" y="2522"/>
                  </a:lnTo>
                  <a:lnTo>
                    <a:pt x="1783" y="2520"/>
                  </a:lnTo>
                  <a:lnTo>
                    <a:pt x="1785" y="2520"/>
                  </a:lnTo>
                  <a:lnTo>
                    <a:pt x="1785" y="2520"/>
                  </a:lnTo>
                  <a:lnTo>
                    <a:pt x="1787" y="2520"/>
                  </a:lnTo>
                  <a:lnTo>
                    <a:pt x="1787" y="2518"/>
                  </a:lnTo>
                  <a:lnTo>
                    <a:pt x="1789" y="2518"/>
                  </a:lnTo>
                  <a:lnTo>
                    <a:pt x="1789" y="2516"/>
                  </a:lnTo>
                  <a:lnTo>
                    <a:pt x="1789" y="2516"/>
                  </a:lnTo>
                  <a:lnTo>
                    <a:pt x="1789" y="2516"/>
                  </a:lnTo>
                  <a:lnTo>
                    <a:pt x="1791" y="2514"/>
                  </a:lnTo>
                  <a:lnTo>
                    <a:pt x="1791" y="2514"/>
                  </a:lnTo>
                  <a:lnTo>
                    <a:pt x="1791" y="2514"/>
                  </a:lnTo>
                  <a:lnTo>
                    <a:pt x="1793" y="2514"/>
                  </a:lnTo>
                  <a:lnTo>
                    <a:pt x="1793" y="2512"/>
                  </a:lnTo>
                  <a:lnTo>
                    <a:pt x="1795" y="2512"/>
                  </a:lnTo>
                  <a:lnTo>
                    <a:pt x="1795" y="2508"/>
                  </a:lnTo>
                  <a:lnTo>
                    <a:pt x="1793" y="2508"/>
                  </a:lnTo>
                  <a:lnTo>
                    <a:pt x="1793" y="2508"/>
                  </a:lnTo>
                  <a:lnTo>
                    <a:pt x="1793" y="2508"/>
                  </a:lnTo>
                  <a:lnTo>
                    <a:pt x="1793" y="2502"/>
                  </a:lnTo>
                  <a:lnTo>
                    <a:pt x="1793" y="2502"/>
                  </a:lnTo>
                  <a:lnTo>
                    <a:pt x="1793" y="2502"/>
                  </a:lnTo>
                  <a:lnTo>
                    <a:pt x="1795" y="2502"/>
                  </a:lnTo>
                  <a:lnTo>
                    <a:pt x="1795" y="2500"/>
                  </a:lnTo>
                  <a:lnTo>
                    <a:pt x="1795" y="2500"/>
                  </a:lnTo>
                  <a:lnTo>
                    <a:pt x="1795" y="2498"/>
                  </a:lnTo>
                  <a:lnTo>
                    <a:pt x="1797" y="2498"/>
                  </a:lnTo>
                  <a:lnTo>
                    <a:pt x="1797" y="2498"/>
                  </a:lnTo>
                  <a:lnTo>
                    <a:pt x="1797" y="2498"/>
                  </a:lnTo>
                  <a:lnTo>
                    <a:pt x="1797" y="2496"/>
                  </a:lnTo>
                  <a:lnTo>
                    <a:pt x="1799" y="2494"/>
                  </a:lnTo>
                  <a:lnTo>
                    <a:pt x="1799" y="2492"/>
                  </a:lnTo>
                  <a:lnTo>
                    <a:pt x="1803" y="2492"/>
                  </a:lnTo>
                  <a:lnTo>
                    <a:pt x="1803" y="2492"/>
                  </a:lnTo>
                  <a:lnTo>
                    <a:pt x="1805" y="2492"/>
                  </a:lnTo>
                  <a:lnTo>
                    <a:pt x="1805" y="2490"/>
                  </a:lnTo>
                  <a:lnTo>
                    <a:pt x="1807" y="2490"/>
                  </a:lnTo>
                  <a:lnTo>
                    <a:pt x="1807" y="2490"/>
                  </a:lnTo>
                  <a:lnTo>
                    <a:pt x="1807" y="2490"/>
                  </a:lnTo>
                  <a:lnTo>
                    <a:pt x="1807" y="2486"/>
                  </a:lnTo>
                  <a:lnTo>
                    <a:pt x="1807" y="2486"/>
                  </a:lnTo>
                  <a:lnTo>
                    <a:pt x="1807" y="2484"/>
                  </a:lnTo>
                  <a:lnTo>
                    <a:pt x="1807" y="2484"/>
                  </a:lnTo>
                  <a:lnTo>
                    <a:pt x="1807" y="2482"/>
                  </a:lnTo>
                  <a:lnTo>
                    <a:pt x="1808" y="2482"/>
                  </a:lnTo>
                  <a:lnTo>
                    <a:pt x="1808" y="2482"/>
                  </a:lnTo>
                  <a:lnTo>
                    <a:pt x="1810" y="2482"/>
                  </a:lnTo>
                  <a:lnTo>
                    <a:pt x="1810" y="2480"/>
                  </a:lnTo>
                  <a:lnTo>
                    <a:pt x="1810" y="2480"/>
                  </a:lnTo>
                  <a:lnTo>
                    <a:pt x="1810" y="2478"/>
                  </a:lnTo>
                  <a:lnTo>
                    <a:pt x="1812" y="2478"/>
                  </a:lnTo>
                  <a:lnTo>
                    <a:pt x="1812" y="2480"/>
                  </a:lnTo>
                  <a:lnTo>
                    <a:pt x="1812" y="2478"/>
                  </a:lnTo>
                  <a:lnTo>
                    <a:pt x="1814" y="2478"/>
                  </a:lnTo>
                  <a:lnTo>
                    <a:pt x="1814" y="2476"/>
                  </a:lnTo>
                  <a:lnTo>
                    <a:pt x="1812" y="2476"/>
                  </a:lnTo>
                  <a:lnTo>
                    <a:pt x="1812" y="2474"/>
                  </a:lnTo>
                  <a:lnTo>
                    <a:pt x="1812" y="2474"/>
                  </a:lnTo>
                  <a:lnTo>
                    <a:pt x="1812" y="2474"/>
                  </a:lnTo>
                  <a:lnTo>
                    <a:pt x="1810" y="2474"/>
                  </a:lnTo>
                  <a:lnTo>
                    <a:pt x="1810" y="2474"/>
                  </a:lnTo>
                  <a:lnTo>
                    <a:pt x="1810" y="2474"/>
                  </a:lnTo>
                  <a:lnTo>
                    <a:pt x="1810" y="2468"/>
                  </a:lnTo>
                  <a:lnTo>
                    <a:pt x="1810" y="2468"/>
                  </a:lnTo>
                  <a:lnTo>
                    <a:pt x="1810" y="2464"/>
                  </a:lnTo>
                  <a:lnTo>
                    <a:pt x="1812" y="2464"/>
                  </a:lnTo>
                  <a:lnTo>
                    <a:pt x="1812" y="2462"/>
                  </a:lnTo>
                  <a:lnTo>
                    <a:pt x="1812" y="2462"/>
                  </a:lnTo>
                  <a:lnTo>
                    <a:pt x="1812" y="2462"/>
                  </a:lnTo>
                  <a:lnTo>
                    <a:pt x="1814" y="2462"/>
                  </a:lnTo>
                  <a:lnTo>
                    <a:pt x="1814" y="2460"/>
                  </a:lnTo>
                  <a:lnTo>
                    <a:pt x="1814" y="2460"/>
                  </a:lnTo>
                  <a:lnTo>
                    <a:pt x="1814" y="2460"/>
                  </a:lnTo>
                  <a:lnTo>
                    <a:pt x="1816" y="2460"/>
                  </a:lnTo>
                  <a:lnTo>
                    <a:pt x="1816" y="2458"/>
                  </a:lnTo>
                  <a:lnTo>
                    <a:pt x="1816" y="2458"/>
                  </a:lnTo>
                  <a:lnTo>
                    <a:pt x="1816" y="2458"/>
                  </a:lnTo>
                  <a:lnTo>
                    <a:pt x="1816" y="2458"/>
                  </a:lnTo>
                  <a:lnTo>
                    <a:pt x="1816" y="2457"/>
                  </a:lnTo>
                  <a:lnTo>
                    <a:pt x="1818" y="2457"/>
                  </a:lnTo>
                  <a:lnTo>
                    <a:pt x="1818" y="2457"/>
                  </a:lnTo>
                  <a:lnTo>
                    <a:pt x="1820" y="2457"/>
                  </a:lnTo>
                  <a:lnTo>
                    <a:pt x="1820" y="2455"/>
                  </a:lnTo>
                  <a:lnTo>
                    <a:pt x="1820" y="2455"/>
                  </a:lnTo>
                  <a:lnTo>
                    <a:pt x="1820" y="2453"/>
                  </a:lnTo>
                  <a:lnTo>
                    <a:pt x="1822" y="2453"/>
                  </a:lnTo>
                  <a:lnTo>
                    <a:pt x="1824" y="2455"/>
                  </a:lnTo>
                  <a:lnTo>
                    <a:pt x="1824" y="2458"/>
                  </a:lnTo>
                  <a:lnTo>
                    <a:pt x="1824" y="2460"/>
                  </a:lnTo>
                  <a:lnTo>
                    <a:pt x="1826" y="2462"/>
                  </a:lnTo>
                  <a:lnTo>
                    <a:pt x="1826" y="2464"/>
                  </a:lnTo>
                  <a:lnTo>
                    <a:pt x="1824" y="2468"/>
                  </a:lnTo>
                  <a:lnTo>
                    <a:pt x="1824" y="2468"/>
                  </a:lnTo>
                  <a:lnTo>
                    <a:pt x="1826" y="2468"/>
                  </a:lnTo>
                  <a:lnTo>
                    <a:pt x="1828" y="2468"/>
                  </a:lnTo>
                  <a:lnTo>
                    <a:pt x="1828" y="2468"/>
                  </a:lnTo>
                  <a:lnTo>
                    <a:pt x="1830" y="2468"/>
                  </a:lnTo>
                  <a:lnTo>
                    <a:pt x="1828" y="2470"/>
                  </a:lnTo>
                  <a:lnTo>
                    <a:pt x="1828" y="2472"/>
                  </a:lnTo>
                  <a:lnTo>
                    <a:pt x="1826" y="2474"/>
                  </a:lnTo>
                  <a:lnTo>
                    <a:pt x="1826" y="2474"/>
                  </a:lnTo>
                  <a:lnTo>
                    <a:pt x="1824" y="2476"/>
                  </a:lnTo>
                  <a:lnTo>
                    <a:pt x="1826" y="2476"/>
                  </a:lnTo>
                  <a:lnTo>
                    <a:pt x="1828" y="2476"/>
                  </a:lnTo>
                  <a:lnTo>
                    <a:pt x="1828" y="2474"/>
                  </a:lnTo>
                  <a:lnTo>
                    <a:pt x="1830" y="2474"/>
                  </a:lnTo>
                  <a:lnTo>
                    <a:pt x="1830" y="2472"/>
                  </a:lnTo>
                  <a:lnTo>
                    <a:pt x="1832" y="2472"/>
                  </a:lnTo>
                  <a:lnTo>
                    <a:pt x="1834" y="2470"/>
                  </a:lnTo>
                  <a:lnTo>
                    <a:pt x="1836" y="2470"/>
                  </a:lnTo>
                  <a:lnTo>
                    <a:pt x="1838" y="2470"/>
                  </a:lnTo>
                  <a:lnTo>
                    <a:pt x="1838" y="2468"/>
                  </a:lnTo>
                  <a:lnTo>
                    <a:pt x="1840" y="2468"/>
                  </a:lnTo>
                  <a:lnTo>
                    <a:pt x="1840" y="2468"/>
                  </a:lnTo>
                  <a:lnTo>
                    <a:pt x="1840" y="2468"/>
                  </a:lnTo>
                  <a:lnTo>
                    <a:pt x="1840" y="2472"/>
                  </a:lnTo>
                  <a:lnTo>
                    <a:pt x="1840" y="2472"/>
                  </a:lnTo>
                  <a:lnTo>
                    <a:pt x="1840" y="2472"/>
                  </a:lnTo>
                  <a:lnTo>
                    <a:pt x="1838" y="2474"/>
                  </a:lnTo>
                  <a:lnTo>
                    <a:pt x="1836" y="2474"/>
                  </a:lnTo>
                  <a:lnTo>
                    <a:pt x="1834" y="2476"/>
                  </a:lnTo>
                  <a:lnTo>
                    <a:pt x="1834" y="2478"/>
                  </a:lnTo>
                  <a:lnTo>
                    <a:pt x="1832" y="2480"/>
                  </a:lnTo>
                  <a:lnTo>
                    <a:pt x="1830" y="2480"/>
                  </a:lnTo>
                  <a:lnTo>
                    <a:pt x="1828" y="2482"/>
                  </a:lnTo>
                  <a:lnTo>
                    <a:pt x="1828" y="2482"/>
                  </a:lnTo>
                  <a:lnTo>
                    <a:pt x="1828" y="2484"/>
                  </a:lnTo>
                  <a:lnTo>
                    <a:pt x="1828" y="2484"/>
                  </a:lnTo>
                  <a:lnTo>
                    <a:pt x="1830" y="2486"/>
                  </a:lnTo>
                  <a:lnTo>
                    <a:pt x="1830" y="2488"/>
                  </a:lnTo>
                  <a:lnTo>
                    <a:pt x="1830" y="2486"/>
                  </a:lnTo>
                  <a:lnTo>
                    <a:pt x="1830" y="2486"/>
                  </a:lnTo>
                  <a:lnTo>
                    <a:pt x="1832" y="2488"/>
                  </a:lnTo>
                  <a:lnTo>
                    <a:pt x="1836" y="2488"/>
                  </a:lnTo>
                  <a:lnTo>
                    <a:pt x="1836" y="2488"/>
                  </a:lnTo>
                  <a:lnTo>
                    <a:pt x="1838" y="2488"/>
                  </a:lnTo>
                  <a:lnTo>
                    <a:pt x="1840" y="2486"/>
                  </a:lnTo>
                  <a:lnTo>
                    <a:pt x="1842" y="2486"/>
                  </a:lnTo>
                  <a:lnTo>
                    <a:pt x="1844" y="2488"/>
                  </a:lnTo>
                  <a:lnTo>
                    <a:pt x="1844" y="2486"/>
                  </a:lnTo>
                  <a:lnTo>
                    <a:pt x="1844" y="2486"/>
                  </a:lnTo>
                  <a:lnTo>
                    <a:pt x="1846" y="2486"/>
                  </a:lnTo>
                  <a:lnTo>
                    <a:pt x="1846" y="2486"/>
                  </a:lnTo>
                  <a:lnTo>
                    <a:pt x="1846" y="2484"/>
                  </a:lnTo>
                  <a:lnTo>
                    <a:pt x="1848" y="2484"/>
                  </a:lnTo>
                  <a:lnTo>
                    <a:pt x="1848" y="2484"/>
                  </a:lnTo>
                  <a:lnTo>
                    <a:pt x="1848" y="2484"/>
                  </a:lnTo>
                  <a:lnTo>
                    <a:pt x="1848" y="2484"/>
                  </a:lnTo>
                  <a:lnTo>
                    <a:pt x="1850" y="2484"/>
                  </a:lnTo>
                  <a:lnTo>
                    <a:pt x="1850" y="2486"/>
                  </a:lnTo>
                  <a:lnTo>
                    <a:pt x="1852" y="2486"/>
                  </a:lnTo>
                  <a:lnTo>
                    <a:pt x="1852" y="2486"/>
                  </a:lnTo>
                  <a:lnTo>
                    <a:pt x="1854" y="2488"/>
                  </a:lnTo>
                  <a:lnTo>
                    <a:pt x="1854" y="2488"/>
                  </a:lnTo>
                  <a:lnTo>
                    <a:pt x="1856" y="2488"/>
                  </a:lnTo>
                  <a:lnTo>
                    <a:pt x="1856" y="2488"/>
                  </a:lnTo>
                  <a:lnTo>
                    <a:pt x="1860" y="2488"/>
                  </a:lnTo>
                  <a:lnTo>
                    <a:pt x="1860" y="2488"/>
                  </a:lnTo>
                  <a:lnTo>
                    <a:pt x="1862" y="2488"/>
                  </a:lnTo>
                  <a:lnTo>
                    <a:pt x="1862" y="2488"/>
                  </a:lnTo>
                  <a:lnTo>
                    <a:pt x="1864" y="2488"/>
                  </a:lnTo>
                  <a:lnTo>
                    <a:pt x="1864" y="2486"/>
                  </a:lnTo>
                  <a:lnTo>
                    <a:pt x="1866" y="2486"/>
                  </a:lnTo>
                  <a:lnTo>
                    <a:pt x="1866" y="2482"/>
                  </a:lnTo>
                  <a:lnTo>
                    <a:pt x="1866" y="2482"/>
                  </a:lnTo>
                  <a:lnTo>
                    <a:pt x="1868" y="2482"/>
                  </a:lnTo>
                  <a:lnTo>
                    <a:pt x="1868" y="2480"/>
                  </a:lnTo>
                  <a:lnTo>
                    <a:pt x="1870" y="2480"/>
                  </a:lnTo>
                  <a:lnTo>
                    <a:pt x="1870" y="2480"/>
                  </a:lnTo>
                  <a:lnTo>
                    <a:pt x="1872" y="2478"/>
                  </a:lnTo>
                  <a:lnTo>
                    <a:pt x="1874" y="2478"/>
                  </a:lnTo>
                  <a:lnTo>
                    <a:pt x="1874" y="2476"/>
                  </a:lnTo>
                  <a:lnTo>
                    <a:pt x="1874" y="2476"/>
                  </a:lnTo>
                  <a:lnTo>
                    <a:pt x="1874" y="2476"/>
                  </a:lnTo>
                  <a:lnTo>
                    <a:pt x="1876" y="2474"/>
                  </a:lnTo>
                  <a:lnTo>
                    <a:pt x="1884" y="2474"/>
                  </a:lnTo>
                  <a:lnTo>
                    <a:pt x="1884" y="2472"/>
                  </a:lnTo>
                  <a:lnTo>
                    <a:pt x="1884" y="2470"/>
                  </a:lnTo>
                  <a:lnTo>
                    <a:pt x="1888" y="2470"/>
                  </a:lnTo>
                  <a:lnTo>
                    <a:pt x="1888" y="2470"/>
                  </a:lnTo>
                  <a:lnTo>
                    <a:pt x="1890" y="2470"/>
                  </a:lnTo>
                  <a:lnTo>
                    <a:pt x="1890" y="2470"/>
                  </a:lnTo>
                  <a:lnTo>
                    <a:pt x="1896" y="2470"/>
                  </a:lnTo>
                  <a:lnTo>
                    <a:pt x="1896" y="2470"/>
                  </a:lnTo>
                  <a:lnTo>
                    <a:pt x="1896" y="2470"/>
                  </a:lnTo>
                  <a:lnTo>
                    <a:pt x="1900" y="2470"/>
                  </a:lnTo>
                  <a:lnTo>
                    <a:pt x="1900" y="2472"/>
                  </a:lnTo>
                  <a:lnTo>
                    <a:pt x="1898" y="2472"/>
                  </a:lnTo>
                  <a:lnTo>
                    <a:pt x="1900" y="2472"/>
                  </a:lnTo>
                  <a:lnTo>
                    <a:pt x="1900" y="2472"/>
                  </a:lnTo>
                  <a:lnTo>
                    <a:pt x="1900" y="2472"/>
                  </a:lnTo>
                  <a:lnTo>
                    <a:pt x="1900" y="2470"/>
                  </a:lnTo>
                  <a:lnTo>
                    <a:pt x="1902" y="2470"/>
                  </a:lnTo>
                  <a:lnTo>
                    <a:pt x="1902" y="2468"/>
                  </a:lnTo>
                  <a:lnTo>
                    <a:pt x="1902" y="2468"/>
                  </a:lnTo>
                  <a:lnTo>
                    <a:pt x="1904" y="2468"/>
                  </a:lnTo>
                  <a:lnTo>
                    <a:pt x="1906" y="2466"/>
                  </a:lnTo>
                  <a:lnTo>
                    <a:pt x="1906" y="2464"/>
                  </a:lnTo>
                  <a:lnTo>
                    <a:pt x="1906" y="2464"/>
                  </a:lnTo>
                  <a:lnTo>
                    <a:pt x="1906" y="2464"/>
                  </a:lnTo>
                  <a:lnTo>
                    <a:pt x="1908" y="2464"/>
                  </a:lnTo>
                  <a:lnTo>
                    <a:pt x="1908" y="2462"/>
                  </a:lnTo>
                  <a:lnTo>
                    <a:pt x="1910" y="2462"/>
                  </a:lnTo>
                  <a:lnTo>
                    <a:pt x="1910" y="2462"/>
                  </a:lnTo>
                  <a:lnTo>
                    <a:pt x="1912" y="2462"/>
                  </a:lnTo>
                  <a:lnTo>
                    <a:pt x="1912" y="2460"/>
                  </a:lnTo>
                  <a:lnTo>
                    <a:pt x="1913" y="2460"/>
                  </a:lnTo>
                  <a:lnTo>
                    <a:pt x="1913" y="2460"/>
                  </a:lnTo>
                  <a:lnTo>
                    <a:pt x="1915" y="2460"/>
                  </a:lnTo>
                  <a:lnTo>
                    <a:pt x="1915" y="2458"/>
                  </a:lnTo>
                  <a:lnTo>
                    <a:pt x="1917" y="2458"/>
                  </a:lnTo>
                  <a:lnTo>
                    <a:pt x="1917" y="2458"/>
                  </a:lnTo>
                  <a:lnTo>
                    <a:pt x="1919" y="2458"/>
                  </a:lnTo>
                  <a:lnTo>
                    <a:pt x="1919" y="2457"/>
                  </a:lnTo>
                  <a:lnTo>
                    <a:pt x="1919" y="2455"/>
                  </a:lnTo>
                  <a:lnTo>
                    <a:pt x="1919" y="2447"/>
                  </a:lnTo>
                  <a:lnTo>
                    <a:pt x="1921" y="2447"/>
                  </a:lnTo>
                  <a:lnTo>
                    <a:pt x="1921" y="2445"/>
                  </a:lnTo>
                  <a:lnTo>
                    <a:pt x="1919" y="2445"/>
                  </a:lnTo>
                  <a:lnTo>
                    <a:pt x="1919" y="2443"/>
                  </a:lnTo>
                  <a:lnTo>
                    <a:pt x="1921" y="2443"/>
                  </a:lnTo>
                  <a:lnTo>
                    <a:pt x="1921" y="2443"/>
                  </a:lnTo>
                  <a:lnTo>
                    <a:pt x="1923" y="2441"/>
                  </a:lnTo>
                  <a:lnTo>
                    <a:pt x="1923" y="2441"/>
                  </a:lnTo>
                  <a:lnTo>
                    <a:pt x="1923" y="2443"/>
                  </a:lnTo>
                  <a:lnTo>
                    <a:pt x="1925" y="2443"/>
                  </a:lnTo>
                  <a:lnTo>
                    <a:pt x="1925" y="2443"/>
                  </a:lnTo>
                  <a:lnTo>
                    <a:pt x="1929" y="2443"/>
                  </a:lnTo>
                  <a:lnTo>
                    <a:pt x="1929" y="2445"/>
                  </a:lnTo>
                  <a:lnTo>
                    <a:pt x="1933" y="2445"/>
                  </a:lnTo>
                  <a:lnTo>
                    <a:pt x="1935" y="2443"/>
                  </a:lnTo>
                  <a:lnTo>
                    <a:pt x="1935" y="2443"/>
                  </a:lnTo>
                  <a:lnTo>
                    <a:pt x="1935" y="2443"/>
                  </a:lnTo>
                  <a:lnTo>
                    <a:pt x="1935" y="2443"/>
                  </a:lnTo>
                  <a:lnTo>
                    <a:pt x="1935" y="2441"/>
                  </a:lnTo>
                  <a:lnTo>
                    <a:pt x="1935" y="2441"/>
                  </a:lnTo>
                  <a:lnTo>
                    <a:pt x="1935" y="2439"/>
                  </a:lnTo>
                  <a:lnTo>
                    <a:pt x="1937" y="2439"/>
                  </a:lnTo>
                  <a:lnTo>
                    <a:pt x="1937" y="2437"/>
                  </a:lnTo>
                  <a:lnTo>
                    <a:pt x="1937" y="2437"/>
                  </a:lnTo>
                  <a:lnTo>
                    <a:pt x="1937" y="2437"/>
                  </a:lnTo>
                  <a:lnTo>
                    <a:pt x="1939" y="2437"/>
                  </a:lnTo>
                  <a:lnTo>
                    <a:pt x="1939" y="2435"/>
                  </a:lnTo>
                  <a:lnTo>
                    <a:pt x="1939" y="2435"/>
                  </a:lnTo>
                  <a:lnTo>
                    <a:pt x="1939" y="2433"/>
                  </a:lnTo>
                  <a:lnTo>
                    <a:pt x="1939" y="2433"/>
                  </a:lnTo>
                  <a:lnTo>
                    <a:pt x="1939" y="2429"/>
                  </a:lnTo>
                  <a:lnTo>
                    <a:pt x="1939" y="2427"/>
                  </a:lnTo>
                  <a:lnTo>
                    <a:pt x="1939" y="2425"/>
                  </a:lnTo>
                  <a:lnTo>
                    <a:pt x="1939" y="2425"/>
                  </a:lnTo>
                  <a:lnTo>
                    <a:pt x="1937" y="2425"/>
                  </a:lnTo>
                  <a:lnTo>
                    <a:pt x="1937" y="2423"/>
                  </a:lnTo>
                  <a:lnTo>
                    <a:pt x="1935" y="2423"/>
                  </a:lnTo>
                  <a:lnTo>
                    <a:pt x="1935" y="2423"/>
                  </a:lnTo>
                  <a:lnTo>
                    <a:pt x="1935" y="2423"/>
                  </a:lnTo>
                  <a:lnTo>
                    <a:pt x="1935" y="2421"/>
                  </a:lnTo>
                  <a:lnTo>
                    <a:pt x="1935" y="2421"/>
                  </a:lnTo>
                  <a:lnTo>
                    <a:pt x="1935" y="2419"/>
                  </a:lnTo>
                  <a:lnTo>
                    <a:pt x="1933" y="2419"/>
                  </a:lnTo>
                  <a:lnTo>
                    <a:pt x="1933" y="2417"/>
                  </a:lnTo>
                  <a:lnTo>
                    <a:pt x="1935" y="2417"/>
                  </a:lnTo>
                  <a:lnTo>
                    <a:pt x="1935" y="2415"/>
                  </a:lnTo>
                  <a:lnTo>
                    <a:pt x="1935" y="2415"/>
                  </a:lnTo>
                  <a:lnTo>
                    <a:pt x="1935" y="2415"/>
                  </a:lnTo>
                  <a:lnTo>
                    <a:pt x="1935" y="2415"/>
                  </a:lnTo>
                  <a:lnTo>
                    <a:pt x="1935" y="2415"/>
                  </a:lnTo>
                  <a:lnTo>
                    <a:pt x="1941" y="2415"/>
                  </a:lnTo>
                  <a:lnTo>
                    <a:pt x="1941" y="2417"/>
                  </a:lnTo>
                  <a:lnTo>
                    <a:pt x="1943" y="2415"/>
                  </a:lnTo>
                  <a:lnTo>
                    <a:pt x="1945" y="2415"/>
                  </a:lnTo>
                  <a:lnTo>
                    <a:pt x="1945" y="2417"/>
                  </a:lnTo>
                  <a:lnTo>
                    <a:pt x="1947" y="2417"/>
                  </a:lnTo>
                  <a:lnTo>
                    <a:pt x="1947" y="2417"/>
                  </a:lnTo>
                  <a:lnTo>
                    <a:pt x="1953" y="2417"/>
                  </a:lnTo>
                  <a:lnTo>
                    <a:pt x="1953" y="2417"/>
                  </a:lnTo>
                  <a:lnTo>
                    <a:pt x="1955" y="2417"/>
                  </a:lnTo>
                  <a:lnTo>
                    <a:pt x="1955" y="2415"/>
                  </a:lnTo>
                  <a:lnTo>
                    <a:pt x="1957" y="2415"/>
                  </a:lnTo>
                  <a:lnTo>
                    <a:pt x="1957" y="2415"/>
                  </a:lnTo>
                  <a:lnTo>
                    <a:pt x="1959" y="2415"/>
                  </a:lnTo>
                  <a:lnTo>
                    <a:pt x="1959" y="2413"/>
                  </a:lnTo>
                  <a:lnTo>
                    <a:pt x="1961" y="2413"/>
                  </a:lnTo>
                  <a:lnTo>
                    <a:pt x="1961" y="2415"/>
                  </a:lnTo>
                  <a:lnTo>
                    <a:pt x="1961" y="2415"/>
                  </a:lnTo>
                  <a:lnTo>
                    <a:pt x="1963" y="2417"/>
                  </a:lnTo>
                  <a:lnTo>
                    <a:pt x="1965" y="2417"/>
                  </a:lnTo>
                  <a:lnTo>
                    <a:pt x="1965" y="2415"/>
                  </a:lnTo>
                  <a:lnTo>
                    <a:pt x="1967" y="2415"/>
                  </a:lnTo>
                  <a:lnTo>
                    <a:pt x="1967" y="2413"/>
                  </a:lnTo>
                  <a:lnTo>
                    <a:pt x="1967" y="2413"/>
                  </a:lnTo>
                  <a:lnTo>
                    <a:pt x="1967" y="2411"/>
                  </a:lnTo>
                  <a:lnTo>
                    <a:pt x="1973" y="2411"/>
                  </a:lnTo>
                  <a:lnTo>
                    <a:pt x="1973" y="2411"/>
                  </a:lnTo>
                  <a:lnTo>
                    <a:pt x="1973" y="2411"/>
                  </a:lnTo>
                  <a:lnTo>
                    <a:pt x="1973" y="2409"/>
                  </a:lnTo>
                  <a:lnTo>
                    <a:pt x="1977" y="2409"/>
                  </a:lnTo>
                  <a:lnTo>
                    <a:pt x="1977" y="2409"/>
                  </a:lnTo>
                  <a:lnTo>
                    <a:pt x="1979" y="2409"/>
                  </a:lnTo>
                  <a:lnTo>
                    <a:pt x="1979" y="2407"/>
                  </a:lnTo>
                  <a:lnTo>
                    <a:pt x="1981" y="2407"/>
                  </a:lnTo>
                  <a:lnTo>
                    <a:pt x="1981" y="2405"/>
                  </a:lnTo>
                  <a:lnTo>
                    <a:pt x="1981" y="2405"/>
                  </a:lnTo>
                  <a:lnTo>
                    <a:pt x="1983" y="2405"/>
                  </a:lnTo>
                  <a:lnTo>
                    <a:pt x="1983" y="2403"/>
                  </a:lnTo>
                  <a:lnTo>
                    <a:pt x="1983" y="2403"/>
                  </a:lnTo>
                  <a:lnTo>
                    <a:pt x="1983" y="2403"/>
                  </a:lnTo>
                  <a:lnTo>
                    <a:pt x="1987" y="2399"/>
                  </a:lnTo>
                  <a:lnTo>
                    <a:pt x="1987" y="2399"/>
                  </a:lnTo>
                  <a:lnTo>
                    <a:pt x="1991" y="2399"/>
                  </a:lnTo>
                  <a:lnTo>
                    <a:pt x="1991" y="2397"/>
                  </a:lnTo>
                  <a:lnTo>
                    <a:pt x="1995" y="2397"/>
                  </a:lnTo>
                  <a:lnTo>
                    <a:pt x="1995" y="2399"/>
                  </a:lnTo>
                  <a:lnTo>
                    <a:pt x="1995" y="2397"/>
                  </a:lnTo>
                  <a:lnTo>
                    <a:pt x="1997" y="2397"/>
                  </a:lnTo>
                  <a:lnTo>
                    <a:pt x="1997" y="2399"/>
                  </a:lnTo>
                  <a:lnTo>
                    <a:pt x="1999" y="2399"/>
                  </a:lnTo>
                  <a:lnTo>
                    <a:pt x="1999" y="2399"/>
                  </a:lnTo>
                  <a:lnTo>
                    <a:pt x="2001" y="2399"/>
                  </a:lnTo>
                  <a:lnTo>
                    <a:pt x="2001" y="2399"/>
                  </a:lnTo>
                  <a:lnTo>
                    <a:pt x="2007" y="2399"/>
                  </a:lnTo>
                  <a:lnTo>
                    <a:pt x="2007" y="2399"/>
                  </a:lnTo>
                  <a:lnTo>
                    <a:pt x="2011" y="2399"/>
                  </a:lnTo>
                  <a:lnTo>
                    <a:pt x="2011" y="2397"/>
                  </a:lnTo>
                  <a:lnTo>
                    <a:pt x="2011" y="2397"/>
                  </a:lnTo>
                  <a:lnTo>
                    <a:pt x="2013" y="2397"/>
                  </a:lnTo>
                  <a:lnTo>
                    <a:pt x="2013" y="2397"/>
                  </a:lnTo>
                  <a:lnTo>
                    <a:pt x="2013" y="2397"/>
                  </a:lnTo>
                  <a:lnTo>
                    <a:pt x="2015" y="2397"/>
                  </a:lnTo>
                  <a:lnTo>
                    <a:pt x="2015" y="2397"/>
                  </a:lnTo>
                  <a:lnTo>
                    <a:pt x="2015" y="2397"/>
                  </a:lnTo>
                  <a:lnTo>
                    <a:pt x="2016" y="2395"/>
                  </a:lnTo>
                  <a:lnTo>
                    <a:pt x="2016" y="2395"/>
                  </a:lnTo>
                  <a:lnTo>
                    <a:pt x="2016" y="2395"/>
                  </a:lnTo>
                  <a:lnTo>
                    <a:pt x="2018" y="2395"/>
                  </a:lnTo>
                  <a:lnTo>
                    <a:pt x="2018" y="2393"/>
                  </a:lnTo>
                  <a:lnTo>
                    <a:pt x="2018" y="2393"/>
                  </a:lnTo>
                  <a:lnTo>
                    <a:pt x="2018" y="2391"/>
                  </a:lnTo>
                  <a:lnTo>
                    <a:pt x="2018" y="2391"/>
                  </a:lnTo>
                  <a:lnTo>
                    <a:pt x="2018" y="2383"/>
                  </a:lnTo>
                  <a:lnTo>
                    <a:pt x="2020" y="2383"/>
                  </a:lnTo>
                  <a:lnTo>
                    <a:pt x="2020" y="2383"/>
                  </a:lnTo>
                  <a:lnTo>
                    <a:pt x="2020" y="2383"/>
                  </a:lnTo>
                  <a:lnTo>
                    <a:pt x="2020" y="2381"/>
                  </a:lnTo>
                  <a:lnTo>
                    <a:pt x="2022" y="2379"/>
                  </a:lnTo>
                  <a:lnTo>
                    <a:pt x="2022" y="2379"/>
                  </a:lnTo>
                  <a:lnTo>
                    <a:pt x="2022" y="2377"/>
                  </a:lnTo>
                  <a:lnTo>
                    <a:pt x="2022" y="2377"/>
                  </a:lnTo>
                  <a:lnTo>
                    <a:pt x="2022" y="2375"/>
                  </a:lnTo>
                  <a:lnTo>
                    <a:pt x="2022" y="2375"/>
                  </a:lnTo>
                  <a:lnTo>
                    <a:pt x="2022" y="2373"/>
                  </a:lnTo>
                  <a:lnTo>
                    <a:pt x="2024" y="2373"/>
                  </a:lnTo>
                  <a:lnTo>
                    <a:pt x="2024" y="2373"/>
                  </a:lnTo>
                  <a:lnTo>
                    <a:pt x="2026" y="2371"/>
                  </a:lnTo>
                  <a:lnTo>
                    <a:pt x="2026" y="2371"/>
                  </a:lnTo>
                  <a:lnTo>
                    <a:pt x="2026" y="2371"/>
                  </a:lnTo>
                  <a:lnTo>
                    <a:pt x="2026" y="2369"/>
                  </a:lnTo>
                  <a:lnTo>
                    <a:pt x="2032" y="2369"/>
                  </a:lnTo>
                  <a:lnTo>
                    <a:pt x="2032" y="2369"/>
                  </a:lnTo>
                  <a:lnTo>
                    <a:pt x="2032" y="2369"/>
                  </a:lnTo>
                  <a:lnTo>
                    <a:pt x="2034" y="2369"/>
                  </a:lnTo>
                  <a:lnTo>
                    <a:pt x="2036" y="2369"/>
                  </a:lnTo>
                  <a:lnTo>
                    <a:pt x="2036" y="2369"/>
                  </a:lnTo>
                  <a:lnTo>
                    <a:pt x="2038" y="2369"/>
                  </a:lnTo>
                  <a:lnTo>
                    <a:pt x="2038" y="2367"/>
                  </a:lnTo>
                  <a:lnTo>
                    <a:pt x="2040" y="2367"/>
                  </a:lnTo>
                  <a:lnTo>
                    <a:pt x="2040" y="2367"/>
                  </a:lnTo>
                  <a:lnTo>
                    <a:pt x="2042" y="2365"/>
                  </a:lnTo>
                  <a:lnTo>
                    <a:pt x="2042" y="2365"/>
                  </a:lnTo>
                  <a:lnTo>
                    <a:pt x="2042" y="2363"/>
                  </a:lnTo>
                  <a:lnTo>
                    <a:pt x="2042" y="2361"/>
                  </a:lnTo>
                  <a:lnTo>
                    <a:pt x="2044" y="2361"/>
                  </a:lnTo>
                  <a:lnTo>
                    <a:pt x="2048" y="2361"/>
                  </a:lnTo>
                  <a:lnTo>
                    <a:pt x="2048" y="2361"/>
                  </a:lnTo>
                  <a:lnTo>
                    <a:pt x="2054" y="2361"/>
                  </a:lnTo>
                  <a:lnTo>
                    <a:pt x="2054" y="2363"/>
                  </a:lnTo>
                  <a:lnTo>
                    <a:pt x="2054" y="2363"/>
                  </a:lnTo>
                  <a:lnTo>
                    <a:pt x="2058" y="2359"/>
                  </a:lnTo>
                  <a:lnTo>
                    <a:pt x="2058" y="2357"/>
                  </a:lnTo>
                  <a:lnTo>
                    <a:pt x="2058" y="2357"/>
                  </a:lnTo>
                  <a:lnTo>
                    <a:pt x="2058" y="2355"/>
                  </a:lnTo>
                  <a:lnTo>
                    <a:pt x="2060" y="2355"/>
                  </a:lnTo>
                  <a:lnTo>
                    <a:pt x="2064" y="2355"/>
                  </a:lnTo>
                  <a:lnTo>
                    <a:pt x="2066" y="2357"/>
                  </a:lnTo>
                  <a:lnTo>
                    <a:pt x="2066" y="2355"/>
                  </a:lnTo>
                  <a:lnTo>
                    <a:pt x="2068" y="2355"/>
                  </a:lnTo>
                  <a:lnTo>
                    <a:pt x="2068" y="2355"/>
                  </a:lnTo>
                  <a:lnTo>
                    <a:pt x="2070" y="2355"/>
                  </a:lnTo>
                  <a:lnTo>
                    <a:pt x="2072" y="2357"/>
                  </a:lnTo>
                  <a:lnTo>
                    <a:pt x="2076" y="2357"/>
                  </a:lnTo>
                  <a:lnTo>
                    <a:pt x="2074" y="2357"/>
                  </a:lnTo>
                  <a:lnTo>
                    <a:pt x="2074" y="2355"/>
                  </a:lnTo>
                  <a:lnTo>
                    <a:pt x="2076" y="2353"/>
                  </a:lnTo>
                  <a:lnTo>
                    <a:pt x="2076" y="2353"/>
                  </a:lnTo>
                  <a:lnTo>
                    <a:pt x="2076" y="2352"/>
                  </a:lnTo>
                  <a:lnTo>
                    <a:pt x="2076" y="2352"/>
                  </a:lnTo>
                  <a:lnTo>
                    <a:pt x="2078" y="2352"/>
                  </a:lnTo>
                  <a:lnTo>
                    <a:pt x="2078" y="2353"/>
                  </a:lnTo>
                  <a:lnTo>
                    <a:pt x="2080" y="2353"/>
                  </a:lnTo>
                  <a:lnTo>
                    <a:pt x="2080" y="2352"/>
                  </a:lnTo>
                  <a:lnTo>
                    <a:pt x="2080" y="2353"/>
                  </a:lnTo>
                  <a:lnTo>
                    <a:pt x="2082" y="2353"/>
                  </a:lnTo>
                  <a:lnTo>
                    <a:pt x="2082" y="2352"/>
                  </a:lnTo>
                  <a:lnTo>
                    <a:pt x="2086" y="2352"/>
                  </a:lnTo>
                  <a:lnTo>
                    <a:pt x="2086" y="2352"/>
                  </a:lnTo>
                  <a:lnTo>
                    <a:pt x="2086" y="2352"/>
                  </a:lnTo>
                  <a:lnTo>
                    <a:pt x="2088" y="2352"/>
                  </a:lnTo>
                  <a:lnTo>
                    <a:pt x="2088" y="2353"/>
                  </a:lnTo>
                  <a:lnTo>
                    <a:pt x="2088" y="2352"/>
                  </a:lnTo>
                  <a:lnTo>
                    <a:pt x="2090" y="2352"/>
                  </a:lnTo>
                  <a:lnTo>
                    <a:pt x="2090" y="2353"/>
                  </a:lnTo>
                  <a:lnTo>
                    <a:pt x="2096" y="2353"/>
                  </a:lnTo>
                  <a:lnTo>
                    <a:pt x="2096" y="2352"/>
                  </a:lnTo>
                  <a:lnTo>
                    <a:pt x="2096" y="2352"/>
                  </a:lnTo>
                  <a:lnTo>
                    <a:pt x="2096" y="2352"/>
                  </a:lnTo>
                  <a:lnTo>
                    <a:pt x="2098" y="2352"/>
                  </a:lnTo>
                  <a:lnTo>
                    <a:pt x="2098" y="2350"/>
                  </a:lnTo>
                  <a:lnTo>
                    <a:pt x="2098" y="2350"/>
                  </a:lnTo>
                  <a:lnTo>
                    <a:pt x="2102" y="2350"/>
                  </a:lnTo>
                  <a:lnTo>
                    <a:pt x="2102" y="2350"/>
                  </a:lnTo>
                  <a:lnTo>
                    <a:pt x="2104" y="2350"/>
                  </a:lnTo>
                  <a:lnTo>
                    <a:pt x="2104" y="2348"/>
                  </a:lnTo>
                  <a:lnTo>
                    <a:pt x="2104" y="2346"/>
                  </a:lnTo>
                  <a:lnTo>
                    <a:pt x="2106" y="2346"/>
                  </a:lnTo>
                  <a:lnTo>
                    <a:pt x="2106" y="2346"/>
                  </a:lnTo>
                  <a:lnTo>
                    <a:pt x="2104" y="2344"/>
                  </a:lnTo>
                  <a:lnTo>
                    <a:pt x="2106" y="2344"/>
                  </a:lnTo>
                  <a:lnTo>
                    <a:pt x="2104" y="2344"/>
                  </a:lnTo>
                  <a:lnTo>
                    <a:pt x="2106" y="2342"/>
                  </a:lnTo>
                  <a:lnTo>
                    <a:pt x="2106" y="2342"/>
                  </a:lnTo>
                  <a:lnTo>
                    <a:pt x="2106" y="2342"/>
                  </a:lnTo>
                  <a:lnTo>
                    <a:pt x="2106" y="2340"/>
                  </a:lnTo>
                  <a:lnTo>
                    <a:pt x="2106" y="2342"/>
                  </a:lnTo>
                  <a:lnTo>
                    <a:pt x="2108" y="2340"/>
                  </a:lnTo>
                  <a:lnTo>
                    <a:pt x="2108" y="2340"/>
                  </a:lnTo>
                  <a:lnTo>
                    <a:pt x="2110" y="2342"/>
                  </a:lnTo>
                  <a:lnTo>
                    <a:pt x="2110" y="2342"/>
                  </a:lnTo>
                  <a:lnTo>
                    <a:pt x="2112" y="2342"/>
                  </a:lnTo>
                  <a:lnTo>
                    <a:pt x="2112" y="2342"/>
                  </a:lnTo>
                  <a:lnTo>
                    <a:pt x="2116" y="2342"/>
                  </a:lnTo>
                  <a:lnTo>
                    <a:pt x="2116" y="2344"/>
                  </a:lnTo>
                  <a:lnTo>
                    <a:pt x="2118" y="2344"/>
                  </a:lnTo>
                  <a:lnTo>
                    <a:pt x="2118" y="2342"/>
                  </a:lnTo>
                  <a:lnTo>
                    <a:pt x="2120" y="2342"/>
                  </a:lnTo>
                  <a:lnTo>
                    <a:pt x="2121" y="2342"/>
                  </a:lnTo>
                  <a:lnTo>
                    <a:pt x="2123" y="2342"/>
                  </a:lnTo>
                  <a:lnTo>
                    <a:pt x="2123" y="2340"/>
                  </a:lnTo>
                  <a:lnTo>
                    <a:pt x="2123" y="2340"/>
                  </a:lnTo>
                  <a:lnTo>
                    <a:pt x="2123" y="2340"/>
                  </a:lnTo>
                  <a:lnTo>
                    <a:pt x="2127" y="2340"/>
                  </a:lnTo>
                  <a:lnTo>
                    <a:pt x="2127" y="2338"/>
                  </a:lnTo>
                  <a:lnTo>
                    <a:pt x="2129" y="2338"/>
                  </a:lnTo>
                  <a:lnTo>
                    <a:pt x="2129" y="2336"/>
                  </a:lnTo>
                  <a:lnTo>
                    <a:pt x="2131" y="2336"/>
                  </a:lnTo>
                  <a:lnTo>
                    <a:pt x="2131" y="2336"/>
                  </a:lnTo>
                  <a:lnTo>
                    <a:pt x="2131" y="2336"/>
                  </a:lnTo>
                  <a:lnTo>
                    <a:pt x="2135" y="2336"/>
                  </a:lnTo>
                  <a:lnTo>
                    <a:pt x="2135" y="2336"/>
                  </a:lnTo>
                  <a:lnTo>
                    <a:pt x="2135" y="2336"/>
                  </a:lnTo>
                  <a:lnTo>
                    <a:pt x="2137" y="2336"/>
                  </a:lnTo>
                  <a:lnTo>
                    <a:pt x="2137" y="2338"/>
                  </a:lnTo>
                  <a:lnTo>
                    <a:pt x="2139" y="2338"/>
                  </a:lnTo>
                  <a:lnTo>
                    <a:pt x="2139" y="2340"/>
                  </a:lnTo>
                  <a:lnTo>
                    <a:pt x="2139" y="2340"/>
                  </a:lnTo>
                  <a:lnTo>
                    <a:pt x="2139" y="2342"/>
                  </a:lnTo>
                  <a:lnTo>
                    <a:pt x="2141" y="2342"/>
                  </a:lnTo>
                  <a:lnTo>
                    <a:pt x="2141" y="2342"/>
                  </a:lnTo>
                  <a:lnTo>
                    <a:pt x="2143" y="2342"/>
                  </a:lnTo>
                  <a:lnTo>
                    <a:pt x="2143" y="2344"/>
                  </a:lnTo>
                  <a:lnTo>
                    <a:pt x="2143" y="2344"/>
                  </a:lnTo>
                  <a:lnTo>
                    <a:pt x="2145" y="2344"/>
                  </a:lnTo>
                  <a:lnTo>
                    <a:pt x="2145" y="2346"/>
                  </a:lnTo>
                  <a:lnTo>
                    <a:pt x="2145" y="2346"/>
                  </a:lnTo>
                  <a:lnTo>
                    <a:pt x="2145" y="2348"/>
                  </a:lnTo>
                  <a:lnTo>
                    <a:pt x="2149" y="2348"/>
                  </a:lnTo>
                  <a:lnTo>
                    <a:pt x="2149" y="2348"/>
                  </a:lnTo>
                  <a:lnTo>
                    <a:pt x="2151" y="2348"/>
                  </a:lnTo>
                  <a:lnTo>
                    <a:pt x="2151" y="2348"/>
                  </a:lnTo>
                  <a:lnTo>
                    <a:pt x="2151" y="2348"/>
                  </a:lnTo>
                  <a:lnTo>
                    <a:pt x="2153" y="2348"/>
                  </a:lnTo>
                  <a:lnTo>
                    <a:pt x="2153" y="2348"/>
                  </a:lnTo>
                  <a:lnTo>
                    <a:pt x="2153" y="2348"/>
                  </a:lnTo>
                  <a:lnTo>
                    <a:pt x="2153" y="2346"/>
                  </a:lnTo>
                  <a:lnTo>
                    <a:pt x="2157" y="2346"/>
                  </a:lnTo>
                  <a:lnTo>
                    <a:pt x="2157" y="2348"/>
                  </a:lnTo>
                  <a:lnTo>
                    <a:pt x="2157" y="2348"/>
                  </a:lnTo>
                  <a:lnTo>
                    <a:pt x="2157" y="2350"/>
                  </a:lnTo>
                  <a:lnTo>
                    <a:pt x="2159" y="2350"/>
                  </a:lnTo>
                  <a:lnTo>
                    <a:pt x="2159" y="2348"/>
                  </a:lnTo>
                  <a:lnTo>
                    <a:pt x="2165" y="2348"/>
                  </a:lnTo>
                  <a:lnTo>
                    <a:pt x="2165" y="2348"/>
                  </a:lnTo>
                  <a:lnTo>
                    <a:pt x="2165" y="2350"/>
                  </a:lnTo>
                  <a:lnTo>
                    <a:pt x="2165" y="2350"/>
                  </a:lnTo>
                  <a:lnTo>
                    <a:pt x="2165" y="2352"/>
                  </a:lnTo>
                  <a:lnTo>
                    <a:pt x="2167" y="2353"/>
                  </a:lnTo>
                  <a:lnTo>
                    <a:pt x="2167" y="2353"/>
                  </a:lnTo>
                  <a:lnTo>
                    <a:pt x="2167" y="2353"/>
                  </a:lnTo>
                  <a:lnTo>
                    <a:pt x="2169" y="2355"/>
                  </a:lnTo>
                  <a:lnTo>
                    <a:pt x="2171" y="2355"/>
                  </a:lnTo>
                  <a:lnTo>
                    <a:pt x="2171" y="2355"/>
                  </a:lnTo>
                  <a:lnTo>
                    <a:pt x="2171" y="2355"/>
                  </a:lnTo>
                  <a:lnTo>
                    <a:pt x="2171" y="2355"/>
                  </a:lnTo>
                  <a:lnTo>
                    <a:pt x="2171" y="2357"/>
                  </a:lnTo>
                  <a:lnTo>
                    <a:pt x="2171" y="2357"/>
                  </a:lnTo>
                  <a:lnTo>
                    <a:pt x="2171" y="2359"/>
                  </a:lnTo>
                  <a:lnTo>
                    <a:pt x="2173" y="2359"/>
                  </a:lnTo>
                  <a:lnTo>
                    <a:pt x="2173" y="2359"/>
                  </a:lnTo>
                  <a:lnTo>
                    <a:pt x="2175" y="2363"/>
                  </a:lnTo>
                  <a:lnTo>
                    <a:pt x="2175" y="2363"/>
                  </a:lnTo>
                  <a:lnTo>
                    <a:pt x="2175" y="2365"/>
                  </a:lnTo>
                  <a:lnTo>
                    <a:pt x="2177" y="2365"/>
                  </a:lnTo>
                  <a:lnTo>
                    <a:pt x="2177" y="2365"/>
                  </a:lnTo>
                  <a:lnTo>
                    <a:pt x="2177" y="2365"/>
                  </a:lnTo>
                  <a:lnTo>
                    <a:pt x="2177" y="2367"/>
                  </a:lnTo>
                  <a:lnTo>
                    <a:pt x="2179" y="2367"/>
                  </a:lnTo>
                  <a:lnTo>
                    <a:pt x="2179" y="2373"/>
                  </a:lnTo>
                  <a:lnTo>
                    <a:pt x="2179" y="2375"/>
                  </a:lnTo>
                  <a:lnTo>
                    <a:pt x="2179" y="2375"/>
                  </a:lnTo>
                  <a:lnTo>
                    <a:pt x="2179" y="2375"/>
                  </a:lnTo>
                  <a:lnTo>
                    <a:pt x="2181" y="2375"/>
                  </a:lnTo>
                  <a:lnTo>
                    <a:pt x="2181" y="2377"/>
                  </a:lnTo>
                  <a:lnTo>
                    <a:pt x="2183" y="2377"/>
                  </a:lnTo>
                  <a:lnTo>
                    <a:pt x="2183" y="2377"/>
                  </a:lnTo>
                  <a:lnTo>
                    <a:pt x="2185" y="2377"/>
                  </a:lnTo>
                  <a:lnTo>
                    <a:pt x="2185" y="2377"/>
                  </a:lnTo>
                  <a:lnTo>
                    <a:pt x="2185" y="2377"/>
                  </a:lnTo>
                  <a:lnTo>
                    <a:pt x="2185" y="2377"/>
                  </a:lnTo>
                  <a:lnTo>
                    <a:pt x="2187" y="2377"/>
                  </a:lnTo>
                  <a:lnTo>
                    <a:pt x="2187" y="2379"/>
                  </a:lnTo>
                  <a:lnTo>
                    <a:pt x="2187" y="2379"/>
                  </a:lnTo>
                  <a:lnTo>
                    <a:pt x="2187" y="2381"/>
                  </a:lnTo>
                  <a:lnTo>
                    <a:pt x="2187" y="2381"/>
                  </a:lnTo>
                  <a:lnTo>
                    <a:pt x="2187" y="2383"/>
                  </a:lnTo>
                  <a:lnTo>
                    <a:pt x="2189" y="2383"/>
                  </a:lnTo>
                  <a:lnTo>
                    <a:pt x="2189" y="2383"/>
                  </a:lnTo>
                  <a:lnTo>
                    <a:pt x="2191" y="2383"/>
                  </a:lnTo>
                  <a:lnTo>
                    <a:pt x="2191" y="2387"/>
                  </a:lnTo>
                  <a:lnTo>
                    <a:pt x="2191" y="2387"/>
                  </a:lnTo>
                  <a:lnTo>
                    <a:pt x="2191" y="2389"/>
                  </a:lnTo>
                  <a:lnTo>
                    <a:pt x="2193" y="2389"/>
                  </a:lnTo>
                  <a:lnTo>
                    <a:pt x="2195" y="2391"/>
                  </a:lnTo>
                  <a:lnTo>
                    <a:pt x="2197" y="2391"/>
                  </a:lnTo>
                  <a:lnTo>
                    <a:pt x="2201" y="2395"/>
                  </a:lnTo>
                  <a:lnTo>
                    <a:pt x="2201" y="2397"/>
                  </a:lnTo>
                  <a:lnTo>
                    <a:pt x="2201" y="2397"/>
                  </a:lnTo>
                  <a:lnTo>
                    <a:pt x="2201" y="2397"/>
                  </a:lnTo>
                  <a:lnTo>
                    <a:pt x="2201" y="2397"/>
                  </a:lnTo>
                  <a:lnTo>
                    <a:pt x="2203" y="2397"/>
                  </a:lnTo>
                  <a:lnTo>
                    <a:pt x="2203" y="2395"/>
                  </a:lnTo>
                  <a:lnTo>
                    <a:pt x="2203" y="2395"/>
                  </a:lnTo>
                  <a:lnTo>
                    <a:pt x="2203" y="2395"/>
                  </a:lnTo>
                  <a:lnTo>
                    <a:pt x="2205" y="2395"/>
                  </a:lnTo>
                  <a:lnTo>
                    <a:pt x="2205" y="2393"/>
                  </a:lnTo>
                  <a:lnTo>
                    <a:pt x="2205" y="2393"/>
                  </a:lnTo>
                  <a:lnTo>
                    <a:pt x="2205" y="2391"/>
                  </a:lnTo>
                  <a:lnTo>
                    <a:pt x="2207" y="2391"/>
                  </a:lnTo>
                  <a:lnTo>
                    <a:pt x="2207" y="2391"/>
                  </a:lnTo>
                  <a:lnTo>
                    <a:pt x="2207" y="2391"/>
                  </a:lnTo>
                  <a:lnTo>
                    <a:pt x="2207" y="2389"/>
                  </a:lnTo>
                  <a:lnTo>
                    <a:pt x="2209" y="2391"/>
                  </a:lnTo>
                  <a:lnTo>
                    <a:pt x="2209" y="2391"/>
                  </a:lnTo>
                  <a:lnTo>
                    <a:pt x="2209" y="2389"/>
                  </a:lnTo>
                  <a:lnTo>
                    <a:pt x="2211" y="2389"/>
                  </a:lnTo>
                  <a:lnTo>
                    <a:pt x="2211" y="2387"/>
                  </a:lnTo>
                  <a:lnTo>
                    <a:pt x="2209" y="2387"/>
                  </a:lnTo>
                  <a:lnTo>
                    <a:pt x="2209" y="2387"/>
                  </a:lnTo>
                  <a:lnTo>
                    <a:pt x="2207" y="2387"/>
                  </a:lnTo>
                  <a:lnTo>
                    <a:pt x="2207" y="2385"/>
                  </a:lnTo>
                  <a:lnTo>
                    <a:pt x="2209" y="2385"/>
                  </a:lnTo>
                  <a:lnTo>
                    <a:pt x="2209" y="2383"/>
                  </a:lnTo>
                  <a:lnTo>
                    <a:pt x="2209" y="2383"/>
                  </a:lnTo>
                  <a:lnTo>
                    <a:pt x="2209" y="2383"/>
                  </a:lnTo>
                  <a:lnTo>
                    <a:pt x="2211" y="2383"/>
                  </a:lnTo>
                  <a:lnTo>
                    <a:pt x="2211" y="2381"/>
                  </a:lnTo>
                  <a:lnTo>
                    <a:pt x="2213" y="2383"/>
                  </a:lnTo>
                  <a:lnTo>
                    <a:pt x="2215" y="2383"/>
                  </a:lnTo>
                  <a:lnTo>
                    <a:pt x="2215" y="2383"/>
                  </a:lnTo>
                  <a:lnTo>
                    <a:pt x="2217" y="2383"/>
                  </a:lnTo>
                  <a:lnTo>
                    <a:pt x="2217" y="2383"/>
                  </a:lnTo>
                  <a:lnTo>
                    <a:pt x="2219" y="2383"/>
                  </a:lnTo>
                  <a:lnTo>
                    <a:pt x="2219" y="2381"/>
                  </a:lnTo>
                  <a:lnTo>
                    <a:pt x="2219" y="2381"/>
                  </a:lnTo>
                  <a:lnTo>
                    <a:pt x="2221" y="2381"/>
                  </a:lnTo>
                  <a:lnTo>
                    <a:pt x="2223" y="2381"/>
                  </a:lnTo>
                  <a:lnTo>
                    <a:pt x="2224" y="2381"/>
                  </a:lnTo>
                  <a:lnTo>
                    <a:pt x="2226" y="2381"/>
                  </a:lnTo>
                  <a:lnTo>
                    <a:pt x="2226" y="2381"/>
                  </a:lnTo>
                  <a:lnTo>
                    <a:pt x="2226" y="2381"/>
                  </a:lnTo>
                  <a:lnTo>
                    <a:pt x="2226" y="2379"/>
                  </a:lnTo>
                  <a:lnTo>
                    <a:pt x="2228" y="2379"/>
                  </a:lnTo>
                  <a:lnTo>
                    <a:pt x="2228" y="2377"/>
                  </a:lnTo>
                  <a:lnTo>
                    <a:pt x="2226" y="2377"/>
                  </a:lnTo>
                  <a:lnTo>
                    <a:pt x="2226" y="2375"/>
                  </a:lnTo>
                  <a:lnTo>
                    <a:pt x="2226" y="2375"/>
                  </a:lnTo>
                  <a:lnTo>
                    <a:pt x="2226" y="2373"/>
                  </a:lnTo>
                  <a:lnTo>
                    <a:pt x="2224" y="2371"/>
                  </a:lnTo>
                  <a:lnTo>
                    <a:pt x="2224" y="2371"/>
                  </a:lnTo>
                  <a:lnTo>
                    <a:pt x="2226" y="2371"/>
                  </a:lnTo>
                  <a:lnTo>
                    <a:pt x="2226" y="2369"/>
                  </a:lnTo>
                  <a:lnTo>
                    <a:pt x="2228" y="2367"/>
                  </a:lnTo>
                  <a:lnTo>
                    <a:pt x="2228" y="2367"/>
                  </a:lnTo>
                  <a:lnTo>
                    <a:pt x="2230" y="2367"/>
                  </a:lnTo>
                  <a:lnTo>
                    <a:pt x="2232" y="2365"/>
                  </a:lnTo>
                  <a:lnTo>
                    <a:pt x="2234" y="2365"/>
                  </a:lnTo>
                  <a:lnTo>
                    <a:pt x="2234" y="2365"/>
                  </a:lnTo>
                  <a:lnTo>
                    <a:pt x="2236" y="2365"/>
                  </a:lnTo>
                  <a:lnTo>
                    <a:pt x="2236" y="2365"/>
                  </a:lnTo>
                  <a:lnTo>
                    <a:pt x="2236" y="2365"/>
                  </a:lnTo>
                  <a:lnTo>
                    <a:pt x="2238" y="2365"/>
                  </a:lnTo>
                  <a:lnTo>
                    <a:pt x="2238" y="2367"/>
                  </a:lnTo>
                  <a:lnTo>
                    <a:pt x="2240" y="2367"/>
                  </a:lnTo>
                  <a:lnTo>
                    <a:pt x="2240" y="2365"/>
                  </a:lnTo>
                  <a:lnTo>
                    <a:pt x="2242" y="2365"/>
                  </a:lnTo>
                  <a:lnTo>
                    <a:pt x="2242" y="2367"/>
                  </a:lnTo>
                  <a:lnTo>
                    <a:pt x="2244" y="2367"/>
                  </a:lnTo>
                  <a:lnTo>
                    <a:pt x="2244" y="2365"/>
                  </a:lnTo>
                  <a:lnTo>
                    <a:pt x="2244" y="2365"/>
                  </a:lnTo>
                  <a:lnTo>
                    <a:pt x="2244" y="2365"/>
                  </a:lnTo>
                  <a:lnTo>
                    <a:pt x="2246" y="2365"/>
                  </a:lnTo>
                  <a:lnTo>
                    <a:pt x="2246" y="2363"/>
                  </a:lnTo>
                  <a:lnTo>
                    <a:pt x="2248" y="2363"/>
                  </a:lnTo>
                  <a:lnTo>
                    <a:pt x="2248" y="2363"/>
                  </a:lnTo>
                  <a:lnTo>
                    <a:pt x="2248" y="2363"/>
                  </a:lnTo>
                  <a:lnTo>
                    <a:pt x="2248" y="2363"/>
                  </a:lnTo>
                  <a:lnTo>
                    <a:pt x="2250" y="2363"/>
                  </a:lnTo>
                  <a:lnTo>
                    <a:pt x="2250" y="2365"/>
                  </a:lnTo>
                  <a:lnTo>
                    <a:pt x="2252" y="2363"/>
                  </a:lnTo>
                  <a:lnTo>
                    <a:pt x="2252" y="2365"/>
                  </a:lnTo>
                  <a:lnTo>
                    <a:pt x="2252" y="2365"/>
                  </a:lnTo>
                  <a:lnTo>
                    <a:pt x="2252" y="2365"/>
                  </a:lnTo>
                  <a:lnTo>
                    <a:pt x="2256" y="2365"/>
                  </a:lnTo>
                  <a:lnTo>
                    <a:pt x="2256" y="2365"/>
                  </a:lnTo>
                  <a:lnTo>
                    <a:pt x="2258" y="2365"/>
                  </a:lnTo>
                  <a:lnTo>
                    <a:pt x="2258" y="2365"/>
                  </a:lnTo>
                  <a:lnTo>
                    <a:pt x="2258" y="2365"/>
                  </a:lnTo>
                  <a:lnTo>
                    <a:pt x="2258" y="2367"/>
                  </a:lnTo>
                  <a:lnTo>
                    <a:pt x="2260" y="2369"/>
                  </a:lnTo>
                  <a:lnTo>
                    <a:pt x="2260" y="2369"/>
                  </a:lnTo>
                  <a:lnTo>
                    <a:pt x="2260" y="2369"/>
                  </a:lnTo>
                  <a:lnTo>
                    <a:pt x="2260" y="2373"/>
                  </a:lnTo>
                  <a:lnTo>
                    <a:pt x="2264" y="2373"/>
                  </a:lnTo>
                  <a:lnTo>
                    <a:pt x="2264" y="2371"/>
                  </a:lnTo>
                  <a:lnTo>
                    <a:pt x="2266" y="2371"/>
                  </a:lnTo>
                  <a:lnTo>
                    <a:pt x="2266" y="2373"/>
                  </a:lnTo>
                  <a:lnTo>
                    <a:pt x="2268" y="2373"/>
                  </a:lnTo>
                  <a:lnTo>
                    <a:pt x="2268" y="2373"/>
                  </a:lnTo>
                  <a:lnTo>
                    <a:pt x="2268" y="2373"/>
                  </a:lnTo>
                  <a:lnTo>
                    <a:pt x="2268" y="2375"/>
                  </a:lnTo>
                  <a:lnTo>
                    <a:pt x="2268" y="2375"/>
                  </a:lnTo>
                  <a:lnTo>
                    <a:pt x="2274" y="2375"/>
                  </a:lnTo>
                  <a:lnTo>
                    <a:pt x="2274" y="2375"/>
                  </a:lnTo>
                  <a:lnTo>
                    <a:pt x="2276" y="2375"/>
                  </a:lnTo>
                  <a:lnTo>
                    <a:pt x="2276" y="2375"/>
                  </a:lnTo>
                  <a:lnTo>
                    <a:pt x="2278" y="2375"/>
                  </a:lnTo>
                  <a:lnTo>
                    <a:pt x="2278" y="2375"/>
                  </a:lnTo>
                  <a:lnTo>
                    <a:pt x="2278" y="2375"/>
                  </a:lnTo>
                  <a:lnTo>
                    <a:pt x="2280" y="2375"/>
                  </a:lnTo>
                  <a:lnTo>
                    <a:pt x="2280" y="2377"/>
                  </a:lnTo>
                  <a:lnTo>
                    <a:pt x="2282" y="2377"/>
                  </a:lnTo>
                  <a:lnTo>
                    <a:pt x="2282" y="2375"/>
                  </a:lnTo>
                  <a:lnTo>
                    <a:pt x="2282" y="2379"/>
                  </a:lnTo>
                  <a:lnTo>
                    <a:pt x="2284" y="2379"/>
                  </a:lnTo>
                  <a:lnTo>
                    <a:pt x="2284" y="2379"/>
                  </a:lnTo>
                  <a:lnTo>
                    <a:pt x="2284" y="2381"/>
                  </a:lnTo>
                  <a:lnTo>
                    <a:pt x="2286" y="2381"/>
                  </a:lnTo>
                  <a:lnTo>
                    <a:pt x="2286" y="2383"/>
                  </a:lnTo>
                  <a:lnTo>
                    <a:pt x="2288" y="2383"/>
                  </a:lnTo>
                  <a:lnTo>
                    <a:pt x="2288" y="2385"/>
                  </a:lnTo>
                  <a:lnTo>
                    <a:pt x="2290" y="2385"/>
                  </a:lnTo>
                  <a:lnTo>
                    <a:pt x="2290" y="2385"/>
                  </a:lnTo>
                  <a:lnTo>
                    <a:pt x="2292" y="2385"/>
                  </a:lnTo>
                  <a:lnTo>
                    <a:pt x="2292" y="2385"/>
                  </a:lnTo>
                  <a:lnTo>
                    <a:pt x="2292" y="2385"/>
                  </a:lnTo>
                  <a:lnTo>
                    <a:pt x="2292" y="2383"/>
                  </a:lnTo>
                  <a:lnTo>
                    <a:pt x="2294" y="2383"/>
                  </a:lnTo>
                  <a:lnTo>
                    <a:pt x="2294" y="2385"/>
                  </a:lnTo>
                  <a:lnTo>
                    <a:pt x="2294" y="2385"/>
                  </a:lnTo>
                  <a:lnTo>
                    <a:pt x="2294" y="2385"/>
                  </a:lnTo>
                  <a:lnTo>
                    <a:pt x="2296" y="2385"/>
                  </a:lnTo>
                  <a:lnTo>
                    <a:pt x="2296" y="2387"/>
                  </a:lnTo>
                  <a:lnTo>
                    <a:pt x="2296" y="2387"/>
                  </a:lnTo>
                  <a:lnTo>
                    <a:pt x="2296" y="2387"/>
                  </a:lnTo>
                  <a:lnTo>
                    <a:pt x="2298" y="2387"/>
                  </a:lnTo>
                  <a:lnTo>
                    <a:pt x="2298" y="2389"/>
                  </a:lnTo>
                  <a:lnTo>
                    <a:pt x="2298" y="2389"/>
                  </a:lnTo>
                  <a:lnTo>
                    <a:pt x="2298" y="2391"/>
                  </a:lnTo>
                  <a:lnTo>
                    <a:pt x="2300" y="2391"/>
                  </a:lnTo>
                  <a:lnTo>
                    <a:pt x="2300" y="2391"/>
                  </a:lnTo>
                  <a:lnTo>
                    <a:pt x="2300" y="2391"/>
                  </a:lnTo>
                  <a:lnTo>
                    <a:pt x="2300" y="2393"/>
                  </a:lnTo>
                  <a:lnTo>
                    <a:pt x="2302" y="2393"/>
                  </a:lnTo>
                  <a:lnTo>
                    <a:pt x="2304" y="2393"/>
                  </a:lnTo>
                  <a:lnTo>
                    <a:pt x="2304" y="2395"/>
                  </a:lnTo>
                  <a:lnTo>
                    <a:pt x="2308" y="2395"/>
                  </a:lnTo>
                  <a:lnTo>
                    <a:pt x="2308" y="2397"/>
                  </a:lnTo>
                  <a:lnTo>
                    <a:pt x="2308" y="2397"/>
                  </a:lnTo>
                  <a:lnTo>
                    <a:pt x="2308" y="2397"/>
                  </a:lnTo>
                  <a:lnTo>
                    <a:pt x="2316" y="2397"/>
                  </a:lnTo>
                  <a:lnTo>
                    <a:pt x="2316" y="2397"/>
                  </a:lnTo>
                  <a:lnTo>
                    <a:pt x="2316" y="2397"/>
                  </a:lnTo>
                  <a:lnTo>
                    <a:pt x="2316" y="2397"/>
                  </a:lnTo>
                  <a:lnTo>
                    <a:pt x="2318" y="2397"/>
                  </a:lnTo>
                  <a:lnTo>
                    <a:pt x="2318" y="2397"/>
                  </a:lnTo>
                  <a:lnTo>
                    <a:pt x="2320" y="2397"/>
                  </a:lnTo>
                  <a:lnTo>
                    <a:pt x="2320" y="2399"/>
                  </a:lnTo>
                  <a:lnTo>
                    <a:pt x="2320" y="2399"/>
                  </a:lnTo>
                  <a:lnTo>
                    <a:pt x="2320" y="2401"/>
                  </a:lnTo>
                  <a:lnTo>
                    <a:pt x="2322" y="2401"/>
                  </a:lnTo>
                  <a:lnTo>
                    <a:pt x="2322" y="2401"/>
                  </a:lnTo>
                  <a:lnTo>
                    <a:pt x="2320" y="2401"/>
                  </a:lnTo>
                  <a:lnTo>
                    <a:pt x="2320" y="2403"/>
                  </a:lnTo>
                  <a:lnTo>
                    <a:pt x="2322" y="2403"/>
                  </a:lnTo>
                  <a:lnTo>
                    <a:pt x="2322" y="2405"/>
                  </a:lnTo>
                  <a:lnTo>
                    <a:pt x="2320" y="2407"/>
                  </a:lnTo>
                  <a:lnTo>
                    <a:pt x="2320" y="2407"/>
                  </a:lnTo>
                  <a:lnTo>
                    <a:pt x="2320" y="2409"/>
                  </a:lnTo>
                  <a:lnTo>
                    <a:pt x="2320" y="2409"/>
                  </a:lnTo>
                  <a:lnTo>
                    <a:pt x="2320" y="2411"/>
                  </a:lnTo>
                  <a:lnTo>
                    <a:pt x="2322" y="2411"/>
                  </a:lnTo>
                  <a:lnTo>
                    <a:pt x="2322" y="2413"/>
                  </a:lnTo>
                  <a:lnTo>
                    <a:pt x="2324" y="2413"/>
                  </a:lnTo>
                  <a:lnTo>
                    <a:pt x="2324" y="2413"/>
                  </a:lnTo>
                  <a:lnTo>
                    <a:pt x="2326" y="2413"/>
                  </a:lnTo>
                  <a:lnTo>
                    <a:pt x="2324" y="2413"/>
                  </a:lnTo>
                  <a:lnTo>
                    <a:pt x="2326" y="2413"/>
                  </a:lnTo>
                  <a:lnTo>
                    <a:pt x="2324" y="2413"/>
                  </a:lnTo>
                  <a:lnTo>
                    <a:pt x="2324" y="2415"/>
                  </a:lnTo>
                  <a:lnTo>
                    <a:pt x="2326" y="2415"/>
                  </a:lnTo>
                  <a:lnTo>
                    <a:pt x="2326" y="2415"/>
                  </a:lnTo>
                  <a:lnTo>
                    <a:pt x="2326" y="2415"/>
                  </a:lnTo>
                  <a:lnTo>
                    <a:pt x="2326" y="2417"/>
                  </a:lnTo>
                  <a:lnTo>
                    <a:pt x="2328" y="2417"/>
                  </a:lnTo>
                  <a:lnTo>
                    <a:pt x="2328" y="2423"/>
                  </a:lnTo>
                  <a:lnTo>
                    <a:pt x="2326" y="2423"/>
                  </a:lnTo>
                  <a:lnTo>
                    <a:pt x="2326" y="2423"/>
                  </a:lnTo>
                  <a:lnTo>
                    <a:pt x="2326" y="2423"/>
                  </a:lnTo>
                  <a:lnTo>
                    <a:pt x="2326" y="2423"/>
                  </a:lnTo>
                  <a:lnTo>
                    <a:pt x="2326" y="2425"/>
                  </a:lnTo>
                  <a:lnTo>
                    <a:pt x="2328" y="2425"/>
                  </a:lnTo>
                  <a:lnTo>
                    <a:pt x="2328" y="2425"/>
                  </a:lnTo>
                  <a:lnTo>
                    <a:pt x="2328" y="2425"/>
                  </a:lnTo>
                  <a:lnTo>
                    <a:pt x="2329" y="2427"/>
                  </a:lnTo>
                  <a:lnTo>
                    <a:pt x="2329" y="2429"/>
                  </a:lnTo>
                  <a:lnTo>
                    <a:pt x="2331" y="2429"/>
                  </a:lnTo>
                  <a:lnTo>
                    <a:pt x="2331" y="2429"/>
                  </a:lnTo>
                  <a:lnTo>
                    <a:pt x="2331" y="2429"/>
                  </a:lnTo>
                  <a:lnTo>
                    <a:pt x="2331" y="2429"/>
                  </a:lnTo>
                  <a:lnTo>
                    <a:pt x="2331" y="2431"/>
                  </a:lnTo>
                  <a:lnTo>
                    <a:pt x="2329" y="2431"/>
                  </a:lnTo>
                  <a:lnTo>
                    <a:pt x="2329" y="2433"/>
                  </a:lnTo>
                  <a:lnTo>
                    <a:pt x="2328" y="2433"/>
                  </a:lnTo>
                  <a:lnTo>
                    <a:pt x="2329" y="2433"/>
                  </a:lnTo>
                  <a:lnTo>
                    <a:pt x="2329" y="2435"/>
                  </a:lnTo>
                  <a:lnTo>
                    <a:pt x="2328" y="2435"/>
                  </a:lnTo>
                  <a:lnTo>
                    <a:pt x="2329" y="2435"/>
                  </a:lnTo>
                  <a:lnTo>
                    <a:pt x="2329" y="2435"/>
                  </a:lnTo>
                  <a:lnTo>
                    <a:pt x="2329" y="2437"/>
                  </a:lnTo>
                  <a:lnTo>
                    <a:pt x="2329" y="2437"/>
                  </a:lnTo>
                  <a:lnTo>
                    <a:pt x="2333" y="2437"/>
                  </a:lnTo>
                  <a:lnTo>
                    <a:pt x="2333" y="2439"/>
                  </a:lnTo>
                  <a:lnTo>
                    <a:pt x="2333" y="2439"/>
                  </a:lnTo>
                  <a:lnTo>
                    <a:pt x="2333" y="2443"/>
                  </a:lnTo>
                  <a:lnTo>
                    <a:pt x="2335" y="2443"/>
                  </a:lnTo>
                  <a:lnTo>
                    <a:pt x="2335" y="2443"/>
                  </a:lnTo>
                  <a:lnTo>
                    <a:pt x="2335" y="2443"/>
                  </a:lnTo>
                  <a:lnTo>
                    <a:pt x="2335" y="2451"/>
                  </a:lnTo>
                  <a:lnTo>
                    <a:pt x="2337" y="2451"/>
                  </a:lnTo>
                  <a:lnTo>
                    <a:pt x="2337" y="2449"/>
                  </a:lnTo>
                  <a:lnTo>
                    <a:pt x="2339" y="2449"/>
                  </a:lnTo>
                  <a:lnTo>
                    <a:pt x="2339" y="2451"/>
                  </a:lnTo>
                  <a:lnTo>
                    <a:pt x="2339" y="2451"/>
                  </a:lnTo>
                  <a:lnTo>
                    <a:pt x="2339" y="2451"/>
                  </a:lnTo>
                  <a:lnTo>
                    <a:pt x="2339" y="2451"/>
                  </a:lnTo>
                  <a:lnTo>
                    <a:pt x="2339" y="2453"/>
                  </a:lnTo>
                  <a:lnTo>
                    <a:pt x="2341" y="2453"/>
                  </a:lnTo>
                  <a:lnTo>
                    <a:pt x="2341" y="2455"/>
                  </a:lnTo>
                  <a:lnTo>
                    <a:pt x="2341" y="2455"/>
                  </a:lnTo>
                  <a:lnTo>
                    <a:pt x="2341" y="2457"/>
                  </a:lnTo>
                  <a:lnTo>
                    <a:pt x="2343" y="2457"/>
                  </a:lnTo>
                  <a:lnTo>
                    <a:pt x="2343" y="2458"/>
                  </a:lnTo>
                  <a:lnTo>
                    <a:pt x="2343" y="2458"/>
                  </a:lnTo>
                  <a:lnTo>
                    <a:pt x="2343" y="2460"/>
                  </a:lnTo>
                  <a:lnTo>
                    <a:pt x="2345" y="2460"/>
                  </a:lnTo>
                  <a:lnTo>
                    <a:pt x="2343" y="2462"/>
                  </a:lnTo>
                  <a:lnTo>
                    <a:pt x="2343" y="2462"/>
                  </a:lnTo>
                  <a:lnTo>
                    <a:pt x="2345" y="2462"/>
                  </a:lnTo>
                  <a:lnTo>
                    <a:pt x="2345" y="2466"/>
                  </a:lnTo>
                  <a:lnTo>
                    <a:pt x="2345" y="2466"/>
                  </a:lnTo>
                  <a:lnTo>
                    <a:pt x="2345" y="2468"/>
                  </a:lnTo>
                  <a:lnTo>
                    <a:pt x="2347" y="2468"/>
                  </a:lnTo>
                  <a:lnTo>
                    <a:pt x="2347" y="2470"/>
                  </a:lnTo>
                  <a:lnTo>
                    <a:pt x="2347" y="2468"/>
                  </a:lnTo>
                  <a:lnTo>
                    <a:pt x="2347" y="2468"/>
                  </a:lnTo>
                  <a:lnTo>
                    <a:pt x="2347" y="2470"/>
                  </a:lnTo>
                  <a:lnTo>
                    <a:pt x="2349" y="2470"/>
                  </a:lnTo>
                  <a:lnTo>
                    <a:pt x="2349" y="2472"/>
                  </a:lnTo>
                  <a:lnTo>
                    <a:pt x="2349" y="2472"/>
                  </a:lnTo>
                  <a:lnTo>
                    <a:pt x="2349" y="2474"/>
                  </a:lnTo>
                  <a:lnTo>
                    <a:pt x="2351" y="2474"/>
                  </a:lnTo>
                  <a:lnTo>
                    <a:pt x="2351" y="2478"/>
                  </a:lnTo>
                  <a:lnTo>
                    <a:pt x="2351" y="2478"/>
                  </a:lnTo>
                  <a:lnTo>
                    <a:pt x="2351" y="2480"/>
                  </a:lnTo>
                  <a:lnTo>
                    <a:pt x="2351" y="2480"/>
                  </a:lnTo>
                  <a:lnTo>
                    <a:pt x="2351" y="2482"/>
                  </a:lnTo>
                  <a:lnTo>
                    <a:pt x="2353" y="2482"/>
                  </a:lnTo>
                  <a:lnTo>
                    <a:pt x="2353" y="2484"/>
                  </a:lnTo>
                  <a:lnTo>
                    <a:pt x="2353" y="2484"/>
                  </a:lnTo>
                  <a:lnTo>
                    <a:pt x="2353" y="2484"/>
                  </a:lnTo>
                  <a:lnTo>
                    <a:pt x="2355" y="2484"/>
                  </a:lnTo>
                  <a:lnTo>
                    <a:pt x="2355" y="2486"/>
                  </a:lnTo>
                  <a:lnTo>
                    <a:pt x="2353" y="2486"/>
                  </a:lnTo>
                  <a:lnTo>
                    <a:pt x="2353" y="2488"/>
                  </a:lnTo>
                  <a:lnTo>
                    <a:pt x="2353" y="2488"/>
                  </a:lnTo>
                  <a:lnTo>
                    <a:pt x="2351" y="2488"/>
                  </a:lnTo>
                  <a:lnTo>
                    <a:pt x="2351" y="2492"/>
                  </a:lnTo>
                  <a:lnTo>
                    <a:pt x="2351" y="2492"/>
                  </a:lnTo>
                  <a:lnTo>
                    <a:pt x="2351" y="2492"/>
                  </a:lnTo>
                  <a:lnTo>
                    <a:pt x="2353" y="2492"/>
                  </a:lnTo>
                  <a:lnTo>
                    <a:pt x="2353" y="2496"/>
                  </a:lnTo>
                  <a:lnTo>
                    <a:pt x="2355" y="2496"/>
                  </a:lnTo>
                  <a:lnTo>
                    <a:pt x="2355" y="2504"/>
                  </a:lnTo>
                  <a:lnTo>
                    <a:pt x="2355" y="2504"/>
                  </a:lnTo>
                  <a:lnTo>
                    <a:pt x="2355" y="2506"/>
                  </a:lnTo>
                  <a:lnTo>
                    <a:pt x="2355" y="2506"/>
                  </a:lnTo>
                  <a:lnTo>
                    <a:pt x="2355" y="2508"/>
                  </a:lnTo>
                  <a:lnTo>
                    <a:pt x="2353" y="2508"/>
                  </a:lnTo>
                  <a:lnTo>
                    <a:pt x="2353" y="2508"/>
                  </a:lnTo>
                  <a:lnTo>
                    <a:pt x="2353" y="2508"/>
                  </a:lnTo>
                  <a:lnTo>
                    <a:pt x="2353" y="2510"/>
                  </a:lnTo>
                  <a:lnTo>
                    <a:pt x="2351" y="2510"/>
                  </a:lnTo>
                  <a:lnTo>
                    <a:pt x="2351" y="2510"/>
                  </a:lnTo>
                  <a:lnTo>
                    <a:pt x="2345" y="2510"/>
                  </a:lnTo>
                  <a:lnTo>
                    <a:pt x="2345" y="2512"/>
                  </a:lnTo>
                  <a:lnTo>
                    <a:pt x="2343" y="2512"/>
                  </a:lnTo>
                  <a:lnTo>
                    <a:pt x="2343" y="2514"/>
                  </a:lnTo>
                  <a:lnTo>
                    <a:pt x="2343" y="2514"/>
                  </a:lnTo>
                  <a:lnTo>
                    <a:pt x="2343" y="2518"/>
                  </a:lnTo>
                  <a:lnTo>
                    <a:pt x="2345" y="2518"/>
                  </a:lnTo>
                  <a:lnTo>
                    <a:pt x="2345" y="2518"/>
                  </a:lnTo>
                  <a:lnTo>
                    <a:pt x="2345" y="2518"/>
                  </a:lnTo>
                  <a:lnTo>
                    <a:pt x="2345" y="2520"/>
                  </a:lnTo>
                  <a:lnTo>
                    <a:pt x="2347" y="2520"/>
                  </a:lnTo>
                  <a:lnTo>
                    <a:pt x="2347" y="2522"/>
                  </a:lnTo>
                  <a:lnTo>
                    <a:pt x="2347" y="2522"/>
                  </a:lnTo>
                  <a:lnTo>
                    <a:pt x="2347" y="2524"/>
                  </a:lnTo>
                  <a:lnTo>
                    <a:pt x="2349" y="2524"/>
                  </a:lnTo>
                  <a:lnTo>
                    <a:pt x="2349" y="2526"/>
                  </a:lnTo>
                  <a:lnTo>
                    <a:pt x="2351" y="2526"/>
                  </a:lnTo>
                  <a:lnTo>
                    <a:pt x="2351" y="2528"/>
                  </a:lnTo>
                  <a:lnTo>
                    <a:pt x="2351" y="2528"/>
                  </a:lnTo>
                  <a:lnTo>
                    <a:pt x="2351" y="2532"/>
                  </a:lnTo>
                  <a:lnTo>
                    <a:pt x="2351" y="2532"/>
                  </a:lnTo>
                  <a:lnTo>
                    <a:pt x="2351" y="2536"/>
                  </a:lnTo>
                  <a:lnTo>
                    <a:pt x="2349" y="2536"/>
                  </a:lnTo>
                  <a:lnTo>
                    <a:pt x="2349" y="2536"/>
                  </a:lnTo>
                  <a:lnTo>
                    <a:pt x="2349" y="2536"/>
                  </a:lnTo>
                  <a:lnTo>
                    <a:pt x="2349" y="2538"/>
                  </a:lnTo>
                  <a:lnTo>
                    <a:pt x="2349" y="2538"/>
                  </a:lnTo>
                  <a:lnTo>
                    <a:pt x="2351" y="2538"/>
                  </a:lnTo>
                  <a:lnTo>
                    <a:pt x="2351" y="2542"/>
                  </a:lnTo>
                  <a:lnTo>
                    <a:pt x="2351" y="2542"/>
                  </a:lnTo>
                  <a:lnTo>
                    <a:pt x="2351" y="2544"/>
                  </a:lnTo>
                  <a:lnTo>
                    <a:pt x="2353" y="2544"/>
                  </a:lnTo>
                  <a:lnTo>
                    <a:pt x="2353" y="2546"/>
                  </a:lnTo>
                  <a:lnTo>
                    <a:pt x="2351" y="2546"/>
                  </a:lnTo>
                  <a:lnTo>
                    <a:pt x="2351" y="2546"/>
                  </a:lnTo>
                  <a:lnTo>
                    <a:pt x="2353" y="2546"/>
                  </a:lnTo>
                  <a:lnTo>
                    <a:pt x="2353" y="2548"/>
                  </a:lnTo>
                  <a:lnTo>
                    <a:pt x="2353" y="2548"/>
                  </a:lnTo>
                  <a:lnTo>
                    <a:pt x="2353" y="2552"/>
                  </a:lnTo>
                  <a:lnTo>
                    <a:pt x="2355" y="2552"/>
                  </a:lnTo>
                  <a:lnTo>
                    <a:pt x="2355" y="2554"/>
                  </a:lnTo>
                  <a:lnTo>
                    <a:pt x="2357" y="2554"/>
                  </a:lnTo>
                  <a:lnTo>
                    <a:pt x="2357" y="2554"/>
                  </a:lnTo>
                  <a:lnTo>
                    <a:pt x="2359" y="2554"/>
                  </a:lnTo>
                  <a:lnTo>
                    <a:pt x="2359" y="2556"/>
                  </a:lnTo>
                  <a:lnTo>
                    <a:pt x="2359" y="2556"/>
                  </a:lnTo>
                  <a:lnTo>
                    <a:pt x="2359" y="2556"/>
                  </a:lnTo>
                  <a:lnTo>
                    <a:pt x="2363" y="2556"/>
                  </a:lnTo>
                  <a:lnTo>
                    <a:pt x="2363" y="2558"/>
                  </a:lnTo>
                  <a:lnTo>
                    <a:pt x="2363" y="2558"/>
                  </a:lnTo>
                  <a:lnTo>
                    <a:pt x="2363" y="2560"/>
                  </a:lnTo>
                  <a:lnTo>
                    <a:pt x="2363" y="2560"/>
                  </a:lnTo>
                  <a:lnTo>
                    <a:pt x="2363" y="2560"/>
                  </a:lnTo>
                  <a:lnTo>
                    <a:pt x="2365" y="2560"/>
                  </a:lnTo>
                  <a:lnTo>
                    <a:pt x="2365" y="2562"/>
                  </a:lnTo>
                  <a:lnTo>
                    <a:pt x="2367" y="2562"/>
                  </a:lnTo>
                  <a:lnTo>
                    <a:pt x="2367" y="2563"/>
                  </a:lnTo>
                  <a:lnTo>
                    <a:pt x="2367" y="2565"/>
                  </a:lnTo>
                  <a:lnTo>
                    <a:pt x="2367" y="2567"/>
                  </a:lnTo>
                  <a:lnTo>
                    <a:pt x="2369" y="2567"/>
                  </a:lnTo>
                  <a:lnTo>
                    <a:pt x="2369" y="2573"/>
                  </a:lnTo>
                  <a:lnTo>
                    <a:pt x="2369" y="2573"/>
                  </a:lnTo>
                  <a:lnTo>
                    <a:pt x="2369" y="2573"/>
                  </a:lnTo>
                  <a:lnTo>
                    <a:pt x="2369" y="2573"/>
                  </a:lnTo>
                  <a:lnTo>
                    <a:pt x="2367" y="2573"/>
                  </a:lnTo>
                  <a:lnTo>
                    <a:pt x="2367" y="2575"/>
                  </a:lnTo>
                  <a:lnTo>
                    <a:pt x="2365" y="2575"/>
                  </a:lnTo>
                  <a:lnTo>
                    <a:pt x="2365" y="2575"/>
                  </a:lnTo>
                  <a:lnTo>
                    <a:pt x="2365" y="2575"/>
                  </a:lnTo>
                  <a:lnTo>
                    <a:pt x="2365" y="2577"/>
                  </a:lnTo>
                  <a:lnTo>
                    <a:pt x="2363" y="2577"/>
                  </a:lnTo>
                  <a:lnTo>
                    <a:pt x="2363" y="2579"/>
                  </a:lnTo>
                  <a:lnTo>
                    <a:pt x="2361" y="2579"/>
                  </a:lnTo>
                  <a:lnTo>
                    <a:pt x="2361" y="2579"/>
                  </a:lnTo>
                  <a:lnTo>
                    <a:pt x="2361" y="2579"/>
                  </a:lnTo>
                  <a:lnTo>
                    <a:pt x="2361" y="2579"/>
                  </a:lnTo>
                  <a:lnTo>
                    <a:pt x="2359" y="2579"/>
                  </a:lnTo>
                  <a:lnTo>
                    <a:pt x="2359" y="2579"/>
                  </a:lnTo>
                  <a:lnTo>
                    <a:pt x="2357" y="2579"/>
                  </a:lnTo>
                  <a:lnTo>
                    <a:pt x="2357" y="2581"/>
                  </a:lnTo>
                  <a:lnTo>
                    <a:pt x="2357" y="2581"/>
                  </a:lnTo>
                  <a:lnTo>
                    <a:pt x="2357" y="2581"/>
                  </a:lnTo>
                  <a:lnTo>
                    <a:pt x="2357" y="2583"/>
                  </a:lnTo>
                  <a:lnTo>
                    <a:pt x="2359" y="2583"/>
                  </a:lnTo>
                  <a:lnTo>
                    <a:pt x="2359" y="2583"/>
                  </a:lnTo>
                  <a:lnTo>
                    <a:pt x="2361" y="2583"/>
                  </a:lnTo>
                  <a:lnTo>
                    <a:pt x="2361" y="2585"/>
                  </a:lnTo>
                  <a:lnTo>
                    <a:pt x="2363" y="2585"/>
                  </a:lnTo>
                  <a:lnTo>
                    <a:pt x="2363" y="2585"/>
                  </a:lnTo>
                  <a:lnTo>
                    <a:pt x="2363" y="2587"/>
                  </a:lnTo>
                  <a:lnTo>
                    <a:pt x="2363" y="2587"/>
                  </a:lnTo>
                  <a:lnTo>
                    <a:pt x="2363" y="2587"/>
                  </a:lnTo>
                  <a:lnTo>
                    <a:pt x="2365" y="2587"/>
                  </a:lnTo>
                  <a:lnTo>
                    <a:pt x="2365" y="2589"/>
                  </a:lnTo>
                  <a:lnTo>
                    <a:pt x="2367" y="2589"/>
                  </a:lnTo>
                  <a:lnTo>
                    <a:pt x="2367" y="2589"/>
                  </a:lnTo>
                  <a:lnTo>
                    <a:pt x="2371" y="2589"/>
                  </a:lnTo>
                  <a:lnTo>
                    <a:pt x="2371" y="2591"/>
                  </a:lnTo>
                  <a:lnTo>
                    <a:pt x="2371" y="2591"/>
                  </a:lnTo>
                  <a:lnTo>
                    <a:pt x="2371" y="2591"/>
                  </a:lnTo>
                  <a:lnTo>
                    <a:pt x="2373" y="2591"/>
                  </a:lnTo>
                  <a:lnTo>
                    <a:pt x="2371" y="2593"/>
                  </a:lnTo>
                  <a:lnTo>
                    <a:pt x="2371" y="2593"/>
                  </a:lnTo>
                  <a:lnTo>
                    <a:pt x="2371" y="2593"/>
                  </a:lnTo>
                  <a:lnTo>
                    <a:pt x="2371" y="2595"/>
                  </a:lnTo>
                  <a:lnTo>
                    <a:pt x="2369" y="2595"/>
                  </a:lnTo>
                  <a:lnTo>
                    <a:pt x="2369" y="2597"/>
                  </a:lnTo>
                  <a:lnTo>
                    <a:pt x="2369" y="2597"/>
                  </a:lnTo>
                  <a:lnTo>
                    <a:pt x="2369" y="2597"/>
                  </a:lnTo>
                  <a:lnTo>
                    <a:pt x="2369" y="2599"/>
                  </a:lnTo>
                  <a:lnTo>
                    <a:pt x="2371" y="2599"/>
                  </a:lnTo>
                  <a:lnTo>
                    <a:pt x="2371" y="2601"/>
                  </a:lnTo>
                  <a:lnTo>
                    <a:pt x="2373" y="2601"/>
                  </a:lnTo>
                  <a:lnTo>
                    <a:pt x="2373" y="2601"/>
                  </a:lnTo>
                  <a:lnTo>
                    <a:pt x="2375" y="2601"/>
                  </a:lnTo>
                  <a:lnTo>
                    <a:pt x="2375" y="2603"/>
                  </a:lnTo>
                  <a:lnTo>
                    <a:pt x="2375" y="2603"/>
                  </a:lnTo>
                  <a:lnTo>
                    <a:pt x="2375" y="2605"/>
                  </a:lnTo>
                  <a:lnTo>
                    <a:pt x="2377" y="2605"/>
                  </a:lnTo>
                  <a:lnTo>
                    <a:pt x="2377" y="2605"/>
                  </a:lnTo>
                  <a:lnTo>
                    <a:pt x="2377" y="2605"/>
                  </a:lnTo>
                  <a:lnTo>
                    <a:pt x="2377" y="2605"/>
                  </a:lnTo>
                  <a:lnTo>
                    <a:pt x="2377" y="2611"/>
                  </a:lnTo>
                  <a:lnTo>
                    <a:pt x="2377" y="2611"/>
                  </a:lnTo>
                  <a:lnTo>
                    <a:pt x="2377" y="2611"/>
                  </a:lnTo>
                  <a:lnTo>
                    <a:pt x="2381" y="2611"/>
                  </a:lnTo>
                  <a:lnTo>
                    <a:pt x="2381" y="2613"/>
                  </a:lnTo>
                  <a:lnTo>
                    <a:pt x="2381" y="2613"/>
                  </a:lnTo>
                  <a:lnTo>
                    <a:pt x="2381" y="2613"/>
                  </a:lnTo>
                  <a:lnTo>
                    <a:pt x="2383" y="2613"/>
                  </a:lnTo>
                  <a:lnTo>
                    <a:pt x="2383" y="2615"/>
                  </a:lnTo>
                  <a:lnTo>
                    <a:pt x="2385" y="2615"/>
                  </a:lnTo>
                  <a:lnTo>
                    <a:pt x="2385" y="2617"/>
                  </a:lnTo>
                  <a:lnTo>
                    <a:pt x="2385" y="2617"/>
                  </a:lnTo>
                  <a:lnTo>
                    <a:pt x="2385" y="2619"/>
                  </a:lnTo>
                  <a:lnTo>
                    <a:pt x="2387" y="2619"/>
                  </a:lnTo>
                  <a:lnTo>
                    <a:pt x="2387" y="2621"/>
                  </a:lnTo>
                  <a:lnTo>
                    <a:pt x="2387" y="2621"/>
                  </a:lnTo>
                  <a:lnTo>
                    <a:pt x="2387" y="2621"/>
                  </a:lnTo>
                  <a:lnTo>
                    <a:pt x="2389" y="2621"/>
                  </a:lnTo>
                  <a:lnTo>
                    <a:pt x="2389" y="2623"/>
                  </a:lnTo>
                  <a:lnTo>
                    <a:pt x="2391" y="2623"/>
                  </a:lnTo>
                  <a:lnTo>
                    <a:pt x="2391" y="2621"/>
                  </a:lnTo>
                  <a:lnTo>
                    <a:pt x="2393" y="2621"/>
                  </a:lnTo>
                  <a:lnTo>
                    <a:pt x="2393" y="2623"/>
                  </a:lnTo>
                  <a:lnTo>
                    <a:pt x="2393" y="2623"/>
                  </a:lnTo>
                  <a:lnTo>
                    <a:pt x="2393" y="2623"/>
                  </a:lnTo>
                  <a:lnTo>
                    <a:pt x="2395" y="2623"/>
                  </a:lnTo>
                  <a:lnTo>
                    <a:pt x="2395" y="2625"/>
                  </a:lnTo>
                  <a:lnTo>
                    <a:pt x="2395" y="2625"/>
                  </a:lnTo>
                  <a:lnTo>
                    <a:pt x="2395" y="2627"/>
                  </a:lnTo>
                  <a:lnTo>
                    <a:pt x="2395" y="2627"/>
                  </a:lnTo>
                  <a:lnTo>
                    <a:pt x="2395" y="2629"/>
                  </a:lnTo>
                  <a:lnTo>
                    <a:pt x="2393" y="2629"/>
                  </a:lnTo>
                  <a:lnTo>
                    <a:pt x="2393" y="2629"/>
                  </a:lnTo>
                  <a:lnTo>
                    <a:pt x="2389" y="2629"/>
                  </a:lnTo>
                  <a:lnTo>
                    <a:pt x="2389" y="2631"/>
                  </a:lnTo>
                  <a:lnTo>
                    <a:pt x="2391" y="2631"/>
                  </a:lnTo>
                  <a:lnTo>
                    <a:pt x="2391" y="2633"/>
                  </a:lnTo>
                  <a:lnTo>
                    <a:pt x="2389" y="2633"/>
                  </a:lnTo>
                  <a:lnTo>
                    <a:pt x="2389" y="2635"/>
                  </a:lnTo>
                  <a:lnTo>
                    <a:pt x="2389" y="2635"/>
                  </a:lnTo>
                  <a:lnTo>
                    <a:pt x="2389" y="2635"/>
                  </a:lnTo>
                  <a:lnTo>
                    <a:pt x="2387" y="2635"/>
                  </a:lnTo>
                  <a:lnTo>
                    <a:pt x="2387" y="2637"/>
                  </a:lnTo>
                  <a:lnTo>
                    <a:pt x="2389" y="2637"/>
                  </a:lnTo>
                  <a:lnTo>
                    <a:pt x="2389" y="2639"/>
                  </a:lnTo>
                  <a:lnTo>
                    <a:pt x="2389" y="2639"/>
                  </a:lnTo>
                  <a:lnTo>
                    <a:pt x="2389" y="2643"/>
                  </a:lnTo>
                  <a:lnTo>
                    <a:pt x="2389" y="2643"/>
                  </a:lnTo>
                  <a:lnTo>
                    <a:pt x="2389" y="2643"/>
                  </a:lnTo>
                  <a:lnTo>
                    <a:pt x="2389" y="2643"/>
                  </a:lnTo>
                  <a:lnTo>
                    <a:pt x="2389" y="2645"/>
                  </a:lnTo>
                  <a:lnTo>
                    <a:pt x="2393" y="2645"/>
                  </a:lnTo>
                  <a:lnTo>
                    <a:pt x="2393" y="2647"/>
                  </a:lnTo>
                  <a:lnTo>
                    <a:pt x="2395" y="2647"/>
                  </a:lnTo>
                  <a:lnTo>
                    <a:pt x="2395" y="2649"/>
                  </a:lnTo>
                  <a:lnTo>
                    <a:pt x="2399" y="2649"/>
                  </a:lnTo>
                  <a:lnTo>
                    <a:pt x="2399" y="2647"/>
                  </a:lnTo>
                  <a:lnTo>
                    <a:pt x="2401" y="2647"/>
                  </a:lnTo>
                  <a:lnTo>
                    <a:pt x="2401" y="2649"/>
                  </a:lnTo>
                  <a:lnTo>
                    <a:pt x="2401" y="2649"/>
                  </a:lnTo>
                  <a:lnTo>
                    <a:pt x="2401" y="2649"/>
                  </a:lnTo>
                  <a:lnTo>
                    <a:pt x="2403" y="2649"/>
                  </a:lnTo>
                  <a:lnTo>
                    <a:pt x="2403" y="2651"/>
                  </a:lnTo>
                  <a:lnTo>
                    <a:pt x="2403" y="2651"/>
                  </a:lnTo>
                  <a:lnTo>
                    <a:pt x="2403" y="2653"/>
                  </a:lnTo>
                  <a:lnTo>
                    <a:pt x="2407" y="2653"/>
                  </a:lnTo>
                  <a:lnTo>
                    <a:pt x="2407" y="2655"/>
                  </a:lnTo>
                  <a:lnTo>
                    <a:pt x="2407" y="2655"/>
                  </a:lnTo>
                  <a:lnTo>
                    <a:pt x="2407" y="2657"/>
                  </a:lnTo>
                  <a:lnTo>
                    <a:pt x="2409" y="2657"/>
                  </a:lnTo>
                  <a:lnTo>
                    <a:pt x="2407" y="2657"/>
                  </a:lnTo>
                  <a:lnTo>
                    <a:pt x="2407" y="2661"/>
                  </a:lnTo>
                  <a:lnTo>
                    <a:pt x="2409" y="2661"/>
                  </a:lnTo>
                  <a:lnTo>
                    <a:pt x="2409" y="2661"/>
                  </a:lnTo>
                  <a:lnTo>
                    <a:pt x="2411" y="2661"/>
                  </a:lnTo>
                  <a:lnTo>
                    <a:pt x="2411" y="2661"/>
                  </a:lnTo>
                  <a:lnTo>
                    <a:pt x="2411" y="2663"/>
                  </a:lnTo>
                  <a:lnTo>
                    <a:pt x="2413" y="2663"/>
                  </a:lnTo>
                  <a:lnTo>
                    <a:pt x="2411" y="2663"/>
                  </a:lnTo>
                  <a:lnTo>
                    <a:pt x="2411" y="2665"/>
                  </a:lnTo>
                  <a:lnTo>
                    <a:pt x="2411" y="2667"/>
                  </a:lnTo>
                  <a:lnTo>
                    <a:pt x="2413" y="2667"/>
                  </a:lnTo>
                  <a:lnTo>
                    <a:pt x="2413" y="2667"/>
                  </a:lnTo>
                  <a:lnTo>
                    <a:pt x="2411" y="2667"/>
                  </a:lnTo>
                  <a:lnTo>
                    <a:pt x="2411" y="2672"/>
                  </a:lnTo>
                  <a:lnTo>
                    <a:pt x="2411" y="2672"/>
                  </a:lnTo>
                  <a:lnTo>
                    <a:pt x="2411" y="2672"/>
                  </a:lnTo>
                  <a:lnTo>
                    <a:pt x="2411" y="2672"/>
                  </a:lnTo>
                  <a:lnTo>
                    <a:pt x="2411" y="2674"/>
                  </a:lnTo>
                  <a:lnTo>
                    <a:pt x="2413" y="2674"/>
                  </a:lnTo>
                  <a:lnTo>
                    <a:pt x="2413" y="2676"/>
                  </a:lnTo>
                  <a:lnTo>
                    <a:pt x="2413" y="2676"/>
                  </a:lnTo>
                  <a:lnTo>
                    <a:pt x="2413" y="2676"/>
                  </a:lnTo>
                  <a:lnTo>
                    <a:pt x="2411" y="2676"/>
                  </a:lnTo>
                  <a:lnTo>
                    <a:pt x="2411" y="2678"/>
                  </a:lnTo>
                  <a:lnTo>
                    <a:pt x="2411" y="2678"/>
                  </a:lnTo>
                  <a:lnTo>
                    <a:pt x="2411" y="2678"/>
                  </a:lnTo>
                  <a:lnTo>
                    <a:pt x="2409" y="2678"/>
                  </a:lnTo>
                  <a:lnTo>
                    <a:pt x="2409" y="2680"/>
                  </a:lnTo>
                  <a:lnTo>
                    <a:pt x="2409" y="2680"/>
                  </a:lnTo>
                  <a:lnTo>
                    <a:pt x="2409" y="2680"/>
                  </a:lnTo>
                  <a:lnTo>
                    <a:pt x="2409" y="2682"/>
                  </a:lnTo>
                  <a:lnTo>
                    <a:pt x="2409" y="2682"/>
                  </a:lnTo>
                  <a:lnTo>
                    <a:pt x="2411" y="2682"/>
                  </a:lnTo>
                  <a:lnTo>
                    <a:pt x="2411" y="2682"/>
                  </a:lnTo>
                  <a:lnTo>
                    <a:pt x="2413" y="2682"/>
                  </a:lnTo>
                  <a:lnTo>
                    <a:pt x="2413" y="2684"/>
                  </a:lnTo>
                  <a:lnTo>
                    <a:pt x="2413" y="2682"/>
                  </a:lnTo>
                  <a:lnTo>
                    <a:pt x="2413" y="2682"/>
                  </a:lnTo>
                  <a:lnTo>
                    <a:pt x="2413" y="2686"/>
                  </a:lnTo>
                  <a:lnTo>
                    <a:pt x="2415" y="2686"/>
                  </a:lnTo>
                  <a:lnTo>
                    <a:pt x="2415" y="2686"/>
                  </a:lnTo>
                  <a:lnTo>
                    <a:pt x="2415" y="2686"/>
                  </a:lnTo>
                  <a:lnTo>
                    <a:pt x="2415" y="2688"/>
                  </a:lnTo>
                  <a:lnTo>
                    <a:pt x="2417" y="2690"/>
                  </a:lnTo>
                  <a:lnTo>
                    <a:pt x="2419" y="2690"/>
                  </a:lnTo>
                  <a:lnTo>
                    <a:pt x="2419" y="2690"/>
                  </a:lnTo>
                  <a:lnTo>
                    <a:pt x="2421" y="2690"/>
                  </a:lnTo>
                  <a:lnTo>
                    <a:pt x="2421" y="2692"/>
                  </a:lnTo>
                  <a:lnTo>
                    <a:pt x="2423" y="2692"/>
                  </a:lnTo>
                  <a:lnTo>
                    <a:pt x="2423" y="2694"/>
                  </a:lnTo>
                  <a:lnTo>
                    <a:pt x="2423" y="2696"/>
                  </a:lnTo>
                  <a:lnTo>
                    <a:pt x="2423" y="2698"/>
                  </a:lnTo>
                  <a:lnTo>
                    <a:pt x="2425" y="2698"/>
                  </a:lnTo>
                  <a:lnTo>
                    <a:pt x="2425" y="2700"/>
                  </a:lnTo>
                  <a:lnTo>
                    <a:pt x="2425" y="2702"/>
                  </a:lnTo>
                  <a:lnTo>
                    <a:pt x="2425" y="2702"/>
                  </a:lnTo>
                  <a:lnTo>
                    <a:pt x="2425" y="2704"/>
                  </a:lnTo>
                  <a:lnTo>
                    <a:pt x="2423" y="2704"/>
                  </a:lnTo>
                  <a:lnTo>
                    <a:pt x="2423" y="2704"/>
                  </a:lnTo>
                  <a:lnTo>
                    <a:pt x="2425" y="2704"/>
                  </a:lnTo>
                  <a:lnTo>
                    <a:pt x="2425" y="2706"/>
                  </a:lnTo>
                  <a:lnTo>
                    <a:pt x="2425" y="2706"/>
                  </a:lnTo>
                  <a:lnTo>
                    <a:pt x="2425" y="2706"/>
                  </a:lnTo>
                  <a:lnTo>
                    <a:pt x="2427" y="2706"/>
                  </a:lnTo>
                  <a:lnTo>
                    <a:pt x="2427" y="2706"/>
                  </a:lnTo>
                  <a:lnTo>
                    <a:pt x="2429" y="2706"/>
                  </a:lnTo>
                  <a:lnTo>
                    <a:pt x="2429" y="2706"/>
                  </a:lnTo>
                  <a:lnTo>
                    <a:pt x="2431" y="2706"/>
                  </a:lnTo>
                  <a:lnTo>
                    <a:pt x="2431" y="2706"/>
                  </a:lnTo>
                  <a:lnTo>
                    <a:pt x="2432" y="2706"/>
                  </a:lnTo>
                  <a:lnTo>
                    <a:pt x="2432" y="2708"/>
                  </a:lnTo>
                  <a:lnTo>
                    <a:pt x="2434" y="2706"/>
                  </a:lnTo>
                  <a:lnTo>
                    <a:pt x="2434" y="2706"/>
                  </a:lnTo>
                  <a:lnTo>
                    <a:pt x="2434" y="2708"/>
                  </a:lnTo>
                  <a:lnTo>
                    <a:pt x="2434" y="2706"/>
                  </a:lnTo>
                  <a:lnTo>
                    <a:pt x="2440" y="2706"/>
                  </a:lnTo>
                  <a:lnTo>
                    <a:pt x="2440" y="2706"/>
                  </a:lnTo>
                  <a:lnTo>
                    <a:pt x="2440" y="2706"/>
                  </a:lnTo>
                  <a:lnTo>
                    <a:pt x="2442" y="2706"/>
                  </a:lnTo>
                  <a:lnTo>
                    <a:pt x="2444" y="2706"/>
                  </a:lnTo>
                  <a:lnTo>
                    <a:pt x="2444" y="2704"/>
                  </a:lnTo>
                  <a:lnTo>
                    <a:pt x="2446" y="2704"/>
                  </a:lnTo>
                  <a:lnTo>
                    <a:pt x="2446" y="2706"/>
                  </a:lnTo>
                  <a:lnTo>
                    <a:pt x="2448" y="2706"/>
                  </a:lnTo>
                  <a:lnTo>
                    <a:pt x="2448" y="2706"/>
                  </a:lnTo>
                  <a:lnTo>
                    <a:pt x="2448" y="2706"/>
                  </a:lnTo>
                  <a:lnTo>
                    <a:pt x="2450" y="2706"/>
                  </a:lnTo>
                  <a:lnTo>
                    <a:pt x="2450" y="2708"/>
                  </a:lnTo>
                  <a:lnTo>
                    <a:pt x="2452" y="2708"/>
                  </a:lnTo>
                  <a:lnTo>
                    <a:pt x="2452" y="2710"/>
                  </a:lnTo>
                  <a:lnTo>
                    <a:pt x="2454" y="2710"/>
                  </a:lnTo>
                  <a:lnTo>
                    <a:pt x="2454" y="2718"/>
                  </a:lnTo>
                  <a:lnTo>
                    <a:pt x="2452" y="2718"/>
                  </a:lnTo>
                  <a:lnTo>
                    <a:pt x="2452" y="2720"/>
                  </a:lnTo>
                  <a:lnTo>
                    <a:pt x="2452" y="2720"/>
                  </a:lnTo>
                  <a:lnTo>
                    <a:pt x="2452" y="2720"/>
                  </a:lnTo>
                  <a:lnTo>
                    <a:pt x="2450" y="2720"/>
                  </a:lnTo>
                  <a:lnTo>
                    <a:pt x="2450" y="2722"/>
                  </a:lnTo>
                  <a:lnTo>
                    <a:pt x="2448" y="2722"/>
                  </a:lnTo>
                  <a:lnTo>
                    <a:pt x="2446" y="2720"/>
                  </a:lnTo>
                  <a:lnTo>
                    <a:pt x="2446" y="2722"/>
                  </a:lnTo>
                  <a:lnTo>
                    <a:pt x="2446" y="2722"/>
                  </a:lnTo>
                  <a:lnTo>
                    <a:pt x="2446" y="2722"/>
                  </a:lnTo>
                  <a:lnTo>
                    <a:pt x="2444" y="2724"/>
                  </a:lnTo>
                  <a:lnTo>
                    <a:pt x="2444" y="2726"/>
                  </a:lnTo>
                  <a:lnTo>
                    <a:pt x="2446" y="2726"/>
                  </a:lnTo>
                  <a:lnTo>
                    <a:pt x="2446" y="2726"/>
                  </a:lnTo>
                  <a:lnTo>
                    <a:pt x="2448" y="2726"/>
                  </a:lnTo>
                  <a:lnTo>
                    <a:pt x="2448" y="2730"/>
                  </a:lnTo>
                  <a:lnTo>
                    <a:pt x="2448" y="2730"/>
                  </a:lnTo>
                  <a:lnTo>
                    <a:pt x="2448" y="2730"/>
                  </a:lnTo>
                  <a:lnTo>
                    <a:pt x="2452" y="2730"/>
                  </a:lnTo>
                  <a:lnTo>
                    <a:pt x="2452" y="2730"/>
                  </a:lnTo>
                  <a:lnTo>
                    <a:pt x="2452" y="2730"/>
                  </a:lnTo>
                  <a:lnTo>
                    <a:pt x="2452" y="2732"/>
                  </a:lnTo>
                  <a:lnTo>
                    <a:pt x="2454" y="2732"/>
                  </a:lnTo>
                  <a:lnTo>
                    <a:pt x="2454" y="2734"/>
                  </a:lnTo>
                  <a:lnTo>
                    <a:pt x="2456" y="2734"/>
                  </a:lnTo>
                  <a:lnTo>
                    <a:pt x="2456" y="2734"/>
                  </a:lnTo>
                  <a:lnTo>
                    <a:pt x="2456" y="2734"/>
                  </a:lnTo>
                  <a:lnTo>
                    <a:pt x="2456" y="2734"/>
                  </a:lnTo>
                  <a:lnTo>
                    <a:pt x="2458" y="2734"/>
                  </a:lnTo>
                  <a:lnTo>
                    <a:pt x="2458" y="2736"/>
                  </a:lnTo>
                  <a:lnTo>
                    <a:pt x="2458" y="2736"/>
                  </a:lnTo>
                  <a:lnTo>
                    <a:pt x="2458" y="2738"/>
                  </a:lnTo>
                  <a:lnTo>
                    <a:pt x="2460" y="2738"/>
                  </a:lnTo>
                  <a:lnTo>
                    <a:pt x="2460" y="2740"/>
                  </a:lnTo>
                  <a:lnTo>
                    <a:pt x="2460" y="2740"/>
                  </a:lnTo>
                  <a:lnTo>
                    <a:pt x="2460" y="2742"/>
                  </a:lnTo>
                  <a:lnTo>
                    <a:pt x="2462" y="2742"/>
                  </a:lnTo>
                  <a:lnTo>
                    <a:pt x="2460" y="2742"/>
                  </a:lnTo>
                  <a:lnTo>
                    <a:pt x="2460" y="2744"/>
                  </a:lnTo>
                  <a:lnTo>
                    <a:pt x="2462" y="2744"/>
                  </a:lnTo>
                  <a:lnTo>
                    <a:pt x="2462" y="2744"/>
                  </a:lnTo>
                  <a:lnTo>
                    <a:pt x="2466" y="2744"/>
                  </a:lnTo>
                  <a:lnTo>
                    <a:pt x="2466" y="2746"/>
                  </a:lnTo>
                  <a:lnTo>
                    <a:pt x="2468" y="2746"/>
                  </a:lnTo>
                  <a:lnTo>
                    <a:pt x="2468" y="2744"/>
                  </a:lnTo>
                  <a:lnTo>
                    <a:pt x="2468" y="2744"/>
                  </a:lnTo>
                  <a:lnTo>
                    <a:pt x="2468" y="2746"/>
                  </a:lnTo>
                  <a:lnTo>
                    <a:pt x="2470" y="2746"/>
                  </a:lnTo>
                  <a:lnTo>
                    <a:pt x="2470" y="2746"/>
                  </a:lnTo>
                  <a:lnTo>
                    <a:pt x="2470" y="2748"/>
                  </a:lnTo>
                  <a:lnTo>
                    <a:pt x="2470" y="2750"/>
                  </a:lnTo>
                  <a:lnTo>
                    <a:pt x="2470" y="2750"/>
                  </a:lnTo>
                  <a:lnTo>
                    <a:pt x="2470" y="2750"/>
                  </a:lnTo>
                  <a:lnTo>
                    <a:pt x="2470" y="2750"/>
                  </a:lnTo>
                  <a:lnTo>
                    <a:pt x="2470" y="2752"/>
                  </a:lnTo>
                  <a:lnTo>
                    <a:pt x="2472" y="2752"/>
                  </a:lnTo>
                  <a:lnTo>
                    <a:pt x="2472" y="2754"/>
                  </a:lnTo>
                  <a:lnTo>
                    <a:pt x="2470" y="2754"/>
                  </a:lnTo>
                  <a:lnTo>
                    <a:pt x="2470" y="2756"/>
                  </a:lnTo>
                  <a:lnTo>
                    <a:pt x="2468" y="2756"/>
                  </a:lnTo>
                  <a:lnTo>
                    <a:pt x="2468" y="2756"/>
                  </a:lnTo>
                  <a:lnTo>
                    <a:pt x="2466" y="2756"/>
                  </a:lnTo>
                  <a:lnTo>
                    <a:pt x="2466" y="2758"/>
                  </a:lnTo>
                  <a:lnTo>
                    <a:pt x="2466" y="2758"/>
                  </a:lnTo>
                  <a:lnTo>
                    <a:pt x="2466" y="2760"/>
                  </a:lnTo>
                  <a:lnTo>
                    <a:pt x="2466" y="2760"/>
                  </a:lnTo>
                  <a:lnTo>
                    <a:pt x="2466" y="2762"/>
                  </a:lnTo>
                  <a:lnTo>
                    <a:pt x="2468" y="2764"/>
                  </a:lnTo>
                  <a:lnTo>
                    <a:pt x="2468" y="2764"/>
                  </a:lnTo>
                  <a:lnTo>
                    <a:pt x="2466" y="2764"/>
                  </a:lnTo>
                  <a:lnTo>
                    <a:pt x="2466" y="2766"/>
                  </a:lnTo>
                  <a:lnTo>
                    <a:pt x="2464" y="2766"/>
                  </a:lnTo>
                  <a:lnTo>
                    <a:pt x="2464" y="2766"/>
                  </a:lnTo>
                  <a:lnTo>
                    <a:pt x="2462" y="2766"/>
                  </a:lnTo>
                  <a:lnTo>
                    <a:pt x="2464" y="2768"/>
                  </a:lnTo>
                  <a:lnTo>
                    <a:pt x="2462" y="2768"/>
                  </a:lnTo>
                  <a:lnTo>
                    <a:pt x="2462" y="2768"/>
                  </a:lnTo>
                  <a:lnTo>
                    <a:pt x="2460" y="2768"/>
                  </a:lnTo>
                  <a:lnTo>
                    <a:pt x="2460" y="2770"/>
                  </a:lnTo>
                  <a:lnTo>
                    <a:pt x="2462" y="2770"/>
                  </a:lnTo>
                  <a:lnTo>
                    <a:pt x="2462" y="2771"/>
                  </a:lnTo>
                  <a:lnTo>
                    <a:pt x="2460" y="2771"/>
                  </a:lnTo>
                  <a:lnTo>
                    <a:pt x="2460" y="2771"/>
                  </a:lnTo>
                  <a:lnTo>
                    <a:pt x="2462" y="2771"/>
                  </a:lnTo>
                  <a:lnTo>
                    <a:pt x="2462" y="2773"/>
                  </a:lnTo>
                  <a:lnTo>
                    <a:pt x="2462" y="2773"/>
                  </a:lnTo>
                  <a:lnTo>
                    <a:pt x="2462" y="2773"/>
                  </a:lnTo>
                  <a:lnTo>
                    <a:pt x="2462" y="2773"/>
                  </a:lnTo>
                  <a:lnTo>
                    <a:pt x="2462" y="2773"/>
                  </a:lnTo>
                  <a:lnTo>
                    <a:pt x="2462" y="2775"/>
                  </a:lnTo>
                  <a:lnTo>
                    <a:pt x="2462" y="2775"/>
                  </a:lnTo>
                  <a:lnTo>
                    <a:pt x="2462" y="2777"/>
                  </a:lnTo>
                  <a:lnTo>
                    <a:pt x="2460" y="2777"/>
                  </a:lnTo>
                  <a:lnTo>
                    <a:pt x="2462" y="2777"/>
                  </a:lnTo>
                  <a:lnTo>
                    <a:pt x="2462" y="2777"/>
                  </a:lnTo>
                  <a:lnTo>
                    <a:pt x="2462" y="2777"/>
                  </a:lnTo>
                  <a:lnTo>
                    <a:pt x="2462" y="2779"/>
                  </a:lnTo>
                  <a:lnTo>
                    <a:pt x="2464" y="2779"/>
                  </a:lnTo>
                  <a:lnTo>
                    <a:pt x="2464" y="2779"/>
                  </a:lnTo>
                  <a:lnTo>
                    <a:pt x="2464" y="2779"/>
                  </a:lnTo>
                  <a:lnTo>
                    <a:pt x="2464" y="2781"/>
                  </a:lnTo>
                  <a:lnTo>
                    <a:pt x="2466" y="2781"/>
                  </a:lnTo>
                  <a:lnTo>
                    <a:pt x="2466" y="2787"/>
                  </a:lnTo>
                  <a:lnTo>
                    <a:pt x="2464" y="2787"/>
                  </a:lnTo>
                  <a:lnTo>
                    <a:pt x="2464" y="2789"/>
                  </a:lnTo>
                  <a:lnTo>
                    <a:pt x="2466" y="2789"/>
                  </a:lnTo>
                  <a:lnTo>
                    <a:pt x="2466" y="2793"/>
                  </a:lnTo>
                  <a:lnTo>
                    <a:pt x="2468" y="2793"/>
                  </a:lnTo>
                  <a:lnTo>
                    <a:pt x="2468" y="2797"/>
                  </a:lnTo>
                  <a:lnTo>
                    <a:pt x="2468" y="2797"/>
                  </a:lnTo>
                  <a:lnTo>
                    <a:pt x="2468" y="2799"/>
                  </a:lnTo>
                  <a:lnTo>
                    <a:pt x="2470" y="2799"/>
                  </a:lnTo>
                  <a:lnTo>
                    <a:pt x="2470" y="2799"/>
                  </a:lnTo>
                  <a:lnTo>
                    <a:pt x="2470" y="2799"/>
                  </a:lnTo>
                  <a:lnTo>
                    <a:pt x="2470" y="2801"/>
                  </a:lnTo>
                  <a:lnTo>
                    <a:pt x="2472" y="2801"/>
                  </a:lnTo>
                  <a:lnTo>
                    <a:pt x="2472" y="2803"/>
                  </a:lnTo>
                  <a:lnTo>
                    <a:pt x="2470" y="2803"/>
                  </a:lnTo>
                  <a:lnTo>
                    <a:pt x="2470" y="2803"/>
                  </a:lnTo>
                  <a:lnTo>
                    <a:pt x="2470" y="2803"/>
                  </a:lnTo>
                  <a:lnTo>
                    <a:pt x="2470" y="2805"/>
                  </a:lnTo>
                  <a:lnTo>
                    <a:pt x="2470" y="2805"/>
                  </a:lnTo>
                  <a:lnTo>
                    <a:pt x="2470" y="2809"/>
                  </a:lnTo>
                  <a:lnTo>
                    <a:pt x="2472" y="2809"/>
                  </a:lnTo>
                  <a:lnTo>
                    <a:pt x="2472" y="2811"/>
                  </a:lnTo>
                  <a:lnTo>
                    <a:pt x="2472" y="2811"/>
                  </a:lnTo>
                  <a:lnTo>
                    <a:pt x="2472" y="2811"/>
                  </a:lnTo>
                  <a:lnTo>
                    <a:pt x="2474" y="2813"/>
                  </a:lnTo>
                  <a:lnTo>
                    <a:pt x="2476" y="2813"/>
                  </a:lnTo>
                  <a:lnTo>
                    <a:pt x="2476" y="2815"/>
                  </a:lnTo>
                  <a:lnTo>
                    <a:pt x="2478" y="2815"/>
                  </a:lnTo>
                  <a:lnTo>
                    <a:pt x="2478" y="2817"/>
                  </a:lnTo>
                  <a:lnTo>
                    <a:pt x="2478" y="2817"/>
                  </a:lnTo>
                  <a:lnTo>
                    <a:pt x="2478" y="2819"/>
                  </a:lnTo>
                  <a:lnTo>
                    <a:pt x="2482" y="2819"/>
                  </a:lnTo>
                  <a:lnTo>
                    <a:pt x="2482" y="2819"/>
                  </a:lnTo>
                  <a:lnTo>
                    <a:pt x="2482" y="2819"/>
                  </a:lnTo>
                  <a:lnTo>
                    <a:pt x="2482" y="2821"/>
                  </a:lnTo>
                  <a:lnTo>
                    <a:pt x="2484" y="2821"/>
                  </a:lnTo>
                  <a:lnTo>
                    <a:pt x="2484" y="2821"/>
                  </a:lnTo>
                  <a:lnTo>
                    <a:pt x="2484" y="2821"/>
                  </a:lnTo>
                  <a:lnTo>
                    <a:pt x="2484" y="2823"/>
                  </a:lnTo>
                  <a:lnTo>
                    <a:pt x="2486" y="2823"/>
                  </a:lnTo>
                  <a:lnTo>
                    <a:pt x="2486" y="2825"/>
                  </a:lnTo>
                  <a:lnTo>
                    <a:pt x="2486" y="2825"/>
                  </a:lnTo>
                  <a:lnTo>
                    <a:pt x="2486" y="2827"/>
                  </a:lnTo>
                  <a:lnTo>
                    <a:pt x="2488" y="2827"/>
                  </a:lnTo>
                  <a:lnTo>
                    <a:pt x="2488" y="2827"/>
                  </a:lnTo>
                  <a:lnTo>
                    <a:pt x="2490" y="2827"/>
                  </a:lnTo>
                  <a:lnTo>
                    <a:pt x="2490" y="2829"/>
                  </a:lnTo>
                  <a:lnTo>
                    <a:pt x="2490" y="2829"/>
                  </a:lnTo>
                  <a:lnTo>
                    <a:pt x="2490" y="2829"/>
                  </a:lnTo>
                  <a:lnTo>
                    <a:pt x="2492" y="2831"/>
                  </a:lnTo>
                  <a:lnTo>
                    <a:pt x="2492" y="2831"/>
                  </a:lnTo>
                  <a:lnTo>
                    <a:pt x="2490" y="2831"/>
                  </a:lnTo>
                  <a:lnTo>
                    <a:pt x="2492" y="2831"/>
                  </a:lnTo>
                  <a:lnTo>
                    <a:pt x="2490" y="2831"/>
                  </a:lnTo>
                  <a:lnTo>
                    <a:pt x="2492" y="2831"/>
                  </a:lnTo>
                  <a:lnTo>
                    <a:pt x="2492" y="2833"/>
                  </a:lnTo>
                  <a:lnTo>
                    <a:pt x="2490" y="2833"/>
                  </a:lnTo>
                  <a:lnTo>
                    <a:pt x="2490" y="2835"/>
                  </a:lnTo>
                  <a:lnTo>
                    <a:pt x="2490" y="2835"/>
                  </a:lnTo>
                  <a:lnTo>
                    <a:pt x="2490" y="2835"/>
                  </a:lnTo>
                  <a:lnTo>
                    <a:pt x="2492" y="2835"/>
                  </a:lnTo>
                  <a:lnTo>
                    <a:pt x="2492" y="2837"/>
                  </a:lnTo>
                  <a:lnTo>
                    <a:pt x="2492" y="2839"/>
                  </a:lnTo>
                  <a:lnTo>
                    <a:pt x="2492" y="2839"/>
                  </a:lnTo>
                  <a:lnTo>
                    <a:pt x="2492" y="2839"/>
                  </a:lnTo>
                  <a:lnTo>
                    <a:pt x="2492" y="2841"/>
                  </a:lnTo>
                  <a:lnTo>
                    <a:pt x="2490" y="2841"/>
                  </a:lnTo>
                  <a:lnTo>
                    <a:pt x="2490" y="2843"/>
                  </a:lnTo>
                  <a:lnTo>
                    <a:pt x="2490" y="2843"/>
                  </a:lnTo>
                  <a:lnTo>
                    <a:pt x="2488" y="2843"/>
                  </a:lnTo>
                  <a:lnTo>
                    <a:pt x="2488" y="2843"/>
                  </a:lnTo>
                  <a:lnTo>
                    <a:pt x="2488" y="2845"/>
                  </a:lnTo>
                  <a:lnTo>
                    <a:pt x="2486" y="2845"/>
                  </a:lnTo>
                  <a:lnTo>
                    <a:pt x="2486" y="2849"/>
                  </a:lnTo>
                  <a:lnTo>
                    <a:pt x="2488" y="2849"/>
                  </a:lnTo>
                  <a:lnTo>
                    <a:pt x="2488" y="2851"/>
                  </a:lnTo>
                  <a:lnTo>
                    <a:pt x="2488" y="2851"/>
                  </a:lnTo>
                  <a:lnTo>
                    <a:pt x="2488" y="2853"/>
                  </a:lnTo>
                  <a:lnTo>
                    <a:pt x="2490" y="2853"/>
                  </a:lnTo>
                  <a:lnTo>
                    <a:pt x="2490" y="2855"/>
                  </a:lnTo>
                  <a:lnTo>
                    <a:pt x="2490" y="2855"/>
                  </a:lnTo>
                  <a:lnTo>
                    <a:pt x="2490" y="2857"/>
                  </a:lnTo>
                  <a:lnTo>
                    <a:pt x="2490" y="2859"/>
                  </a:lnTo>
                  <a:lnTo>
                    <a:pt x="2490" y="2859"/>
                  </a:lnTo>
                  <a:lnTo>
                    <a:pt x="2490" y="2861"/>
                  </a:lnTo>
                  <a:lnTo>
                    <a:pt x="2490" y="2861"/>
                  </a:lnTo>
                  <a:lnTo>
                    <a:pt x="2490" y="2863"/>
                  </a:lnTo>
                  <a:lnTo>
                    <a:pt x="2490" y="2863"/>
                  </a:lnTo>
                  <a:lnTo>
                    <a:pt x="2490" y="2863"/>
                  </a:lnTo>
                  <a:lnTo>
                    <a:pt x="2490" y="2863"/>
                  </a:lnTo>
                  <a:lnTo>
                    <a:pt x="2490" y="2863"/>
                  </a:lnTo>
                  <a:lnTo>
                    <a:pt x="2490" y="2865"/>
                  </a:lnTo>
                  <a:lnTo>
                    <a:pt x="2490" y="2865"/>
                  </a:lnTo>
                  <a:lnTo>
                    <a:pt x="2490" y="2867"/>
                  </a:lnTo>
                  <a:lnTo>
                    <a:pt x="2490" y="2867"/>
                  </a:lnTo>
                  <a:lnTo>
                    <a:pt x="2490" y="2867"/>
                  </a:lnTo>
                  <a:lnTo>
                    <a:pt x="2490" y="2867"/>
                  </a:lnTo>
                  <a:lnTo>
                    <a:pt x="2490" y="2869"/>
                  </a:lnTo>
                  <a:lnTo>
                    <a:pt x="2490" y="2869"/>
                  </a:lnTo>
                  <a:lnTo>
                    <a:pt x="2490" y="2871"/>
                  </a:lnTo>
                  <a:lnTo>
                    <a:pt x="2494" y="2871"/>
                  </a:lnTo>
                  <a:lnTo>
                    <a:pt x="2494" y="2869"/>
                  </a:lnTo>
                  <a:lnTo>
                    <a:pt x="2494" y="2871"/>
                  </a:lnTo>
                  <a:lnTo>
                    <a:pt x="2494" y="2871"/>
                  </a:lnTo>
                  <a:lnTo>
                    <a:pt x="2494" y="2871"/>
                  </a:lnTo>
                  <a:lnTo>
                    <a:pt x="2496" y="2873"/>
                  </a:lnTo>
                  <a:lnTo>
                    <a:pt x="2496" y="2875"/>
                  </a:lnTo>
                  <a:lnTo>
                    <a:pt x="2498" y="2875"/>
                  </a:lnTo>
                  <a:lnTo>
                    <a:pt x="2498" y="2886"/>
                  </a:lnTo>
                  <a:lnTo>
                    <a:pt x="2498" y="2886"/>
                  </a:lnTo>
                  <a:lnTo>
                    <a:pt x="2498" y="2886"/>
                  </a:lnTo>
                  <a:lnTo>
                    <a:pt x="2500" y="2886"/>
                  </a:lnTo>
                  <a:lnTo>
                    <a:pt x="2500" y="2888"/>
                  </a:lnTo>
                  <a:lnTo>
                    <a:pt x="2498" y="2888"/>
                  </a:lnTo>
                  <a:lnTo>
                    <a:pt x="2500" y="2888"/>
                  </a:lnTo>
                  <a:lnTo>
                    <a:pt x="2500" y="2888"/>
                  </a:lnTo>
                  <a:lnTo>
                    <a:pt x="2500" y="2890"/>
                  </a:lnTo>
                  <a:lnTo>
                    <a:pt x="2502" y="2890"/>
                  </a:lnTo>
                  <a:lnTo>
                    <a:pt x="2502" y="2892"/>
                  </a:lnTo>
                  <a:lnTo>
                    <a:pt x="2500" y="2892"/>
                  </a:lnTo>
                  <a:lnTo>
                    <a:pt x="2500" y="2894"/>
                  </a:lnTo>
                  <a:lnTo>
                    <a:pt x="2500" y="2894"/>
                  </a:lnTo>
                  <a:lnTo>
                    <a:pt x="2500" y="2894"/>
                  </a:lnTo>
                  <a:lnTo>
                    <a:pt x="2502" y="2894"/>
                  </a:lnTo>
                  <a:lnTo>
                    <a:pt x="2502" y="2896"/>
                  </a:lnTo>
                  <a:lnTo>
                    <a:pt x="2502" y="2896"/>
                  </a:lnTo>
                  <a:lnTo>
                    <a:pt x="2502" y="2896"/>
                  </a:lnTo>
                  <a:lnTo>
                    <a:pt x="2504" y="2896"/>
                  </a:lnTo>
                  <a:lnTo>
                    <a:pt x="2504" y="2898"/>
                  </a:lnTo>
                  <a:lnTo>
                    <a:pt x="2502" y="2898"/>
                  </a:lnTo>
                  <a:lnTo>
                    <a:pt x="2502" y="2898"/>
                  </a:lnTo>
                  <a:lnTo>
                    <a:pt x="2504" y="2898"/>
                  </a:lnTo>
                  <a:lnTo>
                    <a:pt x="2504" y="2904"/>
                  </a:lnTo>
                  <a:lnTo>
                    <a:pt x="2506" y="2904"/>
                  </a:lnTo>
                  <a:lnTo>
                    <a:pt x="2506" y="2906"/>
                  </a:lnTo>
                  <a:lnTo>
                    <a:pt x="2504" y="2906"/>
                  </a:lnTo>
                  <a:lnTo>
                    <a:pt x="2504" y="2906"/>
                  </a:lnTo>
                  <a:lnTo>
                    <a:pt x="2506" y="2906"/>
                  </a:lnTo>
                  <a:lnTo>
                    <a:pt x="2506" y="2908"/>
                  </a:lnTo>
                  <a:lnTo>
                    <a:pt x="2506" y="2908"/>
                  </a:lnTo>
                  <a:lnTo>
                    <a:pt x="2506" y="2910"/>
                  </a:lnTo>
                  <a:lnTo>
                    <a:pt x="2506" y="2910"/>
                  </a:lnTo>
                  <a:lnTo>
                    <a:pt x="2506" y="2910"/>
                  </a:lnTo>
                  <a:lnTo>
                    <a:pt x="2508" y="2910"/>
                  </a:lnTo>
                  <a:lnTo>
                    <a:pt x="2508" y="2912"/>
                  </a:lnTo>
                  <a:lnTo>
                    <a:pt x="2512" y="2912"/>
                  </a:lnTo>
                  <a:lnTo>
                    <a:pt x="2512" y="2912"/>
                  </a:lnTo>
                  <a:lnTo>
                    <a:pt x="2512" y="2912"/>
                  </a:lnTo>
                  <a:lnTo>
                    <a:pt x="2512" y="2914"/>
                  </a:lnTo>
                  <a:lnTo>
                    <a:pt x="2514" y="2914"/>
                  </a:lnTo>
                  <a:lnTo>
                    <a:pt x="2514" y="2914"/>
                  </a:lnTo>
                  <a:lnTo>
                    <a:pt x="2514" y="2914"/>
                  </a:lnTo>
                  <a:lnTo>
                    <a:pt x="2514" y="2916"/>
                  </a:lnTo>
                  <a:lnTo>
                    <a:pt x="2516" y="2916"/>
                  </a:lnTo>
                  <a:lnTo>
                    <a:pt x="2516" y="2918"/>
                  </a:lnTo>
                  <a:lnTo>
                    <a:pt x="2516" y="2918"/>
                  </a:lnTo>
                  <a:lnTo>
                    <a:pt x="2516" y="2918"/>
                  </a:lnTo>
                  <a:lnTo>
                    <a:pt x="2518" y="2918"/>
                  </a:lnTo>
                  <a:lnTo>
                    <a:pt x="2518" y="2920"/>
                  </a:lnTo>
                  <a:lnTo>
                    <a:pt x="2518" y="2920"/>
                  </a:lnTo>
                  <a:lnTo>
                    <a:pt x="2518" y="2922"/>
                  </a:lnTo>
                  <a:lnTo>
                    <a:pt x="2518" y="2922"/>
                  </a:lnTo>
                  <a:lnTo>
                    <a:pt x="2518" y="2922"/>
                  </a:lnTo>
                  <a:lnTo>
                    <a:pt x="2518" y="2922"/>
                  </a:lnTo>
                  <a:lnTo>
                    <a:pt x="2518" y="2924"/>
                  </a:lnTo>
                  <a:lnTo>
                    <a:pt x="2518" y="2924"/>
                  </a:lnTo>
                  <a:lnTo>
                    <a:pt x="2518" y="2924"/>
                  </a:lnTo>
                  <a:lnTo>
                    <a:pt x="2516" y="2924"/>
                  </a:lnTo>
                  <a:lnTo>
                    <a:pt x="2516" y="2924"/>
                  </a:lnTo>
                  <a:lnTo>
                    <a:pt x="2516" y="2924"/>
                  </a:lnTo>
                  <a:lnTo>
                    <a:pt x="2516" y="2926"/>
                  </a:lnTo>
                  <a:lnTo>
                    <a:pt x="2514" y="2926"/>
                  </a:lnTo>
                  <a:lnTo>
                    <a:pt x="2514" y="2928"/>
                  </a:lnTo>
                  <a:lnTo>
                    <a:pt x="2516" y="2928"/>
                  </a:lnTo>
                  <a:lnTo>
                    <a:pt x="2516" y="2928"/>
                  </a:lnTo>
                  <a:lnTo>
                    <a:pt x="2514" y="2928"/>
                  </a:lnTo>
                  <a:lnTo>
                    <a:pt x="2514" y="2930"/>
                  </a:lnTo>
                  <a:lnTo>
                    <a:pt x="2514" y="2930"/>
                  </a:lnTo>
                  <a:lnTo>
                    <a:pt x="2514" y="2932"/>
                  </a:lnTo>
                  <a:lnTo>
                    <a:pt x="2512" y="2932"/>
                  </a:lnTo>
                  <a:lnTo>
                    <a:pt x="2514" y="2934"/>
                  </a:lnTo>
                  <a:lnTo>
                    <a:pt x="2514" y="2936"/>
                  </a:lnTo>
                  <a:lnTo>
                    <a:pt x="2516" y="2936"/>
                  </a:lnTo>
                  <a:lnTo>
                    <a:pt x="2516" y="2938"/>
                  </a:lnTo>
                  <a:lnTo>
                    <a:pt x="2518" y="2938"/>
                  </a:lnTo>
                  <a:lnTo>
                    <a:pt x="2518" y="2940"/>
                  </a:lnTo>
                  <a:lnTo>
                    <a:pt x="2522" y="2940"/>
                  </a:lnTo>
                  <a:lnTo>
                    <a:pt x="2522" y="2940"/>
                  </a:lnTo>
                  <a:lnTo>
                    <a:pt x="2524" y="2940"/>
                  </a:lnTo>
                  <a:lnTo>
                    <a:pt x="2524" y="2942"/>
                  </a:lnTo>
                  <a:lnTo>
                    <a:pt x="2526" y="2942"/>
                  </a:lnTo>
                  <a:lnTo>
                    <a:pt x="2526" y="2944"/>
                  </a:lnTo>
                  <a:lnTo>
                    <a:pt x="2526" y="2944"/>
                  </a:lnTo>
                  <a:lnTo>
                    <a:pt x="2526" y="2944"/>
                  </a:lnTo>
                  <a:lnTo>
                    <a:pt x="2528" y="2944"/>
                  </a:lnTo>
                  <a:lnTo>
                    <a:pt x="2528" y="2946"/>
                  </a:lnTo>
                  <a:lnTo>
                    <a:pt x="2526" y="2946"/>
                  </a:lnTo>
                  <a:lnTo>
                    <a:pt x="2526" y="2946"/>
                  </a:lnTo>
                  <a:lnTo>
                    <a:pt x="2528" y="2946"/>
                  </a:lnTo>
                  <a:lnTo>
                    <a:pt x="2528" y="2948"/>
                  </a:lnTo>
                  <a:lnTo>
                    <a:pt x="2528" y="2948"/>
                  </a:lnTo>
                  <a:lnTo>
                    <a:pt x="2528" y="2950"/>
                  </a:lnTo>
                  <a:lnTo>
                    <a:pt x="2528" y="2950"/>
                  </a:lnTo>
                  <a:lnTo>
                    <a:pt x="2528" y="2952"/>
                  </a:lnTo>
                  <a:lnTo>
                    <a:pt x="2526" y="2952"/>
                  </a:lnTo>
                  <a:lnTo>
                    <a:pt x="2526" y="2954"/>
                  </a:lnTo>
                  <a:lnTo>
                    <a:pt x="2526" y="2954"/>
                  </a:lnTo>
                  <a:lnTo>
                    <a:pt x="2526" y="2956"/>
                  </a:lnTo>
                  <a:lnTo>
                    <a:pt x="2526" y="2956"/>
                  </a:lnTo>
                  <a:lnTo>
                    <a:pt x="2526" y="2958"/>
                  </a:lnTo>
                  <a:lnTo>
                    <a:pt x="2528" y="2958"/>
                  </a:lnTo>
                  <a:lnTo>
                    <a:pt x="2528" y="2960"/>
                  </a:lnTo>
                  <a:lnTo>
                    <a:pt x="2528" y="2960"/>
                  </a:lnTo>
                  <a:lnTo>
                    <a:pt x="2528" y="2960"/>
                  </a:lnTo>
                  <a:lnTo>
                    <a:pt x="2528" y="2962"/>
                  </a:lnTo>
                  <a:lnTo>
                    <a:pt x="2526" y="2962"/>
                  </a:lnTo>
                  <a:lnTo>
                    <a:pt x="2528" y="2962"/>
                  </a:lnTo>
                  <a:lnTo>
                    <a:pt x="2528" y="2964"/>
                  </a:lnTo>
                  <a:lnTo>
                    <a:pt x="2528" y="2964"/>
                  </a:lnTo>
                  <a:lnTo>
                    <a:pt x="2528" y="2964"/>
                  </a:lnTo>
                  <a:lnTo>
                    <a:pt x="2530" y="2964"/>
                  </a:lnTo>
                  <a:lnTo>
                    <a:pt x="2530" y="2966"/>
                  </a:lnTo>
                  <a:lnTo>
                    <a:pt x="2528" y="2966"/>
                  </a:lnTo>
                  <a:lnTo>
                    <a:pt x="2528" y="2968"/>
                  </a:lnTo>
                  <a:lnTo>
                    <a:pt x="2528" y="2968"/>
                  </a:lnTo>
                  <a:lnTo>
                    <a:pt x="2528" y="2972"/>
                  </a:lnTo>
                  <a:lnTo>
                    <a:pt x="2528" y="2972"/>
                  </a:lnTo>
                  <a:lnTo>
                    <a:pt x="2528" y="2974"/>
                  </a:lnTo>
                  <a:lnTo>
                    <a:pt x="2530" y="2974"/>
                  </a:lnTo>
                  <a:lnTo>
                    <a:pt x="2530" y="2974"/>
                  </a:lnTo>
                  <a:lnTo>
                    <a:pt x="2530" y="2974"/>
                  </a:lnTo>
                  <a:lnTo>
                    <a:pt x="2530" y="2978"/>
                  </a:lnTo>
                  <a:lnTo>
                    <a:pt x="2530" y="2978"/>
                  </a:lnTo>
                  <a:lnTo>
                    <a:pt x="2530" y="2978"/>
                  </a:lnTo>
                  <a:lnTo>
                    <a:pt x="2528" y="2978"/>
                  </a:lnTo>
                  <a:lnTo>
                    <a:pt x="2528" y="2980"/>
                  </a:lnTo>
                  <a:lnTo>
                    <a:pt x="2528" y="2980"/>
                  </a:lnTo>
                  <a:lnTo>
                    <a:pt x="2528" y="2978"/>
                  </a:lnTo>
                  <a:lnTo>
                    <a:pt x="2526" y="2978"/>
                  </a:lnTo>
                  <a:lnTo>
                    <a:pt x="2526" y="2978"/>
                  </a:lnTo>
                  <a:lnTo>
                    <a:pt x="2524" y="2978"/>
                  </a:lnTo>
                  <a:lnTo>
                    <a:pt x="2524" y="2978"/>
                  </a:lnTo>
                  <a:lnTo>
                    <a:pt x="2524" y="2980"/>
                  </a:lnTo>
                  <a:lnTo>
                    <a:pt x="2522" y="2980"/>
                  </a:lnTo>
                  <a:lnTo>
                    <a:pt x="2522" y="2980"/>
                  </a:lnTo>
                  <a:lnTo>
                    <a:pt x="2520" y="2980"/>
                  </a:lnTo>
                  <a:lnTo>
                    <a:pt x="2520" y="2981"/>
                  </a:lnTo>
                  <a:lnTo>
                    <a:pt x="2520" y="2981"/>
                  </a:lnTo>
                  <a:lnTo>
                    <a:pt x="2520" y="2981"/>
                  </a:lnTo>
                  <a:lnTo>
                    <a:pt x="2520" y="2985"/>
                  </a:lnTo>
                  <a:lnTo>
                    <a:pt x="2522" y="2985"/>
                  </a:lnTo>
                  <a:lnTo>
                    <a:pt x="2522" y="2989"/>
                  </a:lnTo>
                  <a:lnTo>
                    <a:pt x="2524" y="2989"/>
                  </a:lnTo>
                  <a:lnTo>
                    <a:pt x="2524" y="2991"/>
                  </a:lnTo>
                  <a:lnTo>
                    <a:pt x="2522" y="2991"/>
                  </a:lnTo>
                  <a:lnTo>
                    <a:pt x="2522" y="2995"/>
                  </a:lnTo>
                  <a:lnTo>
                    <a:pt x="2522" y="2995"/>
                  </a:lnTo>
                  <a:lnTo>
                    <a:pt x="2522" y="2995"/>
                  </a:lnTo>
                  <a:lnTo>
                    <a:pt x="2522" y="2997"/>
                  </a:lnTo>
                  <a:lnTo>
                    <a:pt x="2524" y="2997"/>
                  </a:lnTo>
                  <a:lnTo>
                    <a:pt x="2524" y="2999"/>
                  </a:lnTo>
                  <a:lnTo>
                    <a:pt x="2524" y="2999"/>
                  </a:lnTo>
                  <a:lnTo>
                    <a:pt x="2526" y="2999"/>
                  </a:lnTo>
                  <a:lnTo>
                    <a:pt x="2524" y="2999"/>
                  </a:lnTo>
                  <a:lnTo>
                    <a:pt x="2524" y="3001"/>
                  </a:lnTo>
                  <a:lnTo>
                    <a:pt x="2522" y="3001"/>
                  </a:lnTo>
                  <a:lnTo>
                    <a:pt x="2522" y="3003"/>
                  </a:lnTo>
                  <a:lnTo>
                    <a:pt x="2522" y="3003"/>
                  </a:lnTo>
                  <a:lnTo>
                    <a:pt x="2522" y="3009"/>
                  </a:lnTo>
                  <a:lnTo>
                    <a:pt x="2520" y="3009"/>
                  </a:lnTo>
                  <a:lnTo>
                    <a:pt x="2520" y="3011"/>
                  </a:lnTo>
                  <a:lnTo>
                    <a:pt x="2522" y="3011"/>
                  </a:lnTo>
                  <a:lnTo>
                    <a:pt x="2522" y="3011"/>
                  </a:lnTo>
                  <a:lnTo>
                    <a:pt x="2522" y="3013"/>
                  </a:lnTo>
                  <a:lnTo>
                    <a:pt x="2522" y="3013"/>
                  </a:lnTo>
                  <a:lnTo>
                    <a:pt x="2522" y="3015"/>
                  </a:lnTo>
                  <a:lnTo>
                    <a:pt x="2522" y="3015"/>
                  </a:lnTo>
                  <a:lnTo>
                    <a:pt x="2522" y="3017"/>
                  </a:lnTo>
                  <a:lnTo>
                    <a:pt x="2524" y="3017"/>
                  </a:lnTo>
                  <a:lnTo>
                    <a:pt x="2524" y="3019"/>
                  </a:lnTo>
                  <a:lnTo>
                    <a:pt x="2524" y="3021"/>
                  </a:lnTo>
                  <a:lnTo>
                    <a:pt x="2524" y="3021"/>
                  </a:lnTo>
                  <a:lnTo>
                    <a:pt x="2524" y="3023"/>
                  </a:lnTo>
                  <a:lnTo>
                    <a:pt x="2524" y="3023"/>
                  </a:lnTo>
                  <a:lnTo>
                    <a:pt x="2524" y="3025"/>
                  </a:lnTo>
                  <a:lnTo>
                    <a:pt x="2526" y="3025"/>
                  </a:lnTo>
                  <a:lnTo>
                    <a:pt x="2526" y="3027"/>
                  </a:lnTo>
                  <a:lnTo>
                    <a:pt x="2524" y="3027"/>
                  </a:lnTo>
                  <a:lnTo>
                    <a:pt x="2524" y="3029"/>
                  </a:lnTo>
                  <a:lnTo>
                    <a:pt x="2524" y="3029"/>
                  </a:lnTo>
                  <a:lnTo>
                    <a:pt x="2522" y="3031"/>
                  </a:lnTo>
                  <a:lnTo>
                    <a:pt x="2522" y="3031"/>
                  </a:lnTo>
                  <a:lnTo>
                    <a:pt x="2522" y="3035"/>
                  </a:lnTo>
                  <a:lnTo>
                    <a:pt x="2522" y="3035"/>
                  </a:lnTo>
                  <a:lnTo>
                    <a:pt x="2524" y="3037"/>
                  </a:lnTo>
                  <a:lnTo>
                    <a:pt x="2524" y="3037"/>
                  </a:lnTo>
                  <a:lnTo>
                    <a:pt x="2524" y="3037"/>
                  </a:lnTo>
                  <a:lnTo>
                    <a:pt x="2526" y="3037"/>
                  </a:lnTo>
                  <a:lnTo>
                    <a:pt x="2526" y="3039"/>
                  </a:lnTo>
                  <a:lnTo>
                    <a:pt x="2526" y="3039"/>
                  </a:lnTo>
                  <a:lnTo>
                    <a:pt x="2526" y="3041"/>
                  </a:lnTo>
                  <a:lnTo>
                    <a:pt x="2528" y="3041"/>
                  </a:lnTo>
                  <a:lnTo>
                    <a:pt x="2528" y="3041"/>
                  </a:lnTo>
                  <a:lnTo>
                    <a:pt x="2528" y="3041"/>
                  </a:lnTo>
                  <a:lnTo>
                    <a:pt x="2528" y="3043"/>
                  </a:lnTo>
                  <a:lnTo>
                    <a:pt x="2526" y="3043"/>
                  </a:lnTo>
                  <a:lnTo>
                    <a:pt x="2526" y="3045"/>
                  </a:lnTo>
                  <a:lnTo>
                    <a:pt x="2526" y="3047"/>
                  </a:lnTo>
                  <a:lnTo>
                    <a:pt x="2526" y="3049"/>
                  </a:lnTo>
                  <a:lnTo>
                    <a:pt x="2526" y="3049"/>
                  </a:lnTo>
                  <a:lnTo>
                    <a:pt x="2526" y="3051"/>
                  </a:lnTo>
                  <a:lnTo>
                    <a:pt x="2528" y="3051"/>
                  </a:lnTo>
                  <a:lnTo>
                    <a:pt x="2530" y="3053"/>
                  </a:lnTo>
                  <a:lnTo>
                    <a:pt x="2530" y="3055"/>
                  </a:lnTo>
                  <a:lnTo>
                    <a:pt x="2530" y="3055"/>
                  </a:lnTo>
                  <a:lnTo>
                    <a:pt x="2530" y="3057"/>
                  </a:lnTo>
                  <a:lnTo>
                    <a:pt x="2530" y="3057"/>
                  </a:lnTo>
                  <a:lnTo>
                    <a:pt x="2530" y="3059"/>
                  </a:lnTo>
                  <a:lnTo>
                    <a:pt x="2532" y="3059"/>
                  </a:lnTo>
                  <a:lnTo>
                    <a:pt x="2532" y="3059"/>
                  </a:lnTo>
                  <a:lnTo>
                    <a:pt x="2532" y="3065"/>
                  </a:lnTo>
                  <a:lnTo>
                    <a:pt x="2530" y="3065"/>
                  </a:lnTo>
                  <a:lnTo>
                    <a:pt x="2530" y="3065"/>
                  </a:lnTo>
                  <a:lnTo>
                    <a:pt x="2530" y="3065"/>
                  </a:lnTo>
                  <a:lnTo>
                    <a:pt x="2530" y="3067"/>
                  </a:lnTo>
                  <a:lnTo>
                    <a:pt x="2526" y="3067"/>
                  </a:lnTo>
                  <a:lnTo>
                    <a:pt x="2526" y="3069"/>
                  </a:lnTo>
                  <a:lnTo>
                    <a:pt x="2526" y="3069"/>
                  </a:lnTo>
                  <a:lnTo>
                    <a:pt x="2526" y="3071"/>
                  </a:lnTo>
                  <a:lnTo>
                    <a:pt x="2522" y="3071"/>
                  </a:lnTo>
                  <a:lnTo>
                    <a:pt x="2522" y="3073"/>
                  </a:lnTo>
                  <a:lnTo>
                    <a:pt x="2520" y="3073"/>
                  </a:lnTo>
                  <a:lnTo>
                    <a:pt x="2520" y="3073"/>
                  </a:lnTo>
                  <a:lnTo>
                    <a:pt x="2520" y="3073"/>
                  </a:lnTo>
                  <a:lnTo>
                    <a:pt x="2520" y="3075"/>
                  </a:lnTo>
                  <a:lnTo>
                    <a:pt x="2520" y="3075"/>
                  </a:lnTo>
                  <a:lnTo>
                    <a:pt x="2520" y="3075"/>
                  </a:lnTo>
                  <a:lnTo>
                    <a:pt x="2518" y="3079"/>
                  </a:lnTo>
                  <a:lnTo>
                    <a:pt x="2518" y="3081"/>
                  </a:lnTo>
                  <a:lnTo>
                    <a:pt x="2516" y="3081"/>
                  </a:lnTo>
                  <a:lnTo>
                    <a:pt x="2516" y="3081"/>
                  </a:lnTo>
                  <a:lnTo>
                    <a:pt x="2516" y="3081"/>
                  </a:lnTo>
                  <a:lnTo>
                    <a:pt x="2516" y="3081"/>
                  </a:lnTo>
                  <a:lnTo>
                    <a:pt x="2514" y="3081"/>
                  </a:lnTo>
                  <a:lnTo>
                    <a:pt x="2514" y="3083"/>
                  </a:lnTo>
                  <a:lnTo>
                    <a:pt x="2514" y="3083"/>
                  </a:lnTo>
                  <a:lnTo>
                    <a:pt x="2514" y="3085"/>
                  </a:lnTo>
                  <a:lnTo>
                    <a:pt x="2514" y="3085"/>
                  </a:lnTo>
                  <a:lnTo>
                    <a:pt x="2514" y="3088"/>
                  </a:lnTo>
                  <a:lnTo>
                    <a:pt x="2516" y="3090"/>
                  </a:lnTo>
                  <a:lnTo>
                    <a:pt x="2516" y="3094"/>
                  </a:lnTo>
                  <a:lnTo>
                    <a:pt x="2516" y="3094"/>
                  </a:lnTo>
                  <a:lnTo>
                    <a:pt x="2516" y="3094"/>
                  </a:lnTo>
                  <a:lnTo>
                    <a:pt x="2514" y="3094"/>
                  </a:lnTo>
                  <a:lnTo>
                    <a:pt x="2514" y="3094"/>
                  </a:lnTo>
                  <a:lnTo>
                    <a:pt x="2512" y="3094"/>
                  </a:lnTo>
                  <a:lnTo>
                    <a:pt x="2512" y="3092"/>
                  </a:lnTo>
                  <a:lnTo>
                    <a:pt x="2512" y="3094"/>
                  </a:lnTo>
                  <a:lnTo>
                    <a:pt x="2510" y="3094"/>
                  </a:lnTo>
                  <a:lnTo>
                    <a:pt x="2510" y="3094"/>
                  </a:lnTo>
                  <a:lnTo>
                    <a:pt x="2506" y="3094"/>
                  </a:lnTo>
                  <a:lnTo>
                    <a:pt x="2506" y="3094"/>
                  </a:lnTo>
                  <a:lnTo>
                    <a:pt x="2506" y="3094"/>
                  </a:lnTo>
                  <a:lnTo>
                    <a:pt x="2506" y="3092"/>
                  </a:lnTo>
                  <a:lnTo>
                    <a:pt x="2500" y="3092"/>
                  </a:lnTo>
                  <a:lnTo>
                    <a:pt x="2500" y="3096"/>
                  </a:lnTo>
                  <a:lnTo>
                    <a:pt x="2494" y="3096"/>
                  </a:lnTo>
                  <a:lnTo>
                    <a:pt x="2494" y="3094"/>
                  </a:lnTo>
                  <a:lnTo>
                    <a:pt x="2494" y="3094"/>
                  </a:lnTo>
                  <a:lnTo>
                    <a:pt x="2494" y="3094"/>
                  </a:lnTo>
                  <a:lnTo>
                    <a:pt x="2492" y="3094"/>
                  </a:lnTo>
                  <a:lnTo>
                    <a:pt x="2492" y="3096"/>
                  </a:lnTo>
                  <a:lnTo>
                    <a:pt x="2494" y="3096"/>
                  </a:lnTo>
                  <a:lnTo>
                    <a:pt x="2494" y="3098"/>
                  </a:lnTo>
                  <a:lnTo>
                    <a:pt x="2492" y="3098"/>
                  </a:lnTo>
                  <a:lnTo>
                    <a:pt x="2494" y="3098"/>
                  </a:lnTo>
                  <a:lnTo>
                    <a:pt x="2494" y="3100"/>
                  </a:lnTo>
                  <a:lnTo>
                    <a:pt x="2488" y="3100"/>
                  </a:lnTo>
                  <a:lnTo>
                    <a:pt x="2490" y="3100"/>
                  </a:lnTo>
                  <a:lnTo>
                    <a:pt x="2490" y="3102"/>
                  </a:lnTo>
                  <a:lnTo>
                    <a:pt x="2488" y="3102"/>
                  </a:lnTo>
                  <a:lnTo>
                    <a:pt x="2488" y="3102"/>
                  </a:lnTo>
                  <a:lnTo>
                    <a:pt x="2486" y="3102"/>
                  </a:lnTo>
                  <a:lnTo>
                    <a:pt x="2486" y="3104"/>
                  </a:lnTo>
                  <a:lnTo>
                    <a:pt x="2482" y="3104"/>
                  </a:lnTo>
                  <a:lnTo>
                    <a:pt x="2484" y="3104"/>
                  </a:lnTo>
                  <a:lnTo>
                    <a:pt x="2484" y="3104"/>
                  </a:lnTo>
                  <a:lnTo>
                    <a:pt x="2482" y="3106"/>
                  </a:lnTo>
                  <a:lnTo>
                    <a:pt x="2482" y="3106"/>
                  </a:lnTo>
                  <a:lnTo>
                    <a:pt x="2482" y="3106"/>
                  </a:lnTo>
                  <a:lnTo>
                    <a:pt x="2482" y="3108"/>
                  </a:lnTo>
                  <a:lnTo>
                    <a:pt x="2482" y="3108"/>
                  </a:lnTo>
                  <a:lnTo>
                    <a:pt x="2482" y="3110"/>
                  </a:lnTo>
                  <a:lnTo>
                    <a:pt x="2482" y="3110"/>
                  </a:lnTo>
                  <a:lnTo>
                    <a:pt x="2482" y="3110"/>
                  </a:lnTo>
                  <a:lnTo>
                    <a:pt x="2482" y="3110"/>
                  </a:lnTo>
                  <a:lnTo>
                    <a:pt x="2482" y="3114"/>
                  </a:lnTo>
                  <a:lnTo>
                    <a:pt x="2484" y="3114"/>
                  </a:lnTo>
                  <a:lnTo>
                    <a:pt x="2484" y="3118"/>
                  </a:lnTo>
                  <a:lnTo>
                    <a:pt x="2482" y="3118"/>
                  </a:lnTo>
                  <a:lnTo>
                    <a:pt x="2480" y="3120"/>
                  </a:lnTo>
                  <a:lnTo>
                    <a:pt x="2480" y="3122"/>
                  </a:lnTo>
                  <a:lnTo>
                    <a:pt x="2480" y="3122"/>
                  </a:lnTo>
                  <a:lnTo>
                    <a:pt x="2480" y="3128"/>
                  </a:lnTo>
                  <a:lnTo>
                    <a:pt x="2480" y="3128"/>
                  </a:lnTo>
                  <a:lnTo>
                    <a:pt x="2480" y="3130"/>
                  </a:lnTo>
                  <a:lnTo>
                    <a:pt x="2480" y="3130"/>
                  </a:lnTo>
                  <a:lnTo>
                    <a:pt x="2480" y="3132"/>
                  </a:lnTo>
                  <a:lnTo>
                    <a:pt x="2478" y="3132"/>
                  </a:lnTo>
                  <a:lnTo>
                    <a:pt x="2478" y="3132"/>
                  </a:lnTo>
                  <a:lnTo>
                    <a:pt x="2478" y="3134"/>
                  </a:lnTo>
                  <a:lnTo>
                    <a:pt x="2478" y="3134"/>
                  </a:lnTo>
                  <a:lnTo>
                    <a:pt x="2478" y="3134"/>
                  </a:lnTo>
                  <a:lnTo>
                    <a:pt x="2476" y="3136"/>
                  </a:lnTo>
                  <a:lnTo>
                    <a:pt x="2474" y="3136"/>
                  </a:lnTo>
                  <a:lnTo>
                    <a:pt x="2474" y="3136"/>
                  </a:lnTo>
                  <a:lnTo>
                    <a:pt x="2474" y="3136"/>
                  </a:lnTo>
                  <a:lnTo>
                    <a:pt x="2474" y="3138"/>
                  </a:lnTo>
                  <a:lnTo>
                    <a:pt x="2472" y="3138"/>
                  </a:lnTo>
                  <a:lnTo>
                    <a:pt x="2472" y="3140"/>
                  </a:lnTo>
                  <a:lnTo>
                    <a:pt x="2474" y="3142"/>
                  </a:lnTo>
                  <a:lnTo>
                    <a:pt x="2472" y="3142"/>
                  </a:lnTo>
                  <a:lnTo>
                    <a:pt x="2474" y="3142"/>
                  </a:lnTo>
                  <a:lnTo>
                    <a:pt x="2474" y="3142"/>
                  </a:lnTo>
                  <a:lnTo>
                    <a:pt x="2474" y="3142"/>
                  </a:lnTo>
                  <a:lnTo>
                    <a:pt x="2474" y="3144"/>
                  </a:lnTo>
                  <a:lnTo>
                    <a:pt x="2476" y="3144"/>
                  </a:lnTo>
                  <a:lnTo>
                    <a:pt x="2476" y="3144"/>
                  </a:lnTo>
                  <a:lnTo>
                    <a:pt x="2478" y="3144"/>
                  </a:lnTo>
                  <a:lnTo>
                    <a:pt x="2478" y="3144"/>
                  </a:lnTo>
                  <a:lnTo>
                    <a:pt x="2478" y="3144"/>
                  </a:lnTo>
                  <a:lnTo>
                    <a:pt x="2478" y="3146"/>
                  </a:lnTo>
                  <a:lnTo>
                    <a:pt x="2480" y="3146"/>
                  </a:lnTo>
                  <a:lnTo>
                    <a:pt x="2480" y="3146"/>
                  </a:lnTo>
                  <a:lnTo>
                    <a:pt x="2480" y="3146"/>
                  </a:lnTo>
                  <a:lnTo>
                    <a:pt x="2480" y="3152"/>
                  </a:lnTo>
                  <a:lnTo>
                    <a:pt x="2482" y="3152"/>
                  </a:lnTo>
                  <a:lnTo>
                    <a:pt x="2482" y="3156"/>
                  </a:lnTo>
                  <a:lnTo>
                    <a:pt x="2478" y="3156"/>
                  </a:lnTo>
                  <a:lnTo>
                    <a:pt x="2478" y="3164"/>
                  </a:lnTo>
                  <a:lnTo>
                    <a:pt x="2478" y="3164"/>
                  </a:lnTo>
                  <a:lnTo>
                    <a:pt x="2476" y="3164"/>
                  </a:lnTo>
                  <a:lnTo>
                    <a:pt x="2476" y="3164"/>
                  </a:lnTo>
                  <a:lnTo>
                    <a:pt x="2476" y="3166"/>
                  </a:lnTo>
                  <a:lnTo>
                    <a:pt x="2474" y="3168"/>
                  </a:lnTo>
                  <a:lnTo>
                    <a:pt x="2474" y="3168"/>
                  </a:lnTo>
                  <a:lnTo>
                    <a:pt x="2474" y="3172"/>
                  </a:lnTo>
                  <a:lnTo>
                    <a:pt x="2474" y="3172"/>
                  </a:lnTo>
                  <a:lnTo>
                    <a:pt x="2474" y="3172"/>
                  </a:lnTo>
                  <a:lnTo>
                    <a:pt x="2474" y="3176"/>
                  </a:lnTo>
                  <a:lnTo>
                    <a:pt x="2472" y="3176"/>
                  </a:lnTo>
                  <a:lnTo>
                    <a:pt x="2472" y="3178"/>
                  </a:lnTo>
                  <a:lnTo>
                    <a:pt x="2474" y="3178"/>
                  </a:lnTo>
                  <a:lnTo>
                    <a:pt x="2474" y="3180"/>
                  </a:lnTo>
                  <a:lnTo>
                    <a:pt x="2472" y="3180"/>
                  </a:lnTo>
                  <a:lnTo>
                    <a:pt x="2472" y="3182"/>
                  </a:lnTo>
                  <a:lnTo>
                    <a:pt x="2472" y="3182"/>
                  </a:lnTo>
                  <a:lnTo>
                    <a:pt x="2470" y="3182"/>
                  </a:lnTo>
                  <a:lnTo>
                    <a:pt x="2470" y="3182"/>
                  </a:lnTo>
                  <a:lnTo>
                    <a:pt x="2470" y="3184"/>
                  </a:lnTo>
                  <a:lnTo>
                    <a:pt x="2472" y="3186"/>
                  </a:lnTo>
                  <a:lnTo>
                    <a:pt x="2470" y="3186"/>
                  </a:lnTo>
                  <a:lnTo>
                    <a:pt x="2470" y="3188"/>
                  </a:lnTo>
                  <a:lnTo>
                    <a:pt x="2472" y="3188"/>
                  </a:lnTo>
                  <a:lnTo>
                    <a:pt x="2470" y="3188"/>
                  </a:lnTo>
                  <a:lnTo>
                    <a:pt x="2470" y="3190"/>
                  </a:lnTo>
                  <a:lnTo>
                    <a:pt x="2468" y="3190"/>
                  </a:lnTo>
                  <a:lnTo>
                    <a:pt x="2468" y="3190"/>
                  </a:lnTo>
                  <a:lnTo>
                    <a:pt x="2464" y="3190"/>
                  </a:lnTo>
                  <a:lnTo>
                    <a:pt x="2464" y="3191"/>
                  </a:lnTo>
                  <a:lnTo>
                    <a:pt x="2462" y="3193"/>
                  </a:lnTo>
                  <a:lnTo>
                    <a:pt x="2462" y="3193"/>
                  </a:lnTo>
                  <a:lnTo>
                    <a:pt x="2462" y="3195"/>
                  </a:lnTo>
                  <a:lnTo>
                    <a:pt x="2462" y="3195"/>
                  </a:lnTo>
                  <a:lnTo>
                    <a:pt x="2460" y="3195"/>
                  </a:lnTo>
                  <a:lnTo>
                    <a:pt x="2460" y="3197"/>
                  </a:lnTo>
                  <a:lnTo>
                    <a:pt x="2458" y="3197"/>
                  </a:lnTo>
                  <a:lnTo>
                    <a:pt x="2458" y="3195"/>
                  </a:lnTo>
                  <a:lnTo>
                    <a:pt x="2458" y="3195"/>
                  </a:lnTo>
                  <a:lnTo>
                    <a:pt x="2458" y="3195"/>
                  </a:lnTo>
                  <a:lnTo>
                    <a:pt x="2456" y="3195"/>
                  </a:lnTo>
                  <a:lnTo>
                    <a:pt x="2456" y="3193"/>
                  </a:lnTo>
                  <a:lnTo>
                    <a:pt x="2452" y="3193"/>
                  </a:lnTo>
                  <a:lnTo>
                    <a:pt x="2452" y="3193"/>
                  </a:lnTo>
                  <a:lnTo>
                    <a:pt x="2450" y="3193"/>
                  </a:lnTo>
                  <a:lnTo>
                    <a:pt x="2450" y="3193"/>
                  </a:lnTo>
                  <a:lnTo>
                    <a:pt x="2448" y="3193"/>
                  </a:lnTo>
                  <a:lnTo>
                    <a:pt x="2448" y="3191"/>
                  </a:lnTo>
                  <a:lnTo>
                    <a:pt x="2444" y="3191"/>
                  </a:lnTo>
                  <a:lnTo>
                    <a:pt x="2444" y="3190"/>
                  </a:lnTo>
                  <a:lnTo>
                    <a:pt x="2444" y="3190"/>
                  </a:lnTo>
                  <a:lnTo>
                    <a:pt x="2444" y="3188"/>
                  </a:lnTo>
                  <a:lnTo>
                    <a:pt x="2440" y="3188"/>
                  </a:lnTo>
                  <a:lnTo>
                    <a:pt x="2440" y="3188"/>
                  </a:lnTo>
                  <a:lnTo>
                    <a:pt x="2438" y="3188"/>
                  </a:lnTo>
                  <a:lnTo>
                    <a:pt x="2438" y="3186"/>
                  </a:lnTo>
                  <a:lnTo>
                    <a:pt x="2434" y="3186"/>
                  </a:lnTo>
                  <a:lnTo>
                    <a:pt x="2434" y="3188"/>
                  </a:lnTo>
                  <a:lnTo>
                    <a:pt x="2432" y="3188"/>
                  </a:lnTo>
                  <a:lnTo>
                    <a:pt x="2432" y="3186"/>
                  </a:lnTo>
                  <a:lnTo>
                    <a:pt x="2429" y="3186"/>
                  </a:lnTo>
                  <a:lnTo>
                    <a:pt x="2429" y="3188"/>
                  </a:lnTo>
                  <a:lnTo>
                    <a:pt x="2429" y="3188"/>
                  </a:lnTo>
                  <a:lnTo>
                    <a:pt x="2427" y="3188"/>
                  </a:lnTo>
                  <a:lnTo>
                    <a:pt x="2427" y="3190"/>
                  </a:lnTo>
                  <a:lnTo>
                    <a:pt x="2425" y="3190"/>
                  </a:lnTo>
                  <a:lnTo>
                    <a:pt x="2425" y="3190"/>
                  </a:lnTo>
                  <a:lnTo>
                    <a:pt x="2425" y="3193"/>
                  </a:lnTo>
                  <a:lnTo>
                    <a:pt x="2423" y="3193"/>
                  </a:lnTo>
                  <a:lnTo>
                    <a:pt x="2423" y="3193"/>
                  </a:lnTo>
                  <a:lnTo>
                    <a:pt x="2423" y="3195"/>
                  </a:lnTo>
                  <a:lnTo>
                    <a:pt x="2421" y="3197"/>
                  </a:lnTo>
                  <a:lnTo>
                    <a:pt x="2421" y="3197"/>
                  </a:lnTo>
                  <a:lnTo>
                    <a:pt x="2421" y="3195"/>
                  </a:lnTo>
                  <a:lnTo>
                    <a:pt x="2419" y="3195"/>
                  </a:lnTo>
                  <a:lnTo>
                    <a:pt x="2419" y="3195"/>
                  </a:lnTo>
                  <a:lnTo>
                    <a:pt x="2417" y="3195"/>
                  </a:lnTo>
                  <a:lnTo>
                    <a:pt x="2417" y="3195"/>
                  </a:lnTo>
                  <a:lnTo>
                    <a:pt x="2415" y="3195"/>
                  </a:lnTo>
                  <a:lnTo>
                    <a:pt x="2415" y="3197"/>
                  </a:lnTo>
                  <a:lnTo>
                    <a:pt x="2415" y="3197"/>
                  </a:lnTo>
                  <a:lnTo>
                    <a:pt x="2415" y="3197"/>
                  </a:lnTo>
                  <a:lnTo>
                    <a:pt x="2417" y="3197"/>
                  </a:lnTo>
                  <a:lnTo>
                    <a:pt x="2417" y="3201"/>
                  </a:lnTo>
                  <a:lnTo>
                    <a:pt x="2417" y="3201"/>
                  </a:lnTo>
                  <a:lnTo>
                    <a:pt x="2417" y="3201"/>
                  </a:lnTo>
                  <a:lnTo>
                    <a:pt x="2417" y="3203"/>
                  </a:lnTo>
                  <a:lnTo>
                    <a:pt x="2419" y="3203"/>
                  </a:lnTo>
                  <a:lnTo>
                    <a:pt x="2419" y="3205"/>
                  </a:lnTo>
                  <a:lnTo>
                    <a:pt x="2417" y="3205"/>
                  </a:lnTo>
                  <a:lnTo>
                    <a:pt x="2417" y="3205"/>
                  </a:lnTo>
                  <a:lnTo>
                    <a:pt x="2415" y="3205"/>
                  </a:lnTo>
                  <a:lnTo>
                    <a:pt x="2415" y="3203"/>
                  </a:lnTo>
                  <a:lnTo>
                    <a:pt x="2415" y="3205"/>
                  </a:lnTo>
                  <a:lnTo>
                    <a:pt x="2413" y="3205"/>
                  </a:lnTo>
                  <a:lnTo>
                    <a:pt x="2413" y="3205"/>
                  </a:lnTo>
                  <a:lnTo>
                    <a:pt x="2411" y="3205"/>
                  </a:lnTo>
                  <a:lnTo>
                    <a:pt x="2411" y="3205"/>
                  </a:lnTo>
                  <a:lnTo>
                    <a:pt x="2411" y="3203"/>
                  </a:lnTo>
                  <a:lnTo>
                    <a:pt x="2407" y="3203"/>
                  </a:lnTo>
                  <a:lnTo>
                    <a:pt x="2407" y="3203"/>
                  </a:lnTo>
                  <a:lnTo>
                    <a:pt x="2405" y="3203"/>
                  </a:lnTo>
                  <a:lnTo>
                    <a:pt x="2403" y="3203"/>
                  </a:lnTo>
                  <a:lnTo>
                    <a:pt x="2403" y="3205"/>
                  </a:lnTo>
                  <a:lnTo>
                    <a:pt x="2401" y="3205"/>
                  </a:lnTo>
                  <a:lnTo>
                    <a:pt x="2401" y="3205"/>
                  </a:lnTo>
                  <a:lnTo>
                    <a:pt x="2399" y="3205"/>
                  </a:lnTo>
                  <a:lnTo>
                    <a:pt x="2399" y="3205"/>
                  </a:lnTo>
                  <a:lnTo>
                    <a:pt x="2401" y="3205"/>
                  </a:lnTo>
                  <a:lnTo>
                    <a:pt x="2401" y="3207"/>
                  </a:lnTo>
                  <a:lnTo>
                    <a:pt x="2399" y="3207"/>
                  </a:lnTo>
                  <a:lnTo>
                    <a:pt x="2401" y="3207"/>
                  </a:lnTo>
                  <a:lnTo>
                    <a:pt x="2401" y="3209"/>
                  </a:lnTo>
                  <a:lnTo>
                    <a:pt x="2401" y="3211"/>
                  </a:lnTo>
                  <a:lnTo>
                    <a:pt x="2401" y="3211"/>
                  </a:lnTo>
                  <a:lnTo>
                    <a:pt x="2403" y="3211"/>
                  </a:lnTo>
                  <a:lnTo>
                    <a:pt x="2403" y="3213"/>
                  </a:lnTo>
                  <a:lnTo>
                    <a:pt x="2405" y="3213"/>
                  </a:lnTo>
                  <a:lnTo>
                    <a:pt x="2405" y="3213"/>
                  </a:lnTo>
                  <a:lnTo>
                    <a:pt x="2407" y="3213"/>
                  </a:lnTo>
                  <a:lnTo>
                    <a:pt x="2407" y="3215"/>
                  </a:lnTo>
                  <a:lnTo>
                    <a:pt x="2409" y="3215"/>
                  </a:lnTo>
                  <a:lnTo>
                    <a:pt x="2409" y="3215"/>
                  </a:lnTo>
                  <a:lnTo>
                    <a:pt x="2411" y="3215"/>
                  </a:lnTo>
                  <a:lnTo>
                    <a:pt x="2411" y="3217"/>
                  </a:lnTo>
                  <a:lnTo>
                    <a:pt x="2411" y="3217"/>
                  </a:lnTo>
                  <a:lnTo>
                    <a:pt x="2413" y="3217"/>
                  </a:lnTo>
                  <a:lnTo>
                    <a:pt x="2413" y="3219"/>
                  </a:lnTo>
                  <a:lnTo>
                    <a:pt x="2415" y="3219"/>
                  </a:lnTo>
                  <a:lnTo>
                    <a:pt x="2415" y="3221"/>
                  </a:lnTo>
                  <a:lnTo>
                    <a:pt x="2417" y="3221"/>
                  </a:lnTo>
                  <a:lnTo>
                    <a:pt x="2417" y="3223"/>
                  </a:lnTo>
                  <a:lnTo>
                    <a:pt x="2417" y="3223"/>
                  </a:lnTo>
                  <a:lnTo>
                    <a:pt x="2417" y="3229"/>
                  </a:lnTo>
                  <a:lnTo>
                    <a:pt x="2419" y="3229"/>
                  </a:lnTo>
                  <a:lnTo>
                    <a:pt x="2419" y="3229"/>
                  </a:lnTo>
                  <a:lnTo>
                    <a:pt x="2419" y="3229"/>
                  </a:lnTo>
                  <a:lnTo>
                    <a:pt x="2419" y="3235"/>
                  </a:lnTo>
                  <a:lnTo>
                    <a:pt x="2419" y="3235"/>
                  </a:lnTo>
                  <a:lnTo>
                    <a:pt x="2419" y="3235"/>
                  </a:lnTo>
                  <a:lnTo>
                    <a:pt x="2419" y="3237"/>
                  </a:lnTo>
                  <a:lnTo>
                    <a:pt x="2419" y="3237"/>
                  </a:lnTo>
                  <a:lnTo>
                    <a:pt x="2419" y="3241"/>
                  </a:lnTo>
                  <a:lnTo>
                    <a:pt x="2419" y="3241"/>
                  </a:lnTo>
                  <a:lnTo>
                    <a:pt x="2421" y="3241"/>
                  </a:lnTo>
                  <a:lnTo>
                    <a:pt x="2421" y="3243"/>
                  </a:lnTo>
                  <a:lnTo>
                    <a:pt x="2421" y="3243"/>
                  </a:lnTo>
                  <a:lnTo>
                    <a:pt x="2421" y="3247"/>
                  </a:lnTo>
                  <a:lnTo>
                    <a:pt x="2423" y="3247"/>
                  </a:lnTo>
                  <a:lnTo>
                    <a:pt x="2425" y="3249"/>
                  </a:lnTo>
                  <a:lnTo>
                    <a:pt x="2427" y="3249"/>
                  </a:lnTo>
                  <a:lnTo>
                    <a:pt x="2427" y="3251"/>
                  </a:lnTo>
                  <a:lnTo>
                    <a:pt x="2427" y="3251"/>
                  </a:lnTo>
                  <a:lnTo>
                    <a:pt x="2427" y="3253"/>
                  </a:lnTo>
                  <a:lnTo>
                    <a:pt x="2429" y="3253"/>
                  </a:lnTo>
                  <a:lnTo>
                    <a:pt x="2429" y="3255"/>
                  </a:lnTo>
                  <a:lnTo>
                    <a:pt x="2429" y="3255"/>
                  </a:lnTo>
                  <a:lnTo>
                    <a:pt x="2429" y="3257"/>
                  </a:lnTo>
                  <a:lnTo>
                    <a:pt x="2429" y="3257"/>
                  </a:lnTo>
                  <a:lnTo>
                    <a:pt x="2429" y="3257"/>
                  </a:lnTo>
                  <a:lnTo>
                    <a:pt x="2429" y="3257"/>
                  </a:lnTo>
                  <a:lnTo>
                    <a:pt x="2429" y="3263"/>
                  </a:lnTo>
                  <a:lnTo>
                    <a:pt x="2429" y="3263"/>
                  </a:lnTo>
                  <a:lnTo>
                    <a:pt x="2429" y="3271"/>
                  </a:lnTo>
                  <a:lnTo>
                    <a:pt x="2429" y="3271"/>
                  </a:lnTo>
                  <a:lnTo>
                    <a:pt x="2429" y="3273"/>
                  </a:lnTo>
                  <a:lnTo>
                    <a:pt x="2434" y="3273"/>
                  </a:lnTo>
                  <a:lnTo>
                    <a:pt x="2434" y="3273"/>
                  </a:lnTo>
                  <a:lnTo>
                    <a:pt x="2436" y="3273"/>
                  </a:lnTo>
                  <a:lnTo>
                    <a:pt x="2436" y="3275"/>
                  </a:lnTo>
                  <a:lnTo>
                    <a:pt x="2436" y="3273"/>
                  </a:lnTo>
                  <a:lnTo>
                    <a:pt x="2436" y="3275"/>
                  </a:lnTo>
                  <a:lnTo>
                    <a:pt x="2438" y="3275"/>
                  </a:lnTo>
                  <a:lnTo>
                    <a:pt x="2438" y="3277"/>
                  </a:lnTo>
                  <a:lnTo>
                    <a:pt x="2440" y="3277"/>
                  </a:lnTo>
                  <a:lnTo>
                    <a:pt x="2440" y="3279"/>
                  </a:lnTo>
                  <a:lnTo>
                    <a:pt x="2438" y="3279"/>
                  </a:lnTo>
                  <a:lnTo>
                    <a:pt x="2438" y="3279"/>
                  </a:lnTo>
                  <a:lnTo>
                    <a:pt x="2438" y="3281"/>
                  </a:lnTo>
                  <a:lnTo>
                    <a:pt x="2438" y="3283"/>
                  </a:lnTo>
                  <a:lnTo>
                    <a:pt x="2438" y="3283"/>
                  </a:lnTo>
                  <a:lnTo>
                    <a:pt x="2438" y="3289"/>
                  </a:lnTo>
                  <a:lnTo>
                    <a:pt x="2438" y="3289"/>
                  </a:lnTo>
                  <a:lnTo>
                    <a:pt x="2440" y="3289"/>
                  </a:lnTo>
                  <a:lnTo>
                    <a:pt x="2440" y="3291"/>
                  </a:lnTo>
                  <a:lnTo>
                    <a:pt x="2442" y="3291"/>
                  </a:lnTo>
                  <a:lnTo>
                    <a:pt x="2442" y="3293"/>
                  </a:lnTo>
                  <a:lnTo>
                    <a:pt x="2442" y="3293"/>
                  </a:lnTo>
                  <a:lnTo>
                    <a:pt x="2442" y="3296"/>
                  </a:lnTo>
                  <a:lnTo>
                    <a:pt x="2442" y="3296"/>
                  </a:lnTo>
                  <a:lnTo>
                    <a:pt x="2442" y="3298"/>
                  </a:lnTo>
                  <a:lnTo>
                    <a:pt x="2442" y="3298"/>
                  </a:lnTo>
                  <a:lnTo>
                    <a:pt x="2442" y="3298"/>
                  </a:lnTo>
                  <a:lnTo>
                    <a:pt x="2442" y="3300"/>
                  </a:lnTo>
                  <a:lnTo>
                    <a:pt x="2440" y="3300"/>
                  </a:lnTo>
                  <a:lnTo>
                    <a:pt x="2440" y="3300"/>
                  </a:lnTo>
                  <a:lnTo>
                    <a:pt x="2438" y="3300"/>
                  </a:lnTo>
                  <a:lnTo>
                    <a:pt x="2438" y="3300"/>
                  </a:lnTo>
                  <a:lnTo>
                    <a:pt x="2436" y="3300"/>
                  </a:lnTo>
                  <a:lnTo>
                    <a:pt x="2436" y="3300"/>
                  </a:lnTo>
                  <a:lnTo>
                    <a:pt x="2436" y="3300"/>
                  </a:lnTo>
                  <a:lnTo>
                    <a:pt x="2436" y="3300"/>
                  </a:lnTo>
                  <a:lnTo>
                    <a:pt x="2434" y="3300"/>
                  </a:lnTo>
                  <a:lnTo>
                    <a:pt x="2434" y="3300"/>
                  </a:lnTo>
                  <a:lnTo>
                    <a:pt x="2431" y="3300"/>
                  </a:lnTo>
                  <a:lnTo>
                    <a:pt x="2431" y="3300"/>
                  </a:lnTo>
                  <a:lnTo>
                    <a:pt x="2427" y="3300"/>
                  </a:lnTo>
                  <a:lnTo>
                    <a:pt x="2425" y="3300"/>
                  </a:lnTo>
                  <a:lnTo>
                    <a:pt x="2423" y="3300"/>
                  </a:lnTo>
                  <a:lnTo>
                    <a:pt x="2423" y="3302"/>
                  </a:lnTo>
                  <a:lnTo>
                    <a:pt x="2423" y="3302"/>
                  </a:lnTo>
                  <a:lnTo>
                    <a:pt x="2423" y="3304"/>
                  </a:lnTo>
                  <a:lnTo>
                    <a:pt x="2417" y="3304"/>
                  </a:lnTo>
                  <a:lnTo>
                    <a:pt x="2417" y="3302"/>
                  </a:lnTo>
                  <a:lnTo>
                    <a:pt x="2415" y="3302"/>
                  </a:lnTo>
                  <a:lnTo>
                    <a:pt x="2415" y="3302"/>
                  </a:lnTo>
                  <a:lnTo>
                    <a:pt x="2413" y="3302"/>
                  </a:lnTo>
                  <a:lnTo>
                    <a:pt x="2411" y="3302"/>
                  </a:lnTo>
                  <a:lnTo>
                    <a:pt x="2411" y="3302"/>
                  </a:lnTo>
                  <a:lnTo>
                    <a:pt x="2409" y="3302"/>
                  </a:lnTo>
                  <a:lnTo>
                    <a:pt x="2409" y="3300"/>
                  </a:lnTo>
                  <a:lnTo>
                    <a:pt x="2407" y="3300"/>
                  </a:lnTo>
                  <a:lnTo>
                    <a:pt x="2407" y="3302"/>
                  </a:lnTo>
                  <a:lnTo>
                    <a:pt x="2405" y="3302"/>
                  </a:lnTo>
                  <a:lnTo>
                    <a:pt x="2405" y="3304"/>
                  </a:lnTo>
                  <a:lnTo>
                    <a:pt x="2403" y="3304"/>
                  </a:lnTo>
                  <a:lnTo>
                    <a:pt x="2403" y="3304"/>
                  </a:lnTo>
                  <a:lnTo>
                    <a:pt x="2401" y="3304"/>
                  </a:lnTo>
                  <a:lnTo>
                    <a:pt x="2401" y="3306"/>
                  </a:lnTo>
                  <a:lnTo>
                    <a:pt x="2399" y="3304"/>
                  </a:lnTo>
                  <a:lnTo>
                    <a:pt x="2399" y="3306"/>
                  </a:lnTo>
                  <a:lnTo>
                    <a:pt x="2399" y="3306"/>
                  </a:lnTo>
                  <a:lnTo>
                    <a:pt x="2399" y="3306"/>
                  </a:lnTo>
                  <a:lnTo>
                    <a:pt x="2397" y="3306"/>
                  </a:lnTo>
                  <a:lnTo>
                    <a:pt x="2397" y="3306"/>
                  </a:lnTo>
                  <a:lnTo>
                    <a:pt x="2397" y="3304"/>
                  </a:lnTo>
                  <a:lnTo>
                    <a:pt x="2393" y="3304"/>
                  </a:lnTo>
                  <a:lnTo>
                    <a:pt x="2393" y="3306"/>
                  </a:lnTo>
                  <a:lnTo>
                    <a:pt x="2393" y="3306"/>
                  </a:lnTo>
                  <a:lnTo>
                    <a:pt x="2393" y="3306"/>
                  </a:lnTo>
                  <a:lnTo>
                    <a:pt x="2391" y="3306"/>
                  </a:lnTo>
                  <a:lnTo>
                    <a:pt x="2391" y="3310"/>
                  </a:lnTo>
                  <a:lnTo>
                    <a:pt x="2391" y="3310"/>
                  </a:lnTo>
                  <a:lnTo>
                    <a:pt x="2389" y="3310"/>
                  </a:lnTo>
                  <a:lnTo>
                    <a:pt x="2387" y="3308"/>
                  </a:lnTo>
                  <a:lnTo>
                    <a:pt x="2385" y="3308"/>
                  </a:lnTo>
                  <a:lnTo>
                    <a:pt x="2385" y="3310"/>
                  </a:lnTo>
                  <a:lnTo>
                    <a:pt x="2383" y="3310"/>
                  </a:lnTo>
                  <a:lnTo>
                    <a:pt x="2383" y="3308"/>
                  </a:lnTo>
                  <a:lnTo>
                    <a:pt x="2383" y="3308"/>
                  </a:lnTo>
                  <a:lnTo>
                    <a:pt x="2381" y="3308"/>
                  </a:lnTo>
                  <a:lnTo>
                    <a:pt x="2375" y="3308"/>
                  </a:lnTo>
                  <a:lnTo>
                    <a:pt x="2375" y="3308"/>
                  </a:lnTo>
                  <a:lnTo>
                    <a:pt x="2375" y="3308"/>
                  </a:lnTo>
                  <a:lnTo>
                    <a:pt x="2375" y="3310"/>
                  </a:lnTo>
                  <a:lnTo>
                    <a:pt x="2373" y="3310"/>
                  </a:lnTo>
                  <a:lnTo>
                    <a:pt x="2373" y="3310"/>
                  </a:lnTo>
                  <a:lnTo>
                    <a:pt x="2371" y="3310"/>
                  </a:lnTo>
                  <a:lnTo>
                    <a:pt x="2371" y="3312"/>
                  </a:lnTo>
                  <a:lnTo>
                    <a:pt x="2369" y="3312"/>
                  </a:lnTo>
                  <a:lnTo>
                    <a:pt x="2371" y="3312"/>
                  </a:lnTo>
                  <a:lnTo>
                    <a:pt x="2371" y="3314"/>
                  </a:lnTo>
                  <a:lnTo>
                    <a:pt x="2369" y="3314"/>
                  </a:lnTo>
                  <a:lnTo>
                    <a:pt x="2369" y="3314"/>
                  </a:lnTo>
                  <a:lnTo>
                    <a:pt x="2369" y="3316"/>
                  </a:lnTo>
                  <a:lnTo>
                    <a:pt x="2367" y="3316"/>
                  </a:lnTo>
                  <a:lnTo>
                    <a:pt x="2365" y="3318"/>
                  </a:lnTo>
                  <a:lnTo>
                    <a:pt x="2363" y="3318"/>
                  </a:lnTo>
                  <a:lnTo>
                    <a:pt x="2363" y="3318"/>
                  </a:lnTo>
                  <a:lnTo>
                    <a:pt x="2361" y="3318"/>
                  </a:lnTo>
                  <a:lnTo>
                    <a:pt x="2361" y="3320"/>
                  </a:lnTo>
                  <a:lnTo>
                    <a:pt x="2363" y="3322"/>
                  </a:lnTo>
                  <a:lnTo>
                    <a:pt x="2363" y="3322"/>
                  </a:lnTo>
                  <a:lnTo>
                    <a:pt x="2365" y="3324"/>
                  </a:lnTo>
                  <a:lnTo>
                    <a:pt x="2365" y="3324"/>
                  </a:lnTo>
                  <a:lnTo>
                    <a:pt x="2365" y="3324"/>
                  </a:lnTo>
                  <a:lnTo>
                    <a:pt x="2365" y="3326"/>
                  </a:lnTo>
                  <a:lnTo>
                    <a:pt x="2367" y="3326"/>
                  </a:lnTo>
                  <a:lnTo>
                    <a:pt x="2367" y="3328"/>
                  </a:lnTo>
                  <a:lnTo>
                    <a:pt x="2367" y="3328"/>
                  </a:lnTo>
                  <a:lnTo>
                    <a:pt x="2367" y="3330"/>
                  </a:lnTo>
                  <a:lnTo>
                    <a:pt x="2369" y="3330"/>
                  </a:lnTo>
                  <a:lnTo>
                    <a:pt x="2369" y="3332"/>
                  </a:lnTo>
                  <a:lnTo>
                    <a:pt x="2369" y="3330"/>
                  </a:lnTo>
                  <a:lnTo>
                    <a:pt x="2369" y="3330"/>
                  </a:lnTo>
                  <a:lnTo>
                    <a:pt x="2369" y="3332"/>
                  </a:lnTo>
                  <a:lnTo>
                    <a:pt x="2371" y="3332"/>
                  </a:lnTo>
                  <a:lnTo>
                    <a:pt x="2371" y="3332"/>
                  </a:lnTo>
                  <a:lnTo>
                    <a:pt x="2371" y="3334"/>
                  </a:lnTo>
                  <a:lnTo>
                    <a:pt x="2373" y="3334"/>
                  </a:lnTo>
                  <a:lnTo>
                    <a:pt x="2373" y="3334"/>
                  </a:lnTo>
                  <a:lnTo>
                    <a:pt x="2373" y="3336"/>
                  </a:lnTo>
                  <a:lnTo>
                    <a:pt x="2375" y="3336"/>
                  </a:lnTo>
                  <a:lnTo>
                    <a:pt x="2375" y="3336"/>
                  </a:lnTo>
                  <a:lnTo>
                    <a:pt x="2375" y="3338"/>
                  </a:lnTo>
                  <a:lnTo>
                    <a:pt x="2375" y="3340"/>
                  </a:lnTo>
                  <a:lnTo>
                    <a:pt x="2375" y="3342"/>
                  </a:lnTo>
                  <a:lnTo>
                    <a:pt x="2375" y="3344"/>
                  </a:lnTo>
                  <a:lnTo>
                    <a:pt x="2375" y="3344"/>
                  </a:lnTo>
                  <a:lnTo>
                    <a:pt x="2375" y="3346"/>
                  </a:lnTo>
                  <a:lnTo>
                    <a:pt x="2375" y="3346"/>
                  </a:lnTo>
                  <a:lnTo>
                    <a:pt x="2375" y="3346"/>
                  </a:lnTo>
                  <a:lnTo>
                    <a:pt x="2375" y="3348"/>
                  </a:lnTo>
                  <a:lnTo>
                    <a:pt x="2375" y="3348"/>
                  </a:lnTo>
                  <a:lnTo>
                    <a:pt x="2375" y="3350"/>
                  </a:lnTo>
                  <a:lnTo>
                    <a:pt x="2373" y="3350"/>
                  </a:lnTo>
                  <a:lnTo>
                    <a:pt x="2373" y="3358"/>
                  </a:lnTo>
                  <a:lnTo>
                    <a:pt x="2373" y="3360"/>
                  </a:lnTo>
                  <a:lnTo>
                    <a:pt x="2373" y="3360"/>
                  </a:lnTo>
                  <a:lnTo>
                    <a:pt x="2371" y="3362"/>
                  </a:lnTo>
                  <a:lnTo>
                    <a:pt x="2371" y="3364"/>
                  </a:lnTo>
                  <a:lnTo>
                    <a:pt x="2371" y="3366"/>
                  </a:lnTo>
                  <a:lnTo>
                    <a:pt x="2371" y="3366"/>
                  </a:lnTo>
                  <a:lnTo>
                    <a:pt x="2369" y="3368"/>
                  </a:lnTo>
                  <a:lnTo>
                    <a:pt x="2369" y="3370"/>
                  </a:lnTo>
                  <a:lnTo>
                    <a:pt x="2369" y="3370"/>
                  </a:lnTo>
                  <a:lnTo>
                    <a:pt x="2369" y="3372"/>
                  </a:lnTo>
                  <a:lnTo>
                    <a:pt x="2367" y="3372"/>
                  </a:lnTo>
                  <a:lnTo>
                    <a:pt x="2367" y="3374"/>
                  </a:lnTo>
                  <a:lnTo>
                    <a:pt x="2367" y="3374"/>
                  </a:lnTo>
                  <a:lnTo>
                    <a:pt x="2363" y="3374"/>
                  </a:lnTo>
                  <a:lnTo>
                    <a:pt x="2363" y="3380"/>
                  </a:lnTo>
                  <a:lnTo>
                    <a:pt x="2363" y="3380"/>
                  </a:lnTo>
                  <a:lnTo>
                    <a:pt x="2363" y="3382"/>
                  </a:lnTo>
                  <a:lnTo>
                    <a:pt x="2361" y="3382"/>
                  </a:lnTo>
                  <a:lnTo>
                    <a:pt x="2359" y="3384"/>
                  </a:lnTo>
                  <a:lnTo>
                    <a:pt x="2359" y="3386"/>
                  </a:lnTo>
                  <a:lnTo>
                    <a:pt x="2359" y="3386"/>
                  </a:lnTo>
                  <a:lnTo>
                    <a:pt x="2359" y="3388"/>
                  </a:lnTo>
                  <a:lnTo>
                    <a:pt x="2359" y="3388"/>
                  </a:lnTo>
                  <a:lnTo>
                    <a:pt x="2359" y="3388"/>
                  </a:lnTo>
                  <a:lnTo>
                    <a:pt x="2359" y="3390"/>
                  </a:lnTo>
                  <a:lnTo>
                    <a:pt x="2357" y="3390"/>
                  </a:lnTo>
                  <a:lnTo>
                    <a:pt x="2357" y="3392"/>
                  </a:lnTo>
                  <a:lnTo>
                    <a:pt x="2353" y="3392"/>
                  </a:lnTo>
                  <a:lnTo>
                    <a:pt x="2353" y="3392"/>
                  </a:lnTo>
                  <a:lnTo>
                    <a:pt x="2349" y="3392"/>
                  </a:lnTo>
                  <a:lnTo>
                    <a:pt x="2349" y="3392"/>
                  </a:lnTo>
                  <a:lnTo>
                    <a:pt x="2347" y="3392"/>
                  </a:lnTo>
                  <a:lnTo>
                    <a:pt x="2347" y="3392"/>
                  </a:lnTo>
                  <a:lnTo>
                    <a:pt x="2345" y="3394"/>
                  </a:lnTo>
                  <a:lnTo>
                    <a:pt x="2345" y="3394"/>
                  </a:lnTo>
                  <a:lnTo>
                    <a:pt x="2343" y="3394"/>
                  </a:lnTo>
                  <a:lnTo>
                    <a:pt x="2343" y="3394"/>
                  </a:lnTo>
                  <a:lnTo>
                    <a:pt x="2345" y="3394"/>
                  </a:lnTo>
                  <a:lnTo>
                    <a:pt x="2345" y="3396"/>
                  </a:lnTo>
                  <a:lnTo>
                    <a:pt x="2343" y="3396"/>
                  </a:lnTo>
                  <a:lnTo>
                    <a:pt x="2345" y="3398"/>
                  </a:lnTo>
                  <a:lnTo>
                    <a:pt x="2347" y="3398"/>
                  </a:lnTo>
                  <a:lnTo>
                    <a:pt x="2347" y="3398"/>
                  </a:lnTo>
                  <a:lnTo>
                    <a:pt x="2347" y="3398"/>
                  </a:lnTo>
                  <a:lnTo>
                    <a:pt x="2347" y="3400"/>
                  </a:lnTo>
                  <a:lnTo>
                    <a:pt x="2349" y="3400"/>
                  </a:lnTo>
                  <a:lnTo>
                    <a:pt x="2349" y="3400"/>
                  </a:lnTo>
                  <a:lnTo>
                    <a:pt x="2349" y="3400"/>
                  </a:lnTo>
                  <a:lnTo>
                    <a:pt x="2349" y="3403"/>
                  </a:lnTo>
                  <a:lnTo>
                    <a:pt x="2351" y="3403"/>
                  </a:lnTo>
                  <a:lnTo>
                    <a:pt x="2351" y="3407"/>
                  </a:lnTo>
                  <a:lnTo>
                    <a:pt x="2349" y="3407"/>
                  </a:lnTo>
                  <a:lnTo>
                    <a:pt x="2349" y="3409"/>
                  </a:lnTo>
                  <a:lnTo>
                    <a:pt x="2347" y="3409"/>
                  </a:lnTo>
                  <a:lnTo>
                    <a:pt x="2345" y="3409"/>
                  </a:lnTo>
                  <a:lnTo>
                    <a:pt x="2345" y="3409"/>
                  </a:lnTo>
                  <a:lnTo>
                    <a:pt x="2345" y="3411"/>
                  </a:lnTo>
                  <a:lnTo>
                    <a:pt x="2343" y="3411"/>
                  </a:lnTo>
                  <a:lnTo>
                    <a:pt x="2343" y="3411"/>
                  </a:lnTo>
                  <a:lnTo>
                    <a:pt x="2343" y="3413"/>
                  </a:lnTo>
                  <a:lnTo>
                    <a:pt x="2343" y="3413"/>
                  </a:lnTo>
                  <a:lnTo>
                    <a:pt x="2341" y="3413"/>
                  </a:lnTo>
                  <a:lnTo>
                    <a:pt x="2341" y="3415"/>
                  </a:lnTo>
                  <a:lnTo>
                    <a:pt x="2339" y="3415"/>
                  </a:lnTo>
                  <a:lnTo>
                    <a:pt x="2337" y="3415"/>
                  </a:lnTo>
                  <a:lnTo>
                    <a:pt x="2337" y="3415"/>
                  </a:lnTo>
                  <a:lnTo>
                    <a:pt x="2335" y="3417"/>
                  </a:lnTo>
                  <a:lnTo>
                    <a:pt x="2335" y="3417"/>
                  </a:lnTo>
                  <a:lnTo>
                    <a:pt x="2335" y="3417"/>
                  </a:lnTo>
                  <a:lnTo>
                    <a:pt x="2331" y="3417"/>
                  </a:lnTo>
                  <a:lnTo>
                    <a:pt x="2331" y="3419"/>
                  </a:lnTo>
                  <a:lnTo>
                    <a:pt x="2328" y="3419"/>
                  </a:lnTo>
                  <a:lnTo>
                    <a:pt x="2326" y="3419"/>
                  </a:lnTo>
                  <a:lnTo>
                    <a:pt x="2326" y="3419"/>
                  </a:lnTo>
                  <a:lnTo>
                    <a:pt x="2326" y="3419"/>
                  </a:lnTo>
                  <a:lnTo>
                    <a:pt x="2324" y="3419"/>
                  </a:lnTo>
                  <a:lnTo>
                    <a:pt x="2324" y="3421"/>
                  </a:lnTo>
                  <a:lnTo>
                    <a:pt x="2322" y="3421"/>
                  </a:lnTo>
                  <a:lnTo>
                    <a:pt x="2322" y="3419"/>
                  </a:lnTo>
                  <a:lnTo>
                    <a:pt x="2320" y="3419"/>
                  </a:lnTo>
                  <a:lnTo>
                    <a:pt x="2320" y="3421"/>
                  </a:lnTo>
                  <a:lnTo>
                    <a:pt x="2316" y="3421"/>
                  </a:lnTo>
                  <a:lnTo>
                    <a:pt x="2316" y="3419"/>
                  </a:lnTo>
                  <a:lnTo>
                    <a:pt x="2316" y="3419"/>
                  </a:lnTo>
                  <a:lnTo>
                    <a:pt x="2316" y="3421"/>
                  </a:lnTo>
                  <a:lnTo>
                    <a:pt x="2314" y="3421"/>
                  </a:lnTo>
                  <a:lnTo>
                    <a:pt x="2314" y="3421"/>
                  </a:lnTo>
                  <a:lnTo>
                    <a:pt x="2314" y="3421"/>
                  </a:lnTo>
                  <a:lnTo>
                    <a:pt x="2312" y="3423"/>
                  </a:lnTo>
                  <a:lnTo>
                    <a:pt x="2312" y="3423"/>
                  </a:lnTo>
                  <a:lnTo>
                    <a:pt x="2312" y="3423"/>
                  </a:lnTo>
                  <a:lnTo>
                    <a:pt x="2308" y="3423"/>
                  </a:lnTo>
                  <a:lnTo>
                    <a:pt x="2306" y="3423"/>
                  </a:lnTo>
                  <a:lnTo>
                    <a:pt x="2304" y="3423"/>
                  </a:lnTo>
                  <a:lnTo>
                    <a:pt x="2304" y="3423"/>
                  </a:lnTo>
                  <a:lnTo>
                    <a:pt x="2302" y="3423"/>
                  </a:lnTo>
                  <a:lnTo>
                    <a:pt x="2302" y="3423"/>
                  </a:lnTo>
                  <a:lnTo>
                    <a:pt x="2300" y="3425"/>
                  </a:lnTo>
                  <a:lnTo>
                    <a:pt x="2300" y="3425"/>
                  </a:lnTo>
                  <a:lnTo>
                    <a:pt x="2300" y="3427"/>
                  </a:lnTo>
                  <a:lnTo>
                    <a:pt x="2300" y="3429"/>
                  </a:lnTo>
                  <a:lnTo>
                    <a:pt x="2300" y="3429"/>
                  </a:lnTo>
                  <a:lnTo>
                    <a:pt x="2300" y="3431"/>
                  </a:lnTo>
                  <a:lnTo>
                    <a:pt x="2300" y="3433"/>
                  </a:lnTo>
                  <a:lnTo>
                    <a:pt x="2302" y="3435"/>
                  </a:lnTo>
                  <a:lnTo>
                    <a:pt x="2302" y="3437"/>
                  </a:lnTo>
                  <a:lnTo>
                    <a:pt x="2302" y="3437"/>
                  </a:lnTo>
                  <a:lnTo>
                    <a:pt x="2306" y="3437"/>
                  </a:lnTo>
                  <a:lnTo>
                    <a:pt x="2306" y="3439"/>
                  </a:lnTo>
                  <a:lnTo>
                    <a:pt x="2308" y="3439"/>
                  </a:lnTo>
                  <a:lnTo>
                    <a:pt x="2308" y="3439"/>
                  </a:lnTo>
                  <a:lnTo>
                    <a:pt x="2310" y="3439"/>
                  </a:lnTo>
                  <a:lnTo>
                    <a:pt x="2310" y="3441"/>
                  </a:lnTo>
                  <a:lnTo>
                    <a:pt x="2306" y="3443"/>
                  </a:lnTo>
                  <a:lnTo>
                    <a:pt x="2304" y="3443"/>
                  </a:lnTo>
                  <a:lnTo>
                    <a:pt x="2300" y="3445"/>
                  </a:lnTo>
                  <a:lnTo>
                    <a:pt x="2300" y="3445"/>
                  </a:lnTo>
                  <a:lnTo>
                    <a:pt x="2298" y="3447"/>
                  </a:lnTo>
                  <a:lnTo>
                    <a:pt x="2296" y="3447"/>
                  </a:lnTo>
                  <a:lnTo>
                    <a:pt x="2292" y="3451"/>
                  </a:lnTo>
                  <a:lnTo>
                    <a:pt x="2292" y="3451"/>
                  </a:lnTo>
                  <a:lnTo>
                    <a:pt x="2292" y="3451"/>
                  </a:lnTo>
                  <a:lnTo>
                    <a:pt x="2292" y="3453"/>
                  </a:lnTo>
                  <a:lnTo>
                    <a:pt x="2288" y="3453"/>
                  </a:lnTo>
                  <a:lnTo>
                    <a:pt x="2288" y="3453"/>
                  </a:lnTo>
                  <a:lnTo>
                    <a:pt x="2286" y="3453"/>
                  </a:lnTo>
                  <a:lnTo>
                    <a:pt x="2286" y="3453"/>
                  </a:lnTo>
                  <a:lnTo>
                    <a:pt x="2286" y="3453"/>
                  </a:lnTo>
                  <a:lnTo>
                    <a:pt x="2286" y="3455"/>
                  </a:lnTo>
                  <a:lnTo>
                    <a:pt x="2284" y="3455"/>
                  </a:lnTo>
                  <a:lnTo>
                    <a:pt x="2284" y="3455"/>
                  </a:lnTo>
                  <a:lnTo>
                    <a:pt x="2282" y="3455"/>
                  </a:lnTo>
                  <a:lnTo>
                    <a:pt x="2282" y="3461"/>
                  </a:lnTo>
                  <a:lnTo>
                    <a:pt x="2280" y="3461"/>
                  </a:lnTo>
                  <a:lnTo>
                    <a:pt x="2278" y="3461"/>
                  </a:lnTo>
                  <a:lnTo>
                    <a:pt x="2278" y="3463"/>
                  </a:lnTo>
                  <a:lnTo>
                    <a:pt x="2276" y="3463"/>
                  </a:lnTo>
                  <a:lnTo>
                    <a:pt x="2276" y="3463"/>
                  </a:lnTo>
                  <a:lnTo>
                    <a:pt x="2276" y="3465"/>
                  </a:lnTo>
                  <a:lnTo>
                    <a:pt x="2274" y="3465"/>
                  </a:lnTo>
                  <a:lnTo>
                    <a:pt x="2274" y="3467"/>
                  </a:lnTo>
                  <a:lnTo>
                    <a:pt x="2272" y="3467"/>
                  </a:lnTo>
                  <a:lnTo>
                    <a:pt x="2272" y="3467"/>
                  </a:lnTo>
                  <a:lnTo>
                    <a:pt x="2268" y="3467"/>
                  </a:lnTo>
                  <a:lnTo>
                    <a:pt x="2268" y="3467"/>
                  </a:lnTo>
                  <a:lnTo>
                    <a:pt x="2268" y="3467"/>
                  </a:lnTo>
                  <a:lnTo>
                    <a:pt x="2268" y="3465"/>
                  </a:lnTo>
                  <a:lnTo>
                    <a:pt x="2266" y="3465"/>
                  </a:lnTo>
                  <a:lnTo>
                    <a:pt x="2266" y="3467"/>
                  </a:lnTo>
                  <a:lnTo>
                    <a:pt x="2264" y="3467"/>
                  </a:lnTo>
                  <a:lnTo>
                    <a:pt x="2264" y="3467"/>
                  </a:lnTo>
                  <a:lnTo>
                    <a:pt x="2262" y="3467"/>
                  </a:lnTo>
                  <a:lnTo>
                    <a:pt x="2262" y="3467"/>
                  </a:lnTo>
                  <a:lnTo>
                    <a:pt x="2260" y="3467"/>
                  </a:lnTo>
                  <a:lnTo>
                    <a:pt x="2258" y="3469"/>
                  </a:lnTo>
                  <a:lnTo>
                    <a:pt x="2258" y="3469"/>
                  </a:lnTo>
                  <a:lnTo>
                    <a:pt x="2256" y="3471"/>
                  </a:lnTo>
                  <a:lnTo>
                    <a:pt x="2256" y="3471"/>
                  </a:lnTo>
                  <a:lnTo>
                    <a:pt x="2254" y="3471"/>
                  </a:lnTo>
                  <a:lnTo>
                    <a:pt x="2254" y="3473"/>
                  </a:lnTo>
                  <a:lnTo>
                    <a:pt x="2254" y="3473"/>
                  </a:lnTo>
                  <a:lnTo>
                    <a:pt x="2254" y="3473"/>
                  </a:lnTo>
                  <a:lnTo>
                    <a:pt x="2252" y="3473"/>
                  </a:lnTo>
                  <a:lnTo>
                    <a:pt x="2252" y="3475"/>
                  </a:lnTo>
                  <a:lnTo>
                    <a:pt x="2252" y="3475"/>
                  </a:lnTo>
                  <a:lnTo>
                    <a:pt x="2250" y="3475"/>
                  </a:lnTo>
                  <a:lnTo>
                    <a:pt x="2250" y="3475"/>
                  </a:lnTo>
                  <a:lnTo>
                    <a:pt x="2250" y="3477"/>
                  </a:lnTo>
                  <a:lnTo>
                    <a:pt x="2248" y="3477"/>
                  </a:lnTo>
                  <a:lnTo>
                    <a:pt x="2248" y="3477"/>
                  </a:lnTo>
                  <a:lnTo>
                    <a:pt x="2246" y="3477"/>
                  </a:lnTo>
                  <a:lnTo>
                    <a:pt x="2246" y="3479"/>
                  </a:lnTo>
                  <a:lnTo>
                    <a:pt x="2244" y="3479"/>
                  </a:lnTo>
                  <a:lnTo>
                    <a:pt x="2244" y="3481"/>
                  </a:lnTo>
                  <a:lnTo>
                    <a:pt x="2244" y="3481"/>
                  </a:lnTo>
                  <a:lnTo>
                    <a:pt x="2244" y="3483"/>
                  </a:lnTo>
                  <a:lnTo>
                    <a:pt x="2242" y="3483"/>
                  </a:lnTo>
                  <a:lnTo>
                    <a:pt x="2242" y="3485"/>
                  </a:lnTo>
                  <a:lnTo>
                    <a:pt x="2242" y="3485"/>
                  </a:lnTo>
                  <a:lnTo>
                    <a:pt x="2240" y="3485"/>
                  </a:lnTo>
                  <a:lnTo>
                    <a:pt x="2240" y="3487"/>
                  </a:lnTo>
                  <a:lnTo>
                    <a:pt x="2240" y="3487"/>
                  </a:lnTo>
                  <a:lnTo>
                    <a:pt x="2240" y="3487"/>
                  </a:lnTo>
                  <a:lnTo>
                    <a:pt x="2238" y="3487"/>
                  </a:lnTo>
                  <a:lnTo>
                    <a:pt x="2238" y="3489"/>
                  </a:lnTo>
                  <a:lnTo>
                    <a:pt x="2238" y="3491"/>
                  </a:lnTo>
                  <a:lnTo>
                    <a:pt x="2238" y="3493"/>
                  </a:lnTo>
                  <a:lnTo>
                    <a:pt x="2236" y="3493"/>
                  </a:lnTo>
                  <a:lnTo>
                    <a:pt x="2234" y="3493"/>
                  </a:lnTo>
                  <a:lnTo>
                    <a:pt x="2234" y="3495"/>
                  </a:lnTo>
                  <a:lnTo>
                    <a:pt x="2232" y="3495"/>
                  </a:lnTo>
                  <a:lnTo>
                    <a:pt x="2232" y="3495"/>
                  </a:lnTo>
                  <a:lnTo>
                    <a:pt x="2232" y="3497"/>
                  </a:lnTo>
                  <a:lnTo>
                    <a:pt x="2232" y="3497"/>
                  </a:lnTo>
                  <a:lnTo>
                    <a:pt x="2230" y="3497"/>
                  </a:lnTo>
                  <a:lnTo>
                    <a:pt x="2230" y="3499"/>
                  </a:lnTo>
                  <a:lnTo>
                    <a:pt x="2230" y="3499"/>
                  </a:lnTo>
                  <a:lnTo>
                    <a:pt x="2230" y="3501"/>
                  </a:lnTo>
                  <a:lnTo>
                    <a:pt x="2228" y="3501"/>
                  </a:lnTo>
                  <a:lnTo>
                    <a:pt x="2228" y="3503"/>
                  </a:lnTo>
                  <a:lnTo>
                    <a:pt x="2226" y="3503"/>
                  </a:lnTo>
                  <a:lnTo>
                    <a:pt x="2224" y="3501"/>
                  </a:lnTo>
                  <a:lnTo>
                    <a:pt x="2224" y="3503"/>
                  </a:lnTo>
                  <a:lnTo>
                    <a:pt x="2223" y="3503"/>
                  </a:lnTo>
                  <a:lnTo>
                    <a:pt x="2223" y="3503"/>
                  </a:lnTo>
                  <a:lnTo>
                    <a:pt x="2223" y="3503"/>
                  </a:lnTo>
                  <a:lnTo>
                    <a:pt x="2221" y="3504"/>
                  </a:lnTo>
                  <a:lnTo>
                    <a:pt x="2221" y="3504"/>
                  </a:lnTo>
                  <a:lnTo>
                    <a:pt x="2221" y="3504"/>
                  </a:lnTo>
                  <a:lnTo>
                    <a:pt x="2221" y="3506"/>
                  </a:lnTo>
                  <a:lnTo>
                    <a:pt x="2219" y="3506"/>
                  </a:lnTo>
                  <a:lnTo>
                    <a:pt x="2219" y="3508"/>
                  </a:lnTo>
                  <a:lnTo>
                    <a:pt x="2219" y="3508"/>
                  </a:lnTo>
                  <a:lnTo>
                    <a:pt x="2219" y="3508"/>
                  </a:lnTo>
                  <a:lnTo>
                    <a:pt x="2219" y="3508"/>
                  </a:lnTo>
                  <a:lnTo>
                    <a:pt x="2219" y="3510"/>
                  </a:lnTo>
                  <a:lnTo>
                    <a:pt x="2219" y="3510"/>
                  </a:lnTo>
                  <a:lnTo>
                    <a:pt x="2219" y="3516"/>
                  </a:lnTo>
                  <a:lnTo>
                    <a:pt x="2217" y="3516"/>
                  </a:lnTo>
                  <a:lnTo>
                    <a:pt x="2217" y="3518"/>
                  </a:lnTo>
                  <a:lnTo>
                    <a:pt x="2211" y="3518"/>
                  </a:lnTo>
                  <a:lnTo>
                    <a:pt x="2211" y="3516"/>
                  </a:lnTo>
                  <a:lnTo>
                    <a:pt x="2207" y="3516"/>
                  </a:lnTo>
                  <a:lnTo>
                    <a:pt x="2205" y="3516"/>
                  </a:lnTo>
                  <a:lnTo>
                    <a:pt x="2201" y="3516"/>
                  </a:lnTo>
                  <a:lnTo>
                    <a:pt x="2201" y="3516"/>
                  </a:lnTo>
                  <a:lnTo>
                    <a:pt x="2201" y="3516"/>
                  </a:lnTo>
                  <a:lnTo>
                    <a:pt x="2201" y="3516"/>
                  </a:lnTo>
                  <a:lnTo>
                    <a:pt x="2197" y="3516"/>
                  </a:lnTo>
                  <a:lnTo>
                    <a:pt x="2197" y="3516"/>
                  </a:lnTo>
                  <a:lnTo>
                    <a:pt x="2195" y="3516"/>
                  </a:lnTo>
                  <a:lnTo>
                    <a:pt x="2195" y="3518"/>
                  </a:lnTo>
                  <a:lnTo>
                    <a:pt x="2193" y="3518"/>
                  </a:lnTo>
                  <a:lnTo>
                    <a:pt x="2191" y="3518"/>
                  </a:lnTo>
                  <a:lnTo>
                    <a:pt x="2191" y="3520"/>
                  </a:lnTo>
                  <a:lnTo>
                    <a:pt x="2189" y="3520"/>
                  </a:lnTo>
                  <a:lnTo>
                    <a:pt x="2189" y="3520"/>
                  </a:lnTo>
                  <a:lnTo>
                    <a:pt x="2189" y="3522"/>
                  </a:lnTo>
                  <a:lnTo>
                    <a:pt x="2187" y="3522"/>
                  </a:lnTo>
                  <a:lnTo>
                    <a:pt x="2187" y="3522"/>
                  </a:lnTo>
                  <a:lnTo>
                    <a:pt x="2185" y="3522"/>
                  </a:lnTo>
                  <a:lnTo>
                    <a:pt x="2185" y="3522"/>
                  </a:lnTo>
                  <a:lnTo>
                    <a:pt x="2185" y="3522"/>
                  </a:lnTo>
                  <a:lnTo>
                    <a:pt x="2185" y="3522"/>
                  </a:lnTo>
                  <a:lnTo>
                    <a:pt x="2183" y="3522"/>
                  </a:lnTo>
                  <a:lnTo>
                    <a:pt x="2183" y="3524"/>
                  </a:lnTo>
                  <a:lnTo>
                    <a:pt x="2179" y="3524"/>
                  </a:lnTo>
                  <a:lnTo>
                    <a:pt x="2179" y="3524"/>
                  </a:lnTo>
                  <a:lnTo>
                    <a:pt x="2179" y="3524"/>
                  </a:lnTo>
                  <a:lnTo>
                    <a:pt x="2177" y="3526"/>
                  </a:lnTo>
                  <a:lnTo>
                    <a:pt x="2177" y="3526"/>
                  </a:lnTo>
                  <a:lnTo>
                    <a:pt x="2175" y="3526"/>
                  </a:lnTo>
                  <a:lnTo>
                    <a:pt x="2175" y="3526"/>
                  </a:lnTo>
                  <a:lnTo>
                    <a:pt x="2173" y="3528"/>
                  </a:lnTo>
                  <a:lnTo>
                    <a:pt x="2173" y="3528"/>
                  </a:lnTo>
                  <a:lnTo>
                    <a:pt x="2173" y="3526"/>
                  </a:lnTo>
                  <a:lnTo>
                    <a:pt x="2173" y="3526"/>
                  </a:lnTo>
                  <a:lnTo>
                    <a:pt x="2171" y="3524"/>
                  </a:lnTo>
                  <a:lnTo>
                    <a:pt x="2169" y="3524"/>
                  </a:lnTo>
                  <a:lnTo>
                    <a:pt x="2169" y="3524"/>
                  </a:lnTo>
                  <a:lnTo>
                    <a:pt x="2165" y="3524"/>
                  </a:lnTo>
                  <a:lnTo>
                    <a:pt x="2163" y="3522"/>
                  </a:lnTo>
                  <a:lnTo>
                    <a:pt x="2161" y="3522"/>
                  </a:lnTo>
                  <a:lnTo>
                    <a:pt x="2161" y="3524"/>
                  </a:lnTo>
                  <a:lnTo>
                    <a:pt x="2159" y="3524"/>
                  </a:lnTo>
                  <a:lnTo>
                    <a:pt x="2159" y="3528"/>
                  </a:lnTo>
                  <a:lnTo>
                    <a:pt x="2161" y="3528"/>
                  </a:lnTo>
                  <a:lnTo>
                    <a:pt x="2161" y="3530"/>
                  </a:lnTo>
                  <a:lnTo>
                    <a:pt x="2161" y="3530"/>
                  </a:lnTo>
                  <a:lnTo>
                    <a:pt x="2161" y="3530"/>
                  </a:lnTo>
                  <a:lnTo>
                    <a:pt x="2161" y="3530"/>
                  </a:lnTo>
                  <a:lnTo>
                    <a:pt x="2161" y="3532"/>
                  </a:lnTo>
                  <a:lnTo>
                    <a:pt x="2159" y="3532"/>
                  </a:lnTo>
                  <a:lnTo>
                    <a:pt x="2157" y="3532"/>
                  </a:lnTo>
                  <a:lnTo>
                    <a:pt x="2157" y="3532"/>
                  </a:lnTo>
                  <a:lnTo>
                    <a:pt x="2155" y="3532"/>
                  </a:lnTo>
                  <a:lnTo>
                    <a:pt x="2155" y="3532"/>
                  </a:lnTo>
                  <a:lnTo>
                    <a:pt x="2155" y="3530"/>
                  </a:lnTo>
                  <a:lnTo>
                    <a:pt x="2153" y="3530"/>
                  </a:lnTo>
                  <a:lnTo>
                    <a:pt x="2153" y="3530"/>
                  </a:lnTo>
                  <a:lnTo>
                    <a:pt x="2151" y="3530"/>
                  </a:lnTo>
                  <a:lnTo>
                    <a:pt x="2151" y="3530"/>
                  </a:lnTo>
                  <a:lnTo>
                    <a:pt x="2147" y="3530"/>
                  </a:lnTo>
                  <a:lnTo>
                    <a:pt x="2147" y="3532"/>
                  </a:lnTo>
                  <a:lnTo>
                    <a:pt x="2143" y="3532"/>
                  </a:lnTo>
                  <a:lnTo>
                    <a:pt x="2143" y="3532"/>
                  </a:lnTo>
                  <a:lnTo>
                    <a:pt x="2141" y="3532"/>
                  </a:lnTo>
                  <a:lnTo>
                    <a:pt x="2139" y="3532"/>
                  </a:lnTo>
                  <a:lnTo>
                    <a:pt x="2137" y="3532"/>
                  </a:lnTo>
                  <a:lnTo>
                    <a:pt x="2137" y="3530"/>
                  </a:lnTo>
                  <a:lnTo>
                    <a:pt x="2135" y="3530"/>
                  </a:lnTo>
                  <a:lnTo>
                    <a:pt x="2135" y="3530"/>
                  </a:lnTo>
                  <a:lnTo>
                    <a:pt x="2131" y="3530"/>
                  </a:lnTo>
                  <a:lnTo>
                    <a:pt x="2131" y="3528"/>
                  </a:lnTo>
                  <a:lnTo>
                    <a:pt x="2129" y="3528"/>
                  </a:lnTo>
                  <a:lnTo>
                    <a:pt x="2129" y="3528"/>
                  </a:lnTo>
                  <a:lnTo>
                    <a:pt x="2129" y="3528"/>
                  </a:lnTo>
                  <a:lnTo>
                    <a:pt x="2129" y="3526"/>
                  </a:lnTo>
                  <a:lnTo>
                    <a:pt x="2125" y="3526"/>
                  </a:lnTo>
                  <a:lnTo>
                    <a:pt x="2125" y="3526"/>
                  </a:lnTo>
                  <a:lnTo>
                    <a:pt x="2121" y="3526"/>
                  </a:lnTo>
                  <a:lnTo>
                    <a:pt x="2121" y="3526"/>
                  </a:lnTo>
                  <a:lnTo>
                    <a:pt x="2120" y="3526"/>
                  </a:lnTo>
                  <a:lnTo>
                    <a:pt x="2120" y="3528"/>
                  </a:lnTo>
                  <a:lnTo>
                    <a:pt x="2118" y="3528"/>
                  </a:lnTo>
                  <a:lnTo>
                    <a:pt x="2118" y="3526"/>
                  </a:lnTo>
                  <a:lnTo>
                    <a:pt x="2118" y="3526"/>
                  </a:lnTo>
                  <a:lnTo>
                    <a:pt x="2118" y="3524"/>
                  </a:lnTo>
                  <a:lnTo>
                    <a:pt x="2116" y="3524"/>
                  </a:lnTo>
                  <a:lnTo>
                    <a:pt x="2116" y="3524"/>
                  </a:lnTo>
                  <a:lnTo>
                    <a:pt x="2114" y="3524"/>
                  </a:lnTo>
                  <a:lnTo>
                    <a:pt x="2114" y="3524"/>
                  </a:lnTo>
                  <a:lnTo>
                    <a:pt x="2114" y="3524"/>
                  </a:lnTo>
                  <a:lnTo>
                    <a:pt x="2114" y="3522"/>
                  </a:lnTo>
                  <a:lnTo>
                    <a:pt x="2110" y="3522"/>
                  </a:lnTo>
                  <a:lnTo>
                    <a:pt x="2110" y="3520"/>
                  </a:lnTo>
                  <a:lnTo>
                    <a:pt x="2110" y="3520"/>
                  </a:lnTo>
                  <a:lnTo>
                    <a:pt x="2110" y="3520"/>
                  </a:lnTo>
                  <a:lnTo>
                    <a:pt x="2108" y="3520"/>
                  </a:lnTo>
                  <a:lnTo>
                    <a:pt x="2108" y="3518"/>
                  </a:lnTo>
                  <a:lnTo>
                    <a:pt x="2108" y="3518"/>
                  </a:lnTo>
                  <a:lnTo>
                    <a:pt x="2106" y="3518"/>
                  </a:lnTo>
                  <a:lnTo>
                    <a:pt x="2106" y="3516"/>
                  </a:lnTo>
                  <a:lnTo>
                    <a:pt x="2104" y="3516"/>
                  </a:lnTo>
                  <a:lnTo>
                    <a:pt x="2104" y="3516"/>
                  </a:lnTo>
                  <a:lnTo>
                    <a:pt x="2104" y="3516"/>
                  </a:lnTo>
                  <a:lnTo>
                    <a:pt x="2104" y="3514"/>
                  </a:lnTo>
                  <a:lnTo>
                    <a:pt x="2102" y="3514"/>
                  </a:lnTo>
                  <a:lnTo>
                    <a:pt x="2102" y="3514"/>
                  </a:lnTo>
                  <a:lnTo>
                    <a:pt x="2102" y="3514"/>
                  </a:lnTo>
                  <a:lnTo>
                    <a:pt x="2102" y="3512"/>
                  </a:lnTo>
                  <a:lnTo>
                    <a:pt x="2096" y="3512"/>
                  </a:lnTo>
                  <a:lnTo>
                    <a:pt x="2096" y="3514"/>
                  </a:lnTo>
                  <a:lnTo>
                    <a:pt x="2096" y="3514"/>
                  </a:lnTo>
                  <a:lnTo>
                    <a:pt x="2096" y="3514"/>
                  </a:lnTo>
                  <a:lnTo>
                    <a:pt x="2092" y="3514"/>
                  </a:lnTo>
                  <a:lnTo>
                    <a:pt x="2092" y="3514"/>
                  </a:lnTo>
                  <a:lnTo>
                    <a:pt x="2092" y="3514"/>
                  </a:lnTo>
                  <a:lnTo>
                    <a:pt x="2092" y="3516"/>
                  </a:lnTo>
                  <a:lnTo>
                    <a:pt x="2090" y="3516"/>
                  </a:lnTo>
                  <a:lnTo>
                    <a:pt x="2090" y="3514"/>
                  </a:lnTo>
                  <a:lnTo>
                    <a:pt x="2088" y="3514"/>
                  </a:lnTo>
                  <a:lnTo>
                    <a:pt x="2088" y="3516"/>
                  </a:lnTo>
                  <a:lnTo>
                    <a:pt x="2088" y="3516"/>
                  </a:lnTo>
                  <a:lnTo>
                    <a:pt x="2086" y="3516"/>
                  </a:lnTo>
                  <a:lnTo>
                    <a:pt x="2082" y="3516"/>
                  </a:lnTo>
                  <a:lnTo>
                    <a:pt x="2080" y="3518"/>
                  </a:lnTo>
                  <a:lnTo>
                    <a:pt x="2080" y="3518"/>
                  </a:lnTo>
                  <a:lnTo>
                    <a:pt x="2080" y="3516"/>
                  </a:lnTo>
                  <a:lnTo>
                    <a:pt x="2078" y="3516"/>
                  </a:lnTo>
                  <a:lnTo>
                    <a:pt x="2076" y="3518"/>
                  </a:lnTo>
                  <a:lnTo>
                    <a:pt x="2076" y="3516"/>
                  </a:lnTo>
                  <a:lnTo>
                    <a:pt x="2074" y="3516"/>
                  </a:lnTo>
                  <a:lnTo>
                    <a:pt x="2072" y="3516"/>
                  </a:lnTo>
                  <a:lnTo>
                    <a:pt x="2070" y="3516"/>
                  </a:lnTo>
                  <a:lnTo>
                    <a:pt x="2070" y="3514"/>
                  </a:lnTo>
                  <a:lnTo>
                    <a:pt x="2068" y="3514"/>
                  </a:lnTo>
                  <a:lnTo>
                    <a:pt x="2068" y="3514"/>
                  </a:lnTo>
                  <a:lnTo>
                    <a:pt x="2068" y="3514"/>
                  </a:lnTo>
                  <a:lnTo>
                    <a:pt x="2068" y="3512"/>
                  </a:lnTo>
                  <a:lnTo>
                    <a:pt x="2066" y="3512"/>
                  </a:lnTo>
                  <a:lnTo>
                    <a:pt x="2066" y="3512"/>
                  </a:lnTo>
                  <a:lnTo>
                    <a:pt x="2066" y="3510"/>
                  </a:lnTo>
                  <a:lnTo>
                    <a:pt x="2062" y="3510"/>
                  </a:lnTo>
                  <a:lnTo>
                    <a:pt x="2062" y="3510"/>
                  </a:lnTo>
                  <a:lnTo>
                    <a:pt x="2060" y="3510"/>
                  </a:lnTo>
                  <a:lnTo>
                    <a:pt x="2062" y="3508"/>
                  </a:lnTo>
                  <a:lnTo>
                    <a:pt x="2062" y="3503"/>
                  </a:lnTo>
                  <a:lnTo>
                    <a:pt x="2060" y="3503"/>
                  </a:lnTo>
                  <a:lnTo>
                    <a:pt x="2060" y="3501"/>
                  </a:lnTo>
                  <a:lnTo>
                    <a:pt x="2060" y="3501"/>
                  </a:lnTo>
                  <a:lnTo>
                    <a:pt x="2060" y="3497"/>
                  </a:lnTo>
                  <a:lnTo>
                    <a:pt x="2058" y="3497"/>
                  </a:lnTo>
                  <a:lnTo>
                    <a:pt x="2058" y="3493"/>
                  </a:lnTo>
                  <a:lnTo>
                    <a:pt x="2060" y="3493"/>
                  </a:lnTo>
                  <a:lnTo>
                    <a:pt x="2060" y="3491"/>
                  </a:lnTo>
                  <a:lnTo>
                    <a:pt x="2060" y="3491"/>
                  </a:lnTo>
                  <a:lnTo>
                    <a:pt x="2062" y="3491"/>
                  </a:lnTo>
                  <a:lnTo>
                    <a:pt x="2062" y="3491"/>
                  </a:lnTo>
                  <a:lnTo>
                    <a:pt x="2062" y="3491"/>
                  </a:lnTo>
                  <a:lnTo>
                    <a:pt x="2062" y="3489"/>
                  </a:lnTo>
                  <a:lnTo>
                    <a:pt x="2056" y="3489"/>
                  </a:lnTo>
                  <a:lnTo>
                    <a:pt x="2056" y="3491"/>
                  </a:lnTo>
                  <a:lnTo>
                    <a:pt x="2054" y="3491"/>
                  </a:lnTo>
                  <a:lnTo>
                    <a:pt x="2054" y="3491"/>
                  </a:lnTo>
                  <a:lnTo>
                    <a:pt x="2054" y="3491"/>
                  </a:lnTo>
                  <a:lnTo>
                    <a:pt x="2054" y="3491"/>
                  </a:lnTo>
                  <a:lnTo>
                    <a:pt x="2048" y="3491"/>
                  </a:lnTo>
                  <a:lnTo>
                    <a:pt x="2046" y="3493"/>
                  </a:lnTo>
                  <a:lnTo>
                    <a:pt x="2044" y="3493"/>
                  </a:lnTo>
                  <a:lnTo>
                    <a:pt x="2044" y="3493"/>
                  </a:lnTo>
                  <a:lnTo>
                    <a:pt x="2042" y="3493"/>
                  </a:lnTo>
                  <a:lnTo>
                    <a:pt x="2040" y="3493"/>
                  </a:lnTo>
                  <a:lnTo>
                    <a:pt x="2038" y="3493"/>
                  </a:lnTo>
                  <a:lnTo>
                    <a:pt x="2038" y="3491"/>
                  </a:lnTo>
                  <a:lnTo>
                    <a:pt x="2036" y="3491"/>
                  </a:lnTo>
                  <a:lnTo>
                    <a:pt x="2034" y="3491"/>
                  </a:lnTo>
                  <a:lnTo>
                    <a:pt x="2034" y="3491"/>
                  </a:lnTo>
                  <a:lnTo>
                    <a:pt x="2032" y="3491"/>
                  </a:lnTo>
                  <a:lnTo>
                    <a:pt x="2032" y="3491"/>
                  </a:lnTo>
                  <a:lnTo>
                    <a:pt x="2030" y="3491"/>
                  </a:lnTo>
                  <a:lnTo>
                    <a:pt x="2028" y="3491"/>
                  </a:lnTo>
                  <a:lnTo>
                    <a:pt x="2028" y="3489"/>
                  </a:lnTo>
                  <a:lnTo>
                    <a:pt x="2024" y="3489"/>
                  </a:lnTo>
                  <a:lnTo>
                    <a:pt x="2024" y="3491"/>
                  </a:lnTo>
                  <a:lnTo>
                    <a:pt x="2022" y="3491"/>
                  </a:lnTo>
                  <a:lnTo>
                    <a:pt x="2022" y="3491"/>
                  </a:lnTo>
                  <a:lnTo>
                    <a:pt x="2016" y="3491"/>
                  </a:lnTo>
                  <a:lnTo>
                    <a:pt x="2016" y="3493"/>
                  </a:lnTo>
                  <a:lnTo>
                    <a:pt x="2016" y="3493"/>
                  </a:lnTo>
                  <a:lnTo>
                    <a:pt x="2016" y="3493"/>
                  </a:lnTo>
                  <a:lnTo>
                    <a:pt x="2015" y="3493"/>
                  </a:lnTo>
                  <a:lnTo>
                    <a:pt x="2013" y="3493"/>
                  </a:lnTo>
                  <a:lnTo>
                    <a:pt x="2011" y="3493"/>
                  </a:lnTo>
                  <a:lnTo>
                    <a:pt x="2011" y="3491"/>
                  </a:lnTo>
                  <a:lnTo>
                    <a:pt x="2009" y="3491"/>
                  </a:lnTo>
                  <a:lnTo>
                    <a:pt x="2009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7" y="3491"/>
                  </a:lnTo>
                  <a:lnTo>
                    <a:pt x="2005" y="3491"/>
                  </a:lnTo>
                  <a:lnTo>
                    <a:pt x="2005" y="3489"/>
                  </a:lnTo>
                  <a:lnTo>
                    <a:pt x="2003" y="3489"/>
                  </a:lnTo>
                  <a:lnTo>
                    <a:pt x="2003" y="3491"/>
                  </a:lnTo>
                  <a:lnTo>
                    <a:pt x="2003" y="3489"/>
                  </a:lnTo>
                  <a:lnTo>
                    <a:pt x="2001" y="3489"/>
                  </a:lnTo>
                  <a:lnTo>
                    <a:pt x="2001" y="3487"/>
                  </a:lnTo>
                  <a:lnTo>
                    <a:pt x="2001" y="3487"/>
                  </a:lnTo>
                  <a:lnTo>
                    <a:pt x="2001" y="3487"/>
                  </a:lnTo>
                  <a:lnTo>
                    <a:pt x="2001" y="3487"/>
                  </a:lnTo>
                  <a:lnTo>
                    <a:pt x="2001" y="3485"/>
                  </a:lnTo>
                  <a:lnTo>
                    <a:pt x="2001" y="3485"/>
                  </a:lnTo>
                  <a:lnTo>
                    <a:pt x="1999" y="3485"/>
                  </a:lnTo>
                  <a:lnTo>
                    <a:pt x="1999" y="3483"/>
                  </a:lnTo>
                  <a:lnTo>
                    <a:pt x="1999" y="3483"/>
                  </a:lnTo>
                  <a:lnTo>
                    <a:pt x="1999" y="3481"/>
                  </a:lnTo>
                  <a:lnTo>
                    <a:pt x="1997" y="3481"/>
                  </a:lnTo>
                  <a:lnTo>
                    <a:pt x="1997" y="3481"/>
                  </a:lnTo>
                  <a:lnTo>
                    <a:pt x="1995" y="3479"/>
                  </a:lnTo>
                  <a:lnTo>
                    <a:pt x="1995" y="3477"/>
                  </a:lnTo>
                  <a:lnTo>
                    <a:pt x="1993" y="3477"/>
                  </a:lnTo>
                  <a:lnTo>
                    <a:pt x="1991" y="3477"/>
                  </a:lnTo>
                  <a:lnTo>
                    <a:pt x="1989" y="3475"/>
                  </a:lnTo>
                  <a:lnTo>
                    <a:pt x="1987" y="3475"/>
                  </a:lnTo>
                  <a:lnTo>
                    <a:pt x="1987" y="3475"/>
                  </a:lnTo>
                  <a:lnTo>
                    <a:pt x="1985" y="3475"/>
                  </a:lnTo>
                  <a:lnTo>
                    <a:pt x="1985" y="3473"/>
                  </a:lnTo>
                  <a:lnTo>
                    <a:pt x="1983" y="3473"/>
                  </a:lnTo>
                  <a:lnTo>
                    <a:pt x="1983" y="3473"/>
                  </a:lnTo>
                  <a:lnTo>
                    <a:pt x="1983" y="3473"/>
                  </a:lnTo>
                  <a:lnTo>
                    <a:pt x="1983" y="3471"/>
                  </a:lnTo>
                  <a:lnTo>
                    <a:pt x="1983" y="3471"/>
                  </a:lnTo>
                  <a:lnTo>
                    <a:pt x="1983" y="3471"/>
                  </a:lnTo>
                  <a:lnTo>
                    <a:pt x="1981" y="3471"/>
                  </a:lnTo>
                  <a:lnTo>
                    <a:pt x="1981" y="3469"/>
                  </a:lnTo>
                  <a:lnTo>
                    <a:pt x="1983" y="3469"/>
                  </a:lnTo>
                  <a:lnTo>
                    <a:pt x="1983" y="3469"/>
                  </a:lnTo>
                  <a:lnTo>
                    <a:pt x="1981" y="3469"/>
                  </a:lnTo>
                  <a:lnTo>
                    <a:pt x="1981" y="3467"/>
                  </a:lnTo>
                  <a:lnTo>
                    <a:pt x="1983" y="3467"/>
                  </a:lnTo>
                  <a:lnTo>
                    <a:pt x="1983" y="3467"/>
                  </a:lnTo>
                  <a:lnTo>
                    <a:pt x="1983" y="3467"/>
                  </a:lnTo>
                  <a:lnTo>
                    <a:pt x="1983" y="3465"/>
                  </a:lnTo>
                  <a:lnTo>
                    <a:pt x="1983" y="3465"/>
                  </a:lnTo>
                  <a:lnTo>
                    <a:pt x="1983" y="3465"/>
                  </a:lnTo>
                  <a:lnTo>
                    <a:pt x="1985" y="3465"/>
                  </a:lnTo>
                  <a:lnTo>
                    <a:pt x="1985" y="3463"/>
                  </a:lnTo>
                  <a:lnTo>
                    <a:pt x="1985" y="3463"/>
                  </a:lnTo>
                  <a:lnTo>
                    <a:pt x="1985" y="3463"/>
                  </a:lnTo>
                  <a:lnTo>
                    <a:pt x="1983" y="3463"/>
                  </a:lnTo>
                  <a:lnTo>
                    <a:pt x="1983" y="3461"/>
                  </a:lnTo>
                  <a:lnTo>
                    <a:pt x="1983" y="3461"/>
                  </a:lnTo>
                  <a:lnTo>
                    <a:pt x="1981" y="3461"/>
                  </a:lnTo>
                  <a:lnTo>
                    <a:pt x="1981" y="3461"/>
                  </a:lnTo>
                  <a:lnTo>
                    <a:pt x="1979" y="3459"/>
                  </a:lnTo>
                  <a:lnTo>
                    <a:pt x="1979" y="3459"/>
                  </a:lnTo>
                  <a:lnTo>
                    <a:pt x="1979" y="3457"/>
                  </a:lnTo>
                  <a:lnTo>
                    <a:pt x="1977" y="3457"/>
                  </a:lnTo>
                  <a:lnTo>
                    <a:pt x="1977" y="3455"/>
                  </a:lnTo>
                  <a:lnTo>
                    <a:pt x="1977" y="3455"/>
                  </a:lnTo>
                  <a:lnTo>
                    <a:pt x="1975" y="3455"/>
                  </a:lnTo>
                  <a:lnTo>
                    <a:pt x="1975" y="3453"/>
                  </a:lnTo>
                  <a:lnTo>
                    <a:pt x="1973" y="3453"/>
                  </a:lnTo>
                  <a:lnTo>
                    <a:pt x="1973" y="3453"/>
                  </a:lnTo>
                  <a:lnTo>
                    <a:pt x="1971" y="3453"/>
                  </a:lnTo>
                  <a:lnTo>
                    <a:pt x="1971" y="3451"/>
                  </a:lnTo>
                  <a:lnTo>
                    <a:pt x="1971" y="3451"/>
                  </a:lnTo>
                  <a:lnTo>
                    <a:pt x="1969" y="3451"/>
                  </a:lnTo>
                  <a:lnTo>
                    <a:pt x="1969" y="3451"/>
                  </a:lnTo>
                  <a:lnTo>
                    <a:pt x="1969" y="3449"/>
                  </a:lnTo>
                  <a:lnTo>
                    <a:pt x="1967" y="3449"/>
                  </a:lnTo>
                  <a:lnTo>
                    <a:pt x="1967" y="3449"/>
                  </a:lnTo>
                  <a:lnTo>
                    <a:pt x="1967" y="3447"/>
                  </a:lnTo>
                  <a:lnTo>
                    <a:pt x="1965" y="3447"/>
                  </a:lnTo>
                  <a:lnTo>
                    <a:pt x="1965" y="3447"/>
                  </a:lnTo>
                  <a:lnTo>
                    <a:pt x="1963" y="3447"/>
                  </a:lnTo>
                  <a:lnTo>
                    <a:pt x="1963" y="3445"/>
                  </a:lnTo>
                  <a:lnTo>
                    <a:pt x="1961" y="3445"/>
                  </a:lnTo>
                  <a:lnTo>
                    <a:pt x="1961" y="3445"/>
                  </a:lnTo>
                  <a:lnTo>
                    <a:pt x="1961" y="3443"/>
                  </a:lnTo>
                  <a:lnTo>
                    <a:pt x="1959" y="3443"/>
                  </a:lnTo>
                  <a:lnTo>
                    <a:pt x="1959" y="3443"/>
                  </a:lnTo>
                  <a:lnTo>
                    <a:pt x="1959" y="3443"/>
                  </a:lnTo>
                  <a:lnTo>
                    <a:pt x="1959" y="3443"/>
                  </a:lnTo>
                  <a:lnTo>
                    <a:pt x="1957" y="3441"/>
                  </a:lnTo>
                  <a:lnTo>
                    <a:pt x="1957" y="3441"/>
                  </a:lnTo>
                  <a:lnTo>
                    <a:pt x="1955" y="3441"/>
                  </a:lnTo>
                  <a:lnTo>
                    <a:pt x="1955" y="3439"/>
                  </a:lnTo>
                  <a:lnTo>
                    <a:pt x="1953" y="3439"/>
                  </a:lnTo>
                  <a:lnTo>
                    <a:pt x="1953" y="3439"/>
                  </a:lnTo>
                  <a:lnTo>
                    <a:pt x="1953" y="3437"/>
                  </a:lnTo>
                  <a:lnTo>
                    <a:pt x="1951" y="3437"/>
                  </a:lnTo>
                  <a:lnTo>
                    <a:pt x="1951" y="3437"/>
                  </a:lnTo>
                  <a:lnTo>
                    <a:pt x="1949" y="3437"/>
                  </a:lnTo>
                  <a:lnTo>
                    <a:pt x="1949" y="3435"/>
                  </a:lnTo>
                  <a:lnTo>
                    <a:pt x="1949" y="3435"/>
                  </a:lnTo>
                  <a:lnTo>
                    <a:pt x="1949" y="3435"/>
                  </a:lnTo>
                  <a:lnTo>
                    <a:pt x="1947" y="3433"/>
                  </a:lnTo>
                  <a:lnTo>
                    <a:pt x="1947" y="3433"/>
                  </a:lnTo>
                  <a:lnTo>
                    <a:pt x="1947" y="3433"/>
                  </a:lnTo>
                  <a:lnTo>
                    <a:pt x="1947" y="3431"/>
                  </a:lnTo>
                  <a:lnTo>
                    <a:pt x="1945" y="3431"/>
                  </a:lnTo>
                  <a:lnTo>
                    <a:pt x="1945" y="3429"/>
                  </a:lnTo>
                  <a:lnTo>
                    <a:pt x="1943" y="3429"/>
                  </a:lnTo>
                  <a:lnTo>
                    <a:pt x="1943" y="3429"/>
                  </a:lnTo>
                  <a:lnTo>
                    <a:pt x="1943" y="3427"/>
                  </a:lnTo>
                  <a:lnTo>
                    <a:pt x="1941" y="3427"/>
                  </a:lnTo>
                  <a:lnTo>
                    <a:pt x="1941" y="3427"/>
                  </a:lnTo>
                  <a:lnTo>
                    <a:pt x="1941" y="3423"/>
                  </a:lnTo>
                  <a:lnTo>
                    <a:pt x="1941" y="3423"/>
                  </a:lnTo>
                  <a:lnTo>
                    <a:pt x="1943" y="3423"/>
                  </a:lnTo>
                  <a:lnTo>
                    <a:pt x="1943" y="3421"/>
                  </a:lnTo>
                  <a:lnTo>
                    <a:pt x="1945" y="3421"/>
                  </a:lnTo>
                  <a:lnTo>
                    <a:pt x="1945" y="3421"/>
                  </a:lnTo>
                  <a:lnTo>
                    <a:pt x="1947" y="3421"/>
                  </a:lnTo>
                  <a:lnTo>
                    <a:pt x="1947" y="3419"/>
                  </a:lnTo>
                  <a:lnTo>
                    <a:pt x="1947" y="3419"/>
                  </a:lnTo>
                  <a:lnTo>
                    <a:pt x="1947" y="3417"/>
                  </a:lnTo>
                  <a:lnTo>
                    <a:pt x="1949" y="3417"/>
                  </a:lnTo>
                  <a:lnTo>
                    <a:pt x="1949" y="3415"/>
                  </a:lnTo>
                  <a:lnTo>
                    <a:pt x="1949" y="3415"/>
                  </a:lnTo>
                  <a:lnTo>
                    <a:pt x="1949" y="3415"/>
                  </a:lnTo>
                  <a:lnTo>
                    <a:pt x="1949" y="3413"/>
                  </a:lnTo>
                  <a:lnTo>
                    <a:pt x="1949" y="3407"/>
                  </a:lnTo>
                  <a:lnTo>
                    <a:pt x="1947" y="3407"/>
                  </a:lnTo>
                  <a:lnTo>
                    <a:pt x="1947" y="3407"/>
                  </a:lnTo>
                  <a:lnTo>
                    <a:pt x="1945" y="3407"/>
                  </a:lnTo>
                  <a:lnTo>
                    <a:pt x="1945" y="3405"/>
                  </a:lnTo>
                  <a:lnTo>
                    <a:pt x="1945" y="3405"/>
                  </a:lnTo>
                  <a:lnTo>
                    <a:pt x="1943" y="3403"/>
                  </a:lnTo>
                  <a:lnTo>
                    <a:pt x="1943" y="3401"/>
                  </a:lnTo>
                  <a:lnTo>
                    <a:pt x="1943" y="3401"/>
                  </a:lnTo>
                  <a:lnTo>
                    <a:pt x="1943" y="3400"/>
                  </a:lnTo>
                  <a:lnTo>
                    <a:pt x="1943" y="3400"/>
                  </a:lnTo>
                  <a:lnTo>
                    <a:pt x="1943" y="3400"/>
                  </a:lnTo>
                  <a:lnTo>
                    <a:pt x="1941" y="3400"/>
                  </a:lnTo>
                  <a:lnTo>
                    <a:pt x="1941" y="3398"/>
                  </a:lnTo>
                  <a:lnTo>
                    <a:pt x="1941" y="3398"/>
                  </a:lnTo>
                  <a:lnTo>
                    <a:pt x="1941" y="3396"/>
                  </a:lnTo>
                  <a:lnTo>
                    <a:pt x="1935" y="3396"/>
                  </a:lnTo>
                  <a:lnTo>
                    <a:pt x="1935" y="3396"/>
                  </a:lnTo>
                  <a:lnTo>
                    <a:pt x="1935" y="3396"/>
                  </a:lnTo>
                  <a:lnTo>
                    <a:pt x="1933" y="3396"/>
                  </a:lnTo>
                  <a:lnTo>
                    <a:pt x="1933" y="3396"/>
                  </a:lnTo>
                  <a:lnTo>
                    <a:pt x="1933" y="3398"/>
                  </a:lnTo>
                  <a:lnTo>
                    <a:pt x="1931" y="3398"/>
                  </a:lnTo>
                  <a:lnTo>
                    <a:pt x="1931" y="3396"/>
                  </a:lnTo>
                  <a:lnTo>
                    <a:pt x="1929" y="3396"/>
                  </a:lnTo>
                  <a:lnTo>
                    <a:pt x="1929" y="3396"/>
                  </a:lnTo>
                  <a:lnTo>
                    <a:pt x="1931" y="3396"/>
                  </a:lnTo>
                  <a:lnTo>
                    <a:pt x="1929" y="3394"/>
                  </a:lnTo>
                  <a:lnTo>
                    <a:pt x="1927" y="3394"/>
                  </a:lnTo>
                  <a:lnTo>
                    <a:pt x="1927" y="3392"/>
                  </a:lnTo>
                  <a:lnTo>
                    <a:pt x="1927" y="3392"/>
                  </a:lnTo>
                  <a:lnTo>
                    <a:pt x="1927" y="3390"/>
                  </a:lnTo>
                  <a:lnTo>
                    <a:pt x="1925" y="3390"/>
                  </a:lnTo>
                  <a:lnTo>
                    <a:pt x="1925" y="3390"/>
                  </a:lnTo>
                  <a:lnTo>
                    <a:pt x="1925" y="3390"/>
                  </a:lnTo>
                  <a:lnTo>
                    <a:pt x="1925" y="3388"/>
                  </a:lnTo>
                  <a:lnTo>
                    <a:pt x="1923" y="3388"/>
                  </a:lnTo>
                  <a:lnTo>
                    <a:pt x="1923" y="3386"/>
                  </a:lnTo>
                  <a:lnTo>
                    <a:pt x="1921" y="3384"/>
                  </a:lnTo>
                  <a:lnTo>
                    <a:pt x="1921" y="3382"/>
                  </a:lnTo>
                  <a:lnTo>
                    <a:pt x="1921" y="3382"/>
                  </a:lnTo>
                  <a:lnTo>
                    <a:pt x="1919" y="3382"/>
                  </a:lnTo>
                  <a:lnTo>
                    <a:pt x="1919" y="3380"/>
                  </a:lnTo>
                  <a:lnTo>
                    <a:pt x="1919" y="3378"/>
                  </a:lnTo>
                  <a:lnTo>
                    <a:pt x="1917" y="3378"/>
                  </a:lnTo>
                  <a:lnTo>
                    <a:pt x="1917" y="3378"/>
                  </a:lnTo>
                  <a:lnTo>
                    <a:pt x="1915" y="3378"/>
                  </a:lnTo>
                  <a:lnTo>
                    <a:pt x="1915" y="3376"/>
                  </a:lnTo>
                  <a:lnTo>
                    <a:pt x="1913" y="3374"/>
                  </a:lnTo>
                  <a:lnTo>
                    <a:pt x="1912" y="3374"/>
                  </a:lnTo>
                  <a:lnTo>
                    <a:pt x="1912" y="3372"/>
                  </a:lnTo>
                  <a:lnTo>
                    <a:pt x="1912" y="3372"/>
                  </a:lnTo>
                  <a:lnTo>
                    <a:pt x="1912" y="3374"/>
                  </a:lnTo>
                  <a:lnTo>
                    <a:pt x="1910" y="3374"/>
                  </a:lnTo>
                  <a:lnTo>
                    <a:pt x="1910" y="3372"/>
                  </a:lnTo>
                  <a:lnTo>
                    <a:pt x="1910" y="3372"/>
                  </a:lnTo>
                  <a:lnTo>
                    <a:pt x="1908" y="3372"/>
                  </a:lnTo>
                  <a:lnTo>
                    <a:pt x="1908" y="3372"/>
                  </a:lnTo>
                  <a:lnTo>
                    <a:pt x="1908" y="3372"/>
                  </a:lnTo>
                  <a:lnTo>
                    <a:pt x="1906" y="3372"/>
                  </a:lnTo>
                  <a:lnTo>
                    <a:pt x="1904" y="3370"/>
                  </a:lnTo>
                  <a:lnTo>
                    <a:pt x="1904" y="3368"/>
                  </a:lnTo>
                  <a:lnTo>
                    <a:pt x="1904" y="3370"/>
                  </a:lnTo>
                  <a:lnTo>
                    <a:pt x="1904" y="3370"/>
                  </a:lnTo>
                  <a:lnTo>
                    <a:pt x="1904" y="3368"/>
                  </a:lnTo>
                  <a:lnTo>
                    <a:pt x="1902" y="3366"/>
                  </a:lnTo>
                  <a:lnTo>
                    <a:pt x="1902" y="3366"/>
                  </a:lnTo>
                  <a:lnTo>
                    <a:pt x="1900" y="3364"/>
                  </a:lnTo>
                  <a:lnTo>
                    <a:pt x="1900" y="3364"/>
                  </a:lnTo>
                  <a:lnTo>
                    <a:pt x="1900" y="3364"/>
                  </a:lnTo>
                  <a:lnTo>
                    <a:pt x="1900" y="3362"/>
                  </a:lnTo>
                  <a:lnTo>
                    <a:pt x="1898" y="3362"/>
                  </a:lnTo>
                  <a:lnTo>
                    <a:pt x="1898" y="3360"/>
                  </a:lnTo>
                  <a:lnTo>
                    <a:pt x="1898" y="3360"/>
                  </a:lnTo>
                  <a:lnTo>
                    <a:pt x="1898" y="3360"/>
                  </a:lnTo>
                  <a:lnTo>
                    <a:pt x="1896" y="3360"/>
                  </a:lnTo>
                  <a:lnTo>
                    <a:pt x="1894" y="3358"/>
                  </a:lnTo>
                  <a:lnTo>
                    <a:pt x="1894" y="3358"/>
                  </a:lnTo>
                  <a:lnTo>
                    <a:pt x="1892" y="3358"/>
                  </a:lnTo>
                  <a:lnTo>
                    <a:pt x="1892" y="3358"/>
                  </a:lnTo>
                  <a:lnTo>
                    <a:pt x="1892" y="3356"/>
                  </a:lnTo>
                  <a:lnTo>
                    <a:pt x="1890" y="3356"/>
                  </a:lnTo>
                  <a:lnTo>
                    <a:pt x="1890" y="3354"/>
                  </a:lnTo>
                  <a:lnTo>
                    <a:pt x="1890" y="3354"/>
                  </a:lnTo>
                  <a:lnTo>
                    <a:pt x="1890" y="3354"/>
                  </a:lnTo>
                  <a:lnTo>
                    <a:pt x="1890" y="3354"/>
                  </a:lnTo>
                  <a:lnTo>
                    <a:pt x="1890" y="3352"/>
                  </a:lnTo>
                  <a:lnTo>
                    <a:pt x="1890" y="3352"/>
                  </a:lnTo>
                  <a:lnTo>
                    <a:pt x="1890" y="3352"/>
                  </a:lnTo>
                  <a:lnTo>
                    <a:pt x="1888" y="3352"/>
                  </a:lnTo>
                  <a:lnTo>
                    <a:pt x="1888" y="3350"/>
                  </a:lnTo>
                  <a:lnTo>
                    <a:pt x="1886" y="3350"/>
                  </a:lnTo>
                  <a:lnTo>
                    <a:pt x="1886" y="3350"/>
                  </a:lnTo>
                  <a:lnTo>
                    <a:pt x="1886" y="3350"/>
                  </a:lnTo>
                  <a:lnTo>
                    <a:pt x="1886" y="3348"/>
                  </a:lnTo>
                  <a:lnTo>
                    <a:pt x="1884" y="3348"/>
                  </a:lnTo>
                  <a:lnTo>
                    <a:pt x="1884" y="3348"/>
                  </a:lnTo>
                  <a:lnTo>
                    <a:pt x="1882" y="3348"/>
                  </a:lnTo>
                  <a:lnTo>
                    <a:pt x="1882" y="3348"/>
                  </a:lnTo>
                  <a:lnTo>
                    <a:pt x="1880" y="3348"/>
                  </a:lnTo>
                  <a:lnTo>
                    <a:pt x="1880" y="3346"/>
                  </a:lnTo>
                  <a:lnTo>
                    <a:pt x="1880" y="3346"/>
                  </a:lnTo>
                  <a:lnTo>
                    <a:pt x="1880" y="3346"/>
                  </a:lnTo>
                  <a:lnTo>
                    <a:pt x="1878" y="3346"/>
                  </a:lnTo>
                  <a:lnTo>
                    <a:pt x="1878" y="3344"/>
                  </a:lnTo>
                  <a:lnTo>
                    <a:pt x="1878" y="3346"/>
                  </a:lnTo>
                  <a:lnTo>
                    <a:pt x="1876" y="3346"/>
                  </a:lnTo>
                  <a:lnTo>
                    <a:pt x="1876" y="3344"/>
                  </a:lnTo>
                  <a:lnTo>
                    <a:pt x="1876" y="3344"/>
                  </a:lnTo>
                  <a:lnTo>
                    <a:pt x="1876" y="3344"/>
                  </a:lnTo>
                  <a:lnTo>
                    <a:pt x="1874" y="3344"/>
                  </a:lnTo>
                  <a:lnTo>
                    <a:pt x="1874" y="3342"/>
                  </a:lnTo>
                  <a:lnTo>
                    <a:pt x="1868" y="3342"/>
                  </a:lnTo>
                  <a:lnTo>
                    <a:pt x="1868" y="3340"/>
                  </a:lnTo>
                  <a:lnTo>
                    <a:pt x="1868" y="3338"/>
                  </a:lnTo>
                  <a:lnTo>
                    <a:pt x="1868" y="3338"/>
                  </a:lnTo>
                  <a:lnTo>
                    <a:pt x="1864" y="3338"/>
                  </a:lnTo>
                  <a:lnTo>
                    <a:pt x="1864" y="3336"/>
                  </a:lnTo>
                  <a:lnTo>
                    <a:pt x="1864" y="3336"/>
                  </a:lnTo>
                  <a:lnTo>
                    <a:pt x="1864" y="3336"/>
                  </a:lnTo>
                  <a:lnTo>
                    <a:pt x="1864" y="3336"/>
                  </a:lnTo>
                  <a:lnTo>
                    <a:pt x="1864" y="3334"/>
                  </a:lnTo>
                  <a:lnTo>
                    <a:pt x="1862" y="3334"/>
                  </a:lnTo>
                  <a:lnTo>
                    <a:pt x="1862" y="3334"/>
                  </a:lnTo>
                  <a:lnTo>
                    <a:pt x="1862" y="3334"/>
                  </a:lnTo>
                  <a:lnTo>
                    <a:pt x="1862" y="3332"/>
                  </a:lnTo>
                  <a:lnTo>
                    <a:pt x="1860" y="3332"/>
                  </a:lnTo>
                  <a:lnTo>
                    <a:pt x="1860" y="3330"/>
                  </a:lnTo>
                  <a:lnTo>
                    <a:pt x="1858" y="3330"/>
                  </a:lnTo>
                  <a:lnTo>
                    <a:pt x="1858" y="3328"/>
                  </a:lnTo>
                  <a:lnTo>
                    <a:pt x="1856" y="3328"/>
                  </a:lnTo>
                  <a:lnTo>
                    <a:pt x="1856" y="3328"/>
                  </a:lnTo>
                  <a:lnTo>
                    <a:pt x="1854" y="3328"/>
                  </a:lnTo>
                  <a:lnTo>
                    <a:pt x="1854" y="3326"/>
                  </a:lnTo>
                  <a:lnTo>
                    <a:pt x="1852" y="3324"/>
                  </a:lnTo>
                  <a:lnTo>
                    <a:pt x="1852" y="3324"/>
                  </a:lnTo>
                  <a:lnTo>
                    <a:pt x="1852" y="3324"/>
                  </a:lnTo>
                  <a:lnTo>
                    <a:pt x="1852" y="3324"/>
                  </a:lnTo>
                  <a:lnTo>
                    <a:pt x="1852" y="3322"/>
                  </a:lnTo>
                  <a:lnTo>
                    <a:pt x="1850" y="3322"/>
                  </a:lnTo>
                  <a:lnTo>
                    <a:pt x="1850" y="3320"/>
                  </a:lnTo>
                  <a:lnTo>
                    <a:pt x="1848" y="3318"/>
                  </a:lnTo>
                  <a:lnTo>
                    <a:pt x="1848" y="3318"/>
                  </a:lnTo>
                  <a:lnTo>
                    <a:pt x="1848" y="3316"/>
                  </a:lnTo>
                  <a:lnTo>
                    <a:pt x="1846" y="3316"/>
                  </a:lnTo>
                  <a:lnTo>
                    <a:pt x="1846" y="3316"/>
                  </a:lnTo>
                  <a:lnTo>
                    <a:pt x="1844" y="3316"/>
                  </a:lnTo>
                  <a:lnTo>
                    <a:pt x="1844" y="3314"/>
                  </a:lnTo>
                  <a:lnTo>
                    <a:pt x="1846" y="3314"/>
                  </a:lnTo>
                  <a:lnTo>
                    <a:pt x="1846" y="3312"/>
                  </a:lnTo>
                  <a:lnTo>
                    <a:pt x="1844" y="3312"/>
                  </a:lnTo>
                  <a:lnTo>
                    <a:pt x="1844" y="3310"/>
                  </a:lnTo>
                  <a:lnTo>
                    <a:pt x="1844" y="3310"/>
                  </a:lnTo>
                  <a:lnTo>
                    <a:pt x="1844" y="3310"/>
                  </a:lnTo>
                  <a:lnTo>
                    <a:pt x="1844" y="3310"/>
                  </a:lnTo>
                  <a:lnTo>
                    <a:pt x="1844" y="3306"/>
                  </a:lnTo>
                  <a:lnTo>
                    <a:pt x="1844" y="3308"/>
                  </a:lnTo>
                  <a:lnTo>
                    <a:pt x="1844" y="3306"/>
                  </a:lnTo>
                  <a:lnTo>
                    <a:pt x="1842" y="3306"/>
                  </a:lnTo>
                  <a:lnTo>
                    <a:pt x="1842" y="3304"/>
                  </a:lnTo>
                  <a:lnTo>
                    <a:pt x="1840" y="3304"/>
                  </a:lnTo>
                  <a:lnTo>
                    <a:pt x="1840" y="3304"/>
                  </a:lnTo>
                  <a:lnTo>
                    <a:pt x="1840" y="3300"/>
                  </a:lnTo>
                  <a:lnTo>
                    <a:pt x="1840" y="3300"/>
                  </a:lnTo>
                  <a:lnTo>
                    <a:pt x="1840" y="3300"/>
                  </a:lnTo>
                  <a:lnTo>
                    <a:pt x="1840" y="3300"/>
                  </a:lnTo>
                  <a:lnTo>
                    <a:pt x="1840" y="3300"/>
                  </a:lnTo>
                  <a:lnTo>
                    <a:pt x="1838" y="3300"/>
                  </a:lnTo>
                  <a:lnTo>
                    <a:pt x="1838" y="3298"/>
                  </a:lnTo>
                  <a:lnTo>
                    <a:pt x="1838" y="3298"/>
                  </a:lnTo>
                  <a:lnTo>
                    <a:pt x="1838" y="3298"/>
                  </a:lnTo>
                  <a:lnTo>
                    <a:pt x="1836" y="3298"/>
                  </a:lnTo>
                  <a:lnTo>
                    <a:pt x="1836" y="3296"/>
                  </a:lnTo>
                  <a:lnTo>
                    <a:pt x="1834" y="3296"/>
                  </a:lnTo>
                  <a:lnTo>
                    <a:pt x="1836" y="3296"/>
                  </a:lnTo>
                  <a:lnTo>
                    <a:pt x="1836" y="3295"/>
                  </a:lnTo>
                  <a:lnTo>
                    <a:pt x="1834" y="3295"/>
                  </a:lnTo>
                  <a:lnTo>
                    <a:pt x="1834" y="3296"/>
                  </a:lnTo>
                  <a:lnTo>
                    <a:pt x="1832" y="3296"/>
                  </a:lnTo>
                  <a:lnTo>
                    <a:pt x="1830" y="3296"/>
                  </a:lnTo>
                  <a:lnTo>
                    <a:pt x="1828" y="3296"/>
                  </a:lnTo>
                  <a:lnTo>
                    <a:pt x="1828" y="3295"/>
                  </a:lnTo>
                  <a:lnTo>
                    <a:pt x="1830" y="3295"/>
                  </a:lnTo>
                  <a:lnTo>
                    <a:pt x="1830" y="3293"/>
                  </a:lnTo>
                  <a:lnTo>
                    <a:pt x="1828" y="3291"/>
                  </a:lnTo>
                  <a:lnTo>
                    <a:pt x="1826" y="3291"/>
                  </a:lnTo>
                  <a:lnTo>
                    <a:pt x="1826" y="3293"/>
                  </a:lnTo>
                  <a:lnTo>
                    <a:pt x="1824" y="3293"/>
                  </a:lnTo>
                  <a:lnTo>
                    <a:pt x="1824" y="3291"/>
                  </a:lnTo>
                  <a:lnTo>
                    <a:pt x="1824" y="3289"/>
                  </a:lnTo>
                  <a:lnTo>
                    <a:pt x="1822" y="3289"/>
                  </a:lnTo>
                  <a:lnTo>
                    <a:pt x="1822" y="3287"/>
                  </a:lnTo>
                  <a:lnTo>
                    <a:pt x="1824" y="3287"/>
                  </a:lnTo>
                  <a:lnTo>
                    <a:pt x="1824" y="3285"/>
                  </a:lnTo>
                  <a:lnTo>
                    <a:pt x="1822" y="3285"/>
                  </a:lnTo>
                  <a:lnTo>
                    <a:pt x="1822" y="3285"/>
                  </a:lnTo>
                  <a:lnTo>
                    <a:pt x="1820" y="3285"/>
                  </a:lnTo>
                  <a:lnTo>
                    <a:pt x="1820" y="3283"/>
                  </a:lnTo>
                  <a:lnTo>
                    <a:pt x="1818" y="3283"/>
                  </a:lnTo>
                  <a:lnTo>
                    <a:pt x="1818" y="3283"/>
                  </a:lnTo>
                  <a:lnTo>
                    <a:pt x="1816" y="3283"/>
                  </a:lnTo>
                  <a:lnTo>
                    <a:pt x="1816" y="3283"/>
                  </a:lnTo>
                  <a:lnTo>
                    <a:pt x="1814" y="3283"/>
                  </a:lnTo>
                  <a:lnTo>
                    <a:pt x="1814" y="3281"/>
                  </a:lnTo>
                  <a:lnTo>
                    <a:pt x="1812" y="3281"/>
                  </a:lnTo>
                  <a:lnTo>
                    <a:pt x="1812" y="3279"/>
                  </a:lnTo>
                  <a:lnTo>
                    <a:pt x="1810" y="3279"/>
                  </a:lnTo>
                  <a:lnTo>
                    <a:pt x="1808" y="3277"/>
                  </a:lnTo>
                  <a:lnTo>
                    <a:pt x="1808" y="3277"/>
                  </a:lnTo>
                  <a:lnTo>
                    <a:pt x="1807" y="3277"/>
                  </a:lnTo>
                  <a:lnTo>
                    <a:pt x="1808" y="3275"/>
                  </a:lnTo>
                  <a:lnTo>
                    <a:pt x="1808" y="3273"/>
                  </a:lnTo>
                  <a:lnTo>
                    <a:pt x="1808" y="3273"/>
                  </a:lnTo>
                  <a:lnTo>
                    <a:pt x="1808" y="3273"/>
                  </a:lnTo>
                  <a:lnTo>
                    <a:pt x="1808" y="3273"/>
                  </a:lnTo>
                  <a:lnTo>
                    <a:pt x="1808" y="3271"/>
                  </a:lnTo>
                  <a:lnTo>
                    <a:pt x="1805" y="3271"/>
                  </a:lnTo>
                  <a:lnTo>
                    <a:pt x="1805" y="3271"/>
                  </a:lnTo>
                  <a:lnTo>
                    <a:pt x="1801" y="3271"/>
                  </a:lnTo>
                  <a:lnTo>
                    <a:pt x="1801" y="3271"/>
                  </a:lnTo>
                  <a:lnTo>
                    <a:pt x="1801" y="3271"/>
                  </a:lnTo>
                  <a:lnTo>
                    <a:pt x="1801" y="3269"/>
                  </a:lnTo>
                  <a:lnTo>
                    <a:pt x="1799" y="3269"/>
                  </a:lnTo>
                  <a:lnTo>
                    <a:pt x="1799" y="3269"/>
                  </a:lnTo>
                  <a:lnTo>
                    <a:pt x="1801" y="3269"/>
                  </a:lnTo>
                  <a:lnTo>
                    <a:pt x="1801" y="3267"/>
                  </a:lnTo>
                  <a:lnTo>
                    <a:pt x="1801" y="3267"/>
                  </a:lnTo>
                  <a:lnTo>
                    <a:pt x="1801" y="3267"/>
                  </a:lnTo>
                  <a:lnTo>
                    <a:pt x="1803" y="3267"/>
                  </a:lnTo>
                  <a:lnTo>
                    <a:pt x="1803" y="3265"/>
                  </a:lnTo>
                  <a:lnTo>
                    <a:pt x="1803" y="3265"/>
                  </a:lnTo>
                  <a:lnTo>
                    <a:pt x="1803" y="3263"/>
                  </a:lnTo>
                  <a:lnTo>
                    <a:pt x="1803" y="3261"/>
                  </a:lnTo>
                  <a:lnTo>
                    <a:pt x="1801" y="3259"/>
                  </a:lnTo>
                  <a:lnTo>
                    <a:pt x="1801" y="3257"/>
                  </a:lnTo>
                  <a:lnTo>
                    <a:pt x="1801" y="3257"/>
                  </a:lnTo>
                  <a:lnTo>
                    <a:pt x="1801" y="3257"/>
                  </a:lnTo>
                  <a:lnTo>
                    <a:pt x="1799" y="3257"/>
                  </a:lnTo>
                  <a:lnTo>
                    <a:pt x="1799" y="3255"/>
                  </a:lnTo>
                  <a:lnTo>
                    <a:pt x="1797" y="3255"/>
                  </a:lnTo>
                  <a:lnTo>
                    <a:pt x="1797" y="3257"/>
                  </a:lnTo>
                  <a:lnTo>
                    <a:pt x="1797" y="3257"/>
                  </a:lnTo>
                  <a:lnTo>
                    <a:pt x="1797" y="3257"/>
                  </a:lnTo>
                  <a:lnTo>
                    <a:pt x="1795" y="3257"/>
                  </a:lnTo>
                  <a:lnTo>
                    <a:pt x="1795" y="3257"/>
                  </a:lnTo>
                  <a:lnTo>
                    <a:pt x="1795" y="3257"/>
                  </a:lnTo>
                  <a:lnTo>
                    <a:pt x="1795" y="3255"/>
                  </a:lnTo>
                  <a:lnTo>
                    <a:pt x="1793" y="3255"/>
                  </a:lnTo>
                  <a:lnTo>
                    <a:pt x="1793" y="3253"/>
                  </a:lnTo>
                  <a:lnTo>
                    <a:pt x="1793" y="3253"/>
                  </a:lnTo>
                  <a:lnTo>
                    <a:pt x="1793" y="3253"/>
                  </a:lnTo>
                  <a:lnTo>
                    <a:pt x="1793" y="3253"/>
                  </a:lnTo>
                  <a:lnTo>
                    <a:pt x="1791" y="3253"/>
                  </a:lnTo>
                  <a:lnTo>
                    <a:pt x="1791" y="3255"/>
                  </a:lnTo>
                  <a:lnTo>
                    <a:pt x="1791" y="3255"/>
                  </a:lnTo>
                  <a:lnTo>
                    <a:pt x="1789" y="3255"/>
                  </a:lnTo>
                  <a:lnTo>
                    <a:pt x="1789" y="3255"/>
                  </a:lnTo>
                  <a:lnTo>
                    <a:pt x="1787" y="3255"/>
                  </a:lnTo>
                  <a:lnTo>
                    <a:pt x="1787" y="3255"/>
                  </a:lnTo>
                  <a:lnTo>
                    <a:pt x="1787" y="3255"/>
                  </a:lnTo>
                  <a:lnTo>
                    <a:pt x="1787" y="3253"/>
                  </a:lnTo>
                  <a:lnTo>
                    <a:pt x="1785" y="3253"/>
                  </a:lnTo>
                  <a:lnTo>
                    <a:pt x="1785" y="3251"/>
                  </a:lnTo>
                  <a:lnTo>
                    <a:pt x="1785" y="3251"/>
                  </a:lnTo>
                  <a:lnTo>
                    <a:pt x="1785" y="3251"/>
                  </a:lnTo>
                  <a:lnTo>
                    <a:pt x="1783" y="3251"/>
                  </a:lnTo>
                  <a:lnTo>
                    <a:pt x="1783" y="3251"/>
                  </a:lnTo>
                  <a:lnTo>
                    <a:pt x="1781" y="3251"/>
                  </a:lnTo>
                  <a:lnTo>
                    <a:pt x="1781" y="3249"/>
                  </a:lnTo>
                  <a:lnTo>
                    <a:pt x="1781" y="3249"/>
                  </a:lnTo>
                  <a:lnTo>
                    <a:pt x="1781" y="3249"/>
                  </a:lnTo>
                  <a:lnTo>
                    <a:pt x="1779" y="3249"/>
                  </a:lnTo>
                  <a:lnTo>
                    <a:pt x="1779" y="3243"/>
                  </a:lnTo>
                  <a:lnTo>
                    <a:pt x="1777" y="3243"/>
                  </a:lnTo>
                  <a:lnTo>
                    <a:pt x="1777" y="3243"/>
                  </a:lnTo>
                  <a:lnTo>
                    <a:pt x="1773" y="3243"/>
                  </a:lnTo>
                  <a:lnTo>
                    <a:pt x="1773" y="3241"/>
                  </a:lnTo>
                  <a:lnTo>
                    <a:pt x="1771" y="3241"/>
                  </a:lnTo>
                  <a:lnTo>
                    <a:pt x="1771" y="3241"/>
                  </a:lnTo>
                  <a:lnTo>
                    <a:pt x="1771" y="3241"/>
                  </a:lnTo>
                  <a:lnTo>
                    <a:pt x="1769" y="3239"/>
                  </a:lnTo>
                  <a:lnTo>
                    <a:pt x="1769" y="3239"/>
                  </a:lnTo>
                  <a:lnTo>
                    <a:pt x="1769" y="3239"/>
                  </a:lnTo>
                  <a:lnTo>
                    <a:pt x="1769" y="3239"/>
                  </a:lnTo>
                  <a:lnTo>
                    <a:pt x="1767" y="3239"/>
                  </a:lnTo>
                  <a:lnTo>
                    <a:pt x="1765" y="3237"/>
                  </a:lnTo>
                  <a:lnTo>
                    <a:pt x="1765" y="3237"/>
                  </a:lnTo>
                  <a:lnTo>
                    <a:pt x="1765" y="3237"/>
                  </a:lnTo>
                  <a:lnTo>
                    <a:pt x="1763" y="3235"/>
                  </a:lnTo>
                  <a:lnTo>
                    <a:pt x="1763" y="3235"/>
                  </a:lnTo>
                  <a:lnTo>
                    <a:pt x="1763" y="3235"/>
                  </a:lnTo>
                  <a:lnTo>
                    <a:pt x="1763" y="3233"/>
                  </a:lnTo>
                  <a:lnTo>
                    <a:pt x="1761" y="3233"/>
                  </a:lnTo>
                  <a:lnTo>
                    <a:pt x="1761" y="3231"/>
                  </a:lnTo>
                  <a:lnTo>
                    <a:pt x="1759" y="3231"/>
                  </a:lnTo>
                  <a:lnTo>
                    <a:pt x="1759" y="3231"/>
                  </a:lnTo>
                  <a:lnTo>
                    <a:pt x="1757" y="3229"/>
                  </a:lnTo>
                  <a:lnTo>
                    <a:pt x="1757" y="3229"/>
                  </a:lnTo>
                  <a:lnTo>
                    <a:pt x="1757" y="3229"/>
                  </a:lnTo>
                  <a:lnTo>
                    <a:pt x="1755" y="3229"/>
                  </a:lnTo>
                  <a:lnTo>
                    <a:pt x="1755" y="3227"/>
                  </a:lnTo>
                  <a:lnTo>
                    <a:pt x="1755" y="3229"/>
                  </a:lnTo>
                  <a:lnTo>
                    <a:pt x="1753" y="3229"/>
                  </a:lnTo>
                  <a:lnTo>
                    <a:pt x="1753" y="3229"/>
                  </a:lnTo>
                  <a:lnTo>
                    <a:pt x="1751" y="3229"/>
                  </a:lnTo>
                  <a:lnTo>
                    <a:pt x="1751" y="3229"/>
                  </a:lnTo>
                  <a:lnTo>
                    <a:pt x="1749" y="3229"/>
                  </a:lnTo>
                  <a:lnTo>
                    <a:pt x="1747" y="3229"/>
                  </a:lnTo>
                  <a:lnTo>
                    <a:pt x="1745" y="3225"/>
                  </a:lnTo>
                  <a:lnTo>
                    <a:pt x="1741" y="3225"/>
                  </a:lnTo>
                  <a:lnTo>
                    <a:pt x="1739" y="3227"/>
                  </a:lnTo>
                  <a:lnTo>
                    <a:pt x="1737" y="3227"/>
                  </a:lnTo>
                  <a:lnTo>
                    <a:pt x="1737" y="3225"/>
                  </a:lnTo>
                  <a:lnTo>
                    <a:pt x="1735" y="3225"/>
                  </a:lnTo>
                  <a:lnTo>
                    <a:pt x="1735" y="3225"/>
                  </a:lnTo>
                  <a:lnTo>
                    <a:pt x="1733" y="3223"/>
                  </a:lnTo>
                  <a:lnTo>
                    <a:pt x="1731" y="3223"/>
                  </a:lnTo>
                  <a:lnTo>
                    <a:pt x="1731" y="3223"/>
                  </a:lnTo>
                  <a:lnTo>
                    <a:pt x="1729" y="3223"/>
                  </a:lnTo>
                  <a:lnTo>
                    <a:pt x="1729" y="3221"/>
                  </a:lnTo>
                  <a:lnTo>
                    <a:pt x="1727" y="3221"/>
                  </a:lnTo>
                  <a:lnTo>
                    <a:pt x="1727" y="3219"/>
                  </a:lnTo>
                  <a:lnTo>
                    <a:pt x="1723" y="3215"/>
                  </a:lnTo>
                  <a:lnTo>
                    <a:pt x="1723" y="3215"/>
                  </a:lnTo>
                  <a:lnTo>
                    <a:pt x="1723" y="3217"/>
                  </a:lnTo>
                  <a:lnTo>
                    <a:pt x="1723" y="3215"/>
                  </a:lnTo>
                  <a:lnTo>
                    <a:pt x="1721" y="3215"/>
                  </a:lnTo>
                  <a:lnTo>
                    <a:pt x="1721" y="3213"/>
                  </a:lnTo>
                  <a:lnTo>
                    <a:pt x="1721" y="3211"/>
                  </a:lnTo>
                  <a:lnTo>
                    <a:pt x="1721" y="3213"/>
                  </a:lnTo>
                  <a:lnTo>
                    <a:pt x="1719" y="3213"/>
                  </a:lnTo>
                  <a:lnTo>
                    <a:pt x="1719" y="3211"/>
                  </a:lnTo>
                  <a:lnTo>
                    <a:pt x="1719" y="3211"/>
                  </a:lnTo>
                  <a:lnTo>
                    <a:pt x="1719" y="3209"/>
                  </a:lnTo>
                  <a:lnTo>
                    <a:pt x="1717" y="3209"/>
                  </a:lnTo>
                  <a:lnTo>
                    <a:pt x="1715" y="3207"/>
                  </a:lnTo>
                  <a:lnTo>
                    <a:pt x="1715" y="3207"/>
                  </a:lnTo>
                  <a:lnTo>
                    <a:pt x="1715" y="3207"/>
                  </a:lnTo>
                  <a:lnTo>
                    <a:pt x="1715" y="3205"/>
                  </a:lnTo>
                  <a:lnTo>
                    <a:pt x="1713" y="3205"/>
                  </a:lnTo>
                  <a:lnTo>
                    <a:pt x="1713" y="3203"/>
                  </a:lnTo>
                  <a:lnTo>
                    <a:pt x="1711" y="3203"/>
                  </a:lnTo>
                  <a:lnTo>
                    <a:pt x="1711" y="3203"/>
                  </a:lnTo>
                  <a:lnTo>
                    <a:pt x="1711" y="3203"/>
                  </a:lnTo>
                  <a:lnTo>
                    <a:pt x="1711" y="3201"/>
                  </a:lnTo>
                  <a:lnTo>
                    <a:pt x="1709" y="3201"/>
                  </a:lnTo>
                  <a:lnTo>
                    <a:pt x="1709" y="3199"/>
                  </a:lnTo>
                  <a:lnTo>
                    <a:pt x="1709" y="3199"/>
                  </a:lnTo>
                  <a:lnTo>
                    <a:pt x="1707" y="3199"/>
                  </a:lnTo>
                  <a:lnTo>
                    <a:pt x="1707" y="3197"/>
                  </a:lnTo>
                  <a:lnTo>
                    <a:pt x="1707" y="3197"/>
                  </a:lnTo>
                  <a:lnTo>
                    <a:pt x="1707" y="3197"/>
                  </a:lnTo>
                  <a:lnTo>
                    <a:pt x="1707" y="3197"/>
                  </a:lnTo>
                  <a:lnTo>
                    <a:pt x="1705" y="3197"/>
                  </a:lnTo>
                  <a:lnTo>
                    <a:pt x="1705" y="3199"/>
                  </a:lnTo>
                  <a:lnTo>
                    <a:pt x="1702" y="3199"/>
                  </a:lnTo>
                  <a:lnTo>
                    <a:pt x="1702" y="3197"/>
                  </a:lnTo>
                  <a:lnTo>
                    <a:pt x="1702" y="3197"/>
                  </a:lnTo>
                  <a:lnTo>
                    <a:pt x="1702" y="3197"/>
                  </a:lnTo>
                  <a:lnTo>
                    <a:pt x="1700" y="3197"/>
                  </a:lnTo>
                  <a:lnTo>
                    <a:pt x="1700" y="3195"/>
                  </a:lnTo>
                  <a:lnTo>
                    <a:pt x="1698" y="3195"/>
                  </a:lnTo>
                  <a:lnTo>
                    <a:pt x="1698" y="3193"/>
                  </a:lnTo>
                  <a:lnTo>
                    <a:pt x="1696" y="3193"/>
                  </a:lnTo>
                  <a:lnTo>
                    <a:pt x="1696" y="3191"/>
                  </a:lnTo>
                  <a:lnTo>
                    <a:pt x="1696" y="3191"/>
                  </a:lnTo>
                  <a:lnTo>
                    <a:pt x="1696" y="3191"/>
                  </a:lnTo>
                  <a:lnTo>
                    <a:pt x="1696" y="3190"/>
                  </a:lnTo>
                  <a:lnTo>
                    <a:pt x="1694" y="3190"/>
                  </a:lnTo>
                  <a:lnTo>
                    <a:pt x="1690" y="3186"/>
                  </a:lnTo>
                  <a:lnTo>
                    <a:pt x="1690" y="3186"/>
                  </a:lnTo>
                  <a:lnTo>
                    <a:pt x="1690" y="3184"/>
                  </a:lnTo>
                  <a:lnTo>
                    <a:pt x="1688" y="3182"/>
                  </a:lnTo>
                  <a:lnTo>
                    <a:pt x="1690" y="3182"/>
                  </a:lnTo>
                  <a:lnTo>
                    <a:pt x="1688" y="3182"/>
                  </a:lnTo>
                  <a:lnTo>
                    <a:pt x="1688" y="3182"/>
                  </a:lnTo>
                  <a:lnTo>
                    <a:pt x="1688" y="3182"/>
                  </a:lnTo>
                  <a:lnTo>
                    <a:pt x="1688" y="3180"/>
                  </a:lnTo>
                  <a:lnTo>
                    <a:pt x="1686" y="3180"/>
                  </a:lnTo>
                  <a:lnTo>
                    <a:pt x="1688" y="3180"/>
                  </a:lnTo>
                  <a:lnTo>
                    <a:pt x="1688" y="3180"/>
                  </a:lnTo>
                  <a:lnTo>
                    <a:pt x="1688" y="3178"/>
                  </a:lnTo>
                  <a:lnTo>
                    <a:pt x="1690" y="3178"/>
                  </a:lnTo>
                  <a:lnTo>
                    <a:pt x="1690" y="3176"/>
                  </a:lnTo>
                  <a:lnTo>
                    <a:pt x="1688" y="3176"/>
                  </a:lnTo>
                  <a:lnTo>
                    <a:pt x="1688" y="3174"/>
                  </a:lnTo>
                  <a:lnTo>
                    <a:pt x="1686" y="3174"/>
                  </a:lnTo>
                  <a:lnTo>
                    <a:pt x="1686" y="3172"/>
                  </a:lnTo>
                  <a:lnTo>
                    <a:pt x="1686" y="3172"/>
                  </a:lnTo>
                  <a:lnTo>
                    <a:pt x="1686" y="3170"/>
                  </a:lnTo>
                  <a:lnTo>
                    <a:pt x="1684" y="3170"/>
                  </a:lnTo>
                  <a:lnTo>
                    <a:pt x="1684" y="3170"/>
                  </a:lnTo>
                  <a:lnTo>
                    <a:pt x="1684" y="3168"/>
                  </a:lnTo>
                  <a:lnTo>
                    <a:pt x="1682" y="3168"/>
                  </a:lnTo>
                  <a:lnTo>
                    <a:pt x="1682" y="3168"/>
                  </a:lnTo>
                  <a:lnTo>
                    <a:pt x="1678" y="3168"/>
                  </a:lnTo>
                  <a:lnTo>
                    <a:pt x="1678" y="3166"/>
                  </a:lnTo>
                  <a:lnTo>
                    <a:pt x="1678" y="3168"/>
                  </a:lnTo>
                  <a:lnTo>
                    <a:pt x="1678" y="3164"/>
                  </a:lnTo>
                  <a:lnTo>
                    <a:pt x="1676" y="3164"/>
                  </a:lnTo>
                  <a:lnTo>
                    <a:pt x="1676" y="3160"/>
                  </a:lnTo>
                  <a:lnTo>
                    <a:pt x="1674" y="3160"/>
                  </a:lnTo>
                  <a:lnTo>
                    <a:pt x="1674" y="3160"/>
                  </a:lnTo>
                  <a:lnTo>
                    <a:pt x="1672" y="3160"/>
                  </a:lnTo>
                  <a:lnTo>
                    <a:pt x="1672" y="3158"/>
                  </a:lnTo>
                  <a:lnTo>
                    <a:pt x="1670" y="3158"/>
                  </a:lnTo>
                  <a:lnTo>
                    <a:pt x="1670" y="3158"/>
                  </a:lnTo>
                  <a:lnTo>
                    <a:pt x="1668" y="3158"/>
                  </a:lnTo>
                  <a:lnTo>
                    <a:pt x="1668" y="3156"/>
                  </a:lnTo>
                  <a:lnTo>
                    <a:pt x="1668" y="3156"/>
                  </a:lnTo>
                  <a:lnTo>
                    <a:pt x="1668" y="3156"/>
                  </a:lnTo>
                  <a:lnTo>
                    <a:pt x="1668" y="3154"/>
                  </a:lnTo>
                  <a:lnTo>
                    <a:pt x="1668" y="3154"/>
                  </a:lnTo>
                  <a:lnTo>
                    <a:pt x="1668" y="3154"/>
                  </a:lnTo>
                  <a:lnTo>
                    <a:pt x="1668" y="3152"/>
                  </a:lnTo>
                  <a:lnTo>
                    <a:pt x="1666" y="3152"/>
                  </a:lnTo>
                  <a:lnTo>
                    <a:pt x="1666" y="3150"/>
                  </a:lnTo>
                  <a:lnTo>
                    <a:pt x="1664" y="3150"/>
                  </a:lnTo>
                  <a:lnTo>
                    <a:pt x="1662" y="3150"/>
                  </a:lnTo>
                  <a:lnTo>
                    <a:pt x="1662" y="3148"/>
                  </a:lnTo>
                  <a:lnTo>
                    <a:pt x="1660" y="3148"/>
                  </a:lnTo>
                  <a:lnTo>
                    <a:pt x="1660" y="3146"/>
                  </a:lnTo>
                  <a:lnTo>
                    <a:pt x="1658" y="3146"/>
                  </a:lnTo>
                  <a:lnTo>
                    <a:pt x="1658" y="3144"/>
                  </a:lnTo>
                  <a:lnTo>
                    <a:pt x="1656" y="3144"/>
                  </a:lnTo>
                  <a:lnTo>
                    <a:pt x="1656" y="3142"/>
                  </a:lnTo>
                  <a:lnTo>
                    <a:pt x="1656" y="3142"/>
                  </a:lnTo>
                  <a:lnTo>
                    <a:pt x="1656" y="3140"/>
                  </a:lnTo>
                  <a:lnTo>
                    <a:pt x="1654" y="3140"/>
                  </a:lnTo>
                  <a:lnTo>
                    <a:pt x="1654" y="3140"/>
                  </a:lnTo>
                  <a:lnTo>
                    <a:pt x="1654" y="3140"/>
                  </a:lnTo>
                  <a:lnTo>
                    <a:pt x="1654" y="3138"/>
                  </a:lnTo>
                  <a:lnTo>
                    <a:pt x="1652" y="3138"/>
                  </a:lnTo>
                  <a:lnTo>
                    <a:pt x="1652" y="3138"/>
                  </a:lnTo>
                  <a:lnTo>
                    <a:pt x="1650" y="3138"/>
                  </a:lnTo>
                  <a:lnTo>
                    <a:pt x="1650" y="3138"/>
                  </a:lnTo>
                  <a:lnTo>
                    <a:pt x="1650" y="3138"/>
                  </a:lnTo>
                  <a:lnTo>
                    <a:pt x="1650" y="3138"/>
                  </a:lnTo>
                  <a:lnTo>
                    <a:pt x="1650" y="3136"/>
                  </a:lnTo>
                  <a:lnTo>
                    <a:pt x="1650" y="3136"/>
                  </a:lnTo>
                  <a:lnTo>
                    <a:pt x="1650" y="3136"/>
                  </a:lnTo>
                  <a:lnTo>
                    <a:pt x="1650" y="3136"/>
                  </a:lnTo>
                  <a:lnTo>
                    <a:pt x="1648" y="3136"/>
                  </a:lnTo>
                  <a:lnTo>
                    <a:pt x="1648" y="3136"/>
                  </a:lnTo>
                  <a:lnTo>
                    <a:pt x="1646" y="3136"/>
                  </a:lnTo>
                  <a:lnTo>
                    <a:pt x="1644" y="3134"/>
                  </a:lnTo>
                  <a:lnTo>
                    <a:pt x="1644" y="3136"/>
                  </a:lnTo>
                  <a:lnTo>
                    <a:pt x="1644" y="3134"/>
                  </a:lnTo>
                  <a:lnTo>
                    <a:pt x="1642" y="3136"/>
                  </a:lnTo>
                  <a:lnTo>
                    <a:pt x="1642" y="3134"/>
                  </a:lnTo>
                  <a:lnTo>
                    <a:pt x="1642" y="3134"/>
                  </a:lnTo>
                  <a:lnTo>
                    <a:pt x="1642" y="3134"/>
                  </a:lnTo>
                  <a:lnTo>
                    <a:pt x="1640" y="3134"/>
                  </a:lnTo>
                  <a:lnTo>
                    <a:pt x="1642" y="3134"/>
                  </a:lnTo>
                  <a:lnTo>
                    <a:pt x="1640" y="3134"/>
                  </a:lnTo>
                  <a:lnTo>
                    <a:pt x="1640" y="3130"/>
                  </a:lnTo>
                  <a:lnTo>
                    <a:pt x="1638" y="3130"/>
                  </a:lnTo>
                  <a:lnTo>
                    <a:pt x="1638" y="3130"/>
                  </a:lnTo>
                  <a:lnTo>
                    <a:pt x="1640" y="3130"/>
                  </a:lnTo>
                  <a:lnTo>
                    <a:pt x="1640" y="3128"/>
                  </a:lnTo>
                  <a:lnTo>
                    <a:pt x="1638" y="3128"/>
                  </a:lnTo>
                  <a:lnTo>
                    <a:pt x="1638" y="3126"/>
                  </a:lnTo>
                  <a:lnTo>
                    <a:pt x="1638" y="3126"/>
                  </a:lnTo>
                  <a:lnTo>
                    <a:pt x="1638" y="3126"/>
                  </a:lnTo>
                  <a:lnTo>
                    <a:pt x="1638" y="3124"/>
                  </a:lnTo>
                  <a:lnTo>
                    <a:pt x="1638" y="3124"/>
                  </a:lnTo>
                  <a:lnTo>
                    <a:pt x="1640" y="3122"/>
                  </a:lnTo>
                  <a:lnTo>
                    <a:pt x="1640" y="3120"/>
                  </a:lnTo>
                  <a:lnTo>
                    <a:pt x="1640" y="3120"/>
                  </a:lnTo>
                  <a:lnTo>
                    <a:pt x="1642" y="3120"/>
                  </a:lnTo>
                  <a:lnTo>
                    <a:pt x="1642" y="3116"/>
                  </a:lnTo>
                  <a:lnTo>
                    <a:pt x="1642" y="3116"/>
                  </a:lnTo>
                  <a:lnTo>
                    <a:pt x="1644" y="3116"/>
                  </a:lnTo>
                  <a:lnTo>
                    <a:pt x="1644" y="3114"/>
                  </a:lnTo>
                  <a:lnTo>
                    <a:pt x="1646" y="3114"/>
                  </a:lnTo>
                  <a:lnTo>
                    <a:pt x="1646" y="3116"/>
                  </a:lnTo>
                  <a:lnTo>
                    <a:pt x="1648" y="3116"/>
                  </a:lnTo>
                  <a:lnTo>
                    <a:pt x="1648" y="3116"/>
                  </a:lnTo>
                  <a:lnTo>
                    <a:pt x="1648" y="3116"/>
                  </a:lnTo>
                  <a:lnTo>
                    <a:pt x="1648" y="3118"/>
                  </a:lnTo>
                  <a:lnTo>
                    <a:pt x="1650" y="3118"/>
                  </a:lnTo>
                  <a:lnTo>
                    <a:pt x="1650" y="3120"/>
                  </a:lnTo>
                  <a:lnTo>
                    <a:pt x="1650" y="3120"/>
                  </a:lnTo>
                  <a:lnTo>
                    <a:pt x="1650" y="3116"/>
                  </a:lnTo>
                  <a:lnTo>
                    <a:pt x="1650" y="3116"/>
                  </a:lnTo>
                  <a:lnTo>
                    <a:pt x="1650" y="3114"/>
                  </a:lnTo>
                  <a:lnTo>
                    <a:pt x="1648" y="3114"/>
                  </a:lnTo>
                  <a:lnTo>
                    <a:pt x="1648" y="3114"/>
                  </a:lnTo>
                  <a:lnTo>
                    <a:pt x="1648" y="3114"/>
                  </a:lnTo>
                  <a:lnTo>
                    <a:pt x="1646" y="3112"/>
                  </a:lnTo>
                  <a:lnTo>
                    <a:pt x="1648" y="3112"/>
                  </a:lnTo>
                  <a:lnTo>
                    <a:pt x="1648" y="3110"/>
                  </a:lnTo>
                  <a:lnTo>
                    <a:pt x="1646" y="3110"/>
                  </a:lnTo>
                  <a:lnTo>
                    <a:pt x="1646" y="3110"/>
                  </a:lnTo>
                  <a:lnTo>
                    <a:pt x="1646" y="3110"/>
                  </a:lnTo>
                  <a:lnTo>
                    <a:pt x="1644" y="3110"/>
                  </a:lnTo>
                  <a:lnTo>
                    <a:pt x="1646" y="3110"/>
                  </a:lnTo>
                  <a:lnTo>
                    <a:pt x="1646" y="3108"/>
                  </a:lnTo>
                  <a:lnTo>
                    <a:pt x="1646" y="3108"/>
                  </a:lnTo>
                  <a:lnTo>
                    <a:pt x="1646" y="3106"/>
                  </a:lnTo>
                  <a:lnTo>
                    <a:pt x="1646" y="3106"/>
                  </a:lnTo>
                  <a:lnTo>
                    <a:pt x="1646" y="3106"/>
                  </a:lnTo>
                  <a:lnTo>
                    <a:pt x="1644" y="3106"/>
                  </a:lnTo>
                  <a:lnTo>
                    <a:pt x="1644" y="3104"/>
                  </a:lnTo>
                  <a:lnTo>
                    <a:pt x="1642" y="3104"/>
                  </a:lnTo>
                  <a:lnTo>
                    <a:pt x="1642" y="3100"/>
                  </a:lnTo>
                  <a:lnTo>
                    <a:pt x="1642" y="3098"/>
                  </a:lnTo>
                  <a:lnTo>
                    <a:pt x="1640" y="3098"/>
                  </a:lnTo>
                  <a:lnTo>
                    <a:pt x="1640" y="3098"/>
                  </a:lnTo>
                  <a:lnTo>
                    <a:pt x="1640" y="3098"/>
                  </a:lnTo>
                  <a:lnTo>
                    <a:pt x="1640" y="3096"/>
                  </a:lnTo>
                  <a:lnTo>
                    <a:pt x="1638" y="3096"/>
                  </a:lnTo>
                  <a:lnTo>
                    <a:pt x="1638" y="3094"/>
                  </a:lnTo>
                  <a:lnTo>
                    <a:pt x="1638" y="3094"/>
                  </a:lnTo>
                  <a:lnTo>
                    <a:pt x="1638" y="3092"/>
                  </a:lnTo>
                  <a:lnTo>
                    <a:pt x="1636" y="3092"/>
                  </a:lnTo>
                  <a:lnTo>
                    <a:pt x="1636" y="3090"/>
                  </a:lnTo>
                  <a:lnTo>
                    <a:pt x="1638" y="3090"/>
                  </a:lnTo>
                  <a:lnTo>
                    <a:pt x="1638" y="3086"/>
                  </a:lnTo>
                  <a:lnTo>
                    <a:pt x="1636" y="3086"/>
                  </a:lnTo>
                  <a:lnTo>
                    <a:pt x="1636" y="3085"/>
                  </a:lnTo>
                  <a:lnTo>
                    <a:pt x="1636" y="3085"/>
                  </a:lnTo>
                  <a:lnTo>
                    <a:pt x="1636" y="3083"/>
                  </a:lnTo>
                  <a:lnTo>
                    <a:pt x="1638" y="3083"/>
                  </a:lnTo>
                  <a:lnTo>
                    <a:pt x="1636" y="3083"/>
                  </a:lnTo>
                  <a:lnTo>
                    <a:pt x="1636" y="3081"/>
                  </a:lnTo>
                  <a:lnTo>
                    <a:pt x="1638" y="3081"/>
                  </a:lnTo>
                  <a:lnTo>
                    <a:pt x="1638" y="3079"/>
                  </a:lnTo>
                  <a:lnTo>
                    <a:pt x="1636" y="3079"/>
                  </a:lnTo>
                  <a:lnTo>
                    <a:pt x="1638" y="3077"/>
                  </a:lnTo>
                  <a:lnTo>
                    <a:pt x="1638" y="3077"/>
                  </a:lnTo>
                  <a:lnTo>
                    <a:pt x="1638" y="3077"/>
                  </a:lnTo>
                  <a:lnTo>
                    <a:pt x="1640" y="3077"/>
                  </a:lnTo>
                  <a:lnTo>
                    <a:pt x="1640" y="3075"/>
                  </a:lnTo>
                  <a:lnTo>
                    <a:pt x="1640" y="3073"/>
                  </a:lnTo>
                  <a:lnTo>
                    <a:pt x="1642" y="3073"/>
                  </a:lnTo>
                  <a:lnTo>
                    <a:pt x="1642" y="3073"/>
                  </a:lnTo>
                  <a:lnTo>
                    <a:pt x="1640" y="3073"/>
                  </a:lnTo>
                  <a:lnTo>
                    <a:pt x="1640" y="3071"/>
                  </a:lnTo>
                  <a:lnTo>
                    <a:pt x="1642" y="3071"/>
                  </a:lnTo>
                  <a:lnTo>
                    <a:pt x="1642" y="3069"/>
                  </a:lnTo>
                  <a:lnTo>
                    <a:pt x="1644" y="3069"/>
                  </a:lnTo>
                  <a:lnTo>
                    <a:pt x="1644" y="3071"/>
                  </a:lnTo>
                  <a:lnTo>
                    <a:pt x="1646" y="3071"/>
                  </a:lnTo>
                  <a:lnTo>
                    <a:pt x="1646" y="3069"/>
                  </a:lnTo>
                  <a:lnTo>
                    <a:pt x="1648" y="3069"/>
                  </a:lnTo>
                  <a:lnTo>
                    <a:pt x="1648" y="3067"/>
                  </a:lnTo>
                  <a:lnTo>
                    <a:pt x="1650" y="3067"/>
                  </a:lnTo>
                  <a:lnTo>
                    <a:pt x="1650" y="3065"/>
                  </a:lnTo>
                  <a:lnTo>
                    <a:pt x="1650" y="3065"/>
                  </a:lnTo>
                  <a:lnTo>
                    <a:pt x="1650" y="3063"/>
                  </a:lnTo>
                  <a:lnTo>
                    <a:pt x="1650" y="3063"/>
                  </a:lnTo>
                  <a:lnTo>
                    <a:pt x="1650" y="3063"/>
                  </a:lnTo>
                  <a:lnTo>
                    <a:pt x="1648" y="3063"/>
                  </a:lnTo>
                  <a:lnTo>
                    <a:pt x="1648" y="3063"/>
                  </a:lnTo>
                  <a:lnTo>
                    <a:pt x="1648" y="3063"/>
                  </a:lnTo>
                  <a:lnTo>
                    <a:pt x="1648" y="3061"/>
                  </a:lnTo>
                  <a:lnTo>
                    <a:pt x="1646" y="3061"/>
                  </a:lnTo>
                  <a:lnTo>
                    <a:pt x="1646" y="3061"/>
                  </a:lnTo>
                  <a:lnTo>
                    <a:pt x="1644" y="3059"/>
                  </a:lnTo>
                  <a:lnTo>
                    <a:pt x="1644" y="3059"/>
                  </a:lnTo>
                  <a:lnTo>
                    <a:pt x="1644" y="3055"/>
                  </a:lnTo>
                  <a:lnTo>
                    <a:pt x="1642" y="3053"/>
                  </a:lnTo>
                  <a:lnTo>
                    <a:pt x="1642" y="3051"/>
                  </a:lnTo>
                  <a:lnTo>
                    <a:pt x="1640" y="3051"/>
                  </a:lnTo>
                  <a:lnTo>
                    <a:pt x="1640" y="3051"/>
                  </a:lnTo>
                  <a:lnTo>
                    <a:pt x="1640" y="3051"/>
                  </a:lnTo>
                  <a:lnTo>
                    <a:pt x="1640" y="3049"/>
                  </a:lnTo>
                  <a:lnTo>
                    <a:pt x="1640" y="3049"/>
                  </a:lnTo>
                  <a:lnTo>
                    <a:pt x="1640" y="3045"/>
                  </a:lnTo>
                  <a:lnTo>
                    <a:pt x="1638" y="3043"/>
                  </a:lnTo>
                  <a:lnTo>
                    <a:pt x="1638" y="3037"/>
                  </a:lnTo>
                  <a:lnTo>
                    <a:pt x="1636" y="3037"/>
                  </a:lnTo>
                  <a:lnTo>
                    <a:pt x="1636" y="3037"/>
                  </a:lnTo>
                  <a:lnTo>
                    <a:pt x="1634" y="3037"/>
                  </a:lnTo>
                  <a:lnTo>
                    <a:pt x="1634" y="3035"/>
                  </a:lnTo>
                  <a:lnTo>
                    <a:pt x="1630" y="3035"/>
                  </a:lnTo>
                  <a:lnTo>
                    <a:pt x="1630" y="3035"/>
                  </a:lnTo>
                  <a:lnTo>
                    <a:pt x="1630" y="3035"/>
                  </a:lnTo>
                  <a:lnTo>
                    <a:pt x="1630" y="3035"/>
                  </a:lnTo>
                  <a:lnTo>
                    <a:pt x="1628" y="3035"/>
                  </a:lnTo>
                  <a:lnTo>
                    <a:pt x="1628" y="3035"/>
                  </a:lnTo>
                  <a:lnTo>
                    <a:pt x="1626" y="3035"/>
                  </a:lnTo>
                  <a:lnTo>
                    <a:pt x="1626" y="3033"/>
                  </a:lnTo>
                  <a:lnTo>
                    <a:pt x="1626" y="3033"/>
                  </a:lnTo>
                  <a:lnTo>
                    <a:pt x="1626" y="3031"/>
                  </a:lnTo>
                  <a:lnTo>
                    <a:pt x="1626" y="3031"/>
                  </a:lnTo>
                  <a:lnTo>
                    <a:pt x="1626" y="3029"/>
                  </a:lnTo>
                  <a:lnTo>
                    <a:pt x="1624" y="3029"/>
                  </a:lnTo>
                  <a:lnTo>
                    <a:pt x="1624" y="3027"/>
                  </a:lnTo>
                  <a:lnTo>
                    <a:pt x="1624" y="3027"/>
                  </a:lnTo>
                  <a:lnTo>
                    <a:pt x="1624" y="3025"/>
                  </a:lnTo>
                  <a:lnTo>
                    <a:pt x="1622" y="3025"/>
                  </a:lnTo>
                  <a:lnTo>
                    <a:pt x="1622" y="3025"/>
                  </a:lnTo>
                  <a:lnTo>
                    <a:pt x="1622" y="3025"/>
                  </a:lnTo>
                  <a:lnTo>
                    <a:pt x="1622" y="3025"/>
                  </a:lnTo>
                  <a:lnTo>
                    <a:pt x="1622" y="3021"/>
                  </a:lnTo>
                  <a:lnTo>
                    <a:pt x="1624" y="3021"/>
                  </a:lnTo>
                  <a:lnTo>
                    <a:pt x="1624" y="3019"/>
                  </a:lnTo>
                  <a:lnTo>
                    <a:pt x="1626" y="3019"/>
                  </a:lnTo>
                  <a:lnTo>
                    <a:pt x="1626" y="3017"/>
                  </a:lnTo>
                  <a:lnTo>
                    <a:pt x="1626" y="3017"/>
                  </a:lnTo>
                  <a:lnTo>
                    <a:pt x="1626" y="3015"/>
                  </a:lnTo>
                  <a:lnTo>
                    <a:pt x="1628" y="3015"/>
                  </a:lnTo>
                  <a:lnTo>
                    <a:pt x="1628" y="3013"/>
                  </a:lnTo>
                  <a:lnTo>
                    <a:pt x="1628" y="3013"/>
                  </a:lnTo>
                  <a:lnTo>
                    <a:pt x="1628" y="3013"/>
                  </a:lnTo>
                  <a:lnTo>
                    <a:pt x="1626" y="3013"/>
                  </a:lnTo>
                  <a:lnTo>
                    <a:pt x="1626" y="3011"/>
                  </a:lnTo>
                  <a:lnTo>
                    <a:pt x="1628" y="3011"/>
                  </a:lnTo>
                  <a:lnTo>
                    <a:pt x="1628" y="3009"/>
                  </a:lnTo>
                  <a:lnTo>
                    <a:pt x="1626" y="3009"/>
                  </a:lnTo>
                  <a:lnTo>
                    <a:pt x="1626" y="3007"/>
                  </a:lnTo>
                  <a:lnTo>
                    <a:pt x="1626" y="3007"/>
                  </a:lnTo>
                  <a:lnTo>
                    <a:pt x="1626" y="3005"/>
                  </a:lnTo>
                  <a:lnTo>
                    <a:pt x="1626" y="3005"/>
                  </a:lnTo>
                  <a:lnTo>
                    <a:pt x="1626" y="3005"/>
                  </a:lnTo>
                  <a:lnTo>
                    <a:pt x="1624" y="3005"/>
                  </a:lnTo>
                  <a:lnTo>
                    <a:pt x="1624" y="3003"/>
                  </a:lnTo>
                  <a:lnTo>
                    <a:pt x="1622" y="3003"/>
                  </a:lnTo>
                  <a:lnTo>
                    <a:pt x="1622" y="3003"/>
                  </a:lnTo>
                  <a:lnTo>
                    <a:pt x="1622" y="3001"/>
                  </a:lnTo>
                  <a:lnTo>
                    <a:pt x="1622" y="3001"/>
                  </a:lnTo>
                  <a:lnTo>
                    <a:pt x="1620" y="3001"/>
                  </a:lnTo>
                  <a:lnTo>
                    <a:pt x="1620" y="2999"/>
                  </a:lnTo>
                  <a:lnTo>
                    <a:pt x="1620" y="2999"/>
                  </a:lnTo>
                  <a:lnTo>
                    <a:pt x="1620" y="2999"/>
                  </a:lnTo>
                  <a:lnTo>
                    <a:pt x="1618" y="2999"/>
                  </a:lnTo>
                  <a:lnTo>
                    <a:pt x="1618" y="2997"/>
                  </a:lnTo>
                  <a:lnTo>
                    <a:pt x="1616" y="2997"/>
                  </a:lnTo>
                  <a:lnTo>
                    <a:pt x="1616" y="2997"/>
                  </a:lnTo>
                  <a:lnTo>
                    <a:pt x="1616" y="2997"/>
                  </a:lnTo>
                  <a:lnTo>
                    <a:pt x="1616" y="2995"/>
                  </a:lnTo>
                  <a:lnTo>
                    <a:pt x="1614" y="2995"/>
                  </a:lnTo>
                  <a:lnTo>
                    <a:pt x="1614" y="2995"/>
                  </a:lnTo>
                  <a:lnTo>
                    <a:pt x="1612" y="2995"/>
                  </a:lnTo>
                  <a:lnTo>
                    <a:pt x="1612" y="2993"/>
                  </a:lnTo>
                  <a:lnTo>
                    <a:pt x="1612" y="2995"/>
                  </a:lnTo>
                  <a:lnTo>
                    <a:pt x="1606" y="2995"/>
                  </a:lnTo>
                  <a:lnTo>
                    <a:pt x="1606" y="2993"/>
                  </a:lnTo>
                  <a:lnTo>
                    <a:pt x="1600" y="2993"/>
                  </a:lnTo>
                  <a:lnTo>
                    <a:pt x="1600" y="2995"/>
                  </a:lnTo>
                  <a:lnTo>
                    <a:pt x="1597" y="2995"/>
                  </a:lnTo>
                  <a:lnTo>
                    <a:pt x="1597" y="2993"/>
                  </a:lnTo>
                  <a:lnTo>
                    <a:pt x="1595" y="2993"/>
                  </a:lnTo>
                  <a:lnTo>
                    <a:pt x="1595" y="2991"/>
                  </a:lnTo>
                  <a:lnTo>
                    <a:pt x="1593" y="2991"/>
                  </a:lnTo>
                  <a:lnTo>
                    <a:pt x="1593" y="2991"/>
                  </a:lnTo>
                  <a:lnTo>
                    <a:pt x="1593" y="2991"/>
                  </a:lnTo>
                  <a:lnTo>
                    <a:pt x="1593" y="2989"/>
                  </a:lnTo>
                  <a:lnTo>
                    <a:pt x="1591" y="2989"/>
                  </a:lnTo>
                  <a:lnTo>
                    <a:pt x="1591" y="2989"/>
                  </a:lnTo>
                  <a:lnTo>
                    <a:pt x="1591" y="2987"/>
                  </a:lnTo>
                  <a:lnTo>
                    <a:pt x="1591" y="2980"/>
                  </a:lnTo>
                  <a:lnTo>
                    <a:pt x="1589" y="2980"/>
                  </a:lnTo>
                  <a:lnTo>
                    <a:pt x="1589" y="2980"/>
                  </a:lnTo>
                  <a:lnTo>
                    <a:pt x="1587" y="2980"/>
                  </a:lnTo>
                  <a:lnTo>
                    <a:pt x="1587" y="2978"/>
                  </a:lnTo>
                  <a:lnTo>
                    <a:pt x="1587" y="2978"/>
                  </a:lnTo>
                  <a:lnTo>
                    <a:pt x="1587" y="2978"/>
                  </a:lnTo>
                  <a:lnTo>
                    <a:pt x="1583" y="2978"/>
                  </a:lnTo>
                  <a:lnTo>
                    <a:pt x="1583" y="2976"/>
                  </a:lnTo>
                  <a:lnTo>
                    <a:pt x="1583" y="2976"/>
                  </a:lnTo>
                  <a:lnTo>
                    <a:pt x="1583" y="2976"/>
                  </a:lnTo>
                  <a:lnTo>
                    <a:pt x="1581" y="2976"/>
                  </a:lnTo>
                  <a:lnTo>
                    <a:pt x="1581" y="2972"/>
                  </a:lnTo>
                  <a:lnTo>
                    <a:pt x="1581" y="2972"/>
                  </a:lnTo>
                  <a:lnTo>
                    <a:pt x="1581" y="2970"/>
                  </a:lnTo>
                  <a:lnTo>
                    <a:pt x="1579" y="2970"/>
                  </a:lnTo>
                  <a:lnTo>
                    <a:pt x="1579" y="2968"/>
                  </a:lnTo>
                  <a:lnTo>
                    <a:pt x="1581" y="2968"/>
                  </a:lnTo>
                  <a:lnTo>
                    <a:pt x="1579" y="2968"/>
                  </a:lnTo>
                  <a:lnTo>
                    <a:pt x="1579" y="2968"/>
                  </a:lnTo>
                  <a:lnTo>
                    <a:pt x="1575" y="2968"/>
                  </a:lnTo>
                  <a:lnTo>
                    <a:pt x="1573" y="2966"/>
                  </a:lnTo>
                  <a:lnTo>
                    <a:pt x="1565" y="2966"/>
                  </a:lnTo>
                  <a:lnTo>
                    <a:pt x="1565" y="2966"/>
                  </a:lnTo>
                  <a:lnTo>
                    <a:pt x="1563" y="2966"/>
                  </a:lnTo>
                  <a:lnTo>
                    <a:pt x="1563" y="2964"/>
                  </a:lnTo>
                  <a:lnTo>
                    <a:pt x="1563" y="2964"/>
                  </a:lnTo>
                  <a:lnTo>
                    <a:pt x="1561" y="2964"/>
                  </a:lnTo>
                  <a:lnTo>
                    <a:pt x="1561" y="2964"/>
                  </a:lnTo>
                  <a:lnTo>
                    <a:pt x="1561" y="2962"/>
                  </a:lnTo>
                  <a:lnTo>
                    <a:pt x="1559" y="2962"/>
                  </a:lnTo>
                  <a:lnTo>
                    <a:pt x="1559" y="2964"/>
                  </a:lnTo>
                  <a:lnTo>
                    <a:pt x="1557" y="2964"/>
                  </a:lnTo>
                  <a:lnTo>
                    <a:pt x="1557" y="2964"/>
                  </a:lnTo>
                  <a:lnTo>
                    <a:pt x="1555" y="2964"/>
                  </a:lnTo>
                  <a:lnTo>
                    <a:pt x="1555" y="2966"/>
                  </a:lnTo>
                  <a:lnTo>
                    <a:pt x="1553" y="2966"/>
                  </a:lnTo>
                  <a:lnTo>
                    <a:pt x="1553" y="2966"/>
                  </a:lnTo>
                  <a:lnTo>
                    <a:pt x="1551" y="2966"/>
                  </a:lnTo>
                  <a:lnTo>
                    <a:pt x="1551" y="2966"/>
                  </a:lnTo>
                  <a:lnTo>
                    <a:pt x="1549" y="2966"/>
                  </a:lnTo>
                  <a:lnTo>
                    <a:pt x="1549" y="2962"/>
                  </a:lnTo>
                  <a:lnTo>
                    <a:pt x="1549" y="2962"/>
                  </a:lnTo>
                  <a:lnTo>
                    <a:pt x="1549" y="2962"/>
                  </a:lnTo>
                  <a:lnTo>
                    <a:pt x="1547" y="2962"/>
                  </a:lnTo>
                  <a:lnTo>
                    <a:pt x="1547" y="2960"/>
                  </a:lnTo>
                  <a:lnTo>
                    <a:pt x="1547" y="2960"/>
                  </a:lnTo>
                  <a:lnTo>
                    <a:pt x="1547" y="2960"/>
                  </a:lnTo>
                  <a:lnTo>
                    <a:pt x="1545" y="2960"/>
                  </a:lnTo>
                  <a:lnTo>
                    <a:pt x="1545" y="2958"/>
                  </a:lnTo>
                  <a:lnTo>
                    <a:pt x="1545" y="2958"/>
                  </a:lnTo>
                  <a:lnTo>
                    <a:pt x="1545" y="2956"/>
                  </a:lnTo>
                  <a:lnTo>
                    <a:pt x="1543" y="2956"/>
                  </a:lnTo>
                  <a:lnTo>
                    <a:pt x="1541" y="2956"/>
                  </a:lnTo>
                  <a:lnTo>
                    <a:pt x="1541" y="2956"/>
                  </a:lnTo>
                  <a:lnTo>
                    <a:pt x="1541" y="2954"/>
                  </a:lnTo>
                  <a:lnTo>
                    <a:pt x="1537" y="2954"/>
                  </a:lnTo>
                  <a:lnTo>
                    <a:pt x="1537" y="2954"/>
                  </a:lnTo>
                  <a:lnTo>
                    <a:pt x="1537" y="2954"/>
                  </a:lnTo>
                  <a:lnTo>
                    <a:pt x="1537" y="2954"/>
                  </a:lnTo>
                  <a:lnTo>
                    <a:pt x="1535" y="2954"/>
                  </a:lnTo>
                  <a:lnTo>
                    <a:pt x="1535" y="2952"/>
                  </a:lnTo>
                  <a:lnTo>
                    <a:pt x="1535" y="2952"/>
                  </a:lnTo>
                  <a:lnTo>
                    <a:pt x="1535" y="2952"/>
                  </a:lnTo>
                  <a:lnTo>
                    <a:pt x="1533" y="2952"/>
                  </a:lnTo>
                  <a:lnTo>
                    <a:pt x="1533" y="2950"/>
                  </a:lnTo>
                  <a:lnTo>
                    <a:pt x="1533" y="2950"/>
                  </a:lnTo>
                  <a:lnTo>
                    <a:pt x="1533" y="2950"/>
                  </a:lnTo>
                  <a:lnTo>
                    <a:pt x="1531" y="2950"/>
                  </a:lnTo>
                  <a:lnTo>
                    <a:pt x="1531" y="2948"/>
                  </a:lnTo>
                  <a:lnTo>
                    <a:pt x="1531" y="2948"/>
                  </a:lnTo>
                  <a:lnTo>
                    <a:pt x="1531" y="2948"/>
                  </a:lnTo>
                  <a:lnTo>
                    <a:pt x="1531" y="2948"/>
                  </a:lnTo>
                  <a:lnTo>
                    <a:pt x="1531" y="2946"/>
                  </a:lnTo>
                  <a:lnTo>
                    <a:pt x="1529" y="2946"/>
                  </a:lnTo>
                  <a:lnTo>
                    <a:pt x="1529" y="2944"/>
                  </a:lnTo>
                  <a:lnTo>
                    <a:pt x="1529" y="2944"/>
                  </a:lnTo>
                  <a:lnTo>
                    <a:pt x="1529" y="2944"/>
                  </a:lnTo>
                  <a:lnTo>
                    <a:pt x="1527" y="2944"/>
                  </a:lnTo>
                  <a:lnTo>
                    <a:pt x="1527" y="2944"/>
                  </a:lnTo>
                  <a:lnTo>
                    <a:pt x="1525" y="2944"/>
                  </a:lnTo>
                  <a:lnTo>
                    <a:pt x="1525" y="2942"/>
                  </a:lnTo>
                  <a:lnTo>
                    <a:pt x="1525" y="2942"/>
                  </a:lnTo>
                  <a:lnTo>
                    <a:pt x="1525" y="2942"/>
                  </a:lnTo>
                  <a:lnTo>
                    <a:pt x="1523" y="2942"/>
                  </a:lnTo>
                  <a:lnTo>
                    <a:pt x="1523" y="2940"/>
                  </a:lnTo>
                  <a:lnTo>
                    <a:pt x="1523" y="2940"/>
                  </a:lnTo>
                  <a:lnTo>
                    <a:pt x="1523" y="2942"/>
                  </a:lnTo>
                  <a:lnTo>
                    <a:pt x="1521" y="2942"/>
                  </a:lnTo>
                  <a:lnTo>
                    <a:pt x="1521" y="2940"/>
                  </a:lnTo>
                  <a:lnTo>
                    <a:pt x="1519" y="2940"/>
                  </a:lnTo>
                  <a:lnTo>
                    <a:pt x="1519" y="2942"/>
                  </a:lnTo>
                  <a:lnTo>
                    <a:pt x="1519" y="2942"/>
                  </a:lnTo>
                  <a:lnTo>
                    <a:pt x="1519" y="2940"/>
                  </a:lnTo>
                  <a:lnTo>
                    <a:pt x="1517" y="2940"/>
                  </a:lnTo>
                  <a:lnTo>
                    <a:pt x="1517" y="2940"/>
                  </a:lnTo>
                  <a:lnTo>
                    <a:pt x="1519" y="2940"/>
                  </a:lnTo>
                  <a:lnTo>
                    <a:pt x="1517" y="2940"/>
                  </a:lnTo>
                  <a:lnTo>
                    <a:pt x="1517" y="2940"/>
                  </a:lnTo>
                  <a:lnTo>
                    <a:pt x="1517" y="2938"/>
                  </a:lnTo>
                  <a:lnTo>
                    <a:pt x="1515" y="2938"/>
                  </a:lnTo>
                  <a:lnTo>
                    <a:pt x="1515" y="2942"/>
                  </a:lnTo>
                  <a:lnTo>
                    <a:pt x="1515" y="2942"/>
                  </a:lnTo>
                  <a:lnTo>
                    <a:pt x="1515" y="2940"/>
                  </a:lnTo>
                  <a:lnTo>
                    <a:pt x="1511" y="2940"/>
                  </a:lnTo>
                  <a:lnTo>
                    <a:pt x="1511" y="2938"/>
                  </a:lnTo>
                  <a:lnTo>
                    <a:pt x="1511" y="2938"/>
                  </a:lnTo>
                  <a:lnTo>
                    <a:pt x="1511" y="2938"/>
                  </a:lnTo>
                  <a:lnTo>
                    <a:pt x="1511" y="2934"/>
                  </a:lnTo>
                  <a:lnTo>
                    <a:pt x="1513" y="2934"/>
                  </a:lnTo>
                  <a:lnTo>
                    <a:pt x="1511" y="2934"/>
                  </a:lnTo>
                  <a:lnTo>
                    <a:pt x="1511" y="2936"/>
                  </a:lnTo>
                  <a:lnTo>
                    <a:pt x="1511" y="2934"/>
                  </a:lnTo>
                  <a:lnTo>
                    <a:pt x="1507" y="2934"/>
                  </a:lnTo>
                  <a:lnTo>
                    <a:pt x="1507" y="2934"/>
                  </a:lnTo>
                  <a:lnTo>
                    <a:pt x="1507" y="2934"/>
                  </a:lnTo>
                  <a:lnTo>
                    <a:pt x="1507" y="2930"/>
                  </a:lnTo>
                  <a:lnTo>
                    <a:pt x="1505" y="2930"/>
                  </a:lnTo>
                  <a:lnTo>
                    <a:pt x="1505" y="2930"/>
                  </a:lnTo>
                  <a:lnTo>
                    <a:pt x="1505" y="2930"/>
                  </a:lnTo>
                  <a:lnTo>
                    <a:pt x="1505" y="2928"/>
                  </a:lnTo>
                  <a:lnTo>
                    <a:pt x="1503" y="2928"/>
                  </a:lnTo>
                  <a:lnTo>
                    <a:pt x="1503" y="2928"/>
                  </a:lnTo>
                  <a:lnTo>
                    <a:pt x="1499" y="2928"/>
                  </a:lnTo>
                  <a:lnTo>
                    <a:pt x="1499" y="2926"/>
                  </a:lnTo>
                  <a:lnTo>
                    <a:pt x="1497" y="2926"/>
                  </a:lnTo>
                  <a:lnTo>
                    <a:pt x="1497" y="2926"/>
                  </a:lnTo>
                  <a:lnTo>
                    <a:pt x="1496" y="2926"/>
                  </a:lnTo>
                  <a:lnTo>
                    <a:pt x="1496" y="2924"/>
                  </a:lnTo>
                  <a:lnTo>
                    <a:pt x="1494" y="2924"/>
                  </a:lnTo>
                  <a:lnTo>
                    <a:pt x="1494" y="2924"/>
                  </a:lnTo>
                  <a:lnTo>
                    <a:pt x="1494" y="2924"/>
                  </a:lnTo>
                  <a:lnTo>
                    <a:pt x="1494" y="2922"/>
                  </a:lnTo>
                  <a:lnTo>
                    <a:pt x="1492" y="2922"/>
                  </a:lnTo>
                  <a:lnTo>
                    <a:pt x="1492" y="2920"/>
                  </a:lnTo>
                  <a:lnTo>
                    <a:pt x="1490" y="2920"/>
                  </a:lnTo>
                  <a:lnTo>
                    <a:pt x="1490" y="2920"/>
                  </a:lnTo>
                  <a:lnTo>
                    <a:pt x="1490" y="2920"/>
                  </a:lnTo>
                  <a:lnTo>
                    <a:pt x="1490" y="2920"/>
                  </a:lnTo>
                  <a:lnTo>
                    <a:pt x="1488" y="2920"/>
                  </a:lnTo>
                  <a:lnTo>
                    <a:pt x="1488" y="2920"/>
                  </a:lnTo>
                  <a:lnTo>
                    <a:pt x="1488" y="2918"/>
                  </a:lnTo>
                  <a:lnTo>
                    <a:pt x="1488" y="2918"/>
                  </a:lnTo>
                  <a:lnTo>
                    <a:pt x="1486" y="2918"/>
                  </a:lnTo>
                  <a:lnTo>
                    <a:pt x="1486" y="2916"/>
                  </a:lnTo>
                  <a:lnTo>
                    <a:pt x="1486" y="2916"/>
                  </a:lnTo>
                  <a:lnTo>
                    <a:pt x="1486" y="2914"/>
                  </a:lnTo>
                  <a:lnTo>
                    <a:pt x="1484" y="2914"/>
                  </a:lnTo>
                  <a:lnTo>
                    <a:pt x="1484" y="2912"/>
                  </a:lnTo>
                  <a:lnTo>
                    <a:pt x="1486" y="2912"/>
                  </a:lnTo>
                  <a:lnTo>
                    <a:pt x="1484" y="2912"/>
                  </a:lnTo>
                  <a:lnTo>
                    <a:pt x="1484" y="2912"/>
                  </a:lnTo>
                  <a:lnTo>
                    <a:pt x="1486" y="2912"/>
                  </a:lnTo>
                  <a:lnTo>
                    <a:pt x="1486" y="2910"/>
                  </a:lnTo>
                  <a:lnTo>
                    <a:pt x="1486" y="2910"/>
                  </a:lnTo>
                  <a:lnTo>
                    <a:pt x="1486" y="2910"/>
                  </a:lnTo>
                  <a:lnTo>
                    <a:pt x="1486" y="2910"/>
                  </a:lnTo>
                  <a:lnTo>
                    <a:pt x="1486" y="2908"/>
                  </a:lnTo>
                  <a:lnTo>
                    <a:pt x="1488" y="2908"/>
                  </a:lnTo>
                  <a:lnTo>
                    <a:pt x="1486" y="2908"/>
                  </a:lnTo>
                  <a:lnTo>
                    <a:pt x="1486" y="2906"/>
                  </a:lnTo>
                  <a:lnTo>
                    <a:pt x="1486" y="2906"/>
                  </a:lnTo>
                  <a:lnTo>
                    <a:pt x="1486" y="2906"/>
                  </a:lnTo>
                  <a:lnTo>
                    <a:pt x="1484" y="2906"/>
                  </a:lnTo>
                  <a:lnTo>
                    <a:pt x="1484" y="2904"/>
                  </a:lnTo>
                  <a:lnTo>
                    <a:pt x="1484" y="2904"/>
                  </a:lnTo>
                  <a:lnTo>
                    <a:pt x="1484" y="2902"/>
                  </a:lnTo>
                  <a:lnTo>
                    <a:pt x="1484" y="2902"/>
                  </a:lnTo>
                  <a:lnTo>
                    <a:pt x="1484" y="2902"/>
                  </a:lnTo>
                  <a:lnTo>
                    <a:pt x="1482" y="2902"/>
                  </a:lnTo>
                  <a:lnTo>
                    <a:pt x="1482" y="2902"/>
                  </a:lnTo>
                  <a:lnTo>
                    <a:pt x="1482" y="2902"/>
                  </a:lnTo>
                  <a:lnTo>
                    <a:pt x="1480" y="2902"/>
                  </a:lnTo>
                  <a:lnTo>
                    <a:pt x="1480" y="2902"/>
                  </a:lnTo>
                  <a:lnTo>
                    <a:pt x="1480" y="2904"/>
                  </a:lnTo>
                  <a:lnTo>
                    <a:pt x="1478" y="2904"/>
                  </a:lnTo>
                  <a:lnTo>
                    <a:pt x="1478" y="2906"/>
                  </a:lnTo>
                  <a:lnTo>
                    <a:pt x="1476" y="2906"/>
                  </a:lnTo>
                  <a:lnTo>
                    <a:pt x="1476" y="2904"/>
                  </a:lnTo>
                  <a:lnTo>
                    <a:pt x="1472" y="2904"/>
                  </a:lnTo>
                  <a:lnTo>
                    <a:pt x="1472" y="2904"/>
                  </a:lnTo>
                  <a:lnTo>
                    <a:pt x="1472" y="2904"/>
                  </a:lnTo>
                  <a:lnTo>
                    <a:pt x="1472" y="2902"/>
                  </a:lnTo>
                  <a:lnTo>
                    <a:pt x="1470" y="2902"/>
                  </a:lnTo>
                  <a:lnTo>
                    <a:pt x="1470" y="2902"/>
                  </a:lnTo>
                  <a:lnTo>
                    <a:pt x="1470" y="2902"/>
                  </a:lnTo>
                  <a:lnTo>
                    <a:pt x="1466" y="2902"/>
                  </a:lnTo>
                  <a:lnTo>
                    <a:pt x="1466" y="2902"/>
                  </a:lnTo>
                  <a:lnTo>
                    <a:pt x="1464" y="2902"/>
                  </a:lnTo>
                  <a:lnTo>
                    <a:pt x="1464" y="2900"/>
                  </a:lnTo>
                  <a:lnTo>
                    <a:pt x="1464" y="2900"/>
                  </a:lnTo>
                  <a:lnTo>
                    <a:pt x="1464" y="2898"/>
                  </a:lnTo>
                  <a:lnTo>
                    <a:pt x="1464" y="2898"/>
                  </a:lnTo>
                  <a:lnTo>
                    <a:pt x="1464" y="2896"/>
                  </a:lnTo>
                  <a:lnTo>
                    <a:pt x="1462" y="2896"/>
                  </a:lnTo>
                  <a:lnTo>
                    <a:pt x="1462" y="2894"/>
                  </a:lnTo>
                  <a:lnTo>
                    <a:pt x="1460" y="2894"/>
                  </a:lnTo>
                  <a:lnTo>
                    <a:pt x="1460" y="2892"/>
                  </a:lnTo>
                  <a:lnTo>
                    <a:pt x="1462" y="2892"/>
                  </a:lnTo>
                  <a:lnTo>
                    <a:pt x="1462" y="2890"/>
                  </a:lnTo>
                  <a:lnTo>
                    <a:pt x="1460" y="2890"/>
                  </a:lnTo>
                  <a:lnTo>
                    <a:pt x="1460" y="2888"/>
                  </a:lnTo>
                  <a:lnTo>
                    <a:pt x="1460" y="2888"/>
                  </a:lnTo>
                  <a:lnTo>
                    <a:pt x="1460" y="2888"/>
                  </a:lnTo>
                  <a:lnTo>
                    <a:pt x="1460" y="2888"/>
                  </a:lnTo>
                  <a:lnTo>
                    <a:pt x="1460" y="2886"/>
                  </a:lnTo>
                  <a:lnTo>
                    <a:pt x="1458" y="2886"/>
                  </a:lnTo>
                  <a:lnTo>
                    <a:pt x="1458" y="2886"/>
                  </a:lnTo>
                  <a:lnTo>
                    <a:pt x="1456" y="2886"/>
                  </a:lnTo>
                  <a:lnTo>
                    <a:pt x="1456" y="2884"/>
                  </a:lnTo>
                  <a:lnTo>
                    <a:pt x="1456" y="2884"/>
                  </a:lnTo>
                  <a:lnTo>
                    <a:pt x="1456" y="2884"/>
                  </a:lnTo>
                  <a:lnTo>
                    <a:pt x="1458" y="2884"/>
                  </a:lnTo>
                  <a:lnTo>
                    <a:pt x="1458" y="2882"/>
                  </a:lnTo>
                  <a:lnTo>
                    <a:pt x="1456" y="2882"/>
                  </a:lnTo>
                  <a:lnTo>
                    <a:pt x="1458" y="2882"/>
                  </a:lnTo>
                  <a:lnTo>
                    <a:pt x="1458" y="2880"/>
                  </a:lnTo>
                  <a:lnTo>
                    <a:pt x="1456" y="2880"/>
                  </a:lnTo>
                  <a:lnTo>
                    <a:pt x="1456" y="2876"/>
                  </a:lnTo>
                  <a:lnTo>
                    <a:pt x="1456" y="2876"/>
                  </a:lnTo>
                  <a:lnTo>
                    <a:pt x="1456" y="2875"/>
                  </a:lnTo>
                  <a:lnTo>
                    <a:pt x="1454" y="2875"/>
                  </a:lnTo>
                  <a:lnTo>
                    <a:pt x="1454" y="2873"/>
                  </a:lnTo>
                  <a:lnTo>
                    <a:pt x="1454" y="2873"/>
                  </a:lnTo>
                  <a:lnTo>
                    <a:pt x="1454" y="2873"/>
                  </a:lnTo>
                  <a:lnTo>
                    <a:pt x="1456" y="2873"/>
                  </a:lnTo>
                  <a:lnTo>
                    <a:pt x="1456" y="2873"/>
                  </a:lnTo>
                  <a:lnTo>
                    <a:pt x="1458" y="2873"/>
                  </a:lnTo>
                  <a:lnTo>
                    <a:pt x="1456" y="2873"/>
                  </a:lnTo>
                  <a:lnTo>
                    <a:pt x="1456" y="2871"/>
                  </a:lnTo>
                  <a:lnTo>
                    <a:pt x="1458" y="2871"/>
                  </a:lnTo>
                  <a:lnTo>
                    <a:pt x="1458" y="2869"/>
                  </a:lnTo>
                  <a:lnTo>
                    <a:pt x="1458" y="2871"/>
                  </a:lnTo>
                  <a:lnTo>
                    <a:pt x="1460" y="2871"/>
                  </a:lnTo>
                  <a:lnTo>
                    <a:pt x="1460" y="2871"/>
                  </a:lnTo>
                  <a:lnTo>
                    <a:pt x="1462" y="2871"/>
                  </a:lnTo>
                  <a:lnTo>
                    <a:pt x="1462" y="2871"/>
                  </a:lnTo>
                  <a:lnTo>
                    <a:pt x="1462" y="2871"/>
                  </a:lnTo>
                  <a:lnTo>
                    <a:pt x="1462" y="2869"/>
                  </a:lnTo>
                  <a:lnTo>
                    <a:pt x="1460" y="2869"/>
                  </a:lnTo>
                  <a:lnTo>
                    <a:pt x="1462" y="2869"/>
                  </a:lnTo>
                  <a:lnTo>
                    <a:pt x="1462" y="2867"/>
                  </a:lnTo>
                  <a:lnTo>
                    <a:pt x="1462" y="2867"/>
                  </a:lnTo>
                  <a:lnTo>
                    <a:pt x="1462" y="2865"/>
                  </a:lnTo>
                  <a:lnTo>
                    <a:pt x="1464" y="2865"/>
                  </a:lnTo>
                  <a:lnTo>
                    <a:pt x="1464" y="2863"/>
                  </a:lnTo>
                  <a:lnTo>
                    <a:pt x="1464" y="2863"/>
                  </a:lnTo>
                  <a:lnTo>
                    <a:pt x="1464" y="2861"/>
                  </a:lnTo>
                  <a:lnTo>
                    <a:pt x="1466" y="2861"/>
                  </a:lnTo>
                  <a:lnTo>
                    <a:pt x="1466" y="2859"/>
                  </a:lnTo>
                  <a:lnTo>
                    <a:pt x="1466" y="2859"/>
                  </a:lnTo>
                  <a:lnTo>
                    <a:pt x="1466" y="2855"/>
                  </a:lnTo>
                  <a:lnTo>
                    <a:pt x="1466" y="2857"/>
                  </a:lnTo>
                  <a:lnTo>
                    <a:pt x="1468" y="2855"/>
                  </a:lnTo>
                  <a:lnTo>
                    <a:pt x="1468" y="2855"/>
                  </a:lnTo>
                  <a:lnTo>
                    <a:pt x="1470" y="2855"/>
                  </a:lnTo>
                  <a:lnTo>
                    <a:pt x="1470" y="2853"/>
                  </a:lnTo>
                  <a:lnTo>
                    <a:pt x="1472" y="2853"/>
                  </a:lnTo>
                  <a:lnTo>
                    <a:pt x="1472" y="2853"/>
                  </a:lnTo>
                  <a:lnTo>
                    <a:pt x="1470" y="2853"/>
                  </a:lnTo>
                  <a:lnTo>
                    <a:pt x="1470" y="2851"/>
                  </a:lnTo>
                  <a:lnTo>
                    <a:pt x="1470" y="2851"/>
                  </a:lnTo>
                  <a:lnTo>
                    <a:pt x="1470" y="2851"/>
                  </a:lnTo>
                  <a:lnTo>
                    <a:pt x="1470" y="2851"/>
                  </a:lnTo>
                  <a:lnTo>
                    <a:pt x="1470" y="2849"/>
                  </a:lnTo>
                  <a:lnTo>
                    <a:pt x="1468" y="2849"/>
                  </a:lnTo>
                  <a:lnTo>
                    <a:pt x="1468" y="2849"/>
                  </a:lnTo>
                  <a:lnTo>
                    <a:pt x="1468" y="2849"/>
                  </a:lnTo>
                  <a:lnTo>
                    <a:pt x="1468" y="2849"/>
                  </a:lnTo>
                  <a:lnTo>
                    <a:pt x="1466" y="2849"/>
                  </a:lnTo>
                  <a:lnTo>
                    <a:pt x="1466" y="2847"/>
                  </a:lnTo>
                  <a:lnTo>
                    <a:pt x="1466" y="2847"/>
                  </a:lnTo>
                  <a:lnTo>
                    <a:pt x="1466" y="2845"/>
                  </a:lnTo>
                  <a:lnTo>
                    <a:pt x="1464" y="2845"/>
                  </a:lnTo>
                  <a:lnTo>
                    <a:pt x="1464" y="2845"/>
                  </a:lnTo>
                  <a:lnTo>
                    <a:pt x="1462" y="2845"/>
                  </a:lnTo>
                  <a:lnTo>
                    <a:pt x="1462" y="2843"/>
                  </a:lnTo>
                  <a:lnTo>
                    <a:pt x="1462" y="2843"/>
                  </a:lnTo>
                  <a:lnTo>
                    <a:pt x="1462" y="2843"/>
                  </a:lnTo>
                  <a:lnTo>
                    <a:pt x="1460" y="2841"/>
                  </a:lnTo>
                  <a:lnTo>
                    <a:pt x="1460" y="2839"/>
                  </a:lnTo>
                  <a:lnTo>
                    <a:pt x="1460" y="2839"/>
                  </a:lnTo>
                  <a:lnTo>
                    <a:pt x="1460" y="2839"/>
                  </a:lnTo>
                  <a:lnTo>
                    <a:pt x="1458" y="2839"/>
                  </a:lnTo>
                  <a:lnTo>
                    <a:pt x="1458" y="2837"/>
                  </a:lnTo>
                  <a:lnTo>
                    <a:pt x="1454" y="2837"/>
                  </a:lnTo>
                  <a:lnTo>
                    <a:pt x="1454" y="2835"/>
                  </a:lnTo>
                  <a:lnTo>
                    <a:pt x="1454" y="2835"/>
                  </a:lnTo>
                  <a:lnTo>
                    <a:pt x="1454" y="2835"/>
                  </a:lnTo>
                  <a:lnTo>
                    <a:pt x="1452" y="2835"/>
                  </a:lnTo>
                  <a:lnTo>
                    <a:pt x="1452" y="2833"/>
                  </a:lnTo>
                  <a:lnTo>
                    <a:pt x="1450" y="2833"/>
                  </a:lnTo>
                  <a:lnTo>
                    <a:pt x="1450" y="2833"/>
                  </a:lnTo>
                  <a:lnTo>
                    <a:pt x="1450" y="2833"/>
                  </a:lnTo>
                  <a:lnTo>
                    <a:pt x="1450" y="2831"/>
                  </a:lnTo>
                  <a:lnTo>
                    <a:pt x="1448" y="2831"/>
                  </a:lnTo>
                  <a:lnTo>
                    <a:pt x="1448" y="2829"/>
                  </a:lnTo>
                  <a:lnTo>
                    <a:pt x="1450" y="2829"/>
                  </a:lnTo>
                  <a:lnTo>
                    <a:pt x="1450" y="2827"/>
                  </a:lnTo>
                  <a:lnTo>
                    <a:pt x="1452" y="2827"/>
                  </a:lnTo>
                  <a:lnTo>
                    <a:pt x="1452" y="2827"/>
                  </a:lnTo>
                  <a:lnTo>
                    <a:pt x="1452" y="2827"/>
                  </a:lnTo>
                  <a:lnTo>
                    <a:pt x="1452" y="2825"/>
                  </a:lnTo>
                  <a:lnTo>
                    <a:pt x="1452" y="2825"/>
                  </a:lnTo>
                  <a:lnTo>
                    <a:pt x="1452" y="2825"/>
                  </a:lnTo>
                  <a:lnTo>
                    <a:pt x="1450" y="2825"/>
                  </a:lnTo>
                  <a:lnTo>
                    <a:pt x="1450" y="2823"/>
                  </a:lnTo>
                  <a:lnTo>
                    <a:pt x="1448" y="2823"/>
                  </a:lnTo>
                  <a:lnTo>
                    <a:pt x="1450" y="2823"/>
                  </a:lnTo>
                  <a:lnTo>
                    <a:pt x="1450" y="2821"/>
                  </a:lnTo>
                  <a:lnTo>
                    <a:pt x="1452" y="2821"/>
                  </a:lnTo>
                  <a:lnTo>
                    <a:pt x="1452" y="2819"/>
                  </a:lnTo>
                  <a:lnTo>
                    <a:pt x="1450" y="2819"/>
                  </a:lnTo>
                  <a:lnTo>
                    <a:pt x="1450" y="2817"/>
                  </a:lnTo>
                  <a:lnTo>
                    <a:pt x="1450" y="2817"/>
                  </a:lnTo>
                  <a:lnTo>
                    <a:pt x="1452" y="2817"/>
                  </a:lnTo>
                  <a:lnTo>
                    <a:pt x="1452" y="2815"/>
                  </a:lnTo>
                  <a:lnTo>
                    <a:pt x="1452" y="2815"/>
                  </a:lnTo>
                  <a:lnTo>
                    <a:pt x="1452" y="2815"/>
                  </a:lnTo>
                  <a:lnTo>
                    <a:pt x="1452" y="2815"/>
                  </a:lnTo>
                  <a:lnTo>
                    <a:pt x="1450" y="2815"/>
                  </a:lnTo>
                  <a:lnTo>
                    <a:pt x="1450" y="2813"/>
                  </a:lnTo>
                  <a:lnTo>
                    <a:pt x="1448" y="2813"/>
                  </a:lnTo>
                  <a:lnTo>
                    <a:pt x="1448" y="2813"/>
                  </a:lnTo>
                  <a:lnTo>
                    <a:pt x="1448" y="2813"/>
                  </a:lnTo>
                  <a:lnTo>
                    <a:pt x="1448" y="2811"/>
                  </a:lnTo>
                  <a:lnTo>
                    <a:pt x="1448" y="2811"/>
                  </a:lnTo>
                  <a:lnTo>
                    <a:pt x="1448" y="2809"/>
                  </a:lnTo>
                  <a:lnTo>
                    <a:pt x="1448" y="2809"/>
                  </a:lnTo>
                  <a:lnTo>
                    <a:pt x="1448" y="2809"/>
                  </a:lnTo>
                  <a:lnTo>
                    <a:pt x="1448" y="2809"/>
                  </a:lnTo>
                  <a:lnTo>
                    <a:pt x="1448" y="2807"/>
                  </a:lnTo>
                  <a:lnTo>
                    <a:pt x="1450" y="2807"/>
                  </a:lnTo>
                  <a:lnTo>
                    <a:pt x="1450" y="2805"/>
                  </a:lnTo>
                  <a:lnTo>
                    <a:pt x="1450" y="2805"/>
                  </a:lnTo>
                  <a:lnTo>
                    <a:pt x="1450" y="2805"/>
                  </a:lnTo>
                  <a:lnTo>
                    <a:pt x="1452" y="2805"/>
                  </a:lnTo>
                  <a:lnTo>
                    <a:pt x="1452" y="2803"/>
                  </a:lnTo>
                  <a:lnTo>
                    <a:pt x="1454" y="2803"/>
                  </a:lnTo>
                  <a:lnTo>
                    <a:pt x="1454" y="2801"/>
                  </a:lnTo>
                  <a:lnTo>
                    <a:pt x="1454" y="2801"/>
                  </a:lnTo>
                  <a:lnTo>
                    <a:pt x="1454" y="2799"/>
                  </a:lnTo>
                  <a:lnTo>
                    <a:pt x="1456" y="2799"/>
                  </a:lnTo>
                  <a:lnTo>
                    <a:pt x="1456" y="2799"/>
                  </a:lnTo>
                  <a:lnTo>
                    <a:pt x="1458" y="2799"/>
                  </a:lnTo>
                  <a:lnTo>
                    <a:pt x="1458" y="2797"/>
                  </a:lnTo>
                  <a:lnTo>
                    <a:pt x="1458" y="2797"/>
                  </a:lnTo>
                  <a:lnTo>
                    <a:pt x="1458" y="2799"/>
                  </a:lnTo>
                  <a:lnTo>
                    <a:pt x="1460" y="2797"/>
                  </a:lnTo>
                  <a:lnTo>
                    <a:pt x="1462" y="2797"/>
                  </a:lnTo>
                  <a:lnTo>
                    <a:pt x="1462" y="2797"/>
                  </a:lnTo>
                  <a:lnTo>
                    <a:pt x="1468" y="2797"/>
                  </a:lnTo>
                  <a:lnTo>
                    <a:pt x="1468" y="2797"/>
                  </a:lnTo>
                  <a:lnTo>
                    <a:pt x="1468" y="2797"/>
                  </a:lnTo>
                  <a:lnTo>
                    <a:pt x="1468" y="2797"/>
                  </a:lnTo>
                  <a:lnTo>
                    <a:pt x="1472" y="2797"/>
                  </a:lnTo>
                  <a:lnTo>
                    <a:pt x="1472" y="2795"/>
                  </a:lnTo>
                  <a:lnTo>
                    <a:pt x="1472" y="2797"/>
                  </a:lnTo>
                  <a:lnTo>
                    <a:pt x="1474" y="2797"/>
                  </a:lnTo>
                  <a:lnTo>
                    <a:pt x="1474" y="2795"/>
                  </a:lnTo>
                  <a:lnTo>
                    <a:pt x="1476" y="2795"/>
                  </a:lnTo>
                  <a:lnTo>
                    <a:pt x="1476" y="2793"/>
                  </a:lnTo>
                  <a:lnTo>
                    <a:pt x="1480" y="2793"/>
                  </a:lnTo>
                  <a:lnTo>
                    <a:pt x="1480" y="2793"/>
                  </a:lnTo>
                  <a:lnTo>
                    <a:pt x="1480" y="2793"/>
                  </a:lnTo>
                  <a:lnTo>
                    <a:pt x="1480" y="2791"/>
                  </a:lnTo>
                  <a:lnTo>
                    <a:pt x="1482" y="27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1131888" y="3929063"/>
              <a:ext cx="366713" cy="452438"/>
            </a:xfrm>
            <a:custGeom>
              <a:avLst/>
              <a:gdLst/>
              <a:ahLst/>
              <a:cxnLst>
                <a:cxn ang="0">
                  <a:pos x="26" y="40"/>
                </a:cxn>
                <a:cxn ang="0">
                  <a:pos x="46" y="44"/>
                </a:cxn>
                <a:cxn ang="0">
                  <a:pos x="59" y="56"/>
                </a:cxn>
                <a:cxn ang="0">
                  <a:pos x="83" y="86"/>
                </a:cxn>
                <a:cxn ang="0">
                  <a:pos x="95" y="98"/>
                </a:cxn>
                <a:cxn ang="0">
                  <a:pos x="109" y="104"/>
                </a:cxn>
                <a:cxn ang="0">
                  <a:pos x="123" y="100"/>
                </a:cxn>
                <a:cxn ang="0">
                  <a:pos x="135" y="92"/>
                </a:cxn>
                <a:cxn ang="0">
                  <a:pos x="121" y="74"/>
                </a:cxn>
                <a:cxn ang="0">
                  <a:pos x="117" y="54"/>
                </a:cxn>
                <a:cxn ang="0">
                  <a:pos x="103" y="30"/>
                </a:cxn>
                <a:cxn ang="0">
                  <a:pos x="115" y="20"/>
                </a:cxn>
                <a:cxn ang="0">
                  <a:pos x="107" y="2"/>
                </a:cxn>
                <a:cxn ang="0">
                  <a:pos x="119" y="16"/>
                </a:cxn>
                <a:cxn ang="0">
                  <a:pos x="123" y="40"/>
                </a:cxn>
                <a:cxn ang="0">
                  <a:pos x="131" y="32"/>
                </a:cxn>
                <a:cxn ang="0">
                  <a:pos x="145" y="26"/>
                </a:cxn>
                <a:cxn ang="0">
                  <a:pos x="166" y="28"/>
                </a:cxn>
                <a:cxn ang="0">
                  <a:pos x="174" y="30"/>
                </a:cxn>
                <a:cxn ang="0">
                  <a:pos x="192" y="48"/>
                </a:cxn>
                <a:cxn ang="0">
                  <a:pos x="190" y="68"/>
                </a:cxn>
                <a:cxn ang="0">
                  <a:pos x="196" y="78"/>
                </a:cxn>
                <a:cxn ang="0">
                  <a:pos x="186" y="100"/>
                </a:cxn>
                <a:cxn ang="0">
                  <a:pos x="190" y="109"/>
                </a:cxn>
                <a:cxn ang="0">
                  <a:pos x="190" y="129"/>
                </a:cxn>
                <a:cxn ang="0">
                  <a:pos x="196" y="141"/>
                </a:cxn>
                <a:cxn ang="0">
                  <a:pos x="196" y="159"/>
                </a:cxn>
                <a:cxn ang="0">
                  <a:pos x="214" y="167"/>
                </a:cxn>
                <a:cxn ang="0">
                  <a:pos x="226" y="187"/>
                </a:cxn>
                <a:cxn ang="0">
                  <a:pos x="240" y="207"/>
                </a:cxn>
                <a:cxn ang="0">
                  <a:pos x="246" y="228"/>
                </a:cxn>
                <a:cxn ang="0">
                  <a:pos x="269" y="228"/>
                </a:cxn>
                <a:cxn ang="0">
                  <a:pos x="289" y="236"/>
                </a:cxn>
                <a:cxn ang="0">
                  <a:pos x="303" y="250"/>
                </a:cxn>
                <a:cxn ang="0">
                  <a:pos x="299" y="266"/>
                </a:cxn>
                <a:cxn ang="0">
                  <a:pos x="289" y="290"/>
                </a:cxn>
                <a:cxn ang="0">
                  <a:pos x="279" y="298"/>
                </a:cxn>
                <a:cxn ang="0">
                  <a:pos x="275" y="315"/>
                </a:cxn>
                <a:cxn ang="0">
                  <a:pos x="281" y="331"/>
                </a:cxn>
                <a:cxn ang="0">
                  <a:pos x="293" y="341"/>
                </a:cxn>
                <a:cxn ang="0">
                  <a:pos x="311" y="355"/>
                </a:cxn>
                <a:cxn ang="0">
                  <a:pos x="329" y="369"/>
                </a:cxn>
                <a:cxn ang="0">
                  <a:pos x="343" y="363"/>
                </a:cxn>
                <a:cxn ang="0">
                  <a:pos x="357" y="375"/>
                </a:cxn>
                <a:cxn ang="0">
                  <a:pos x="372" y="393"/>
                </a:cxn>
                <a:cxn ang="0">
                  <a:pos x="382" y="401"/>
                </a:cxn>
                <a:cxn ang="0">
                  <a:pos x="398" y="409"/>
                </a:cxn>
                <a:cxn ang="0">
                  <a:pos x="428" y="417"/>
                </a:cxn>
                <a:cxn ang="0">
                  <a:pos x="442" y="424"/>
                </a:cxn>
                <a:cxn ang="0">
                  <a:pos x="440" y="444"/>
                </a:cxn>
                <a:cxn ang="0">
                  <a:pos x="418" y="452"/>
                </a:cxn>
                <a:cxn ang="0">
                  <a:pos x="420" y="464"/>
                </a:cxn>
                <a:cxn ang="0">
                  <a:pos x="418" y="478"/>
                </a:cxn>
                <a:cxn ang="0">
                  <a:pos x="432" y="492"/>
                </a:cxn>
                <a:cxn ang="0">
                  <a:pos x="436" y="502"/>
                </a:cxn>
                <a:cxn ang="0">
                  <a:pos x="428" y="518"/>
                </a:cxn>
                <a:cxn ang="0">
                  <a:pos x="424" y="529"/>
                </a:cxn>
                <a:cxn ang="0">
                  <a:pos x="430" y="543"/>
                </a:cxn>
                <a:cxn ang="0">
                  <a:pos x="448" y="551"/>
                </a:cxn>
                <a:cxn ang="0">
                  <a:pos x="454" y="557"/>
                </a:cxn>
                <a:cxn ang="0">
                  <a:pos x="460" y="567"/>
                </a:cxn>
              </a:cxnLst>
              <a:rect l="0" t="0" r="r" b="b"/>
              <a:pathLst>
                <a:path w="462" h="571">
                  <a:moveTo>
                    <a:pt x="0" y="44"/>
                  </a:moveTo>
                  <a:lnTo>
                    <a:pt x="2" y="44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8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3" y="48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9" y="56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5" y="66"/>
                  </a:lnTo>
                  <a:lnTo>
                    <a:pt x="65" y="68"/>
                  </a:lnTo>
                  <a:lnTo>
                    <a:pt x="67" y="72"/>
                  </a:lnTo>
                  <a:lnTo>
                    <a:pt x="69" y="74"/>
                  </a:lnTo>
                  <a:lnTo>
                    <a:pt x="71" y="76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0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7" y="84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3" y="86"/>
                  </a:lnTo>
                  <a:lnTo>
                    <a:pt x="87" y="86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4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5" y="96"/>
                  </a:lnTo>
                  <a:lnTo>
                    <a:pt x="95" y="96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100"/>
                  </a:lnTo>
                  <a:lnTo>
                    <a:pt x="123" y="100"/>
                  </a:lnTo>
                  <a:lnTo>
                    <a:pt x="123" y="100"/>
                  </a:lnTo>
                  <a:lnTo>
                    <a:pt x="125" y="100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31" y="100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5" y="92"/>
                  </a:lnTo>
                  <a:lnTo>
                    <a:pt x="135" y="90"/>
                  </a:lnTo>
                  <a:lnTo>
                    <a:pt x="133" y="90"/>
                  </a:lnTo>
                  <a:lnTo>
                    <a:pt x="133" y="88"/>
                  </a:lnTo>
                  <a:lnTo>
                    <a:pt x="131" y="88"/>
                  </a:lnTo>
                  <a:lnTo>
                    <a:pt x="131" y="86"/>
                  </a:lnTo>
                  <a:lnTo>
                    <a:pt x="131" y="86"/>
                  </a:lnTo>
                  <a:lnTo>
                    <a:pt x="129" y="86"/>
                  </a:lnTo>
                  <a:lnTo>
                    <a:pt x="127" y="86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0"/>
                  </a:lnTo>
                  <a:lnTo>
                    <a:pt x="127" y="80"/>
                  </a:lnTo>
                  <a:lnTo>
                    <a:pt x="127" y="80"/>
                  </a:lnTo>
                  <a:lnTo>
                    <a:pt x="127" y="76"/>
                  </a:lnTo>
                  <a:lnTo>
                    <a:pt x="125" y="76"/>
                  </a:lnTo>
                  <a:lnTo>
                    <a:pt x="125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21" y="72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0"/>
                  </a:lnTo>
                  <a:lnTo>
                    <a:pt x="119" y="70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19" y="64"/>
                  </a:lnTo>
                  <a:lnTo>
                    <a:pt x="117" y="64"/>
                  </a:lnTo>
                  <a:lnTo>
                    <a:pt x="117" y="62"/>
                  </a:lnTo>
                  <a:lnTo>
                    <a:pt x="119" y="62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7" y="54"/>
                  </a:lnTo>
                  <a:lnTo>
                    <a:pt x="117" y="52"/>
                  </a:lnTo>
                  <a:lnTo>
                    <a:pt x="115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4"/>
                  </a:lnTo>
                  <a:lnTo>
                    <a:pt x="107" y="44"/>
                  </a:lnTo>
                  <a:lnTo>
                    <a:pt x="107" y="42"/>
                  </a:lnTo>
                  <a:lnTo>
                    <a:pt x="103" y="40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99" y="36"/>
                  </a:lnTo>
                  <a:lnTo>
                    <a:pt x="101" y="34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5" y="30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6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7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5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6"/>
                  </a:lnTo>
                  <a:lnTo>
                    <a:pt x="109" y="6"/>
                  </a:lnTo>
                  <a:lnTo>
                    <a:pt x="109" y="4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3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21" y="34"/>
                  </a:lnTo>
                  <a:lnTo>
                    <a:pt x="121" y="38"/>
                  </a:lnTo>
                  <a:lnTo>
                    <a:pt x="123" y="38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7" y="40"/>
                  </a:lnTo>
                  <a:lnTo>
                    <a:pt x="131" y="40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2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31" y="32"/>
                  </a:lnTo>
                  <a:lnTo>
                    <a:pt x="131" y="30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28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5" y="26"/>
                  </a:lnTo>
                  <a:lnTo>
                    <a:pt x="137" y="26"/>
                  </a:lnTo>
                  <a:lnTo>
                    <a:pt x="137" y="24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3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9" y="28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1" y="32"/>
                  </a:lnTo>
                  <a:lnTo>
                    <a:pt x="154" y="32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60" y="30"/>
                  </a:lnTo>
                  <a:lnTo>
                    <a:pt x="160" y="32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70" y="24"/>
                  </a:lnTo>
                  <a:lnTo>
                    <a:pt x="170" y="26"/>
                  </a:lnTo>
                  <a:lnTo>
                    <a:pt x="170" y="26"/>
                  </a:lnTo>
                  <a:lnTo>
                    <a:pt x="170" y="26"/>
                  </a:lnTo>
                  <a:lnTo>
                    <a:pt x="172" y="2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4" y="28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6" y="30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8" y="34"/>
                  </a:lnTo>
                  <a:lnTo>
                    <a:pt x="178" y="36"/>
                  </a:lnTo>
                  <a:lnTo>
                    <a:pt x="186" y="36"/>
                  </a:lnTo>
                  <a:lnTo>
                    <a:pt x="186" y="38"/>
                  </a:lnTo>
                  <a:lnTo>
                    <a:pt x="188" y="38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8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6"/>
                  </a:lnTo>
                  <a:lnTo>
                    <a:pt x="192" y="4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4" y="48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4" y="54"/>
                  </a:lnTo>
                  <a:lnTo>
                    <a:pt x="196" y="54"/>
                  </a:lnTo>
                  <a:lnTo>
                    <a:pt x="196" y="54"/>
                  </a:lnTo>
                  <a:lnTo>
                    <a:pt x="194" y="54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4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8"/>
                  </a:lnTo>
                  <a:lnTo>
                    <a:pt x="190" y="68"/>
                  </a:lnTo>
                  <a:lnTo>
                    <a:pt x="190" y="68"/>
                  </a:lnTo>
                  <a:lnTo>
                    <a:pt x="188" y="68"/>
                  </a:lnTo>
                  <a:lnTo>
                    <a:pt x="188" y="68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90" y="72"/>
                  </a:lnTo>
                  <a:lnTo>
                    <a:pt x="190" y="72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94" y="74"/>
                  </a:lnTo>
                  <a:lnTo>
                    <a:pt x="194" y="78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6" y="80"/>
                  </a:lnTo>
                  <a:lnTo>
                    <a:pt x="200" y="80"/>
                  </a:lnTo>
                  <a:lnTo>
                    <a:pt x="200" y="86"/>
                  </a:lnTo>
                  <a:lnTo>
                    <a:pt x="198" y="86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4" y="88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4" y="96"/>
                  </a:lnTo>
                  <a:lnTo>
                    <a:pt x="190" y="96"/>
                  </a:lnTo>
                  <a:lnTo>
                    <a:pt x="190" y="96"/>
                  </a:lnTo>
                  <a:lnTo>
                    <a:pt x="190" y="96"/>
                  </a:lnTo>
                  <a:lnTo>
                    <a:pt x="190" y="98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6" y="98"/>
                  </a:lnTo>
                  <a:lnTo>
                    <a:pt x="186" y="100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100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6" y="100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4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8" y="105"/>
                  </a:lnTo>
                  <a:lnTo>
                    <a:pt x="190" y="105"/>
                  </a:lnTo>
                  <a:lnTo>
                    <a:pt x="190" y="107"/>
                  </a:lnTo>
                  <a:lnTo>
                    <a:pt x="190" y="107"/>
                  </a:lnTo>
                  <a:lnTo>
                    <a:pt x="190" y="107"/>
                  </a:lnTo>
                  <a:lnTo>
                    <a:pt x="190" y="109"/>
                  </a:lnTo>
                  <a:lnTo>
                    <a:pt x="190" y="109"/>
                  </a:lnTo>
                  <a:lnTo>
                    <a:pt x="190" y="109"/>
                  </a:lnTo>
                  <a:lnTo>
                    <a:pt x="190" y="109"/>
                  </a:lnTo>
                  <a:lnTo>
                    <a:pt x="190" y="111"/>
                  </a:lnTo>
                  <a:lnTo>
                    <a:pt x="190" y="111"/>
                  </a:lnTo>
                  <a:lnTo>
                    <a:pt x="190" y="113"/>
                  </a:lnTo>
                  <a:lnTo>
                    <a:pt x="190" y="113"/>
                  </a:lnTo>
                  <a:lnTo>
                    <a:pt x="190" y="115"/>
                  </a:lnTo>
                  <a:lnTo>
                    <a:pt x="190" y="115"/>
                  </a:lnTo>
                  <a:lnTo>
                    <a:pt x="190" y="115"/>
                  </a:lnTo>
                  <a:lnTo>
                    <a:pt x="188" y="115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23"/>
                  </a:lnTo>
                  <a:lnTo>
                    <a:pt x="188" y="123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7"/>
                  </a:lnTo>
                  <a:lnTo>
                    <a:pt x="190" y="127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200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7"/>
                  </a:lnTo>
                  <a:lnTo>
                    <a:pt x="198" y="137"/>
                  </a:lnTo>
                  <a:lnTo>
                    <a:pt x="198" y="139"/>
                  </a:lnTo>
                  <a:lnTo>
                    <a:pt x="196" y="139"/>
                  </a:lnTo>
                  <a:lnTo>
                    <a:pt x="196" y="141"/>
                  </a:lnTo>
                  <a:lnTo>
                    <a:pt x="194" y="141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2" y="147"/>
                  </a:lnTo>
                  <a:lnTo>
                    <a:pt x="190" y="147"/>
                  </a:lnTo>
                  <a:lnTo>
                    <a:pt x="190" y="151"/>
                  </a:lnTo>
                  <a:lnTo>
                    <a:pt x="192" y="151"/>
                  </a:lnTo>
                  <a:lnTo>
                    <a:pt x="192" y="153"/>
                  </a:lnTo>
                  <a:lnTo>
                    <a:pt x="192" y="153"/>
                  </a:lnTo>
                  <a:lnTo>
                    <a:pt x="192" y="153"/>
                  </a:lnTo>
                  <a:lnTo>
                    <a:pt x="194" y="153"/>
                  </a:lnTo>
                  <a:lnTo>
                    <a:pt x="194" y="155"/>
                  </a:lnTo>
                  <a:lnTo>
                    <a:pt x="196" y="155"/>
                  </a:lnTo>
                  <a:lnTo>
                    <a:pt x="196" y="159"/>
                  </a:lnTo>
                  <a:lnTo>
                    <a:pt x="196" y="159"/>
                  </a:lnTo>
                  <a:lnTo>
                    <a:pt x="196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202" y="157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4" y="157"/>
                  </a:lnTo>
                  <a:lnTo>
                    <a:pt x="204" y="157"/>
                  </a:lnTo>
                  <a:lnTo>
                    <a:pt x="206" y="157"/>
                  </a:lnTo>
                  <a:lnTo>
                    <a:pt x="208" y="157"/>
                  </a:lnTo>
                  <a:lnTo>
                    <a:pt x="210" y="157"/>
                  </a:lnTo>
                  <a:lnTo>
                    <a:pt x="210" y="159"/>
                  </a:lnTo>
                  <a:lnTo>
                    <a:pt x="212" y="159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7"/>
                  </a:lnTo>
                  <a:lnTo>
                    <a:pt x="214" y="167"/>
                  </a:lnTo>
                  <a:lnTo>
                    <a:pt x="214" y="167"/>
                  </a:lnTo>
                  <a:lnTo>
                    <a:pt x="214" y="167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71"/>
                  </a:lnTo>
                  <a:lnTo>
                    <a:pt x="218" y="171"/>
                  </a:lnTo>
                  <a:lnTo>
                    <a:pt x="218" y="173"/>
                  </a:lnTo>
                  <a:lnTo>
                    <a:pt x="218" y="173"/>
                  </a:lnTo>
                  <a:lnTo>
                    <a:pt x="218" y="173"/>
                  </a:lnTo>
                  <a:lnTo>
                    <a:pt x="218" y="173"/>
                  </a:lnTo>
                  <a:lnTo>
                    <a:pt x="218" y="175"/>
                  </a:lnTo>
                  <a:lnTo>
                    <a:pt x="218" y="175"/>
                  </a:lnTo>
                  <a:lnTo>
                    <a:pt x="218" y="179"/>
                  </a:lnTo>
                  <a:lnTo>
                    <a:pt x="220" y="179"/>
                  </a:lnTo>
                  <a:lnTo>
                    <a:pt x="220" y="179"/>
                  </a:lnTo>
                  <a:lnTo>
                    <a:pt x="224" y="179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5"/>
                  </a:lnTo>
                  <a:lnTo>
                    <a:pt x="226" y="185"/>
                  </a:lnTo>
                  <a:lnTo>
                    <a:pt x="226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95"/>
                  </a:lnTo>
                  <a:lnTo>
                    <a:pt x="230" y="195"/>
                  </a:lnTo>
                  <a:lnTo>
                    <a:pt x="230" y="195"/>
                  </a:lnTo>
                  <a:lnTo>
                    <a:pt x="230" y="195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201"/>
                  </a:lnTo>
                  <a:lnTo>
                    <a:pt x="230" y="201"/>
                  </a:lnTo>
                  <a:lnTo>
                    <a:pt x="230" y="201"/>
                  </a:lnTo>
                  <a:lnTo>
                    <a:pt x="232" y="203"/>
                  </a:lnTo>
                  <a:lnTo>
                    <a:pt x="232" y="205"/>
                  </a:lnTo>
                  <a:lnTo>
                    <a:pt x="238" y="205"/>
                  </a:lnTo>
                  <a:lnTo>
                    <a:pt x="238" y="205"/>
                  </a:lnTo>
                  <a:lnTo>
                    <a:pt x="240" y="205"/>
                  </a:lnTo>
                  <a:lnTo>
                    <a:pt x="240" y="207"/>
                  </a:lnTo>
                  <a:lnTo>
                    <a:pt x="242" y="207"/>
                  </a:lnTo>
                  <a:lnTo>
                    <a:pt x="242" y="212"/>
                  </a:lnTo>
                  <a:lnTo>
                    <a:pt x="242" y="212"/>
                  </a:lnTo>
                  <a:lnTo>
                    <a:pt x="242" y="214"/>
                  </a:lnTo>
                  <a:lnTo>
                    <a:pt x="244" y="214"/>
                  </a:lnTo>
                  <a:lnTo>
                    <a:pt x="244" y="214"/>
                  </a:lnTo>
                  <a:lnTo>
                    <a:pt x="242" y="214"/>
                  </a:lnTo>
                  <a:lnTo>
                    <a:pt x="242" y="216"/>
                  </a:lnTo>
                  <a:lnTo>
                    <a:pt x="240" y="218"/>
                  </a:lnTo>
                  <a:lnTo>
                    <a:pt x="240" y="218"/>
                  </a:lnTo>
                  <a:lnTo>
                    <a:pt x="240" y="218"/>
                  </a:lnTo>
                  <a:lnTo>
                    <a:pt x="240" y="222"/>
                  </a:lnTo>
                  <a:lnTo>
                    <a:pt x="238" y="222"/>
                  </a:lnTo>
                  <a:lnTo>
                    <a:pt x="238" y="224"/>
                  </a:lnTo>
                  <a:lnTo>
                    <a:pt x="238" y="226"/>
                  </a:lnTo>
                  <a:lnTo>
                    <a:pt x="240" y="226"/>
                  </a:lnTo>
                  <a:lnTo>
                    <a:pt x="240" y="226"/>
                  </a:lnTo>
                  <a:lnTo>
                    <a:pt x="242" y="226"/>
                  </a:lnTo>
                  <a:lnTo>
                    <a:pt x="244" y="228"/>
                  </a:lnTo>
                  <a:lnTo>
                    <a:pt x="246" y="228"/>
                  </a:lnTo>
                  <a:lnTo>
                    <a:pt x="246" y="228"/>
                  </a:lnTo>
                  <a:lnTo>
                    <a:pt x="248" y="228"/>
                  </a:lnTo>
                  <a:lnTo>
                    <a:pt x="248" y="230"/>
                  </a:lnTo>
                  <a:lnTo>
                    <a:pt x="250" y="230"/>
                  </a:lnTo>
                  <a:lnTo>
                    <a:pt x="250" y="230"/>
                  </a:lnTo>
                  <a:lnTo>
                    <a:pt x="250" y="230"/>
                  </a:lnTo>
                  <a:lnTo>
                    <a:pt x="250" y="230"/>
                  </a:lnTo>
                  <a:lnTo>
                    <a:pt x="254" y="230"/>
                  </a:lnTo>
                  <a:lnTo>
                    <a:pt x="256" y="232"/>
                  </a:lnTo>
                  <a:lnTo>
                    <a:pt x="257" y="232"/>
                  </a:lnTo>
                  <a:lnTo>
                    <a:pt x="257" y="232"/>
                  </a:lnTo>
                  <a:lnTo>
                    <a:pt x="259" y="232"/>
                  </a:lnTo>
                  <a:lnTo>
                    <a:pt x="259" y="234"/>
                  </a:lnTo>
                  <a:lnTo>
                    <a:pt x="261" y="234"/>
                  </a:lnTo>
                  <a:lnTo>
                    <a:pt x="261" y="234"/>
                  </a:lnTo>
                  <a:lnTo>
                    <a:pt x="265" y="234"/>
                  </a:lnTo>
                  <a:lnTo>
                    <a:pt x="265" y="232"/>
                  </a:lnTo>
                  <a:lnTo>
                    <a:pt x="267" y="232"/>
                  </a:lnTo>
                  <a:lnTo>
                    <a:pt x="267" y="230"/>
                  </a:lnTo>
                  <a:lnTo>
                    <a:pt x="269" y="228"/>
                  </a:lnTo>
                  <a:lnTo>
                    <a:pt x="269" y="228"/>
                  </a:lnTo>
                  <a:lnTo>
                    <a:pt x="271" y="228"/>
                  </a:lnTo>
                  <a:lnTo>
                    <a:pt x="271" y="228"/>
                  </a:lnTo>
                  <a:lnTo>
                    <a:pt x="273" y="226"/>
                  </a:lnTo>
                  <a:lnTo>
                    <a:pt x="273" y="228"/>
                  </a:lnTo>
                  <a:lnTo>
                    <a:pt x="275" y="228"/>
                  </a:lnTo>
                  <a:lnTo>
                    <a:pt x="275" y="228"/>
                  </a:lnTo>
                  <a:lnTo>
                    <a:pt x="277" y="230"/>
                  </a:lnTo>
                  <a:lnTo>
                    <a:pt x="281" y="230"/>
                  </a:lnTo>
                  <a:lnTo>
                    <a:pt x="281" y="228"/>
                  </a:lnTo>
                  <a:lnTo>
                    <a:pt x="283" y="228"/>
                  </a:lnTo>
                  <a:lnTo>
                    <a:pt x="283" y="230"/>
                  </a:lnTo>
                  <a:lnTo>
                    <a:pt x="285" y="230"/>
                  </a:lnTo>
                  <a:lnTo>
                    <a:pt x="287" y="230"/>
                  </a:lnTo>
                  <a:lnTo>
                    <a:pt x="287" y="234"/>
                  </a:lnTo>
                  <a:lnTo>
                    <a:pt x="287" y="234"/>
                  </a:lnTo>
                  <a:lnTo>
                    <a:pt x="287" y="234"/>
                  </a:lnTo>
                  <a:lnTo>
                    <a:pt x="289" y="234"/>
                  </a:lnTo>
                  <a:lnTo>
                    <a:pt x="289" y="236"/>
                  </a:lnTo>
                  <a:lnTo>
                    <a:pt x="289" y="236"/>
                  </a:lnTo>
                  <a:lnTo>
                    <a:pt x="291" y="236"/>
                  </a:lnTo>
                  <a:lnTo>
                    <a:pt x="291" y="238"/>
                  </a:lnTo>
                  <a:lnTo>
                    <a:pt x="291" y="238"/>
                  </a:lnTo>
                  <a:lnTo>
                    <a:pt x="291" y="240"/>
                  </a:lnTo>
                  <a:lnTo>
                    <a:pt x="291" y="240"/>
                  </a:lnTo>
                  <a:lnTo>
                    <a:pt x="291" y="242"/>
                  </a:lnTo>
                  <a:lnTo>
                    <a:pt x="291" y="242"/>
                  </a:lnTo>
                  <a:lnTo>
                    <a:pt x="291" y="244"/>
                  </a:lnTo>
                  <a:lnTo>
                    <a:pt x="295" y="244"/>
                  </a:lnTo>
                  <a:lnTo>
                    <a:pt x="295" y="244"/>
                  </a:lnTo>
                  <a:lnTo>
                    <a:pt x="295" y="244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6"/>
                  </a:lnTo>
                  <a:lnTo>
                    <a:pt x="297" y="248"/>
                  </a:lnTo>
                  <a:lnTo>
                    <a:pt x="299" y="248"/>
                  </a:lnTo>
                  <a:lnTo>
                    <a:pt x="301" y="250"/>
                  </a:lnTo>
                  <a:lnTo>
                    <a:pt x="301" y="250"/>
                  </a:lnTo>
                  <a:lnTo>
                    <a:pt x="301" y="250"/>
                  </a:lnTo>
                  <a:lnTo>
                    <a:pt x="303" y="250"/>
                  </a:lnTo>
                  <a:lnTo>
                    <a:pt x="301" y="250"/>
                  </a:lnTo>
                  <a:lnTo>
                    <a:pt x="301" y="252"/>
                  </a:lnTo>
                  <a:lnTo>
                    <a:pt x="301" y="252"/>
                  </a:lnTo>
                  <a:lnTo>
                    <a:pt x="301" y="252"/>
                  </a:lnTo>
                  <a:lnTo>
                    <a:pt x="299" y="254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97" y="256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7" y="256"/>
                  </a:lnTo>
                  <a:lnTo>
                    <a:pt x="297" y="258"/>
                  </a:lnTo>
                  <a:lnTo>
                    <a:pt x="297" y="258"/>
                  </a:lnTo>
                  <a:lnTo>
                    <a:pt x="297" y="262"/>
                  </a:lnTo>
                  <a:lnTo>
                    <a:pt x="299" y="262"/>
                  </a:lnTo>
                  <a:lnTo>
                    <a:pt x="297" y="264"/>
                  </a:lnTo>
                  <a:lnTo>
                    <a:pt x="297" y="264"/>
                  </a:lnTo>
                  <a:lnTo>
                    <a:pt x="299" y="264"/>
                  </a:lnTo>
                  <a:lnTo>
                    <a:pt x="299" y="266"/>
                  </a:lnTo>
                  <a:lnTo>
                    <a:pt x="297" y="266"/>
                  </a:lnTo>
                  <a:lnTo>
                    <a:pt x="297" y="266"/>
                  </a:lnTo>
                  <a:lnTo>
                    <a:pt x="297" y="266"/>
                  </a:lnTo>
                  <a:lnTo>
                    <a:pt x="295" y="268"/>
                  </a:lnTo>
                  <a:lnTo>
                    <a:pt x="295" y="268"/>
                  </a:lnTo>
                  <a:lnTo>
                    <a:pt x="295" y="268"/>
                  </a:lnTo>
                  <a:lnTo>
                    <a:pt x="293" y="268"/>
                  </a:lnTo>
                  <a:lnTo>
                    <a:pt x="293" y="270"/>
                  </a:lnTo>
                  <a:lnTo>
                    <a:pt x="293" y="270"/>
                  </a:lnTo>
                  <a:lnTo>
                    <a:pt x="293" y="276"/>
                  </a:lnTo>
                  <a:lnTo>
                    <a:pt x="291" y="276"/>
                  </a:lnTo>
                  <a:lnTo>
                    <a:pt x="291" y="280"/>
                  </a:lnTo>
                  <a:lnTo>
                    <a:pt x="291" y="282"/>
                  </a:lnTo>
                  <a:lnTo>
                    <a:pt x="291" y="282"/>
                  </a:lnTo>
                  <a:lnTo>
                    <a:pt x="291" y="282"/>
                  </a:lnTo>
                  <a:lnTo>
                    <a:pt x="291" y="284"/>
                  </a:lnTo>
                  <a:lnTo>
                    <a:pt x="289" y="284"/>
                  </a:lnTo>
                  <a:lnTo>
                    <a:pt x="289" y="288"/>
                  </a:lnTo>
                  <a:lnTo>
                    <a:pt x="289" y="288"/>
                  </a:lnTo>
                  <a:lnTo>
                    <a:pt x="289" y="290"/>
                  </a:lnTo>
                  <a:lnTo>
                    <a:pt x="287" y="290"/>
                  </a:lnTo>
                  <a:lnTo>
                    <a:pt x="287" y="292"/>
                  </a:lnTo>
                  <a:lnTo>
                    <a:pt x="289" y="292"/>
                  </a:lnTo>
                  <a:lnTo>
                    <a:pt x="289" y="294"/>
                  </a:lnTo>
                  <a:lnTo>
                    <a:pt x="287" y="294"/>
                  </a:lnTo>
                  <a:lnTo>
                    <a:pt x="287" y="294"/>
                  </a:lnTo>
                  <a:lnTo>
                    <a:pt x="287" y="296"/>
                  </a:lnTo>
                  <a:lnTo>
                    <a:pt x="287" y="294"/>
                  </a:lnTo>
                  <a:lnTo>
                    <a:pt x="285" y="294"/>
                  </a:lnTo>
                  <a:lnTo>
                    <a:pt x="285" y="296"/>
                  </a:lnTo>
                  <a:lnTo>
                    <a:pt x="283" y="296"/>
                  </a:lnTo>
                  <a:lnTo>
                    <a:pt x="283" y="294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79" y="296"/>
                  </a:lnTo>
                  <a:lnTo>
                    <a:pt x="279" y="296"/>
                  </a:lnTo>
                  <a:lnTo>
                    <a:pt x="279" y="296"/>
                  </a:lnTo>
                  <a:lnTo>
                    <a:pt x="279" y="298"/>
                  </a:lnTo>
                  <a:lnTo>
                    <a:pt x="279" y="298"/>
                  </a:lnTo>
                  <a:lnTo>
                    <a:pt x="279" y="298"/>
                  </a:lnTo>
                  <a:lnTo>
                    <a:pt x="279" y="298"/>
                  </a:lnTo>
                  <a:lnTo>
                    <a:pt x="279" y="300"/>
                  </a:lnTo>
                  <a:lnTo>
                    <a:pt x="279" y="300"/>
                  </a:lnTo>
                  <a:lnTo>
                    <a:pt x="279" y="300"/>
                  </a:lnTo>
                  <a:lnTo>
                    <a:pt x="279" y="300"/>
                  </a:lnTo>
                  <a:lnTo>
                    <a:pt x="279" y="302"/>
                  </a:lnTo>
                  <a:lnTo>
                    <a:pt x="279" y="302"/>
                  </a:lnTo>
                  <a:lnTo>
                    <a:pt x="281" y="304"/>
                  </a:lnTo>
                  <a:lnTo>
                    <a:pt x="281" y="306"/>
                  </a:lnTo>
                  <a:lnTo>
                    <a:pt x="279" y="306"/>
                  </a:lnTo>
                  <a:lnTo>
                    <a:pt x="279" y="306"/>
                  </a:lnTo>
                  <a:lnTo>
                    <a:pt x="279" y="306"/>
                  </a:lnTo>
                  <a:lnTo>
                    <a:pt x="279" y="310"/>
                  </a:lnTo>
                  <a:lnTo>
                    <a:pt x="277" y="310"/>
                  </a:lnTo>
                  <a:lnTo>
                    <a:pt x="277" y="312"/>
                  </a:lnTo>
                  <a:lnTo>
                    <a:pt x="277" y="312"/>
                  </a:lnTo>
                  <a:lnTo>
                    <a:pt x="277" y="314"/>
                  </a:lnTo>
                  <a:lnTo>
                    <a:pt x="275" y="314"/>
                  </a:lnTo>
                  <a:lnTo>
                    <a:pt x="275" y="315"/>
                  </a:lnTo>
                  <a:lnTo>
                    <a:pt x="275" y="315"/>
                  </a:lnTo>
                  <a:lnTo>
                    <a:pt x="275" y="317"/>
                  </a:lnTo>
                  <a:lnTo>
                    <a:pt x="273" y="317"/>
                  </a:lnTo>
                  <a:lnTo>
                    <a:pt x="275" y="317"/>
                  </a:lnTo>
                  <a:lnTo>
                    <a:pt x="275" y="323"/>
                  </a:lnTo>
                  <a:lnTo>
                    <a:pt x="275" y="323"/>
                  </a:lnTo>
                  <a:lnTo>
                    <a:pt x="275" y="323"/>
                  </a:lnTo>
                  <a:lnTo>
                    <a:pt x="279" y="323"/>
                  </a:lnTo>
                  <a:lnTo>
                    <a:pt x="279" y="325"/>
                  </a:lnTo>
                  <a:lnTo>
                    <a:pt x="279" y="325"/>
                  </a:lnTo>
                  <a:lnTo>
                    <a:pt x="279" y="325"/>
                  </a:lnTo>
                  <a:lnTo>
                    <a:pt x="279" y="325"/>
                  </a:lnTo>
                  <a:lnTo>
                    <a:pt x="277" y="327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279" y="329"/>
                  </a:lnTo>
                  <a:lnTo>
                    <a:pt x="279" y="329"/>
                  </a:lnTo>
                  <a:lnTo>
                    <a:pt x="279" y="329"/>
                  </a:lnTo>
                  <a:lnTo>
                    <a:pt x="281" y="331"/>
                  </a:lnTo>
                  <a:lnTo>
                    <a:pt x="281" y="333"/>
                  </a:lnTo>
                  <a:lnTo>
                    <a:pt x="285" y="333"/>
                  </a:lnTo>
                  <a:lnTo>
                    <a:pt x="285" y="333"/>
                  </a:lnTo>
                  <a:lnTo>
                    <a:pt x="285" y="333"/>
                  </a:lnTo>
                  <a:lnTo>
                    <a:pt x="285" y="333"/>
                  </a:lnTo>
                  <a:lnTo>
                    <a:pt x="285" y="335"/>
                  </a:lnTo>
                  <a:lnTo>
                    <a:pt x="283" y="335"/>
                  </a:lnTo>
                  <a:lnTo>
                    <a:pt x="285" y="335"/>
                  </a:lnTo>
                  <a:lnTo>
                    <a:pt x="283" y="335"/>
                  </a:lnTo>
                  <a:lnTo>
                    <a:pt x="283" y="337"/>
                  </a:lnTo>
                  <a:lnTo>
                    <a:pt x="285" y="337"/>
                  </a:lnTo>
                  <a:lnTo>
                    <a:pt x="285" y="337"/>
                  </a:lnTo>
                  <a:lnTo>
                    <a:pt x="285" y="337"/>
                  </a:lnTo>
                  <a:lnTo>
                    <a:pt x="285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9" y="339"/>
                  </a:lnTo>
                  <a:lnTo>
                    <a:pt x="291" y="341"/>
                  </a:lnTo>
                  <a:lnTo>
                    <a:pt x="293" y="341"/>
                  </a:lnTo>
                  <a:lnTo>
                    <a:pt x="293" y="341"/>
                  </a:lnTo>
                  <a:lnTo>
                    <a:pt x="293" y="343"/>
                  </a:lnTo>
                  <a:lnTo>
                    <a:pt x="295" y="343"/>
                  </a:lnTo>
                  <a:lnTo>
                    <a:pt x="295" y="345"/>
                  </a:lnTo>
                  <a:lnTo>
                    <a:pt x="297" y="345"/>
                  </a:lnTo>
                  <a:lnTo>
                    <a:pt x="299" y="347"/>
                  </a:lnTo>
                  <a:lnTo>
                    <a:pt x="299" y="347"/>
                  </a:lnTo>
                  <a:lnTo>
                    <a:pt x="299" y="347"/>
                  </a:lnTo>
                  <a:lnTo>
                    <a:pt x="305" y="347"/>
                  </a:lnTo>
                  <a:lnTo>
                    <a:pt x="307" y="349"/>
                  </a:lnTo>
                  <a:lnTo>
                    <a:pt x="307" y="349"/>
                  </a:lnTo>
                  <a:lnTo>
                    <a:pt x="307" y="351"/>
                  </a:lnTo>
                  <a:lnTo>
                    <a:pt x="307" y="351"/>
                  </a:lnTo>
                  <a:lnTo>
                    <a:pt x="307" y="353"/>
                  </a:lnTo>
                  <a:lnTo>
                    <a:pt x="307" y="353"/>
                  </a:lnTo>
                  <a:lnTo>
                    <a:pt x="309" y="353"/>
                  </a:lnTo>
                  <a:lnTo>
                    <a:pt x="309" y="353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11" y="355"/>
                  </a:lnTo>
                  <a:lnTo>
                    <a:pt x="315" y="355"/>
                  </a:lnTo>
                  <a:lnTo>
                    <a:pt x="315" y="355"/>
                  </a:lnTo>
                  <a:lnTo>
                    <a:pt x="317" y="355"/>
                  </a:lnTo>
                  <a:lnTo>
                    <a:pt x="317" y="357"/>
                  </a:lnTo>
                  <a:lnTo>
                    <a:pt x="319" y="357"/>
                  </a:lnTo>
                  <a:lnTo>
                    <a:pt x="321" y="355"/>
                  </a:lnTo>
                  <a:lnTo>
                    <a:pt x="321" y="357"/>
                  </a:lnTo>
                  <a:lnTo>
                    <a:pt x="321" y="357"/>
                  </a:lnTo>
                  <a:lnTo>
                    <a:pt x="321" y="357"/>
                  </a:lnTo>
                  <a:lnTo>
                    <a:pt x="323" y="357"/>
                  </a:lnTo>
                  <a:lnTo>
                    <a:pt x="325" y="357"/>
                  </a:lnTo>
                  <a:lnTo>
                    <a:pt x="325" y="359"/>
                  </a:lnTo>
                  <a:lnTo>
                    <a:pt x="325" y="357"/>
                  </a:lnTo>
                  <a:lnTo>
                    <a:pt x="325" y="357"/>
                  </a:lnTo>
                  <a:lnTo>
                    <a:pt x="325" y="369"/>
                  </a:lnTo>
                  <a:lnTo>
                    <a:pt x="327" y="369"/>
                  </a:lnTo>
                  <a:lnTo>
                    <a:pt x="327" y="369"/>
                  </a:lnTo>
                  <a:lnTo>
                    <a:pt x="327" y="369"/>
                  </a:lnTo>
                  <a:lnTo>
                    <a:pt x="329" y="369"/>
                  </a:lnTo>
                  <a:lnTo>
                    <a:pt x="329" y="369"/>
                  </a:lnTo>
                  <a:lnTo>
                    <a:pt x="331" y="367"/>
                  </a:lnTo>
                  <a:lnTo>
                    <a:pt x="331" y="367"/>
                  </a:lnTo>
                  <a:lnTo>
                    <a:pt x="331" y="367"/>
                  </a:lnTo>
                  <a:lnTo>
                    <a:pt x="333" y="367"/>
                  </a:lnTo>
                  <a:lnTo>
                    <a:pt x="333" y="365"/>
                  </a:lnTo>
                  <a:lnTo>
                    <a:pt x="333" y="365"/>
                  </a:lnTo>
                  <a:lnTo>
                    <a:pt x="333" y="365"/>
                  </a:lnTo>
                  <a:lnTo>
                    <a:pt x="335" y="365"/>
                  </a:lnTo>
                  <a:lnTo>
                    <a:pt x="335" y="365"/>
                  </a:lnTo>
                  <a:lnTo>
                    <a:pt x="337" y="365"/>
                  </a:lnTo>
                  <a:lnTo>
                    <a:pt x="337" y="363"/>
                  </a:lnTo>
                  <a:lnTo>
                    <a:pt x="337" y="363"/>
                  </a:lnTo>
                  <a:lnTo>
                    <a:pt x="337" y="363"/>
                  </a:lnTo>
                  <a:lnTo>
                    <a:pt x="341" y="363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1" y="363"/>
                  </a:lnTo>
                  <a:lnTo>
                    <a:pt x="343" y="363"/>
                  </a:lnTo>
                  <a:lnTo>
                    <a:pt x="343" y="363"/>
                  </a:lnTo>
                  <a:lnTo>
                    <a:pt x="343" y="363"/>
                  </a:lnTo>
                  <a:lnTo>
                    <a:pt x="343" y="365"/>
                  </a:lnTo>
                  <a:lnTo>
                    <a:pt x="345" y="365"/>
                  </a:lnTo>
                  <a:lnTo>
                    <a:pt x="345" y="365"/>
                  </a:lnTo>
                  <a:lnTo>
                    <a:pt x="347" y="365"/>
                  </a:lnTo>
                  <a:lnTo>
                    <a:pt x="347" y="367"/>
                  </a:lnTo>
                  <a:lnTo>
                    <a:pt x="349" y="367"/>
                  </a:lnTo>
                  <a:lnTo>
                    <a:pt x="349" y="367"/>
                  </a:lnTo>
                  <a:lnTo>
                    <a:pt x="349" y="367"/>
                  </a:lnTo>
                  <a:lnTo>
                    <a:pt x="351" y="369"/>
                  </a:lnTo>
                  <a:lnTo>
                    <a:pt x="351" y="369"/>
                  </a:lnTo>
                  <a:lnTo>
                    <a:pt x="351" y="369"/>
                  </a:lnTo>
                  <a:lnTo>
                    <a:pt x="355" y="369"/>
                  </a:lnTo>
                  <a:lnTo>
                    <a:pt x="355" y="371"/>
                  </a:lnTo>
                  <a:lnTo>
                    <a:pt x="355" y="371"/>
                  </a:lnTo>
                  <a:lnTo>
                    <a:pt x="355" y="371"/>
                  </a:lnTo>
                  <a:lnTo>
                    <a:pt x="357" y="371"/>
                  </a:lnTo>
                  <a:lnTo>
                    <a:pt x="357" y="373"/>
                  </a:lnTo>
                  <a:lnTo>
                    <a:pt x="357" y="373"/>
                  </a:lnTo>
                  <a:lnTo>
                    <a:pt x="357" y="373"/>
                  </a:lnTo>
                  <a:lnTo>
                    <a:pt x="357" y="375"/>
                  </a:lnTo>
                  <a:lnTo>
                    <a:pt x="359" y="375"/>
                  </a:lnTo>
                  <a:lnTo>
                    <a:pt x="359" y="375"/>
                  </a:lnTo>
                  <a:lnTo>
                    <a:pt x="357" y="375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61" y="379"/>
                  </a:lnTo>
                  <a:lnTo>
                    <a:pt x="361" y="379"/>
                  </a:lnTo>
                  <a:lnTo>
                    <a:pt x="361" y="379"/>
                  </a:lnTo>
                  <a:lnTo>
                    <a:pt x="361" y="381"/>
                  </a:lnTo>
                  <a:lnTo>
                    <a:pt x="362" y="381"/>
                  </a:lnTo>
                  <a:lnTo>
                    <a:pt x="362" y="383"/>
                  </a:lnTo>
                  <a:lnTo>
                    <a:pt x="364" y="383"/>
                  </a:lnTo>
                  <a:lnTo>
                    <a:pt x="366" y="385"/>
                  </a:lnTo>
                  <a:lnTo>
                    <a:pt x="368" y="385"/>
                  </a:lnTo>
                  <a:lnTo>
                    <a:pt x="368" y="385"/>
                  </a:lnTo>
                  <a:lnTo>
                    <a:pt x="370" y="385"/>
                  </a:lnTo>
                  <a:lnTo>
                    <a:pt x="370" y="387"/>
                  </a:lnTo>
                  <a:lnTo>
                    <a:pt x="370" y="387"/>
                  </a:lnTo>
                  <a:lnTo>
                    <a:pt x="370" y="393"/>
                  </a:lnTo>
                  <a:lnTo>
                    <a:pt x="372" y="393"/>
                  </a:lnTo>
                  <a:lnTo>
                    <a:pt x="372" y="393"/>
                  </a:lnTo>
                  <a:lnTo>
                    <a:pt x="370" y="393"/>
                  </a:lnTo>
                  <a:lnTo>
                    <a:pt x="372" y="395"/>
                  </a:lnTo>
                  <a:lnTo>
                    <a:pt x="372" y="397"/>
                  </a:lnTo>
                  <a:lnTo>
                    <a:pt x="372" y="397"/>
                  </a:lnTo>
                  <a:lnTo>
                    <a:pt x="372" y="397"/>
                  </a:lnTo>
                  <a:lnTo>
                    <a:pt x="374" y="397"/>
                  </a:lnTo>
                  <a:lnTo>
                    <a:pt x="374" y="399"/>
                  </a:lnTo>
                  <a:lnTo>
                    <a:pt x="376" y="399"/>
                  </a:lnTo>
                  <a:lnTo>
                    <a:pt x="376" y="399"/>
                  </a:lnTo>
                  <a:lnTo>
                    <a:pt x="376" y="399"/>
                  </a:lnTo>
                  <a:lnTo>
                    <a:pt x="376" y="397"/>
                  </a:lnTo>
                  <a:lnTo>
                    <a:pt x="378" y="397"/>
                  </a:lnTo>
                  <a:lnTo>
                    <a:pt x="378" y="395"/>
                  </a:lnTo>
                  <a:lnTo>
                    <a:pt x="378" y="397"/>
                  </a:lnTo>
                  <a:lnTo>
                    <a:pt x="380" y="397"/>
                  </a:lnTo>
                  <a:lnTo>
                    <a:pt x="380" y="397"/>
                  </a:lnTo>
                  <a:lnTo>
                    <a:pt x="382" y="401"/>
                  </a:lnTo>
                  <a:lnTo>
                    <a:pt x="382" y="401"/>
                  </a:lnTo>
                  <a:lnTo>
                    <a:pt x="382" y="401"/>
                  </a:lnTo>
                  <a:lnTo>
                    <a:pt x="382" y="401"/>
                  </a:lnTo>
                  <a:lnTo>
                    <a:pt x="384" y="401"/>
                  </a:lnTo>
                  <a:lnTo>
                    <a:pt x="384" y="403"/>
                  </a:lnTo>
                  <a:lnTo>
                    <a:pt x="384" y="403"/>
                  </a:lnTo>
                  <a:lnTo>
                    <a:pt x="386" y="403"/>
                  </a:lnTo>
                  <a:lnTo>
                    <a:pt x="388" y="403"/>
                  </a:lnTo>
                  <a:lnTo>
                    <a:pt x="388" y="405"/>
                  </a:lnTo>
                  <a:lnTo>
                    <a:pt x="388" y="405"/>
                  </a:lnTo>
                  <a:lnTo>
                    <a:pt x="388" y="409"/>
                  </a:lnTo>
                  <a:lnTo>
                    <a:pt x="390" y="409"/>
                  </a:lnTo>
                  <a:lnTo>
                    <a:pt x="390" y="409"/>
                  </a:lnTo>
                  <a:lnTo>
                    <a:pt x="392" y="409"/>
                  </a:lnTo>
                  <a:lnTo>
                    <a:pt x="392" y="411"/>
                  </a:lnTo>
                  <a:lnTo>
                    <a:pt x="392" y="411"/>
                  </a:lnTo>
                  <a:lnTo>
                    <a:pt x="392" y="411"/>
                  </a:lnTo>
                  <a:lnTo>
                    <a:pt x="394" y="411"/>
                  </a:lnTo>
                  <a:lnTo>
                    <a:pt x="394" y="411"/>
                  </a:lnTo>
                  <a:lnTo>
                    <a:pt x="396" y="411"/>
                  </a:lnTo>
                  <a:lnTo>
                    <a:pt x="396" y="409"/>
                  </a:lnTo>
                  <a:lnTo>
                    <a:pt x="398" y="409"/>
                  </a:lnTo>
                  <a:lnTo>
                    <a:pt x="398" y="407"/>
                  </a:lnTo>
                  <a:lnTo>
                    <a:pt x="398" y="407"/>
                  </a:lnTo>
                  <a:lnTo>
                    <a:pt x="398" y="407"/>
                  </a:lnTo>
                  <a:lnTo>
                    <a:pt x="402" y="407"/>
                  </a:lnTo>
                  <a:lnTo>
                    <a:pt x="402" y="407"/>
                  </a:lnTo>
                  <a:lnTo>
                    <a:pt x="414" y="407"/>
                  </a:lnTo>
                  <a:lnTo>
                    <a:pt x="416" y="409"/>
                  </a:lnTo>
                  <a:lnTo>
                    <a:pt x="418" y="409"/>
                  </a:lnTo>
                  <a:lnTo>
                    <a:pt x="418" y="409"/>
                  </a:lnTo>
                  <a:lnTo>
                    <a:pt x="418" y="409"/>
                  </a:lnTo>
                  <a:lnTo>
                    <a:pt x="418" y="411"/>
                  </a:lnTo>
                  <a:lnTo>
                    <a:pt x="420" y="413"/>
                  </a:lnTo>
                  <a:lnTo>
                    <a:pt x="422" y="413"/>
                  </a:lnTo>
                  <a:lnTo>
                    <a:pt x="422" y="413"/>
                  </a:lnTo>
                  <a:lnTo>
                    <a:pt x="424" y="413"/>
                  </a:lnTo>
                  <a:lnTo>
                    <a:pt x="426" y="415"/>
                  </a:lnTo>
                  <a:lnTo>
                    <a:pt x="426" y="415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8" y="417"/>
                  </a:lnTo>
                  <a:lnTo>
                    <a:pt x="428" y="417"/>
                  </a:lnTo>
                  <a:lnTo>
                    <a:pt x="428" y="418"/>
                  </a:lnTo>
                  <a:lnTo>
                    <a:pt x="430" y="418"/>
                  </a:lnTo>
                  <a:lnTo>
                    <a:pt x="430" y="418"/>
                  </a:lnTo>
                  <a:lnTo>
                    <a:pt x="430" y="420"/>
                  </a:lnTo>
                  <a:lnTo>
                    <a:pt x="434" y="420"/>
                  </a:lnTo>
                  <a:lnTo>
                    <a:pt x="434" y="418"/>
                  </a:lnTo>
                  <a:lnTo>
                    <a:pt x="434" y="420"/>
                  </a:lnTo>
                  <a:lnTo>
                    <a:pt x="436" y="420"/>
                  </a:lnTo>
                  <a:lnTo>
                    <a:pt x="436" y="420"/>
                  </a:lnTo>
                  <a:lnTo>
                    <a:pt x="438" y="420"/>
                  </a:lnTo>
                  <a:lnTo>
                    <a:pt x="438" y="422"/>
                  </a:lnTo>
                  <a:lnTo>
                    <a:pt x="438" y="422"/>
                  </a:lnTo>
                  <a:lnTo>
                    <a:pt x="438" y="422"/>
                  </a:lnTo>
                  <a:lnTo>
                    <a:pt x="440" y="424"/>
                  </a:lnTo>
                  <a:lnTo>
                    <a:pt x="440" y="422"/>
                  </a:lnTo>
                  <a:lnTo>
                    <a:pt x="440" y="422"/>
                  </a:lnTo>
                  <a:lnTo>
                    <a:pt x="440" y="424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4" y="424"/>
                  </a:lnTo>
                  <a:lnTo>
                    <a:pt x="444" y="428"/>
                  </a:lnTo>
                  <a:lnTo>
                    <a:pt x="448" y="428"/>
                  </a:lnTo>
                  <a:lnTo>
                    <a:pt x="448" y="428"/>
                  </a:lnTo>
                  <a:lnTo>
                    <a:pt x="448" y="428"/>
                  </a:lnTo>
                  <a:lnTo>
                    <a:pt x="448" y="430"/>
                  </a:lnTo>
                  <a:lnTo>
                    <a:pt x="450" y="430"/>
                  </a:lnTo>
                  <a:lnTo>
                    <a:pt x="450" y="432"/>
                  </a:lnTo>
                  <a:lnTo>
                    <a:pt x="450" y="438"/>
                  </a:lnTo>
                  <a:lnTo>
                    <a:pt x="448" y="438"/>
                  </a:lnTo>
                  <a:lnTo>
                    <a:pt x="448" y="440"/>
                  </a:lnTo>
                  <a:lnTo>
                    <a:pt x="448" y="440"/>
                  </a:lnTo>
                  <a:lnTo>
                    <a:pt x="448" y="440"/>
                  </a:lnTo>
                  <a:lnTo>
                    <a:pt x="444" y="440"/>
                  </a:lnTo>
                  <a:lnTo>
                    <a:pt x="444" y="442"/>
                  </a:lnTo>
                  <a:lnTo>
                    <a:pt x="442" y="442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40" y="442"/>
                  </a:lnTo>
                  <a:lnTo>
                    <a:pt x="440" y="444"/>
                  </a:lnTo>
                  <a:lnTo>
                    <a:pt x="436" y="444"/>
                  </a:lnTo>
                  <a:lnTo>
                    <a:pt x="436" y="444"/>
                  </a:lnTo>
                  <a:lnTo>
                    <a:pt x="436" y="444"/>
                  </a:lnTo>
                  <a:lnTo>
                    <a:pt x="436" y="444"/>
                  </a:lnTo>
                  <a:lnTo>
                    <a:pt x="430" y="444"/>
                  </a:lnTo>
                  <a:lnTo>
                    <a:pt x="430" y="444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6"/>
                  </a:lnTo>
                  <a:lnTo>
                    <a:pt x="424" y="446"/>
                  </a:lnTo>
                  <a:lnTo>
                    <a:pt x="424" y="446"/>
                  </a:lnTo>
                  <a:lnTo>
                    <a:pt x="422" y="446"/>
                  </a:lnTo>
                  <a:lnTo>
                    <a:pt x="422" y="448"/>
                  </a:lnTo>
                  <a:lnTo>
                    <a:pt x="422" y="448"/>
                  </a:lnTo>
                  <a:lnTo>
                    <a:pt x="422" y="450"/>
                  </a:lnTo>
                  <a:lnTo>
                    <a:pt x="420" y="450"/>
                  </a:lnTo>
                  <a:lnTo>
                    <a:pt x="420" y="452"/>
                  </a:lnTo>
                  <a:lnTo>
                    <a:pt x="418" y="452"/>
                  </a:lnTo>
                  <a:lnTo>
                    <a:pt x="418" y="452"/>
                  </a:lnTo>
                  <a:lnTo>
                    <a:pt x="418" y="452"/>
                  </a:lnTo>
                  <a:lnTo>
                    <a:pt x="418" y="454"/>
                  </a:lnTo>
                  <a:lnTo>
                    <a:pt x="416" y="454"/>
                  </a:lnTo>
                  <a:lnTo>
                    <a:pt x="416" y="456"/>
                  </a:lnTo>
                  <a:lnTo>
                    <a:pt x="416" y="456"/>
                  </a:lnTo>
                  <a:lnTo>
                    <a:pt x="416" y="456"/>
                  </a:lnTo>
                  <a:lnTo>
                    <a:pt x="416" y="456"/>
                  </a:lnTo>
                  <a:lnTo>
                    <a:pt x="416" y="458"/>
                  </a:lnTo>
                  <a:lnTo>
                    <a:pt x="416" y="458"/>
                  </a:lnTo>
                  <a:lnTo>
                    <a:pt x="416" y="460"/>
                  </a:lnTo>
                  <a:lnTo>
                    <a:pt x="416" y="460"/>
                  </a:lnTo>
                  <a:lnTo>
                    <a:pt x="416" y="460"/>
                  </a:lnTo>
                  <a:lnTo>
                    <a:pt x="418" y="460"/>
                  </a:lnTo>
                  <a:lnTo>
                    <a:pt x="418" y="462"/>
                  </a:lnTo>
                  <a:lnTo>
                    <a:pt x="420" y="462"/>
                  </a:lnTo>
                  <a:lnTo>
                    <a:pt x="420" y="462"/>
                  </a:lnTo>
                  <a:lnTo>
                    <a:pt x="420" y="462"/>
                  </a:lnTo>
                  <a:lnTo>
                    <a:pt x="420" y="462"/>
                  </a:lnTo>
                  <a:lnTo>
                    <a:pt x="420" y="464"/>
                  </a:lnTo>
                  <a:lnTo>
                    <a:pt x="418" y="464"/>
                  </a:lnTo>
                  <a:lnTo>
                    <a:pt x="418" y="466"/>
                  </a:lnTo>
                  <a:lnTo>
                    <a:pt x="420" y="466"/>
                  </a:lnTo>
                  <a:lnTo>
                    <a:pt x="420" y="468"/>
                  </a:lnTo>
                  <a:lnTo>
                    <a:pt x="418" y="468"/>
                  </a:lnTo>
                  <a:lnTo>
                    <a:pt x="418" y="470"/>
                  </a:lnTo>
                  <a:lnTo>
                    <a:pt x="416" y="470"/>
                  </a:lnTo>
                  <a:lnTo>
                    <a:pt x="418" y="470"/>
                  </a:lnTo>
                  <a:lnTo>
                    <a:pt x="418" y="472"/>
                  </a:lnTo>
                  <a:lnTo>
                    <a:pt x="420" y="472"/>
                  </a:lnTo>
                  <a:lnTo>
                    <a:pt x="420" y="472"/>
                  </a:lnTo>
                  <a:lnTo>
                    <a:pt x="420" y="472"/>
                  </a:lnTo>
                  <a:lnTo>
                    <a:pt x="420" y="474"/>
                  </a:lnTo>
                  <a:lnTo>
                    <a:pt x="420" y="474"/>
                  </a:lnTo>
                  <a:lnTo>
                    <a:pt x="420" y="474"/>
                  </a:lnTo>
                  <a:lnTo>
                    <a:pt x="418" y="474"/>
                  </a:lnTo>
                  <a:lnTo>
                    <a:pt x="418" y="476"/>
                  </a:lnTo>
                  <a:lnTo>
                    <a:pt x="416" y="476"/>
                  </a:lnTo>
                  <a:lnTo>
                    <a:pt x="416" y="478"/>
                  </a:lnTo>
                  <a:lnTo>
                    <a:pt x="418" y="478"/>
                  </a:lnTo>
                  <a:lnTo>
                    <a:pt x="418" y="480"/>
                  </a:lnTo>
                  <a:lnTo>
                    <a:pt x="418" y="480"/>
                  </a:lnTo>
                  <a:lnTo>
                    <a:pt x="418" y="480"/>
                  </a:lnTo>
                  <a:lnTo>
                    <a:pt x="420" y="480"/>
                  </a:lnTo>
                  <a:lnTo>
                    <a:pt x="420" y="482"/>
                  </a:lnTo>
                  <a:lnTo>
                    <a:pt x="422" y="482"/>
                  </a:lnTo>
                  <a:lnTo>
                    <a:pt x="422" y="482"/>
                  </a:lnTo>
                  <a:lnTo>
                    <a:pt x="422" y="482"/>
                  </a:lnTo>
                  <a:lnTo>
                    <a:pt x="422" y="484"/>
                  </a:lnTo>
                  <a:lnTo>
                    <a:pt x="426" y="484"/>
                  </a:lnTo>
                  <a:lnTo>
                    <a:pt x="426" y="486"/>
                  </a:lnTo>
                  <a:lnTo>
                    <a:pt x="428" y="486"/>
                  </a:lnTo>
                  <a:lnTo>
                    <a:pt x="428" y="486"/>
                  </a:lnTo>
                  <a:lnTo>
                    <a:pt x="428" y="486"/>
                  </a:lnTo>
                  <a:lnTo>
                    <a:pt x="428" y="488"/>
                  </a:lnTo>
                  <a:lnTo>
                    <a:pt x="430" y="490"/>
                  </a:lnTo>
                  <a:lnTo>
                    <a:pt x="430" y="490"/>
                  </a:lnTo>
                  <a:lnTo>
                    <a:pt x="430" y="490"/>
                  </a:lnTo>
                  <a:lnTo>
                    <a:pt x="430" y="492"/>
                  </a:lnTo>
                  <a:lnTo>
                    <a:pt x="432" y="492"/>
                  </a:lnTo>
                  <a:lnTo>
                    <a:pt x="432" y="492"/>
                  </a:lnTo>
                  <a:lnTo>
                    <a:pt x="434" y="492"/>
                  </a:lnTo>
                  <a:lnTo>
                    <a:pt x="434" y="494"/>
                  </a:lnTo>
                  <a:lnTo>
                    <a:pt x="434" y="494"/>
                  </a:lnTo>
                  <a:lnTo>
                    <a:pt x="434" y="496"/>
                  </a:lnTo>
                  <a:lnTo>
                    <a:pt x="436" y="496"/>
                  </a:lnTo>
                  <a:lnTo>
                    <a:pt x="436" y="496"/>
                  </a:lnTo>
                  <a:lnTo>
                    <a:pt x="436" y="496"/>
                  </a:lnTo>
                  <a:lnTo>
                    <a:pt x="436" y="496"/>
                  </a:lnTo>
                  <a:lnTo>
                    <a:pt x="438" y="496"/>
                  </a:lnTo>
                  <a:lnTo>
                    <a:pt x="438" y="498"/>
                  </a:lnTo>
                  <a:lnTo>
                    <a:pt x="438" y="498"/>
                  </a:lnTo>
                  <a:lnTo>
                    <a:pt x="438" y="498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2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4" y="506"/>
                  </a:lnTo>
                  <a:lnTo>
                    <a:pt x="434" y="506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2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28" y="516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8"/>
                  </a:lnTo>
                  <a:lnTo>
                    <a:pt x="430" y="518"/>
                  </a:lnTo>
                  <a:lnTo>
                    <a:pt x="428" y="518"/>
                  </a:lnTo>
                  <a:lnTo>
                    <a:pt x="428" y="518"/>
                  </a:lnTo>
                  <a:lnTo>
                    <a:pt x="426" y="518"/>
                  </a:lnTo>
                  <a:lnTo>
                    <a:pt x="426" y="516"/>
                  </a:lnTo>
                  <a:lnTo>
                    <a:pt x="426" y="518"/>
                  </a:lnTo>
                  <a:lnTo>
                    <a:pt x="424" y="518"/>
                  </a:lnTo>
                  <a:lnTo>
                    <a:pt x="424" y="520"/>
                  </a:lnTo>
                  <a:lnTo>
                    <a:pt x="426" y="520"/>
                  </a:lnTo>
                  <a:lnTo>
                    <a:pt x="424" y="520"/>
                  </a:lnTo>
                  <a:lnTo>
                    <a:pt x="424" y="520"/>
                  </a:lnTo>
                  <a:lnTo>
                    <a:pt x="422" y="520"/>
                  </a:lnTo>
                  <a:lnTo>
                    <a:pt x="422" y="520"/>
                  </a:lnTo>
                  <a:lnTo>
                    <a:pt x="422" y="520"/>
                  </a:lnTo>
                  <a:lnTo>
                    <a:pt x="422" y="522"/>
                  </a:lnTo>
                  <a:lnTo>
                    <a:pt x="424" y="522"/>
                  </a:lnTo>
                  <a:lnTo>
                    <a:pt x="424" y="523"/>
                  </a:lnTo>
                  <a:lnTo>
                    <a:pt x="424" y="523"/>
                  </a:lnTo>
                  <a:lnTo>
                    <a:pt x="424" y="527"/>
                  </a:lnTo>
                  <a:lnTo>
                    <a:pt x="426" y="527"/>
                  </a:lnTo>
                  <a:lnTo>
                    <a:pt x="426" y="529"/>
                  </a:lnTo>
                  <a:lnTo>
                    <a:pt x="424" y="529"/>
                  </a:lnTo>
                  <a:lnTo>
                    <a:pt x="426" y="529"/>
                  </a:lnTo>
                  <a:lnTo>
                    <a:pt x="426" y="531"/>
                  </a:lnTo>
                  <a:lnTo>
                    <a:pt x="424" y="531"/>
                  </a:lnTo>
                  <a:lnTo>
                    <a:pt x="424" y="531"/>
                  </a:lnTo>
                  <a:lnTo>
                    <a:pt x="424" y="531"/>
                  </a:lnTo>
                  <a:lnTo>
                    <a:pt x="424" y="533"/>
                  </a:lnTo>
                  <a:lnTo>
                    <a:pt x="426" y="533"/>
                  </a:lnTo>
                  <a:lnTo>
                    <a:pt x="426" y="533"/>
                  </a:lnTo>
                  <a:lnTo>
                    <a:pt x="428" y="533"/>
                  </a:lnTo>
                  <a:lnTo>
                    <a:pt x="428" y="535"/>
                  </a:lnTo>
                  <a:lnTo>
                    <a:pt x="428" y="535"/>
                  </a:lnTo>
                  <a:lnTo>
                    <a:pt x="428" y="535"/>
                  </a:lnTo>
                  <a:lnTo>
                    <a:pt x="428" y="535"/>
                  </a:lnTo>
                  <a:lnTo>
                    <a:pt x="428" y="537"/>
                  </a:lnTo>
                  <a:lnTo>
                    <a:pt x="430" y="537"/>
                  </a:lnTo>
                  <a:lnTo>
                    <a:pt x="430" y="539"/>
                  </a:lnTo>
                  <a:lnTo>
                    <a:pt x="428" y="539"/>
                  </a:lnTo>
                  <a:lnTo>
                    <a:pt x="428" y="541"/>
                  </a:lnTo>
                  <a:lnTo>
                    <a:pt x="430" y="541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5"/>
                  </a:lnTo>
                  <a:lnTo>
                    <a:pt x="432" y="545"/>
                  </a:lnTo>
                  <a:lnTo>
                    <a:pt x="432" y="547"/>
                  </a:lnTo>
                  <a:lnTo>
                    <a:pt x="432" y="547"/>
                  </a:lnTo>
                  <a:lnTo>
                    <a:pt x="432" y="549"/>
                  </a:lnTo>
                  <a:lnTo>
                    <a:pt x="434" y="549"/>
                  </a:lnTo>
                  <a:lnTo>
                    <a:pt x="434" y="549"/>
                  </a:lnTo>
                  <a:lnTo>
                    <a:pt x="438" y="549"/>
                  </a:lnTo>
                  <a:lnTo>
                    <a:pt x="438" y="549"/>
                  </a:lnTo>
                  <a:lnTo>
                    <a:pt x="438" y="549"/>
                  </a:lnTo>
                  <a:lnTo>
                    <a:pt x="440" y="549"/>
                  </a:lnTo>
                  <a:lnTo>
                    <a:pt x="440" y="551"/>
                  </a:lnTo>
                  <a:lnTo>
                    <a:pt x="440" y="551"/>
                  </a:lnTo>
                  <a:lnTo>
                    <a:pt x="440" y="551"/>
                  </a:lnTo>
                  <a:lnTo>
                    <a:pt x="444" y="551"/>
                  </a:lnTo>
                  <a:lnTo>
                    <a:pt x="444" y="553"/>
                  </a:lnTo>
                  <a:lnTo>
                    <a:pt x="446" y="553"/>
                  </a:lnTo>
                  <a:lnTo>
                    <a:pt x="446" y="551"/>
                  </a:lnTo>
                  <a:lnTo>
                    <a:pt x="448" y="551"/>
                  </a:lnTo>
                  <a:lnTo>
                    <a:pt x="448" y="549"/>
                  </a:lnTo>
                  <a:lnTo>
                    <a:pt x="448" y="549"/>
                  </a:lnTo>
                  <a:lnTo>
                    <a:pt x="450" y="549"/>
                  </a:lnTo>
                  <a:lnTo>
                    <a:pt x="450" y="549"/>
                  </a:lnTo>
                  <a:lnTo>
                    <a:pt x="450" y="549"/>
                  </a:lnTo>
                  <a:lnTo>
                    <a:pt x="452" y="549"/>
                  </a:lnTo>
                  <a:lnTo>
                    <a:pt x="452" y="549"/>
                  </a:lnTo>
                  <a:lnTo>
                    <a:pt x="452" y="549"/>
                  </a:lnTo>
                  <a:lnTo>
                    <a:pt x="452" y="551"/>
                  </a:lnTo>
                  <a:lnTo>
                    <a:pt x="452" y="551"/>
                  </a:lnTo>
                  <a:lnTo>
                    <a:pt x="452" y="553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4" y="555"/>
                  </a:lnTo>
                  <a:lnTo>
                    <a:pt x="456" y="555"/>
                  </a:lnTo>
                  <a:lnTo>
                    <a:pt x="454" y="555"/>
                  </a:lnTo>
                  <a:lnTo>
                    <a:pt x="454" y="557"/>
                  </a:lnTo>
                  <a:lnTo>
                    <a:pt x="454" y="557"/>
                  </a:lnTo>
                  <a:lnTo>
                    <a:pt x="454" y="557"/>
                  </a:lnTo>
                  <a:lnTo>
                    <a:pt x="454" y="557"/>
                  </a:lnTo>
                  <a:lnTo>
                    <a:pt x="454" y="559"/>
                  </a:lnTo>
                  <a:lnTo>
                    <a:pt x="452" y="559"/>
                  </a:lnTo>
                  <a:lnTo>
                    <a:pt x="452" y="559"/>
                  </a:lnTo>
                  <a:lnTo>
                    <a:pt x="454" y="559"/>
                  </a:lnTo>
                  <a:lnTo>
                    <a:pt x="452" y="559"/>
                  </a:lnTo>
                  <a:lnTo>
                    <a:pt x="452" y="561"/>
                  </a:lnTo>
                  <a:lnTo>
                    <a:pt x="454" y="561"/>
                  </a:lnTo>
                  <a:lnTo>
                    <a:pt x="454" y="563"/>
                  </a:lnTo>
                  <a:lnTo>
                    <a:pt x="454" y="563"/>
                  </a:lnTo>
                  <a:lnTo>
                    <a:pt x="454" y="565"/>
                  </a:lnTo>
                  <a:lnTo>
                    <a:pt x="456" y="565"/>
                  </a:lnTo>
                  <a:lnTo>
                    <a:pt x="456" y="565"/>
                  </a:lnTo>
                  <a:lnTo>
                    <a:pt x="456" y="567"/>
                  </a:lnTo>
                  <a:lnTo>
                    <a:pt x="456" y="567"/>
                  </a:lnTo>
                  <a:lnTo>
                    <a:pt x="458" y="567"/>
                  </a:lnTo>
                  <a:lnTo>
                    <a:pt x="458" y="567"/>
                  </a:lnTo>
                  <a:lnTo>
                    <a:pt x="458" y="567"/>
                  </a:lnTo>
                  <a:lnTo>
                    <a:pt x="458" y="567"/>
                  </a:lnTo>
                  <a:lnTo>
                    <a:pt x="460" y="567"/>
                  </a:lnTo>
                  <a:lnTo>
                    <a:pt x="460" y="569"/>
                  </a:lnTo>
                  <a:lnTo>
                    <a:pt x="462" y="569"/>
                  </a:lnTo>
                  <a:lnTo>
                    <a:pt x="462" y="571"/>
                  </a:lnTo>
                  <a:lnTo>
                    <a:pt x="462" y="571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912813" y="3921125"/>
              <a:ext cx="1062038" cy="1106488"/>
            </a:xfrm>
            <a:custGeom>
              <a:avLst/>
              <a:gdLst/>
              <a:ahLst/>
              <a:cxnLst>
                <a:cxn ang="0">
                  <a:pos x="776" y="608"/>
                </a:cxn>
                <a:cxn ang="0">
                  <a:pos x="834" y="645"/>
                </a:cxn>
                <a:cxn ang="0">
                  <a:pos x="869" y="687"/>
                </a:cxn>
                <a:cxn ang="0">
                  <a:pos x="879" y="742"/>
                </a:cxn>
                <a:cxn ang="0">
                  <a:pos x="885" y="790"/>
                </a:cxn>
                <a:cxn ang="0">
                  <a:pos x="929" y="828"/>
                </a:cxn>
                <a:cxn ang="0">
                  <a:pos x="970" y="875"/>
                </a:cxn>
                <a:cxn ang="0">
                  <a:pos x="1032" y="911"/>
                </a:cxn>
                <a:cxn ang="0">
                  <a:pos x="1065" y="945"/>
                </a:cxn>
                <a:cxn ang="0">
                  <a:pos x="1105" y="990"/>
                </a:cxn>
                <a:cxn ang="0">
                  <a:pos x="1151" y="1028"/>
                </a:cxn>
                <a:cxn ang="0">
                  <a:pos x="1190" y="1075"/>
                </a:cxn>
                <a:cxn ang="0">
                  <a:pos x="1226" y="1119"/>
                </a:cxn>
                <a:cxn ang="0">
                  <a:pos x="1265" y="1147"/>
                </a:cxn>
                <a:cxn ang="0">
                  <a:pos x="1317" y="1182"/>
                </a:cxn>
                <a:cxn ang="0">
                  <a:pos x="1329" y="1234"/>
                </a:cxn>
                <a:cxn ang="0">
                  <a:pos x="1275" y="1264"/>
                </a:cxn>
                <a:cxn ang="0">
                  <a:pos x="1206" y="1271"/>
                </a:cxn>
                <a:cxn ang="0">
                  <a:pos x="1218" y="1341"/>
                </a:cxn>
                <a:cxn ang="0">
                  <a:pos x="1202" y="1392"/>
                </a:cxn>
                <a:cxn ang="0">
                  <a:pos x="1107" y="1384"/>
                </a:cxn>
                <a:cxn ang="0">
                  <a:pos x="1008" y="1370"/>
                </a:cxn>
                <a:cxn ang="0">
                  <a:pos x="869" y="1357"/>
                </a:cxn>
                <a:cxn ang="0">
                  <a:pos x="784" y="1337"/>
                </a:cxn>
                <a:cxn ang="0">
                  <a:pos x="727" y="1309"/>
                </a:cxn>
                <a:cxn ang="0">
                  <a:pos x="731" y="1226"/>
                </a:cxn>
                <a:cxn ang="0">
                  <a:pos x="723" y="1149"/>
                </a:cxn>
                <a:cxn ang="0">
                  <a:pos x="715" y="1028"/>
                </a:cxn>
                <a:cxn ang="0">
                  <a:pos x="669" y="1022"/>
                </a:cxn>
                <a:cxn ang="0">
                  <a:pos x="634" y="998"/>
                </a:cxn>
                <a:cxn ang="0">
                  <a:pos x="616" y="970"/>
                </a:cxn>
                <a:cxn ang="0">
                  <a:pos x="634" y="945"/>
                </a:cxn>
                <a:cxn ang="0">
                  <a:pos x="624" y="901"/>
                </a:cxn>
                <a:cxn ang="0">
                  <a:pos x="570" y="875"/>
                </a:cxn>
                <a:cxn ang="0">
                  <a:pos x="531" y="834"/>
                </a:cxn>
                <a:cxn ang="0">
                  <a:pos x="483" y="786"/>
                </a:cxn>
                <a:cxn ang="0">
                  <a:pos x="443" y="744"/>
                </a:cxn>
                <a:cxn ang="0">
                  <a:pos x="412" y="699"/>
                </a:cxn>
                <a:cxn ang="0">
                  <a:pos x="380" y="657"/>
                </a:cxn>
                <a:cxn ang="0">
                  <a:pos x="342" y="606"/>
                </a:cxn>
                <a:cxn ang="0">
                  <a:pos x="315" y="556"/>
                </a:cxn>
                <a:cxn ang="0">
                  <a:pos x="283" y="525"/>
                </a:cxn>
                <a:cxn ang="0">
                  <a:pos x="239" y="499"/>
                </a:cxn>
                <a:cxn ang="0">
                  <a:pos x="206" y="469"/>
                </a:cxn>
                <a:cxn ang="0">
                  <a:pos x="204" y="427"/>
                </a:cxn>
                <a:cxn ang="0">
                  <a:pos x="198" y="394"/>
                </a:cxn>
                <a:cxn ang="0">
                  <a:pos x="190" y="370"/>
                </a:cxn>
                <a:cxn ang="0">
                  <a:pos x="194" y="354"/>
                </a:cxn>
                <a:cxn ang="0">
                  <a:pos x="182" y="321"/>
                </a:cxn>
                <a:cxn ang="0">
                  <a:pos x="214" y="323"/>
                </a:cxn>
                <a:cxn ang="0">
                  <a:pos x="247" y="233"/>
                </a:cxn>
                <a:cxn ang="0">
                  <a:pos x="223" y="168"/>
                </a:cxn>
                <a:cxn ang="0">
                  <a:pos x="180" y="144"/>
                </a:cxn>
                <a:cxn ang="0">
                  <a:pos x="132" y="152"/>
                </a:cxn>
                <a:cxn ang="0">
                  <a:pos x="99" y="134"/>
                </a:cxn>
                <a:cxn ang="0">
                  <a:pos x="67" y="101"/>
                </a:cxn>
                <a:cxn ang="0">
                  <a:pos x="39" y="71"/>
                </a:cxn>
                <a:cxn ang="0">
                  <a:pos x="4" y="19"/>
                </a:cxn>
                <a:cxn ang="0">
                  <a:pos x="47" y="23"/>
                </a:cxn>
                <a:cxn ang="0">
                  <a:pos x="101" y="27"/>
                </a:cxn>
                <a:cxn ang="0">
                  <a:pos x="138" y="23"/>
                </a:cxn>
                <a:cxn ang="0">
                  <a:pos x="186" y="65"/>
                </a:cxn>
                <a:cxn ang="0">
                  <a:pos x="245" y="47"/>
                </a:cxn>
              </a:cxnLst>
              <a:rect l="0" t="0" r="r" b="b"/>
              <a:pathLst>
                <a:path w="1337" h="1394">
                  <a:moveTo>
                    <a:pt x="737" y="580"/>
                  </a:moveTo>
                  <a:lnTo>
                    <a:pt x="737" y="580"/>
                  </a:lnTo>
                  <a:lnTo>
                    <a:pt x="739" y="580"/>
                  </a:lnTo>
                  <a:lnTo>
                    <a:pt x="739" y="582"/>
                  </a:lnTo>
                  <a:lnTo>
                    <a:pt x="740" y="582"/>
                  </a:lnTo>
                  <a:lnTo>
                    <a:pt x="740" y="582"/>
                  </a:lnTo>
                  <a:lnTo>
                    <a:pt x="742" y="582"/>
                  </a:lnTo>
                  <a:lnTo>
                    <a:pt x="742" y="584"/>
                  </a:lnTo>
                  <a:lnTo>
                    <a:pt x="746" y="584"/>
                  </a:lnTo>
                  <a:lnTo>
                    <a:pt x="746" y="584"/>
                  </a:lnTo>
                  <a:lnTo>
                    <a:pt x="748" y="584"/>
                  </a:lnTo>
                  <a:lnTo>
                    <a:pt x="748" y="586"/>
                  </a:lnTo>
                  <a:lnTo>
                    <a:pt x="748" y="586"/>
                  </a:lnTo>
                  <a:lnTo>
                    <a:pt x="748" y="586"/>
                  </a:lnTo>
                  <a:lnTo>
                    <a:pt x="750" y="586"/>
                  </a:lnTo>
                  <a:lnTo>
                    <a:pt x="750" y="590"/>
                  </a:lnTo>
                  <a:lnTo>
                    <a:pt x="750" y="590"/>
                  </a:lnTo>
                  <a:lnTo>
                    <a:pt x="750" y="590"/>
                  </a:lnTo>
                  <a:lnTo>
                    <a:pt x="754" y="590"/>
                  </a:lnTo>
                  <a:lnTo>
                    <a:pt x="754" y="592"/>
                  </a:lnTo>
                  <a:lnTo>
                    <a:pt x="754" y="590"/>
                  </a:lnTo>
                  <a:lnTo>
                    <a:pt x="756" y="590"/>
                  </a:lnTo>
                  <a:lnTo>
                    <a:pt x="754" y="590"/>
                  </a:lnTo>
                  <a:lnTo>
                    <a:pt x="754" y="594"/>
                  </a:lnTo>
                  <a:lnTo>
                    <a:pt x="754" y="594"/>
                  </a:lnTo>
                  <a:lnTo>
                    <a:pt x="754" y="594"/>
                  </a:lnTo>
                  <a:lnTo>
                    <a:pt x="754" y="596"/>
                  </a:lnTo>
                  <a:lnTo>
                    <a:pt x="758" y="596"/>
                  </a:lnTo>
                  <a:lnTo>
                    <a:pt x="758" y="598"/>
                  </a:lnTo>
                  <a:lnTo>
                    <a:pt x="758" y="598"/>
                  </a:lnTo>
                  <a:lnTo>
                    <a:pt x="758" y="594"/>
                  </a:lnTo>
                  <a:lnTo>
                    <a:pt x="760" y="594"/>
                  </a:lnTo>
                  <a:lnTo>
                    <a:pt x="760" y="596"/>
                  </a:lnTo>
                  <a:lnTo>
                    <a:pt x="762" y="596"/>
                  </a:lnTo>
                  <a:lnTo>
                    <a:pt x="760" y="596"/>
                  </a:lnTo>
                  <a:lnTo>
                    <a:pt x="760" y="596"/>
                  </a:lnTo>
                  <a:lnTo>
                    <a:pt x="762" y="596"/>
                  </a:lnTo>
                  <a:lnTo>
                    <a:pt x="762" y="598"/>
                  </a:lnTo>
                  <a:lnTo>
                    <a:pt x="762" y="598"/>
                  </a:lnTo>
                  <a:lnTo>
                    <a:pt x="762" y="596"/>
                  </a:lnTo>
                  <a:lnTo>
                    <a:pt x="764" y="596"/>
                  </a:lnTo>
                  <a:lnTo>
                    <a:pt x="764" y="598"/>
                  </a:lnTo>
                  <a:lnTo>
                    <a:pt x="766" y="598"/>
                  </a:lnTo>
                  <a:lnTo>
                    <a:pt x="766" y="596"/>
                  </a:lnTo>
                  <a:lnTo>
                    <a:pt x="766" y="596"/>
                  </a:lnTo>
                  <a:lnTo>
                    <a:pt x="766" y="598"/>
                  </a:lnTo>
                  <a:lnTo>
                    <a:pt x="768" y="598"/>
                  </a:lnTo>
                  <a:lnTo>
                    <a:pt x="768" y="598"/>
                  </a:lnTo>
                  <a:lnTo>
                    <a:pt x="768" y="598"/>
                  </a:lnTo>
                  <a:lnTo>
                    <a:pt x="768" y="600"/>
                  </a:lnTo>
                  <a:lnTo>
                    <a:pt x="770" y="600"/>
                  </a:lnTo>
                  <a:lnTo>
                    <a:pt x="770" y="600"/>
                  </a:lnTo>
                  <a:lnTo>
                    <a:pt x="772" y="600"/>
                  </a:lnTo>
                  <a:lnTo>
                    <a:pt x="772" y="600"/>
                  </a:lnTo>
                  <a:lnTo>
                    <a:pt x="772" y="600"/>
                  </a:lnTo>
                  <a:lnTo>
                    <a:pt x="772" y="602"/>
                  </a:lnTo>
                  <a:lnTo>
                    <a:pt x="774" y="602"/>
                  </a:lnTo>
                  <a:lnTo>
                    <a:pt x="774" y="604"/>
                  </a:lnTo>
                  <a:lnTo>
                    <a:pt x="774" y="604"/>
                  </a:lnTo>
                  <a:lnTo>
                    <a:pt x="774" y="604"/>
                  </a:lnTo>
                  <a:lnTo>
                    <a:pt x="774" y="604"/>
                  </a:lnTo>
                  <a:lnTo>
                    <a:pt x="774" y="606"/>
                  </a:lnTo>
                  <a:lnTo>
                    <a:pt x="776" y="606"/>
                  </a:lnTo>
                  <a:lnTo>
                    <a:pt x="776" y="606"/>
                  </a:lnTo>
                  <a:lnTo>
                    <a:pt x="776" y="606"/>
                  </a:lnTo>
                  <a:lnTo>
                    <a:pt x="776" y="608"/>
                  </a:lnTo>
                  <a:lnTo>
                    <a:pt x="778" y="608"/>
                  </a:lnTo>
                  <a:lnTo>
                    <a:pt x="778" y="608"/>
                  </a:lnTo>
                  <a:lnTo>
                    <a:pt x="778" y="608"/>
                  </a:lnTo>
                  <a:lnTo>
                    <a:pt x="778" y="610"/>
                  </a:lnTo>
                  <a:lnTo>
                    <a:pt x="780" y="610"/>
                  </a:lnTo>
                  <a:lnTo>
                    <a:pt x="780" y="610"/>
                  </a:lnTo>
                  <a:lnTo>
                    <a:pt x="780" y="610"/>
                  </a:lnTo>
                  <a:lnTo>
                    <a:pt x="780" y="610"/>
                  </a:lnTo>
                  <a:lnTo>
                    <a:pt x="784" y="610"/>
                  </a:lnTo>
                  <a:lnTo>
                    <a:pt x="784" y="612"/>
                  </a:lnTo>
                  <a:lnTo>
                    <a:pt x="784" y="612"/>
                  </a:lnTo>
                  <a:lnTo>
                    <a:pt x="786" y="612"/>
                  </a:lnTo>
                  <a:lnTo>
                    <a:pt x="788" y="612"/>
                  </a:lnTo>
                  <a:lnTo>
                    <a:pt x="788" y="614"/>
                  </a:lnTo>
                  <a:lnTo>
                    <a:pt x="788" y="614"/>
                  </a:lnTo>
                  <a:lnTo>
                    <a:pt x="788" y="616"/>
                  </a:lnTo>
                  <a:lnTo>
                    <a:pt x="790" y="616"/>
                  </a:lnTo>
                  <a:lnTo>
                    <a:pt x="790" y="616"/>
                  </a:lnTo>
                  <a:lnTo>
                    <a:pt x="790" y="616"/>
                  </a:lnTo>
                  <a:lnTo>
                    <a:pt x="790" y="618"/>
                  </a:lnTo>
                  <a:lnTo>
                    <a:pt x="792" y="618"/>
                  </a:lnTo>
                  <a:lnTo>
                    <a:pt x="792" y="618"/>
                  </a:lnTo>
                  <a:lnTo>
                    <a:pt x="792" y="618"/>
                  </a:lnTo>
                  <a:lnTo>
                    <a:pt x="792" y="622"/>
                  </a:lnTo>
                  <a:lnTo>
                    <a:pt x="794" y="622"/>
                  </a:lnTo>
                  <a:lnTo>
                    <a:pt x="794" y="622"/>
                  </a:lnTo>
                  <a:lnTo>
                    <a:pt x="796" y="622"/>
                  </a:lnTo>
                  <a:lnTo>
                    <a:pt x="796" y="622"/>
                  </a:lnTo>
                  <a:lnTo>
                    <a:pt x="798" y="622"/>
                  </a:lnTo>
                  <a:lnTo>
                    <a:pt x="798" y="620"/>
                  </a:lnTo>
                  <a:lnTo>
                    <a:pt x="800" y="620"/>
                  </a:lnTo>
                  <a:lnTo>
                    <a:pt x="800" y="620"/>
                  </a:lnTo>
                  <a:lnTo>
                    <a:pt x="802" y="620"/>
                  </a:lnTo>
                  <a:lnTo>
                    <a:pt x="802" y="618"/>
                  </a:lnTo>
                  <a:lnTo>
                    <a:pt x="804" y="618"/>
                  </a:lnTo>
                  <a:lnTo>
                    <a:pt x="804" y="620"/>
                  </a:lnTo>
                  <a:lnTo>
                    <a:pt x="804" y="620"/>
                  </a:lnTo>
                  <a:lnTo>
                    <a:pt x="806" y="620"/>
                  </a:lnTo>
                  <a:lnTo>
                    <a:pt x="806" y="620"/>
                  </a:lnTo>
                  <a:lnTo>
                    <a:pt x="806" y="622"/>
                  </a:lnTo>
                  <a:lnTo>
                    <a:pt x="808" y="622"/>
                  </a:lnTo>
                  <a:lnTo>
                    <a:pt x="808" y="622"/>
                  </a:lnTo>
                  <a:lnTo>
                    <a:pt x="816" y="622"/>
                  </a:lnTo>
                  <a:lnTo>
                    <a:pt x="818" y="624"/>
                  </a:lnTo>
                  <a:lnTo>
                    <a:pt x="822" y="624"/>
                  </a:lnTo>
                  <a:lnTo>
                    <a:pt x="822" y="624"/>
                  </a:lnTo>
                  <a:lnTo>
                    <a:pt x="824" y="624"/>
                  </a:lnTo>
                  <a:lnTo>
                    <a:pt x="822" y="624"/>
                  </a:lnTo>
                  <a:lnTo>
                    <a:pt x="822" y="626"/>
                  </a:lnTo>
                  <a:lnTo>
                    <a:pt x="824" y="626"/>
                  </a:lnTo>
                  <a:lnTo>
                    <a:pt x="824" y="628"/>
                  </a:lnTo>
                  <a:lnTo>
                    <a:pt x="824" y="628"/>
                  </a:lnTo>
                  <a:lnTo>
                    <a:pt x="824" y="632"/>
                  </a:lnTo>
                  <a:lnTo>
                    <a:pt x="826" y="632"/>
                  </a:lnTo>
                  <a:lnTo>
                    <a:pt x="826" y="632"/>
                  </a:lnTo>
                  <a:lnTo>
                    <a:pt x="826" y="632"/>
                  </a:lnTo>
                  <a:lnTo>
                    <a:pt x="826" y="634"/>
                  </a:lnTo>
                  <a:lnTo>
                    <a:pt x="830" y="634"/>
                  </a:lnTo>
                  <a:lnTo>
                    <a:pt x="830" y="634"/>
                  </a:lnTo>
                  <a:lnTo>
                    <a:pt x="830" y="634"/>
                  </a:lnTo>
                  <a:lnTo>
                    <a:pt x="830" y="636"/>
                  </a:lnTo>
                  <a:lnTo>
                    <a:pt x="832" y="636"/>
                  </a:lnTo>
                  <a:lnTo>
                    <a:pt x="832" y="636"/>
                  </a:lnTo>
                  <a:lnTo>
                    <a:pt x="834" y="636"/>
                  </a:lnTo>
                  <a:lnTo>
                    <a:pt x="834" y="643"/>
                  </a:lnTo>
                  <a:lnTo>
                    <a:pt x="834" y="645"/>
                  </a:lnTo>
                  <a:lnTo>
                    <a:pt x="834" y="645"/>
                  </a:lnTo>
                  <a:lnTo>
                    <a:pt x="836" y="645"/>
                  </a:lnTo>
                  <a:lnTo>
                    <a:pt x="836" y="647"/>
                  </a:lnTo>
                  <a:lnTo>
                    <a:pt x="836" y="647"/>
                  </a:lnTo>
                  <a:lnTo>
                    <a:pt x="836" y="647"/>
                  </a:lnTo>
                  <a:lnTo>
                    <a:pt x="838" y="647"/>
                  </a:lnTo>
                  <a:lnTo>
                    <a:pt x="838" y="649"/>
                  </a:lnTo>
                  <a:lnTo>
                    <a:pt x="840" y="649"/>
                  </a:lnTo>
                  <a:lnTo>
                    <a:pt x="840" y="651"/>
                  </a:lnTo>
                  <a:lnTo>
                    <a:pt x="843" y="651"/>
                  </a:lnTo>
                  <a:lnTo>
                    <a:pt x="843" y="649"/>
                  </a:lnTo>
                  <a:lnTo>
                    <a:pt x="849" y="649"/>
                  </a:lnTo>
                  <a:lnTo>
                    <a:pt x="849" y="651"/>
                  </a:lnTo>
                  <a:lnTo>
                    <a:pt x="855" y="651"/>
                  </a:lnTo>
                  <a:lnTo>
                    <a:pt x="855" y="649"/>
                  </a:lnTo>
                  <a:lnTo>
                    <a:pt x="855" y="651"/>
                  </a:lnTo>
                  <a:lnTo>
                    <a:pt x="857" y="651"/>
                  </a:lnTo>
                  <a:lnTo>
                    <a:pt x="857" y="651"/>
                  </a:lnTo>
                  <a:lnTo>
                    <a:pt x="859" y="651"/>
                  </a:lnTo>
                  <a:lnTo>
                    <a:pt x="859" y="653"/>
                  </a:lnTo>
                  <a:lnTo>
                    <a:pt x="859" y="653"/>
                  </a:lnTo>
                  <a:lnTo>
                    <a:pt x="859" y="653"/>
                  </a:lnTo>
                  <a:lnTo>
                    <a:pt x="861" y="653"/>
                  </a:lnTo>
                  <a:lnTo>
                    <a:pt x="861" y="655"/>
                  </a:lnTo>
                  <a:lnTo>
                    <a:pt x="863" y="655"/>
                  </a:lnTo>
                  <a:lnTo>
                    <a:pt x="863" y="655"/>
                  </a:lnTo>
                  <a:lnTo>
                    <a:pt x="863" y="655"/>
                  </a:lnTo>
                  <a:lnTo>
                    <a:pt x="863" y="657"/>
                  </a:lnTo>
                  <a:lnTo>
                    <a:pt x="865" y="657"/>
                  </a:lnTo>
                  <a:lnTo>
                    <a:pt x="865" y="657"/>
                  </a:lnTo>
                  <a:lnTo>
                    <a:pt x="865" y="659"/>
                  </a:lnTo>
                  <a:lnTo>
                    <a:pt x="865" y="659"/>
                  </a:lnTo>
                  <a:lnTo>
                    <a:pt x="867" y="659"/>
                  </a:lnTo>
                  <a:lnTo>
                    <a:pt x="867" y="661"/>
                  </a:lnTo>
                  <a:lnTo>
                    <a:pt x="869" y="661"/>
                  </a:lnTo>
                  <a:lnTo>
                    <a:pt x="869" y="661"/>
                  </a:lnTo>
                  <a:lnTo>
                    <a:pt x="869" y="661"/>
                  </a:lnTo>
                  <a:lnTo>
                    <a:pt x="869" y="663"/>
                  </a:lnTo>
                  <a:lnTo>
                    <a:pt x="869" y="663"/>
                  </a:lnTo>
                  <a:lnTo>
                    <a:pt x="869" y="665"/>
                  </a:lnTo>
                  <a:lnTo>
                    <a:pt x="871" y="665"/>
                  </a:lnTo>
                  <a:lnTo>
                    <a:pt x="871" y="667"/>
                  </a:lnTo>
                  <a:lnTo>
                    <a:pt x="869" y="667"/>
                  </a:lnTo>
                  <a:lnTo>
                    <a:pt x="869" y="669"/>
                  </a:lnTo>
                  <a:lnTo>
                    <a:pt x="871" y="669"/>
                  </a:lnTo>
                  <a:lnTo>
                    <a:pt x="871" y="669"/>
                  </a:lnTo>
                  <a:lnTo>
                    <a:pt x="871" y="669"/>
                  </a:lnTo>
                  <a:lnTo>
                    <a:pt x="871" y="671"/>
                  </a:lnTo>
                  <a:lnTo>
                    <a:pt x="869" y="671"/>
                  </a:lnTo>
                  <a:lnTo>
                    <a:pt x="869" y="673"/>
                  </a:lnTo>
                  <a:lnTo>
                    <a:pt x="869" y="673"/>
                  </a:lnTo>
                  <a:lnTo>
                    <a:pt x="869" y="675"/>
                  </a:lnTo>
                  <a:lnTo>
                    <a:pt x="867" y="675"/>
                  </a:lnTo>
                  <a:lnTo>
                    <a:pt x="867" y="677"/>
                  </a:lnTo>
                  <a:lnTo>
                    <a:pt x="865" y="677"/>
                  </a:lnTo>
                  <a:lnTo>
                    <a:pt x="865" y="681"/>
                  </a:lnTo>
                  <a:lnTo>
                    <a:pt x="865" y="681"/>
                  </a:lnTo>
                  <a:lnTo>
                    <a:pt x="865" y="681"/>
                  </a:lnTo>
                  <a:lnTo>
                    <a:pt x="865" y="681"/>
                  </a:lnTo>
                  <a:lnTo>
                    <a:pt x="867" y="681"/>
                  </a:lnTo>
                  <a:lnTo>
                    <a:pt x="867" y="683"/>
                  </a:lnTo>
                  <a:lnTo>
                    <a:pt x="867" y="683"/>
                  </a:lnTo>
                  <a:lnTo>
                    <a:pt x="867" y="685"/>
                  </a:lnTo>
                  <a:lnTo>
                    <a:pt x="869" y="685"/>
                  </a:lnTo>
                  <a:lnTo>
                    <a:pt x="869" y="687"/>
                  </a:lnTo>
                  <a:lnTo>
                    <a:pt x="869" y="687"/>
                  </a:lnTo>
                  <a:lnTo>
                    <a:pt x="869" y="689"/>
                  </a:lnTo>
                  <a:lnTo>
                    <a:pt x="869" y="689"/>
                  </a:lnTo>
                  <a:lnTo>
                    <a:pt x="869" y="691"/>
                  </a:lnTo>
                  <a:lnTo>
                    <a:pt x="871" y="691"/>
                  </a:lnTo>
                  <a:lnTo>
                    <a:pt x="871" y="691"/>
                  </a:lnTo>
                  <a:lnTo>
                    <a:pt x="873" y="691"/>
                  </a:lnTo>
                  <a:lnTo>
                    <a:pt x="873" y="691"/>
                  </a:lnTo>
                  <a:lnTo>
                    <a:pt x="873" y="691"/>
                  </a:lnTo>
                  <a:lnTo>
                    <a:pt x="873" y="691"/>
                  </a:lnTo>
                  <a:lnTo>
                    <a:pt x="877" y="691"/>
                  </a:lnTo>
                  <a:lnTo>
                    <a:pt x="877" y="693"/>
                  </a:lnTo>
                  <a:lnTo>
                    <a:pt x="879" y="693"/>
                  </a:lnTo>
                  <a:lnTo>
                    <a:pt x="879" y="693"/>
                  </a:lnTo>
                  <a:lnTo>
                    <a:pt x="881" y="693"/>
                  </a:lnTo>
                  <a:lnTo>
                    <a:pt x="881" y="699"/>
                  </a:lnTo>
                  <a:lnTo>
                    <a:pt x="883" y="701"/>
                  </a:lnTo>
                  <a:lnTo>
                    <a:pt x="883" y="705"/>
                  </a:lnTo>
                  <a:lnTo>
                    <a:pt x="883" y="705"/>
                  </a:lnTo>
                  <a:lnTo>
                    <a:pt x="883" y="707"/>
                  </a:lnTo>
                  <a:lnTo>
                    <a:pt x="883" y="707"/>
                  </a:lnTo>
                  <a:lnTo>
                    <a:pt x="883" y="707"/>
                  </a:lnTo>
                  <a:lnTo>
                    <a:pt x="885" y="707"/>
                  </a:lnTo>
                  <a:lnTo>
                    <a:pt x="885" y="709"/>
                  </a:lnTo>
                  <a:lnTo>
                    <a:pt x="887" y="711"/>
                  </a:lnTo>
                  <a:lnTo>
                    <a:pt x="887" y="715"/>
                  </a:lnTo>
                  <a:lnTo>
                    <a:pt x="887" y="715"/>
                  </a:lnTo>
                  <a:lnTo>
                    <a:pt x="889" y="717"/>
                  </a:lnTo>
                  <a:lnTo>
                    <a:pt x="889" y="717"/>
                  </a:lnTo>
                  <a:lnTo>
                    <a:pt x="891" y="717"/>
                  </a:lnTo>
                  <a:lnTo>
                    <a:pt x="891" y="719"/>
                  </a:lnTo>
                  <a:lnTo>
                    <a:pt x="891" y="719"/>
                  </a:lnTo>
                  <a:lnTo>
                    <a:pt x="891" y="719"/>
                  </a:lnTo>
                  <a:lnTo>
                    <a:pt x="893" y="719"/>
                  </a:lnTo>
                  <a:lnTo>
                    <a:pt x="893" y="719"/>
                  </a:lnTo>
                  <a:lnTo>
                    <a:pt x="893" y="719"/>
                  </a:lnTo>
                  <a:lnTo>
                    <a:pt x="893" y="721"/>
                  </a:lnTo>
                  <a:lnTo>
                    <a:pt x="893" y="721"/>
                  </a:lnTo>
                  <a:lnTo>
                    <a:pt x="893" y="723"/>
                  </a:lnTo>
                  <a:lnTo>
                    <a:pt x="891" y="723"/>
                  </a:lnTo>
                  <a:lnTo>
                    <a:pt x="891" y="725"/>
                  </a:lnTo>
                  <a:lnTo>
                    <a:pt x="889" y="725"/>
                  </a:lnTo>
                  <a:lnTo>
                    <a:pt x="889" y="727"/>
                  </a:lnTo>
                  <a:lnTo>
                    <a:pt x="887" y="727"/>
                  </a:lnTo>
                  <a:lnTo>
                    <a:pt x="887" y="725"/>
                  </a:lnTo>
                  <a:lnTo>
                    <a:pt x="885" y="725"/>
                  </a:lnTo>
                  <a:lnTo>
                    <a:pt x="885" y="727"/>
                  </a:lnTo>
                  <a:lnTo>
                    <a:pt x="883" y="727"/>
                  </a:lnTo>
                  <a:lnTo>
                    <a:pt x="883" y="729"/>
                  </a:lnTo>
                  <a:lnTo>
                    <a:pt x="885" y="729"/>
                  </a:lnTo>
                  <a:lnTo>
                    <a:pt x="885" y="729"/>
                  </a:lnTo>
                  <a:lnTo>
                    <a:pt x="883" y="729"/>
                  </a:lnTo>
                  <a:lnTo>
                    <a:pt x="883" y="731"/>
                  </a:lnTo>
                  <a:lnTo>
                    <a:pt x="883" y="733"/>
                  </a:lnTo>
                  <a:lnTo>
                    <a:pt x="881" y="733"/>
                  </a:lnTo>
                  <a:lnTo>
                    <a:pt x="881" y="733"/>
                  </a:lnTo>
                  <a:lnTo>
                    <a:pt x="881" y="733"/>
                  </a:lnTo>
                  <a:lnTo>
                    <a:pt x="879" y="735"/>
                  </a:lnTo>
                  <a:lnTo>
                    <a:pt x="881" y="735"/>
                  </a:lnTo>
                  <a:lnTo>
                    <a:pt x="881" y="737"/>
                  </a:lnTo>
                  <a:lnTo>
                    <a:pt x="879" y="737"/>
                  </a:lnTo>
                  <a:lnTo>
                    <a:pt x="879" y="739"/>
                  </a:lnTo>
                  <a:lnTo>
                    <a:pt x="881" y="739"/>
                  </a:lnTo>
                  <a:lnTo>
                    <a:pt x="879" y="739"/>
                  </a:lnTo>
                  <a:lnTo>
                    <a:pt x="879" y="741"/>
                  </a:lnTo>
                  <a:lnTo>
                    <a:pt x="879" y="741"/>
                  </a:lnTo>
                  <a:lnTo>
                    <a:pt x="879" y="742"/>
                  </a:lnTo>
                  <a:lnTo>
                    <a:pt x="881" y="742"/>
                  </a:lnTo>
                  <a:lnTo>
                    <a:pt x="881" y="746"/>
                  </a:lnTo>
                  <a:lnTo>
                    <a:pt x="879" y="746"/>
                  </a:lnTo>
                  <a:lnTo>
                    <a:pt x="879" y="748"/>
                  </a:lnTo>
                  <a:lnTo>
                    <a:pt x="881" y="748"/>
                  </a:lnTo>
                  <a:lnTo>
                    <a:pt x="881" y="750"/>
                  </a:lnTo>
                  <a:lnTo>
                    <a:pt x="881" y="750"/>
                  </a:lnTo>
                  <a:lnTo>
                    <a:pt x="881" y="752"/>
                  </a:lnTo>
                  <a:lnTo>
                    <a:pt x="883" y="752"/>
                  </a:lnTo>
                  <a:lnTo>
                    <a:pt x="883" y="754"/>
                  </a:lnTo>
                  <a:lnTo>
                    <a:pt x="883" y="754"/>
                  </a:lnTo>
                  <a:lnTo>
                    <a:pt x="883" y="754"/>
                  </a:lnTo>
                  <a:lnTo>
                    <a:pt x="885" y="754"/>
                  </a:lnTo>
                  <a:lnTo>
                    <a:pt x="885" y="756"/>
                  </a:lnTo>
                  <a:lnTo>
                    <a:pt x="885" y="760"/>
                  </a:lnTo>
                  <a:lnTo>
                    <a:pt x="887" y="760"/>
                  </a:lnTo>
                  <a:lnTo>
                    <a:pt x="887" y="762"/>
                  </a:lnTo>
                  <a:lnTo>
                    <a:pt x="889" y="762"/>
                  </a:lnTo>
                  <a:lnTo>
                    <a:pt x="889" y="762"/>
                  </a:lnTo>
                  <a:lnTo>
                    <a:pt x="889" y="762"/>
                  </a:lnTo>
                  <a:lnTo>
                    <a:pt x="889" y="764"/>
                  </a:lnTo>
                  <a:lnTo>
                    <a:pt x="889" y="764"/>
                  </a:lnTo>
                  <a:lnTo>
                    <a:pt x="889" y="766"/>
                  </a:lnTo>
                  <a:lnTo>
                    <a:pt x="887" y="766"/>
                  </a:lnTo>
                  <a:lnTo>
                    <a:pt x="889" y="766"/>
                  </a:lnTo>
                  <a:lnTo>
                    <a:pt x="889" y="766"/>
                  </a:lnTo>
                  <a:lnTo>
                    <a:pt x="889" y="766"/>
                  </a:lnTo>
                  <a:lnTo>
                    <a:pt x="891" y="766"/>
                  </a:lnTo>
                  <a:lnTo>
                    <a:pt x="891" y="768"/>
                  </a:lnTo>
                  <a:lnTo>
                    <a:pt x="889" y="768"/>
                  </a:lnTo>
                  <a:lnTo>
                    <a:pt x="891" y="770"/>
                  </a:lnTo>
                  <a:lnTo>
                    <a:pt x="891" y="770"/>
                  </a:lnTo>
                  <a:lnTo>
                    <a:pt x="891" y="770"/>
                  </a:lnTo>
                  <a:lnTo>
                    <a:pt x="893" y="770"/>
                  </a:lnTo>
                  <a:lnTo>
                    <a:pt x="893" y="772"/>
                  </a:lnTo>
                  <a:lnTo>
                    <a:pt x="893" y="772"/>
                  </a:lnTo>
                  <a:lnTo>
                    <a:pt x="893" y="776"/>
                  </a:lnTo>
                  <a:lnTo>
                    <a:pt x="893" y="776"/>
                  </a:lnTo>
                  <a:lnTo>
                    <a:pt x="893" y="774"/>
                  </a:lnTo>
                  <a:lnTo>
                    <a:pt x="891" y="774"/>
                  </a:lnTo>
                  <a:lnTo>
                    <a:pt x="891" y="772"/>
                  </a:lnTo>
                  <a:lnTo>
                    <a:pt x="891" y="772"/>
                  </a:lnTo>
                  <a:lnTo>
                    <a:pt x="891" y="772"/>
                  </a:lnTo>
                  <a:lnTo>
                    <a:pt x="889" y="772"/>
                  </a:lnTo>
                  <a:lnTo>
                    <a:pt x="889" y="770"/>
                  </a:lnTo>
                  <a:lnTo>
                    <a:pt x="887" y="770"/>
                  </a:lnTo>
                  <a:lnTo>
                    <a:pt x="887" y="772"/>
                  </a:lnTo>
                  <a:lnTo>
                    <a:pt x="885" y="772"/>
                  </a:lnTo>
                  <a:lnTo>
                    <a:pt x="885" y="772"/>
                  </a:lnTo>
                  <a:lnTo>
                    <a:pt x="885" y="776"/>
                  </a:lnTo>
                  <a:lnTo>
                    <a:pt x="883" y="776"/>
                  </a:lnTo>
                  <a:lnTo>
                    <a:pt x="883" y="776"/>
                  </a:lnTo>
                  <a:lnTo>
                    <a:pt x="883" y="778"/>
                  </a:lnTo>
                  <a:lnTo>
                    <a:pt x="881" y="780"/>
                  </a:lnTo>
                  <a:lnTo>
                    <a:pt x="881" y="780"/>
                  </a:lnTo>
                  <a:lnTo>
                    <a:pt x="881" y="782"/>
                  </a:lnTo>
                  <a:lnTo>
                    <a:pt x="881" y="782"/>
                  </a:lnTo>
                  <a:lnTo>
                    <a:pt x="881" y="782"/>
                  </a:lnTo>
                  <a:lnTo>
                    <a:pt x="881" y="784"/>
                  </a:lnTo>
                  <a:lnTo>
                    <a:pt x="883" y="784"/>
                  </a:lnTo>
                  <a:lnTo>
                    <a:pt x="883" y="786"/>
                  </a:lnTo>
                  <a:lnTo>
                    <a:pt x="881" y="786"/>
                  </a:lnTo>
                  <a:lnTo>
                    <a:pt x="881" y="786"/>
                  </a:lnTo>
                  <a:lnTo>
                    <a:pt x="883" y="786"/>
                  </a:lnTo>
                  <a:lnTo>
                    <a:pt x="883" y="790"/>
                  </a:lnTo>
                  <a:lnTo>
                    <a:pt x="885" y="790"/>
                  </a:lnTo>
                  <a:lnTo>
                    <a:pt x="883" y="790"/>
                  </a:lnTo>
                  <a:lnTo>
                    <a:pt x="885" y="790"/>
                  </a:lnTo>
                  <a:lnTo>
                    <a:pt x="885" y="790"/>
                  </a:lnTo>
                  <a:lnTo>
                    <a:pt x="885" y="790"/>
                  </a:lnTo>
                  <a:lnTo>
                    <a:pt x="885" y="792"/>
                  </a:lnTo>
                  <a:lnTo>
                    <a:pt x="887" y="790"/>
                  </a:lnTo>
                  <a:lnTo>
                    <a:pt x="887" y="792"/>
                  </a:lnTo>
                  <a:lnTo>
                    <a:pt x="887" y="790"/>
                  </a:lnTo>
                  <a:lnTo>
                    <a:pt x="889" y="792"/>
                  </a:lnTo>
                  <a:lnTo>
                    <a:pt x="891" y="792"/>
                  </a:lnTo>
                  <a:lnTo>
                    <a:pt x="891" y="792"/>
                  </a:lnTo>
                  <a:lnTo>
                    <a:pt x="893" y="792"/>
                  </a:lnTo>
                  <a:lnTo>
                    <a:pt x="893" y="792"/>
                  </a:lnTo>
                  <a:lnTo>
                    <a:pt x="893" y="792"/>
                  </a:lnTo>
                  <a:lnTo>
                    <a:pt x="893" y="792"/>
                  </a:lnTo>
                  <a:lnTo>
                    <a:pt x="893" y="794"/>
                  </a:lnTo>
                  <a:lnTo>
                    <a:pt x="893" y="794"/>
                  </a:lnTo>
                  <a:lnTo>
                    <a:pt x="893" y="794"/>
                  </a:lnTo>
                  <a:lnTo>
                    <a:pt x="893" y="794"/>
                  </a:lnTo>
                  <a:lnTo>
                    <a:pt x="895" y="794"/>
                  </a:lnTo>
                  <a:lnTo>
                    <a:pt x="895" y="794"/>
                  </a:lnTo>
                  <a:lnTo>
                    <a:pt x="897" y="794"/>
                  </a:lnTo>
                  <a:lnTo>
                    <a:pt x="897" y="796"/>
                  </a:lnTo>
                  <a:lnTo>
                    <a:pt x="897" y="796"/>
                  </a:lnTo>
                  <a:lnTo>
                    <a:pt x="897" y="796"/>
                  </a:lnTo>
                  <a:lnTo>
                    <a:pt x="899" y="796"/>
                  </a:lnTo>
                  <a:lnTo>
                    <a:pt x="899" y="798"/>
                  </a:lnTo>
                  <a:lnTo>
                    <a:pt x="899" y="798"/>
                  </a:lnTo>
                  <a:lnTo>
                    <a:pt x="899" y="800"/>
                  </a:lnTo>
                  <a:lnTo>
                    <a:pt x="901" y="800"/>
                  </a:lnTo>
                  <a:lnTo>
                    <a:pt x="901" y="802"/>
                  </a:lnTo>
                  <a:lnTo>
                    <a:pt x="903" y="802"/>
                  </a:lnTo>
                  <a:lnTo>
                    <a:pt x="903" y="804"/>
                  </a:lnTo>
                  <a:lnTo>
                    <a:pt x="905" y="804"/>
                  </a:lnTo>
                  <a:lnTo>
                    <a:pt x="905" y="806"/>
                  </a:lnTo>
                  <a:lnTo>
                    <a:pt x="907" y="806"/>
                  </a:lnTo>
                  <a:lnTo>
                    <a:pt x="909" y="806"/>
                  </a:lnTo>
                  <a:lnTo>
                    <a:pt x="909" y="808"/>
                  </a:lnTo>
                  <a:lnTo>
                    <a:pt x="911" y="808"/>
                  </a:lnTo>
                  <a:lnTo>
                    <a:pt x="911" y="810"/>
                  </a:lnTo>
                  <a:lnTo>
                    <a:pt x="911" y="810"/>
                  </a:lnTo>
                  <a:lnTo>
                    <a:pt x="911" y="810"/>
                  </a:lnTo>
                  <a:lnTo>
                    <a:pt x="911" y="812"/>
                  </a:lnTo>
                  <a:lnTo>
                    <a:pt x="911" y="812"/>
                  </a:lnTo>
                  <a:lnTo>
                    <a:pt x="911" y="812"/>
                  </a:lnTo>
                  <a:lnTo>
                    <a:pt x="911" y="814"/>
                  </a:lnTo>
                  <a:lnTo>
                    <a:pt x="913" y="814"/>
                  </a:lnTo>
                  <a:lnTo>
                    <a:pt x="913" y="814"/>
                  </a:lnTo>
                  <a:lnTo>
                    <a:pt x="915" y="814"/>
                  </a:lnTo>
                  <a:lnTo>
                    <a:pt x="915" y="816"/>
                  </a:lnTo>
                  <a:lnTo>
                    <a:pt x="917" y="816"/>
                  </a:lnTo>
                  <a:lnTo>
                    <a:pt x="917" y="816"/>
                  </a:lnTo>
                  <a:lnTo>
                    <a:pt x="919" y="816"/>
                  </a:lnTo>
                  <a:lnTo>
                    <a:pt x="919" y="820"/>
                  </a:lnTo>
                  <a:lnTo>
                    <a:pt x="921" y="820"/>
                  </a:lnTo>
                  <a:lnTo>
                    <a:pt x="921" y="824"/>
                  </a:lnTo>
                  <a:lnTo>
                    <a:pt x="921" y="822"/>
                  </a:lnTo>
                  <a:lnTo>
                    <a:pt x="921" y="824"/>
                  </a:lnTo>
                  <a:lnTo>
                    <a:pt x="925" y="824"/>
                  </a:lnTo>
                  <a:lnTo>
                    <a:pt x="925" y="824"/>
                  </a:lnTo>
                  <a:lnTo>
                    <a:pt x="927" y="824"/>
                  </a:lnTo>
                  <a:lnTo>
                    <a:pt x="927" y="826"/>
                  </a:lnTo>
                  <a:lnTo>
                    <a:pt x="927" y="826"/>
                  </a:lnTo>
                  <a:lnTo>
                    <a:pt x="929" y="826"/>
                  </a:lnTo>
                  <a:lnTo>
                    <a:pt x="929" y="828"/>
                  </a:lnTo>
                  <a:lnTo>
                    <a:pt x="929" y="828"/>
                  </a:lnTo>
                  <a:lnTo>
                    <a:pt x="929" y="830"/>
                  </a:lnTo>
                  <a:lnTo>
                    <a:pt x="931" y="830"/>
                  </a:lnTo>
                  <a:lnTo>
                    <a:pt x="931" y="832"/>
                  </a:lnTo>
                  <a:lnTo>
                    <a:pt x="933" y="832"/>
                  </a:lnTo>
                  <a:lnTo>
                    <a:pt x="933" y="834"/>
                  </a:lnTo>
                  <a:lnTo>
                    <a:pt x="931" y="834"/>
                  </a:lnTo>
                  <a:lnTo>
                    <a:pt x="931" y="836"/>
                  </a:lnTo>
                  <a:lnTo>
                    <a:pt x="931" y="836"/>
                  </a:lnTo>
                  <a:lnTo>
                    <a:pt x="929" y="836"/>
                  </a:lnTo>
                  <a:lnTo>
                    <a:pt x="931" y="836"/>
                  </a:lnTo>
                  <a:lnTo>
                    <a:pt x="931" y="838"/>
                  </a:lnTo>
                  <a:lnTo>
                    <a:pt x="931" y="838"/>
                  </a:lnTo>
                  <a:lnTo>
                    <a:pt x="931" y="838"/>
                  </a:lnTo>
                  <a:lnTo>
                    <a:pt x="933" y="838"/>
                  </a:lnTo>
                  <a:lnTo>
                    <a:pt x="931" y="838"/>
                  </a:lnTo>
                  <a:lnTo>
                    <a:pt x="933" y="840"/>
                  </a:lnTo>
                  <a:lnTo>
                    <a:pt x="933" y="842"/>
                  </a:lnTo>
                  <a:lnTo>
                    <a:pt x="933" y="842"/>
                  </a:lnTo>
                  <a:lnTo>
                    <a:pt x="937" y="846"/>
                  </a:lnTo>
                  <a:lnTo>
                    <a:pt x="939" y="846"/>
                  </a:lnTo>
                  <a:lnTo>
                    <a:pt x="939" y="847"/>
                  </a:lnTo>
                  <a:lnTo>
                    <a:pt x="939" y="847"/>
                  </a:lnTo>
                  <a:lnTo>
                    <a:pt x="939" y="847"/>
                  </a:lnTo>
                  <a:lnTo>
                    <a:pt x="939" y="849"/>
                  </a:lnTo>
                  <a:lnTo>
                    <a:pt x="941" y="849"/>
                  </a:lnTo>
                  <a:lnTo>
                    <a:pt x="941" y="851"/>
                  </a:lnTo>
                  <a:lnTo>
                    <a:pt x="943" y="851"/>
                  </a:lnTo>
                  <a:lnTo>
                    <a:pt x="943" y="853"/>
                  </a:lnTo>
                  <a:lnTo>
                    <a:pt x="945" y="853"/>
                  </a:lnTo>
                  <a:lnTo>
                    <a:pt x="945" y="853"/>
                  </a:lnTo>
                  <a:lnTo>
                    <a:pt x="945" y="853"/>
                  </a:lnTo>
                  <a:lnTo>
                    <a:pt x="945" y="855"/>
                  </a:lnTo>
                  <a:lnTo>
                    <a:pt x="948" y="855"/>
                  </a:lnTo>
                  <a:lnTo>
                    <a:pt x="948" y="853"/>
                  </a:lnTo>
                  <a:lnTo>
                    <a:pt x="950" y="853"/>
                  </a:lnTo>
                  <a:lnTo>
                    <a:pt x="950" y="853"/>
                  </a:lnTo>
                  <a:lnTo>
                    <a:pt x="950" y="853"/>
                  </a:lnTo>
                  <a:lnTo>
                    <a:pt x="950" y="853"/>
                  </a:lnTo>
                  <a:lnTo>
                    <a:pt x="950" y="855"/>
                  </a:lnTo>
                  <a:lnTo>
                    <a:pt x="952" y="855"/>
                  </a:lnTo>
                  <a:lnTo>
                    <a:pt x="952" y="855"/>
                  </a:lnTo>
                  <a:lnTo>
                    <a:pt x="952" y="857"/>
                  </a:lnTo>
                  <a:lnTo>
                    <a:pt x="954" y="857"/>
                  </a:lnTo>
                  <a:lnTo>
                    <a:pt x="954" y="859"/>
                  </a:lnTo>
                  <a:lnTo>
                    <a:pt x="954" y="859"/>
                  </a:lnTo>
                  <a:lnTo>
                    <a:pt x="954" y="859"/>
                  </a:lnTo>
                  <a:lnTo>
                    <a:pt x="956" y="859"/>
                  </a:lnTo>
                  <a:lnTo>
                    <a:pt x="956" y="861"/>
                  </a:lnTo>
                  <a:lnTo>
                    <a:pt x="958" y="861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60" y="865"/>
                  </a:lnTo>
                  <a:lnTo>
                    <a:pt x="962" y="865"/>
                  </a:lnTo>
                  <a:lnTo>
                    <a:pt x="962" y="867"/>
                  </a:lnTo>
                  <a:lnTo>
                    <a:pt x="962" y="867"/>
                  </a:lnTo>
                  <a:lnTo>
                    <a:pt x="962" y="869"/>
                  </a:lnTo>
                  <a:lnTo>
                    <a:pt x="964" y="869"/>
                  </a:lnTo>
                  <a:lnTo>
                    <a:pt x="964" y="867"/>
                  </a:lnTo>
                  <a:lnTo>
                    <a:pt x="964" y="869"/>
                  </a:lnTo>
                  <a:lnTo>
                    <a:pt x="964" y="871"/>
                  </a:lnTo>
                  <a:lnTo>
                    <a:pt x="966" y="871"/>
                  </a:lnTo>
                  <a:lnTo>
                    <a:pt x="966" y="873"/>
                  </a:lnTo>
                  <a:lnTo>
                    <a:pt x="966" y="871"/>
                  </a:lnTo>
                  <a:lnTo>
                    <a:pt x="966" y="871"/>
                  </a:lnTo>
                  <a:lnTo>
                    <a:pt x="970" y="875"/>
                  </a:lnTo>
                  <a:lnTo>
                    <a:pt x="970" y="877"/>
                  </a:lnTo>
                  <a:lnTo>
                    <a:pt x="972" y="877"/>
                  </a:lnTo>
                  <a:lnTo>
                    <a:pt x="972" y="879"/>
                  </a:lnTo>
                  <a:lnTo>
                    <a:pt x="974" y="879"/>
                  </a:lnTo>
                  <a:lnTo>
                    <a:pt x="974" y="879"/>
                  </a:lnTo>
                  <a:lnTo>
                    <a:pt x="976" y="879"/>
                  </a:lnTo>
                  <a:lnTo>
                    <a:pt x="978" y="881"/>
                  </a:lnTo>
                  <a:lnTo>
                    <a:pt x="978" y="881"/>
                  </a:lnTo>
                  <a:lnTo>
                    <a:pt x="980" y="881"/>
                  </a:lnTo>
                  <a:lnTo>
                    <a:pt x="980" y="883"/>
                  </a:lnTo>
                  <a:lnTo>
                    <a:pt x="982" y="883"/>
                  </a:lnTo>
                  <a:lnTo>
                    <a:pt x="984" y="881"/>
                  </a:lnTo>
                  <a:lnTo>
                    <a:pt x="988" y="881"/>
                  </a:lnTo>
                  <a:lnTo>
                    <a:pt x="990" y="885"/>
                  </a:lnTo>
                  <a:lnTo>
                    <a:pt x="992" y="885"/>
                  </a:lnTo>
                  <a:lnTo>
                    <a:pt x="994" y="885"/>
                  </a:lnTo>
                  <a:lnTo>
                    <a:pt x="994" y="885"/>
                  </a:lnTo>
                  <a:lnTo>
                    <a:pt x="996" y="885"/>
                  </a:lnTo>
                  <a:lnTo>
                    <a:pt x="996" y="885"/>
                  </a:lnTo>
                  <a:lnTo>
                    <a:pt x="998" y="885"/>
                  </a:lnTo>
                  <a:lnTo>
                    <a:pt x="998" y="883"/>
                  </a:lnTo>
                  <a:lnTo>
                    <a:pt x="998" y="885"/>
                  </a:lnTo>
                  <a:lnTo>
                    <a:pt x="1000" y="885"/>
                  </a:lnTo>
                  <a:lnTo>
                    <a:pt x="1000" y="885"/>
                  </a:lnTo>
                  <a:lnTo>
                    <a:pt x="1000" y="885"/>
                  </a:lnTo>
                  <a:lnTo>
                    <a:pt x="1002" y="887"/>
                  </a:lnTo>
                  <a:lnTo>
                    <a:pt x="1002" y="887"/>
                  </a:lnTo>
                  <a:lnTo>
                    <a:pt x="1004" y="887"/>
                  </a:lnTo>
                  <a:lnTo>
                    <a:pt x="1004" y="889"/>
                  </a:lnTo>
                  <a:lnTo>
                    <a:pt x="1006" y="889"/>
                  </a:lnTo>
                  <a:lnTo>
                    <a:pt x="1006" y="891"/>
                  </a:lnTo>
                  <a:lnTo>
                    <a:pt x="1006" y="891"/>
                  </a:lnTo>
                  <a:lnTo>
                    <a:pt x="1006" y="891"/>
                  </a:lnTo>
                  <a:lnTo>
                    <a:pt x="1008" y="893"/>
                  </a:lnTo>
                  <a:lnTo>
                    <a:pt x="1008" y="893"/>
                  </a:lnTo>
                  <a:lnTo>
                    <a:pt x="1008" y="893"/>
                  </a:lnTo>
                  <a:lnTo>
                    <a:pt x="1010" y="895"/>
                  </a:lnTo>
                  <a:lnTo>
                    <a:pt x="1012" y="895"/>
                  </a:lnTo>
                  <a:lnTo>
                    <a:pt x="1012" y="895"/>
                  </a:lnTo>
                  <a:lnTo>
                    <a:pt x="1012" y="895"/>
                  </a:lnTo>
                  <a:lnTo>
                    <a:pt x="1012" y="895"/>
                  </a:lnTo>
                  <a:lnTo>
                    <a:pt x="1014" y="897"/>
                  </a:lnTo>
                  <a:lnTo>
                    <a:pt x="1014" y="897"/>
                  </a:lnTo>
                  <a:lnTo>
                    <a:pt x="1014" y="897"/>
                  </a:lnTo>
                  <a:lnTo>
                    <a:pt x="1016" y="897"/>
                  </a:lnTo>
                  <a:lnTo>
                    <a:pt x="1016" y="899"/>
                  </a:lnTo>
                  <a:lnTo>
                    <a:pt x="1020" y="899"/>
                  </a:lnTo>
                  <a:lnTo>
                    <a:pt x="1020" y="899"/>
                  </a:lnTo>
                  <a:lnTo>
                    <a:pt x="1020" y="899"/>
                  </a:lnTo>
                  <a:lnTo>
                    <a:pt x="1022" y="899"/>
                  </a:lnTo>
                  <a:lnTo>
                    <a:pt x="1022" y="905"/>
                  </a:lnTo>
                  <a:lnTo>
                    <a:pt x="1024" y="905"/>
                  </a:lnTo>
                  <a:lnTo>
                    <a:pt x="1024" y="905"/>
                  </a:lnTo>
                  <a:lnTo>
                    <a:pt x="1024" y="905"/>
                  </a:lnTo>
                  <a:lnTo>
                    <a:pt x="1024" y="907"/>
                  </a:lnTo>
                  <a:lnTo>
                    <a:pt x="1026" y="907"/>
                  </a:lnTo>
                  <a:lnTo>
                    <a:pt x="1026" y="907"/>
                  </a:lnTo>
                  <a:lnTo>
                    <a:pt x="1028" y="907"/>
                  </a:lnTo>
                  <a:lnTo>
                    <a:pt x="1028" y="907"/>
                  </a:lnTo>
                  <a:lnTo>
                    <a:pt x="1028" y="907"/>
                  </a:lnTo>
                  <a:lnTo>
                    <a:pt x="1028" y="909"/>
                  </a:lnTo>
                  <a:lnTo>
                    <a:pt x="1030" y="909"/>
                  </a:lnTo>
                  <a:lnTo>
                    <a:pt x="1030" y="911"/>
                  </a:lnTo>
                  <a:lnTo>
                    <a:pt x="1030" y="911"/>
                  </a:lnTo>
                  <a:lnTo>
                    <a:pt x="1030" y="911"/>
                  </a:lnTo>
                  <a:lnTo>
                    <a:pt x="1032" y="911"/>
                  </a:lnTo>
                  <a:lnTo>
                    <a:pt x="1032" y="911"/>
                  </a:lnTo>
                  <a:lnTo>
                    <a:pt x="1034" y="911"/>
                  </a:lnTo>
                  <a:lnTo>
                    <a:pt x="1034" y="911"/>
                  </a:lnTo>
                  <a:lnTo>
                    <a:pt x="1034" y="909"/>
                  </a:lnTo>
                  <a:lnTo>
                    <a:pt x="1036" y="909"/>
                  </a:lnTo>
                  <a:lnTo>
                    <a:pt x="1036" y="909"/>
                  </a:lnTo>
                  <a:lnTo>
                    <a:pt x="1036" y="909"/>
                  </a:lnTo>
                  <a:lnTo>
                    <a:pt x="1036" y="909"/>
                  </a:lnTo>
                  <a:lnTo>
                    <a:pt x="1036" y="911"/>
                  </a:lnTo>
                  <a:lnTo>
                    <a:pt x="1038" y="911"/>
                  </a:lnTo>
                  <a:lnTo>
                    <a:pt x="1038" y="913"/>
                  </a:lnTo>
                  <a:lnTo>
                    <a:pt x="1038" y="913"/>
                  </a:lnTo>
                  <a:lnTo>
                    <a:pt x="1038" y="913"/>
                  </a:lnTo>
                  <a:lnTo>
                    <a:pt x="1040" y="913"/>
                  </a:lnTo>
                  <a:lnTo>
                    <a:pt x="1040" y="913"/>
                  </a:lnTo>
                  <a:lnTo>
                    <a:pt x="1040" y="913"/>
                  </a:lnTo>
                  <a:lnTo>
                    <a:pt x="1040" y="911"/>
                  </a:lnTo>
                  <a:lnTo>
                    <a:pt x="1042" y="911"/>
                  </a:lnTo>
                  <a:lnTo>
                    <a:pt x="1042" y="913"/>
                  </a:lnTo>
                  <a:lnTo>
                    <a:pt x="1044" y="913"/>
                  </a:lnTo>
                  <a:lnTo>
                    <a:pt x="1044" y="913"/>
                  </a:lnTo>
                  <a:lnTo>
                    <a:pt x="1044" y="913"/>
                  </a:lnTo>
                  <a:lnTo>
                    <a:pt x="1044" y="915"/>
                  </a:lnTo>
                  <a:lnTo>
                    <a:pt x="1046" y="917"/>
                  </a:lnTo>
                  <a:lnTo>
                    <a:pt x="1046" y="919"/>
                  </a:lnTo>
                  <a:lnTo>
                    <a:pt x="1046" y="921"/>
                  </a:lnTo>
                  <a:lnTo>
                    <a:pt x="1046" y="921"/>
                  </a:lnTo>
                  <a:lnTo>
                    <a:pt x="1046" y="923"/>
                  </a:lnTo>
                  <a:lnTo>
                    <a:pt x="1044" y="923"/>
                  </a:lnTo>
                  <a:lnTo>
                    <a:pt x="1044" y="923"/>
                  </a:lnTo>
                  <a:lnTo>
                    <a:pt x="1044" y="923"/>
                  </a:lnTo>
                  <a:lnTo>
                    <a:pt x="1044" y="925"/>
                  </a:lnTo>
                  <a:lnTo>
                    <a:pt x="1042" y="925"/>
                  </a:lnTo>
                  <a:lnTo>
                    <a:pt x="1042" y="925"/>
                  </a:lnTo>
                  <a:lnTo>
                    <a:pt x="1044" y="925"/>
                  </a:lnTo>
                  <a:lnTo>
                    <a:pt x="1044" y="927"/>
                  </a:lnTo>
                  <a:lnTo>
                    <a:pt x="1044" y="927"/>
                  </a:lnTo>
                  <a:lnTo>
                    <a:pt x="1044" y="927"/>
                  </a:lnTo>
                  <a:lnTo>
                    <a:pt x="1048" y="927"/>
                  </a:lnTo>
                  <a:lnTo>
                    <a:pt x="1048" y="927"/>
                  </a:lnTo>
                  <a:lnTo>
                    <a:pt x="1051" y="927"/>
                  </a:lnTo>
                  <a:lnTo>
                    <a:pt x="1051" y="929"/>
                  </a:lnTo>
                  <a:lnTo>
                    <a:pt x="1051" y="929"/>
                  </a:lnTo>
                  <a:lnTo>
                    <a:pt x="1051" y="929"/>
                  </a:lnTo>
                  <a:lnTo>
                    <a:pt x="1051" y="929"/>
                  </a:lnTo>
                  <a:lnTo>
                    <a:pt x="1051" y="931"/>
                  </a:lnTo>
                  <a:lnTo>
                    <a:pt x="1050" y="933"/>
                  </a:lnTo>
                  <a:lnTo>
                    <a:pt x="1051" y="933"/>
                  </a:lnTo>
                  <a:lnTo>
                    <a:pt x="1051" y="933"/>
                  </a:lnTo>
                  <a:lnTo>
                    <a:pt x="1053" y="935"/>
                  </a:lnTo>
                  <a:lnTo>
                    <a:pt x="1055" y="935"/>
                  </a:lnTo>
                  <a:lnTo>
                    <a:pt x="1055" y="937"/>
                  </a:lnTo>
                  <a:lnTo>
                    <a:pt x="1057" y="937"/>
                  </a:lnTo>
                  <a:lnTo>
                    <a:pt x="1057" y="939"/>
                  </a:lnTo>
                  <a:lnTo>
                    <a:pt x="1059" y="939"/>
                  </a:lnTo>
                  <a:lnTo>
                    <a:pt x="1059" y="939"/>
                  </a:lnTo>
                  <a:lnTo>
                    <a:pt x="1061" y="939"/>
                  </a:lnTo>
                  <a:lnTo>
                    <a:pt x="1061" y="939"/>
                  </a:lnTo>
                  <a:lnTo>
                    <a:pt x="1063" y="939"/>
                  </a:lnTo>
                  <a:lnTo>
                    <a:pt x="1063" y="941"/>
                  </a:lnTo>
                  <a:lnTo>
                    <a:pt x="1065" y="941"/>
                  </a:lnTo>
                  <a:lnTo>
                    <a:pt x="1065" y="941"/>
                  </a:lnTo>
                  <a:lnTo>
                    <a:pt x="1067" y="941"/>
                  </a:lnTo>
                  <a:lnTo>
                    <a:pt x="1067" y="943"/>
                  </a:lnTo>
                  <a:lnTo>
                    <a:pt x="1065" y="943"/>
                  </a:lnTo>
                  <a:lnTo>
                    <a:pt x="1065" y="945"/>
                  </a:lnTo>
                  <a:lnTo>
                    <a:pt x="1067" y="945"/>
                  </a:lnTo>
                  <a:lnTo>
                    <a:pt x="1067" y="947"/>
                  </a:lnTo>
                  <a:lnTo>
                    <a:pt x="1067" y="949"/>
                  </a:lnTo>
                  <a:lnTo>
                    <a:pt x="1069" y="949"/>
                  </a:lnTo>
                  <a:lnTo>
                    <a:pt x="1069" y="947"/>
                  </a:lnTo>
                  <a:lnTo>
                    <a:pt x="1071" y="947"/>
                  </a:lnTo>
                  <a:lnTo>
                    <a:pt x="1073" y="949"/>
                  </a:lnTo>
                  <a:lnTo>
                    <a:pt x="1073" y="951"/>
                  </a:lnTo>
                  <a:lnTo>
                    <a:pt x="1071" y="951"/>
                  </a:lnTo>
                  <a:lnTo>
                    <a:pt x="1071" y="952"/>
                  </a:lnTo>
                  <a:lnTo>
                    <a:pt x="1073" y="952"/>
                  </a:lnTo>
                  <a:lnTo>
                    <a:pt x="1075" y="952"/>
                  </a:lnTo>
                  <a:lnTo>
                    <a:pt x="1077" y="952"/>
                  </a:lnTo>
                  <a:lnTo>
                    <a:pt x="1077" y="951"/>
                  </a:lnTo>
                  <a:lnTo>
                    <a:pt x="1079" y="951"/>
                  </a:lnTo>
                  <a:lnTo>
                    <a:pt x="1079" y="952"/>
                  </a:lnTo>
                  <a:lnTo>
                    <a:pt x="1077" y="952"/>
                  </a:lnTo>
                  <a:lnTo>
                    <a:pt x="1079" y="952"/>
                  </a:lnTo>
                  <a:lnTo>
                    <a:pt x="1079" y="954"/>
                  </a:lnTo>
                  <a:lnTo>
                    <a:pt x="1081" y="954"/>
                  </a:lnTo>
                  <a:lnTo>
                    <a:pt x="1081" y="954"/>
                  </a:lnTo>
                  <a:lnTo>
                    <a:pt x="1081" y="954"/>
                  </a:lnTo>
                  <a:lnTo>
                    <a:pt x="1081" y="956"/>
                  </a:lnTo>
                  <a:lnTo>
                    <a:pt x="1083" y="956"/>
                  </a:lnTo>
                  <a:lnTo>
                    <a:pt x="1083" y="956"/>
                  </a:lnTo>
                  <a:lnTo>
                    <a:pt x="1083" y="956"/>
                  </a:lnTo>
                  <a:lnTo>
                    <a:pt x="1083" y="956"/>
                  </a:lnTo>
                  <a:lnTo>
                    <a:pt x="1083" y="956"/>
                  </a:lnTo>
                  <a:lnTo>
                    <a:pt x="1083" y="960"/>
                  </a:lnTo>
                  <a:lnTo>
                    <a:pt x="1083" y="960"/>
                  </a:lnTo>
                  <a:lnTo>
                    <a:pt x="1085" y="960"/>
                  </a:lnTo>
                  <a:lnTo>
                    <a:pt x="1085" y="962"/>
                  </a:lnTo>
                  <a:lnTo>
                    <a:pt x="1087" y="962"/>
                  </a:lnTo>
                  <a:lnTo>
                    <a:pt x="1087" y="964"/>
                  </a:lnTo>
                  <a:lnTo>
                    <a:pt x="1087" y="962"/>
                  </a:lnTo>
                  <a:lnTo>
                    <a:pt x="1087" y="966"/>
                  </a:lnTo>
                  <a:lnTo>
                    <a:pt x="1087" y="966"/>
                  </a:lnTo>
                  <a:lnTo>
                    <a:pt x="1087" y="966"/>
                  </a:lnTo>
                  <a:lnTo>
                    <a:pt x="1087" y="966"/>
                  </a:lnTo>
                  <a:lnTo>
                    <a:pt x="1087" y="968"/>
                  </a:lnTo>
                  <a:lnTo>
                    <a:pt x="1089" y="968"/>
                  </a:lnTo>
                  <a:lnTo>
                    <a:pt x="1089" y="970"/>
                  </a:lnTo>
                  <a:lnTo>
                    <a:pt x="1087" y="970"/>
                  </a:lnTo>
                  <a:lnTo>
                    <a:pt x="1087" y="972"/>
                  </a:lnTo>
                  <a:lnTo>
                    <a:pt x="1089" y="972"/>
                  </a:lnTo>
                  <a:lnTo>
                    <a:pt x="1089" y="972"/>
                  </a:lnTo>
                  <a:lnTo>
                    <a:pt x="1091" y="972"/>
                  </a:lnTo>
                  <a:lnTo>
                    <a:pt x="1091" y="974"/>
                  </a:lnTo>
                  <a:lnTo>
                    <a:pt x="1091" y="974"/>
                  </a:lnTo>
                  <a:lnTo>
                    <a:pt x="1093" y="976"/>
                  </a:lnTo>
                  <a:lnTo>
                    <a:pt x="1093" y="978"/>
                  </a:lnTo>
                  <a:lnTo>
                    <a:pt x="1095" y="978"/>
                  </a:lnTo>
                  <a:lnTo>
                    <a:pt x="1095" y="980"/>
                  </a:lnTo>
                  <a:lnTo>
                    <a:pt x="1095" y="980"/>
                  </a:lnTo>
                  <a:lnTo>
                    <a:pt x="1095" y="980"/>
                  </a:lnTo>
                  <a:lnTo>
                    <a:pt x="1095" y="980"/>
                  </a:lnTo>
                  <a:lnTo>
                    <a:pt x="1097" y="982"/>
                  </a:lnTo>
                  <a:lnTo>
                    <a:pt x="1097" y="984"/>
                  </a:lnTo>
                  <a:lnTo>
                    <a:pt x="1099" y="984"/>
                  </a:lnTo>
                  <a:lnTo>
                    <a:pt x="1099" y="984"/>
                  </a:lnTo>
                  <a:lnTo>
                    <a:pt x="1101" y="984"/>
                  </a:lnTo>
                  <a:lnTo>
                    <a:pt x="1101" y="986"/>
                  </a:lnTo>
                  <a:lnTo>
                    <a:pt x="1103" y="986"/>
                  </a:lnTo>
                  <a:lnTo>
                    <a:pt x="1103" y="988"/>
                  </a:lnTo>
                  <a:lnTo>
                    <a:pt x="1105" y="988"/>
                  </a:lnTo>
                  <a:lnTo>
                    <a:pt x="1105" y="990"/>
                  </a:lnTo>
                  <a:lnTo>
                    <a:pt x="1105" y="990"/>
                  </a:lnTo>
                  <a:lnTo>
                    <a:pt x="1105" y="990"/>
                  </a:lnTo>
                  <a:lnTo>
                    <a:pt x="1107" y="990"/>
                  </a:lnTo>
                  <a:lnTo>
                    <a:pt x="1107" y="992"/>
                  </a:lnTo>
                  <a:lnTo>
                    <a:pt x="1107" y="992"/>
                  </a:lnTo>
                  <a:lnTo>
                    <a:pt x="1107" y="992"/>
                  </a:lnTo>
                  <a:lnTo>
                    <a:pt x="1107" y="992"/>
                  </a:lnTo>
                  <a:lnTo>
                    <a:pt x="1107" y="994"/>
                  </a:lnTo>
                  <a:lnTo>
                    <a:pt x="1111" y="994"/>
                  </a:lnTo>
                  <a:lnTo>
                    <a:pt x="1111" y="994"/>
                  </a:lnTo>
                  <a:lnTo>
                    <a:pt x="1111" y="996"/>
                  </a:lnTo>
                  <a:lnTo>
                    <a:pt x="1111" y="998"/>
                  </a:lnTo>
                  <a:lnTo>
                    <a:pt x="1117" y="998"/>
                  </a:lnTo>
                  <a:lnTo>
                    <a:pt x="1117" y="1000"/>
                  </a:lnTo>
                  <a:lnTo>
                    <a:pt x="1119" y="1000"/>
                  </a:lnTo>
                  <a:lnTo>
                    <a:pt x="1119" y="1000"/>
                  </a:lnTo>
                  <a:lnTo>
                    <a:pt x="1119" y="1000"/>
                  </a:lnTo>
                  <a:lnTo>
                    <a:pt x="1119" y="1002"/>
                  </a:lnTo>
                  <a:lnTo>
                    <a:pt x="1121" y="1002"/>
                  </a:lnTo>
                  <a:lnTo>
                    <a:pt x="1121" y="1000"/>
                  </a:lnTo>
                  <a:lnTo>
                    <a:pt x="1121" y="1002"/>
                  </a:lnTo>
                  <a:lnTo>
                    <a:pt x="1123" y="1002"/>
                  </a:lnTo>
                  <a:lnTo>
                    <a:pt x="1123" y="1002"/>
                  </a:lnTo>
                  <a:lnTo>
                    <a:pt x="1123" y="1002"/>
                  </a:lnTo>
                  <a:lnTo>
                    <a:pt x="1123" y="1004"/>
                  </a:lnTo>
                  <a:lnTo>
                    <a:pt x="1125" y="1004"/>
                  </a:lnTo>
                  <a:lnTo>
                    <a:pt x="1125" y="1004"/>
                  </a:lnTo>
                  <a:lnTo>
                    <a:pt x="1127" y="1004"/>
                  </a:lnTo>
                  <a:lnTo>
                    <a:pt x="1127" y="1004"/>
                  </a:lnTo>
                  <a:lnTo>
                    <a:pt x="1129" y="1004"/>
                  </a:lnTo>
                  <a:lnTo>
                    <a:pt x="1129" y="1006"/>
                  </a:lnTo>
                  <a:lnTo>
                    <a:pt x="1129" y="1006"/>
                  </a:lnTo>
                  <a:lnTo>
                    <a:pt x="1129" y="1006"/>
                  </a:lnTo>
                  <a:lnTo>
                    <a:pt x="1131" y="1006"/>
                  </a:lnTo>
                  <a:lnTo>
                    <a:pt x="1131" y="1008"/>
                  </a:lnTo>
                  <a:lnTo>
                    <a:pt x="1133" y="1008"/>
                  </a:lnTo>
                  <a:lnTo>
                    <a:pt x="1133" y="1008"/>
                  </a:lnTo>
                  <a:lnTo>
                    <a:pt x="1133" y="1008"/>
                  </a:lnTo>
                  <a:lnTo>
                    <a:pt x="1133" y="1010"/>
                  </a:lnTo>
                  <a:lnTo>
                    <a:pt x="1133" y="1010"/>
                  </a:lnTo>
                  <a:lnTo>
                    <a:pt x="1133" y="1010"/>
                  </a:lnTo>
                  <a:lnTo>
                    <a:pt x="1133" y="1010"/>
                  </a:lnTo>
                  <a:lnTo>
                    <a:pt x="1133" y="1012"/>
                  </a:lnTo>
                  <a:lnTo>
                    <a:pt x="1135" y="1012"/>
                  </a:lnTo>
                  <a:lnTo>
                    <a:pt x="1135" y="1014"/>
                  </a:lnTo>
                  <a:lnTo>
                    <a:pt x="1135" y="1014"/>
                  </a:lnTo>
                  <a:lnTo>
                    <a:pt x="1137" y="1014"/>
                  </a:lnTo>
                  <a:lnTo>
                    <a:pt x="1137" y="1014"/>
                  </a:lnTo>
                  <a:lnTo>
                    <a:pt x="1139" y="1016"/>
                  </a:lnTo>
                  <a:lnTo>
                    <a:pt x="1141" y="1016"/>
                  </a:lnTo>
                  <a:lnTo>
                    <a:pt x="1141" y="1016"/>
                  </a:lnTo>
                  <a:lnTo>
                    <a:pt x="1141" y="1016"/>
                  </a:lnTo>
                  <a:lnTo>
                    <a:pt x="1141" y="1018"/>
                  </a:lnTo>
                  <a:lnTo>
                    <a:pt x="1143" y="1018"/>
                  </a:lnTo>
                  <a:lnTo>
                    <a:pt x="1143" y="1020"/>
                  </a:lnTo>
                  <a:lnTo>
                    <a:pt x="1143" y="1020"/>
                  </a:lnTo>
                  <a:lnTo>
                    <a:pt x="1143" y="1020"/>
                  </a:lnTo>
                  <a:lnTo>
                    <a:pt x="1145" y="1022"/>
                  </a:lnTo>
                  <a:lnTo>
                    <a:pt x="1145" y="1022"/>
                  </a:lnTo>
                  <a:lnTo>
                    <a:pt x="1147" y="1024"/>
                  </a:lnTo>
                  <a:lnTo>
                    <a:pt x="1147" y="1026"/>
                  </a:lnTo>
                  <a:lnTo>
                    <a:pt x="1147" y="1026"/>
                  </a:lnTo>
                  <a:lnTo>
                    <a:pt x="1147" y="1024"/>
                  </a:lnTo>
                  <a:lnTo>
                    <a:pt x="1147" y="1026"/>
                  </a:lnTo>
                  <a:lnTo>
                    <a:pt x="1149" y="1028"/>
                  </a:lnTo>
                  <a:lnTo>
                    <a:pt x="1151" y="1028"/>
                  </a:lnTo>
                  <a:lnTo>
                    <a:pt x="1151" y="1028"/>
                  </a:lnTo>
                  <a:lnTo>
                    <a:pt x="1151" y="1028"/>
                  </a:lnTo>
                  <a:lnTo>
                    <a:pt x="1153" y="1028"/>
                  </a:lnTo>
                  <a:lnTo>
                    <a:pt x="1153" y="1028"/>
                  </a:lnTo>
                  <a:lnTo>
                    <a:pt x="1153" y="1030"/>
                  </a:lnTo>
                  <a:lnTo>
                    <a:pt x="1155" y="1030"/>
                  </a:lnTo>
                  <a:lnTo>
                    <a:pt x="1155" y="1028"/>
                  </a:lnTo>
                  <a:lnTo>
                    <a:pt x="1155" y="1028"/>
                  </a:lnTo>
                  <a:lnTo>
                    <a:pt x="1155" y="1030"/>
                  </a:lnTo>
                  <a:lnTo>
                    <a:pt x="1156" y="1030"/>
                  </a:lnTo>
                  <a:lnTo>
                    <a:pt x="1158" y="1032"/>
                  </a:lnTo>
                  <a:lnTo>
                    <a:pt x="1158" y="1034"/>
                  </a:lnTo>
                  <a:lnTo>
                    <a:pt x="1160" y="1034"/>
                  </a:lnTo>
                  <a:lnTo>
                    <a:pt x="1160" y="1034"/>
                  </a:lnTo>
                  <a:lnTo>
                    <a:pt x="1162" y="1034"/>
                  </a:lnTo>
                  <a:lnTo>
                    <a:pt x="1162" y="1036"/>
                  </a:lnTo>
                  <a:lnTo>
                    <a:pt x="1162" y="1038"/>
                  </a:lnTo>
                  <a:lnTo>
                    <a:pt x="1164" y="1038"/>
                  </a:lnTo>
                  <a:lnTo>
                    <a:pt x="1164" y="1038"/>
                  </a:lnTo>
                  <a:lnTo>
                    <a:pt x="1164" y="1040"/>
                  </a:lnTo>
                  <a:lnTo>
                    <a:pt x="1166" y="1042"/>
                  </a:lnTo>
                  <a:lnTo>
                    <a:pt x="1166" y="1044"/>
                  </a:lnTo>
                  <a:lnTo>
                    <a:pt x="1168" y="1044"/>
                  </a:lnTo>
                  <a:lnTo>
                    <a:pt x="1168" y="1046"/>
                  </a:lnTo>
                  <a:lnTo>
                    <a:pt x="1168" y="1046"/>
                  </a:lnTo>
                  <a:lnTo>
                    <a:pt x="1168" y="1046"/>
                  </a:lnTo>
                  <a:lnTo>
                    <a:pt x="1170" y="1046"/>
                  </a:lnTo>
                  <a:lnTo>
                    <a:pt x="1170" y="1048"/>
                  </a:lnTo>
                  <a:lnTo>
                    <a:pt x="1170" y="1048"/>
                  </a:lnTo>
                  <a:lnTo>
                    <a:pt x="1170" y="1050"/>
                  </a:lnTo>
                  <a:lnTo>
                    <a:pt x="1172" y="1050"/>
                  </a:lnTo>
                  <a:lnTo>
                    <a:pt x="1174" y="1052"/>
                  </a:lnTo>
                  <a:lnTo>
                    <a:pt x="1172" y="1052"/>
                  </a:lnTo>
                  <a:lnTo>
                    <a:pt x="1172" y="1052"/>
                  </a:lnTo>
                  <a:lnTo>
                    <a:pt x="1174" y="1052"/>
                  </a:lnTo>
                  <a:lnTo>
                    <a:pt x="1174" y="1054"/>
                  </a:lnTo>
                  <a:lnTo>
                    <a:pt x="1176" y="1054"/>
                  </a:lnTo>
                  <a:lnTo>
                    <a:pt x="1176" y="1052"/>
                  </a:lnTo>
                  <a:lnTo>
                    <a:pt x="1176" y="1052"/>
                  </a:lnTo>
                  <a:lnTo>
                    <a:pt x="1178" y="1052"/>
                  </a:lnTo>
                  <a:lnTo>
                    <a:pt x="1178" y="1052"/>
                  </a:lnTo>
                  <a:lnTo>
                    <a:pt x="1178" y="1052"/>
                  </a:lnTo>
                  <a:lnTo>
                    <a:pt x="1184" y="1052"/>
                  </a:lnTo>
                  <a:lnTo>
                    <a:pt x="1184" y="1054"/>
                  </a:lnTo>
                  <a:lnTo>
                    <a:pt x="1184" y="1054"/>
                  </a:lnTo>
                  <a:lnTo>
                    <a:pt x="1184" y="1056"/>
                  </a:lnTo>
                  <a:lnTo>
                    <a:pt x="1186" y="1056"/>
                  </a:lnTo>
                  <a:lnTo>
                    <a:pt x="1186" y="1056"/>
                  </a:lnTo>
                  <a:lnTo>
                    <a:pt x="1186" y="1056"/>
                  </a:lnTo>
                  <a:lnTo>
                    <a:pt x="1186" y="1057"/>
                  </a:lnTo>
                  <a:lnTo>
                    <a:pt x="1186" y="1057"/>
                  </a:lnTo>
                  <a:lnTo>
                    <a:pt x="1186" y="1059"/>
                  </a:lnTo>
                  <a:lnTo>
                    <a:pt x="1188" y="1061"/>
                  </a:lnTo>
                  <a:lnTo>
                    <a:pt x="1188" y="1061"/>
                  </a:lnTo>
                  <a:lnTo>
                    <a:pt x="1188" y="1063"/>
                  </a:lnTo>
                  <a:lnTo>
                    <a:pt x="1190" y="1063"/>
                  </a:lnTo>
                  <a:lnTo>
                    <a:pt x="1190" y="1063"/>
                  </a:lnTo>
                  <a:lnTo>
                    <a:pt x="1192" y="1063"/>
                  </a:lnTo>
                  <a:lnTo>
                    <a:pt x="1192" y="1069"/>
                  </a:lnTo>
                  <a:lnTo>
                    <a:pt x="1192" y="1071"/>
                  </a:lnTo>
                  <a:lnTo>
                    <a:pt x="1192" y="1071"/>
                  </a:lnTo>
                  <a:lnTo>
                    <a:pt x="1192" y="1071"/>
                  </a:lnTo>
                  <a:lnTo>
                    <a:pt x="1192" y="1073"/>
                  </a:lnTo>
                  <a:lnTo>
                    <a:pt x="1190" y="1073"/>
                  </a:lnTo>
                  <a:lnTo>
                    <a:pt x="1190" y="1075"/>
                  </a:lnTo>
                  <a:lnTo>
                    <a:pt x="1190" y="1075"/>
                  </a:lnTo>
                  <a:lnTo>
                    <a:pt x="1190" y="1077"/>
                  </a:lnTo>
                  <a:lnTo>
                    <a:pt x="1188" y="1077"/>
                  </a:lnTo>
                  <a:lnTo>
                    <a:pt x="1188" y="1077"/>
                  </a:lnTo>
                  <a:lnTo>
                    <a:pt x="1186" y="1077"/>
                  </a:lnTo>
                  <a:lnTo>
                    <a:pt x="1186" y="1079"/>
                  </a:lnTo>
                  <a:lnTo>
                    <a:pt x="1184" y="1079"/>
                  </a:lnTo>
                  <a:lnTo>
                    <a:pt x="1184" y="1079"/>
                  </a:lnTo>
                  <a:lnTo>
                    <a:pt x="1184" y="1083"/>
                  </a:lnTo>
                  <a:lnTo>
                    <a:pt x="1184" y="1083"/>
                  </a:lnTo>
                  <a:lnTo>
                    <a:pt x="1186" y="1083"/>
                  </a:lnTo>
                  <a:lnTo>
                    <a:pt x="1186" y="1085"/>
                  </a:lnTo>
                  <a:lnTo>
                    <a:pt x="1186" y="1085"/>
                  </a:lnTo>
                  <a:lnTo>
                    <a:pt x="1188" y="1085"/>
                  </a:lnTo>
                  <a:lnTo>
                    <a:pt x="1188" y="1087"/>
                  </a:lnTo>
                  <a:lnTo>
                    <a:pt x="1190" y="1087"/>
                  </a:lnTo>
                  <a:lnTo>
                    <a:pt x="1190" y="1089"/>
                  </a:lnTo>
                  <a:lnTo>
                    <a:pt x="1190" y="1089"/>
                  </a:lnTo>
                  <a:lnTo>
                    <a:pt x="1190" y="1089"/>
                  </a:lnTo>
                  <a:lnTo>
                    <a:pt x="1192" y="1091"/>
                  </a:lnTo>
                  <a:lnTo>
                    <a:pt x="1192" y="1091"/>
                  </a:lnTo>
                  <a:lnTo>
                    <a:pt x="1192" y="1091"/>
                  </a:lnTo>
                  <a:lnTo>
                    <a:pt x="1192" y="1093"/>
                  </a:lnTo>
                  <a:lnTo>
                    <a:pt x="1194" y="1093"/>
                  </a:lnTo>
                  <a:lnTo>
                    <a:pt x="1194" y="1093"/>
                  </a:lnTo>
                  <a:lnTo>
                    <a:pt x="1196" y="1093"/>
                  </a:lnTo>
                  <a:lnTo>
                    <a:pt x="1196" y="1095"/>
                  </a:lnTo>
                  <a:lnTo>
                    <a:pt x="1196" y="1095"/>
                  </a:lnTo>
                  <a:lnTo>
                    <a:pt x="1198" y="1095"/>
                  </a:lnTo>
                  <a:lnTo>
                    <a:pt x="1198" y="1097"/>
                  </a:lnTo>
                  <a:lnTo>
                    <a:pt x="1200" y="1097"/>
                  </a:lnTo>
                  <a:lnTo>
                    <a:pt x="1200" y="1097"/>
                  </a:lnTo>
                  <a:lnTo>
                    <a:pt x="1202" y="1099"/>
                  </a:lnTo>
                  <a:lnTo>
                    <a:pt x="1202" y="1099"/>
                  </a:lnTo>
                  <a:lnTo>
                    <a:pt x="1202" y="1099"/>
                  </a:lnTo>
                  <a:lnTo>
                    <a:pt x="1202" y="1099"/>
                  </a:lnTo>
                  <a:lnTo>
                    <a:pt x="1204" y="1099"/>
                  </a:lnTo>
                  <a:lnTo>
                    <a:pt x="1204" y="1101"/>
                  </a:lnTo>
                  <a:lnTo>
                    <a:pt x="1204" y="1101"/>
                  </a:lnTo>
                  <a:lnTo>
                    <a:pt x="1206" y="1101"/>
                  </a:lnTo>
                  <a:lnTo>
                    <a:pt x="1206" y="1103"/>
                  </a:lnTo>
                  <a:lnTo>
                    <a:pt x="1208" y="1103"/>
                  </a:lnTo>
                  <a:lnTo>
                    <a:pt x="1208" y="1103"/>
                  </a:lnTo>
                  <a:lnTo>
                    <a:pt x="1210" y="1103"/>
                  </a:lnTo>
                  <a:lnTo>
                    <a:pt x="1210" y="1105"/>
                  </a:lnTo>
                  <a:lnTo>
                    <a:pt x="1210" y="1105"/>
                  </a:lnTo>
                  <a:lnTo>
                    <a:pt x="1212" y="1105"/>
                  </a:lnTo>
                  <a:lnTo>
                    <a:pt x="1212" y="1107"/>
                  </a:lnTo>
                  <a:lnTo>
                    <a:pt x="1212" y="1107"/>
                  </a:lnTo>
                  <a:lnTo>
                    <a:pt x="1214" y="1107"/>
                  </a:lnTo>
                  <a:lnTo>
                    <a:pt x="1214" y="1107"/>
                  </a:lnTo>
                  <a:lnTo>
                    <a:pt x="1214" y="1109"/>
                  </a:lnTo>
                  <a:lnTo>
                    <a:pt x="1216" y="1109"/>
                  </a:lnTo>
                  <a:lnTo>
                    <a:pt x="1216" y="1109"/>
                  </a:lnTo>
                  <a:lnTo>
                    <a:pt x="1218" y="1109"/>
                  </a:lnTo>
                  <a:lnTo>
                    <a:pt x="1218" y="1111"/>
                  </a:lnTo>
                  <a:lnTo>
                    <a:pt x="1220" y="1111"/>
                  </a:lnTo>
                  <a:lnTo>
                    <a:pt x="1220" y="1111"/>
                  </a:lnTo>
                  <a:lnTo>
                    <a:pt x="1220" y="1113"/>
                  </a:lnTo>
                  <a:lnTo>
                    <a:pt x="1222" y="1113"/>
                  </a:lnTo>
                  <a:lnTo>
                    <a:pt x="1222" y="1115"/>
                  </a:lnTo>
                  <a:lnTo>
                    <a:pt x="1222" y="1115"/>
                  </a:lnTo>
                  <a:lnTo>
                    <a:pt x="1224" y="1117"/>
                  </a:lnTo>
                  <a:lnTo>
                    <a:pt x="1224" y="1117"/>
                  </a:lnTo>
                  <a:lnTo>
                    <a:pt x="1226" y="1117"/>
                  </a:lnTo>
                  <a:lnTo>
                    <a:pt x="1226" y="1117"/>
                  </a:lnTo>
                  <a:lnTo>
                    <a:pt x="1226" y="1119"/>
                  </a:lnTo>
                  <a:lnTo>
                    <a:pt x="1228" y="1119"/>
                  </a:lnTo>
                  <a:lnTo>
                    <a:pt x="1228" y="1119"/>
                  </a:lnTo>
                  <a:lnTo>
                    <a:pt x="1228" y="1119"/>
                  </a:lnTo>
                  <a:lnTo>
                    <a:pt x="1228" y="1121"/>
                  </a:lnTo>
                  <a:lnTo>
                    <a:pt x="1226" y="1121"/>
                  </a:lnTo>
                  <a:lnTo>
                    <a:pt x="1226" y="1121"/>
                  </a:lnTo>
                  <a:lnTo>
                    <a:pt x="1226" y="1121"/>
                  </a:lnTo>
                  <a:lnTo>
                    <a:pt x="1226" y="1123"/>
                  </a:lnTo>
                  <a:lnTo>
                    <a:pt x="1226" y="1123"/>
                  </a:lnTo>
                  <a:lnTo>
                    <a:pt x="1226" y="1123"/>
                  </a:lnTo>
                  <a:lnTo>
                    <a:pt x="1224" y="1123"/>
                  </a:lnTo>
                  <a:lnTo>
                    <a:pt x="1224" y="1125"/>
                  </a:lnTo>
                  <a:lnTo>
                    <a:pt x="1226" y="1125"/>
                  </a:lnTo>
                  <a:lnTo>
                    <a:pt x="1226" y="1125"/>
                  </a:lnTo>
                  <a:lnTo>
                    <a:pt x="1224" y="1125"/>
                  </a:lnTo>
                  <a:lnTo>
                    <a:pt x="1224" y="1127"/>
                  </a:lnTo>
                  <a:lnTo>
                    <a:pt x="1226" y="1127"/>
                  </a:lnTo>
                  <a:lnTo>
                    <a:pt x="1226" y="1127"/>
                  </a:lnTo>
                  <a:lnTo>
                    <a:pt x="1226" y="1127"/>
                  </a:lnTo>
                  <a:lnTo>
                    <a:pt x="1226" y="1129"/>
                  </a:lnTo>
                  <a:lnTo>
                    <a:pt x="1226" y="1129"/>
                  </a:lnTo>
                  <a:lnTo>
                    <a:pt x="1226" y="1129"/>
                  </a:lnTo>
                  <a:lnTo>
                    <a:pt x="1228" y="1129"/>
                  </a:lnTo>
                  <a:lnTo>
                    <a:pt x="1228" y="1131"/>
                  </a:lnTo>
                  <a:lnTo>
                    <a:pt x="1230" y="1131"/>
                  </a:lnTo>
                  <a:lnTo>
                    <a:pt x="1230" y="1131"/>
                  </a:lnTo>
                  <a:lnTo>
                    <a:pt x="1232" y="1131"/>
                  </a:lnTo>
                  <a:lnTo>
                    <a:pt x="1234" y="1133"/>
                  </a:lnTo>
                  <a:lnTo>
                    <a:pt x="1236" y="1133"/>
                  </a:lnTo>
                  <a:lnTo>
                    <a:pt x="1238" y="1133"/>
                  </a:lnTo>
                  <a:lnTo>
                    <a:pt x="1238" y="1135"/>
                  </a:lnTo>
                  <a:lnTo>
                    <a:pt x="1240" y="1137"/>
                  </a:lnTo>
                  <a:lnTo>
                    <a:pt x="1240" y="1137"/>
                  </a:lnTo>
                  <a:lnTo>
                    <a:pt x="1242" y="1137"/>
                  </a:lnTo>
                  <a:lnTo>
                    <a:pt x="1242" y="1139"/>
                  </a:lnTo>
                  <a:lnTo>
                    <a:pt x="1242" y="1139"/>
                  </a:lnTo>
                  <a:lnTo>
                    <a:pt x="1242" y="1141"/>
                  </a:lnTo>
                  <a:lnTo>
                    <a:pt x="1244" y="1141"/>
                  </a:lnTo>
                  <a:lnTo>
                    <a:pt x="1244" y="1141"/>
                  </a:lnTo>
                  <a:lnTo>
                    <a:pt x="1244" y="1143"/>
                  </a:lnTo>
                  <a:lnTo>
                    <a:pt x="1244" y="1143"/>
                  </a:lnTo>
                  <a:lnTo>
                    <a:pt x="1244" y="1143"/>
                  </a:lnTo>
                  <a:lnTo>
                    <a:pt x="1244" y="1143"/>
                  </a:lnTo>
                  <a:lnTo>
                    <a:pt x="1244" y="1145"/>
                  </a:lnTo>
                  <a:lnTo>
                    <a:pt x="1246" y="1145"/>
                  </a:lnTo>
                  <a:lnTo>
                    <a:pt x="1246" y="1147"/>
                  </a:lnTo>
                  <a:lnTo>
                    <a:pt x="1246" y="1145"/>
                  </a:lnTo>
                  <a:lnTo>
                    <a:pt x="1248" y="1145"/>
                  </a:lnTo>
                  <a:lnTo>
                    <a:pt x="1248" y="1147"/>
                  </a:lnTo>
                  <a:lnTo>
                    <a:pt x="1250" y="1147"/>
                  </a:lnTo>
                  <a:lnTo>
                    <a:pt x="1250" y="1147"/>
                  </a:lnTo>
                  <a:lnTo>
                    <a:pt x="1250" y="1147"/>
                  </a:lnTo>
                  <a:lnTo>
                    <a:pt x="1250" y="1147"/>
                  </a:lnTo>
                  <a:lnTo>
                    <a:pt x="1250" y="1147"/>
                  </a:lnTo>
                  <a:lnTo>
                    <a:pt x="1250" y="1147"/>
                  </a:lnTo>
                  <a:lnTo>
                    <a:pt x="1252" y="1147"/>
                  </a:lnTo>
                  <a:lnTo>
                    <a:pt x="1252" y="1147"/>
                  </a:lnTo>
                  <a:lnTo>
                    <a:pt x="1254" y="1147"/>
                  </a:lnTo>
                  <a:lnTo>
                    <a:pt x="1254" y="1149"/>
                  </a:lnTo>
                  <a:lnTo>
                    <a:pt x="1256" y="1149"/>
                  </a:lnTo>
                  <a:lnTo>
                    <a:pt x="1258" y="1149"/>
                  </a:lnTo>
                  <a:lnTo>
                    <a:pt x="1259" y="1149"/>
                  </a:lnTo>
                  <a:lnTo>
                    <a:pt x="1259" y="1149"/>
                  </a:lnTo>
                  <a:lnTo>
                    <a:pt x="1259" y="1149"/>
                  </a:lnTo>
                  <a:lnTo>
                    <a:pt x="1259" y="1147"/>
                  </a:lnTo>
                  <a:lnTo>
                    <a:pt x="1265" y="1147"/>
                  </a:lnTo>
                  <a:lnTo>
                    <a:pt x="1265" y="1147"/>
                  </a:lnTo>
                  <a:lnTo>
                    <a:pt x="1267" y="1147"/>
                  </a:lnTo>
                  <a:lnTo>
                    <a:pt x="1267" y="1145"/>
                  </a:lnTo>
                  <a:lnTo>
                    <a:pt x="1271" y="1145"/>
                  </a:lnTo>
                  <a:lnTo>
                    <a:pt x="1271" y="1147"/>
                  </a:lnTo>
                  <a:lnTo>
                    <a:pt x="1273" y="1147"/>
                  </a:lnTo>
                  <a:lnTo>
                    <a:pt x="1275" y="1147"/>
                  </a:lnTo>
                  <a:lnTo>
                    <a:pt x="1275" y="1147"/>
                  </a:lnTo>
                  <a:lnTo>
                    <a:pt x="1277" y="1147"/>
                  </a:lnTo>
                  <a:lnTo>
                    <a:pt x="1277" y="1147"/>
                  </a:lnTo>
                  <a:lnTo>
                    <a:pt x="1279" y="1147"/>
                  </a:lnTo>
                  <a:lnTo>
                    <a:pt x="1281" y="1147"/>
                  </a:lnTo>
                  <a:lnTo>
                    <a:pt x="1281" y="1149"/>
                  </a:lnTo>
                  <a:lnTo>
                    <a:pt x="1283" y="1149"/>
                  </a:lnTo>
                  <a:lnTo>
                    <a:pt x="1285" y="1149"/>
                  </a:lnTo>
                  <a:lnTo>
                    <a:pt x="1287" y="1149"/>
                  </a:lnTo>
                  <a:lnTo>
                    <a:pt x="1287" y="1149"/>
                  </a:lnTo>
                  <a:lnTo>
                    <a:pt x="1289" y="1149"/>
                  </a:lnTo>
                  <a:lnTo>
                    <a:pt x="1291" y="1147"/>
                  </a:lnTo>
                  <a:lnTo>
                    <a:pt x="1297" y="1147"/>
                  </a:lnTo>
                  <a:lnTo>
                    <a:pt x="1297" y="1147"/>
                  </a:lnTo>
                  <a:lnTo>
                    <a:pt x="1297" y="1147"/>
                  </a:lnTo>
                  <a:lnTo>
                    <a:pt x="1297" y="1147"/>
                  </a:lnTo>
                  <a:lnTo>
                    <a:pt x="1299" y="1147"/>
                  </a:lnTo>
                  <a:lnTo>
                    <a:pt x="1299" y="1145"/>
                  </a:lnTo>
                  <a:lnTo>
                    <a:pt x="1305" y="1145"/>
                  </a:lnTo>
                  <a:lnTo>
                    <a:pt x="1305" y="1147"/>
                  </a:lnTo>
                  <a:lnTo>
                    <a:pt x="1305" y="1147"/>
                  </a:lnTo>
                  <a:lnTo>
                    <a:pt x="1305" y="1147"/>
                  </a:lnTo>
                  <a:lnTo>
                    <a:pt x="1303" y="1147"/>
                  </a:lnTo>
                  <a:lnTo>
                    <a:pt x="1303" y="1147"/>
                  </a:lnTo>
                  <a:lnTo>
                    <a:pt x="1303" y="1149"/>
                  </a:lnTo>
                  <a:lnTo>
                    <a:pt x="1301" y="1149"/>
                  </a:lnTo>
                  <a:lnTo>
                    <a:pt x="1301" y="1149"/>
                  </a:lnTo>
                  <a:lnTo>
                    <a:pt x="1301" y="1151"/>
                  </a:lnTo>
                  <a:lnTo>
                    <a:pt x="1301" y="1153"/>
                  </a:lnTo>
                  <a:lnTo>
                    <a:pt x="1303" y="1153"/>
                  </a:lnTo>
                  <a:lnTo>
                    <a:pt x="1303" y="1157"/>
                  </a:lnTo>
                  <a:lnTo>
                    <a:pt x="1303" y="1157"/>
                  </a:lnTo>
                  <a:lnTo>
                    <a:pt x="1303" y="1159"/>
                  </a:lnTo>
                  <a:lnTo>
                    <a:pt x="1305" y="1159"/>
                  </a:lnTo>
                  <a:lnTo>
                    <a:pt x="1305" y="1164"/>
                  </a:lnTo>
                  <a:lnTo>
                    <a:pt x="1303" y="1166"/>
                  </a:lnTo>
                  <a:lnTo>
                    <a:pt x="1305" y="1166"/>
                  </a:lnTo>
                  <a:lnTo>
                    <a:pt x="1305" y="1166"/>
                  </a:lnTo>
                  <a:lnTo>
                    <a:pt x="1309" y="1166"/>
                  </a:lnTo>
                  <a:lnTo>
                    <a:pt x="1309" y="1168"/>
                  </a:lnTo>
                  <a:lnTo>
                    <a:pt x="1309" y="1168"/>
                  </a:lnTo>
                  <a:lnTo>
                    <a:pt x="1311" y="1168"/>
                  </a:lnTo>
                  <a:lnTo>
                    <a:pt x="1311" y="1170"/>
                  </a:lnTo>
                  <a:lnTo>
                    <a:pt x="1311" y="1170"/>
                  </a:lnTo>
                  <a:lnTo>
                    <a:pt x="1311" y="1170"/>
                  </a:lnTo>
                  <a:lnTo>
                    <a:pt x="1313" y="1170"/>
                  </a:lnTo>
                  <a:lnTo>
                    <a:pt x="1313" y="1172"/>
                  </a:lnTo>
                  <a:lnTo>
                    <a:pt x="1315" y="1172"/>
                  </a:lnTo>
                  <a:lnTo>
                    <a:pt x="1317" y="1172"/>
                  </a:lnTo>
                  <a:lnTo>
                    <a:pt x="1319" y="1172"/>
                  </a:lnTo>
                  <a:lnTo>
                    <a:pt x="1319" y="1174"/>
                  </a:lnTo>
                  <a:lnTo>
                    <a:pt x="1317" y="1174"/>
                  </a:lnTo>
                  <a:lnTo>
                    <a:pt x="1317" y="1174"/>
                  </a:lnTo>
                  <a:lnTo>
                    <a:pt x="1317" y="1176"/>
                  </a:lnTo>
                  <a:lnTo>
                    <a:pt x="1317" y="1176"/>
                  </a:lnTo>
                  <a:lnTo>
                    <a:pt x="1319" y="1176"/>
                  </a:lnTo>
                  <a:lnTo>
                    <a:pt x="1319" y="1180"/>
                  </a:lnTo>
                  <a:lnTo>
                    <a:pt x="1317" y="1180"/>
                  </a:lnTo>
                  <a:lnTo>
                    <a:pt x="1317" y="1182"/>
                  </a:lnTo>
                  <a:lnTo>
                    <a:pt x="1317" y="1182"/>
                  </a:lnTo>
                  <a:lnTo>
                    <a:pt x="1317" y="1184"/>
                  </a:lnTo>
                  <a:lnTo>
                    <a:pt x="1315" y="1184"/>
                  </a:lnTo>
                  <a:lnTo>
                    <a:pt x="1315" y="1186"/>
                  </a:lnTo>
                  <a:lnTo>
                    <a:pt x="1317" y="1188"/>
                  </a:lnTo>
                  <a:lnTo>
                    <a:pt x="1315" y="1188"/>
                  </a:lnTo>
                  <a:lnTo>
                    <a:pt x="1315" y="1190"/>
                  </a:lnTo>
                  <a:lnTo>
                    <a:pt x="1317" y="1190"/>
                  </a:lnTo>
                  <a:lnTo>
                    <a:pt x="1317" y="1192"/>
                  </a:lnTo>
                  <a:lnTo>
                    <a:pt x="1317" y="1192"/>
                  </a:lnTo>
                  <a:lnTo>
                    <a:pt x="1317" y="1192"/>
                  </a:lnTo>
                  <a:lnTo>
                    <a:pt x="1317" y="1192"/>
                  </a:lnTo>
                  <a:lnTo>
                    <a:pt x="1317" y="1196"/>
                  </a:lnTo>
                  <a:lnTo>
                    <a:pt x="1317" y="1196"/>
                  </a:lnTo>
                  <a:lnTo>
                    <a:pt x="1317" y="1196"/>
                  </a:lnTo>
                  <a:lnTo>
                    <a:pt x="1317" y="1196"/>
                  </a:lnTo>
                  <a:lnTo>
                    <a:pt x="1315" y="1198"/>
                  </a:lnTo>
                  <a:lnTo>
                    <a:pt x="1315" y="1198"/>
                  </a:lnTo>
                  <a:lnTo>
                    <a:pt x="1315" y="1198"/>
                  </a:lnTo>
                  <a:lnTo>
                    <a:pt x="1319" y="1198"/>
                  </a:lnTo>
                  <a:lnTo>
                    <a:pt x="1319" y="1200"/>
                  </a:lnTo>
                  <a:lnTo>
                    <a:pt x="1321" y="1198"/>
                  </a:lnTo>
                  <a:lnTo>
                    <a:pt x="1321" y="1200"/>
                  </a:lnTo>
                  <a:lnTo>
                    <a:pt x="1321" y="1200"/>
                  </a:lnTo>
                  <a:lnTo>
                    <a:pt x="1321" y="1204"/>
                  </a:lnTo>
                  <a:lnTo>
                    <a:pt x="1325" y="1204"/>
                  </a:lnTo>
                  <a:lnTo>
                    <a:pt x="1325" y="1204"/>
                  </a:lnTo>
                  <a:lnTo>
                    <a:pt x="1325" y="1204"/>
                  </a:lnTo>
                  <a:lnTo>
                    <a:pt x="1325" y="1206"/>
                  </a:lnTo>
                  <a:lnTo>
                    <a:pt x="1327" y="1206"/>
                  </a:lnTo>
                  <a:lnTo>
                    <a:pt x="1327" y="1206"/>
                  </a:lnTo>
                  <a:lnTo>
                    <a:pt x="1329" y="1206"/>
                  </a:lnTo>
                  <a:lnTo>
                    <a:pt x="1329" y="1208"/>
                  </a:lnTo>
                  <a:lnTo>
                    <a:pt x="1331" y="1208"/>
                  </a:lnTo>
                  <a:lnTo>
                    <a:pt x="1333" y="1208"/>
                  </a:lnTo>
                  <a:lnTo>
                    <a:pt x="1333" y="1212"/>
                  </a:lnTo>
                  <a:lnTo>
                    <a:pt x="1333" y="1212"/>
                  </a:lnTo>
                  <a:lnTo>
                    <a:pt x="1333" y="1214"/>
                  </a:lnTo>
                  <a:lnTo>
                    <a:pt x="1333" y="1214"/>
                  </a:lnTo>
                  <a:lnTo>
                    <a:pt x="1333" y="1214"/>
                  </a:lnTo>
                  <a:lnTo>
                    <a:pt x="1333" y="1216"/>
                  </a:lnTo>
                  <a:lnTo>
                    <a:pt x="1335" y="1216"/>
                  </a:lnTo>
                  <a:lnTo>
                    <a:pt x="1335" y="1216"/>
                  </a:lnTo>
                  <a:lnTo>
                    <a:pt x="1337" y="1216"/>
                  </a:lnTo>
                  <a:lnTo>
                    <a:pt x="1337" y="1218"/>
                  </a:lnTo>
                  <a:lnTo>
                    <a:pt x="1337" y="1218"/>
                  </a:lnTo>
                  <a:lnTo>
                    <a:pt x="1337" y="1218"/>
                  </a:lnTo>
                  <a:lnTo>
                    <a:pt x="1337" y="1218"/>
                  </a:lnTo>
                  <a:lnTo>
                    <a:pt x="1337" y="1218"/>
                  </a:lnTo>
                  <a:lnTo>
                    <a:pt x="1337" y="1218"/>
                  </a:lnTo>
                  <a:lnTo>
                    <a:pt x="1337" y="1220"/>
                  </a:lnTo>
                  <a:lnTo>
                    <a:pt x="1335" y="1222"/>
                  </a:lnTo>
                  <a:lnTo>
                    <a:pt x="1335" y="1222"/>
                  </a:lnTo>
                  <a:lnTo>
                    <a:pt x="1335" y="1222"/>
                  </a:lnTo>
                  <a:lnTo>
                    <a:pt x="1335" y="1224"/>
                  </a:lnTo>
                  <a:lnTo>
                    <a:pt x="1333" y="1224"/>
                  </a:lnTo>
                  <a:lnTo>
                    <a:pt x="1333" y="1224"/>
                  </a:lnTo>
                  <a:lnTo>
                    <a:pt x="1331" y="1224"/>
                  </a:lnTo>
                  <a:lnTo>
                    <a:pt x="1331" y="1228"/>
                  </a:lnTo>
                  <a:lnTo>
                    <a:pt x="1331" y="1230"/>
                  </a:lnTo>
                  <a:lnTo>
                    <a:pt x="1331" y="1230"/>
                  </a:lnTo>
                  <a:lnTo>
                    <a:pt x="1329" y="1230"/>
                  </a:lnTo>
                  <a:lnTo>
                    <a:pt x="1329" y="1232"/>
                  </a:lnTo>
                  <a:lnTo>
                    <a:pt x="1331" y="1232"/>
                  </a:lnTo>
                  <a:lnTo>
                    <a:pt x="1331" y="1234"/>
                  </a:lnTo>
                  <a:lnTo>
                    <a:pt x="1329" y="1234"/>
                  </a:lnTo>
                  <a:lnTo>
                    <a:pt x="1329" y="1236"/>
                  </a:lnTo>
                  <a:lnTo>
                    <a:pt x="1329" y="1236"/>
                  </a:lnTo>
                  <a:lnTo>
                    <a:pt x="1329" y="1236"/>
                  </a:lnTo>
                  <a:lnTo>
                    <a:pt x="1327" y="1236"/>
                  </a:lnTo>
                  <a:lnTo>
                    <a:pt x="1327" y="1238"/>
                  </a:lnTo>
                  <a:lnTo>
                    <a:pt x="1325" y="1238"/>
                  </a:lnTo>
                  <a:lnTo>
                    <a:pt x="1325" y="1238"/>
                  </a:lnTo>
                  <a:lnTo>
                    <a:pt x="1323" y="1238"/>
                  </a:lnTo>
                  <a:lnTo>
                    <a:pt x="1323" y="1242"/>
                  </a:lnTo>
                  <a:lnTo>
                    <a:pt x="1321" y="1242"/>
                  </a:lnTo>
                  <a:lnTo>
                    <a:pt x="1321" y="1242"/>
                  </a:lnTo>
                  <a:lnTo>
                    <a:pt x="1321" y="1244"/>
                  </a:lnTo>
                  <a:lnTo>
                    <a:pt x="1321" y="1244"/>
                  </a:lnTo>
                  <a:lnTo>
                    <a:pt x="1321" y="1246"/>
                  </a:lnTo>
                  <a:lnTo>
                    <a:pt x="1321" y="1246"/>
                  </a:lnTo>
                  <a:lnTo>
                    <a:pt x="1321" y="1246"/>
                  </a:lnTo>
                  <a:lnTo>
                    <a:pt x="1319" y="1246"/>
                  </a:lnTo>
                  <a:lnTo>
                    <a:pt x="1319" y="1248"/>
                  </a:lnTo>
                  <a:lnTo>
                    <a:pt x="1315" y="1248"/>
                  </a:lnTo>
                  <a:lnTo>
                    <a:pt x="1315" y="1248"/>
                  </a:lnTo>
                  <a:lnTo>
                    <a:pt x="1313" y="1248"/>
                  </a:lnTo>
                  <a:lnTo>
                    <a:pt x="1313" y="1250"/>
                  </a:lnTo>
                  <a:lnTo>
                    <a:pt x="1311" y="1250"/>
                  </a:lnTo>
                  <a:lnTo>
                    <a:pt x="1311" y="1250"/>
                  </a:lnTo>
                  <a:lnTo>
                    <a:pt x="1307" y="1250"/>
                  </a:lnTo>
                  <a:lnTo>
                    <a:pt x="1307" y="1252"/>
                  </a:lnTo>
                  <a:lnTo>
                    <a:pt x="1305" y="1252"/>
                  </a:lnTo>
                  <a:lnTo>
                    <a:pt x="1305" y="1254"/>
                  </a:lnTo>
                  <a:lnTo>
                    <a:pt x="1307" y="1256"/>
                  </a:lnTo>
                  <a:lnTo>
                    <a:pt x="1307" y="1258"/>
                  </a:lnTo>
                  <a:lnTo>
                    <a:pt x="1305" y="1258"/>
                  </a:lnTo>
                  <a:lnTo>
                    <a:pt x="1305" y="1260"/>
                  </a:lnTo>
                  <a:lnTo>
                    <a:pt x="1305" y="1260"/>
                  </a:lnTo>
                  <a:lnTo>
                    <a:pt x="1303" y="1258"/>
                  </a:lnTo>
                  <a:lnTo>
                    <a:pt x="1303" y="1260"/>
                  </a:lnTo>
                  <a:lnTo>
                    <a:pt x="1301" y="1260"/>
                  </a:lnTo>
                  <a:lnTo>
                    <a:pt x="1301" y="1260"/>
                  </a:lnTo>
                  <a:lnTo>
                    <a:pt x="1301" y="1260"/>
                  </a:lnTo>
                  <a:lnTo>
                    <a:pt x="1299" y="1260"/>
                  </a:lnTo>
                  <a:lnTo>
                    <a:pt x="1299" y="1258"/>
                  </a:lnTo>
                  <a:lnTo>
                    <a:pt x="1297" y="1258"/>
                  </a:lnTo>
                  <a:lnTo>
                    <a:pt x="1297" y="1260"/>
                  </a:lnTo>
                  <a:lnTo>
                    <a:pt x="1297" y="1260"/>
                  </a:lnTo>
                  <a:lnTo>
                    <a:pt x="1297" y="1262"/>
                  </a:lnTo>
                  <a:lnTo>
                    <a:pt x="1297" y="1262"/>
                  </a:lnTo>
                  <a:lnTo>
                    <a:pt x="1297" y="1264"/>
                  </a:lnTo>
                  <a:lnTo>
                    <a:pt x="1295" y="1264"/>
                  </a:lnTo>
                  <a:lnTo>
                    <a:pt x="1297" y="1264"/>
                  </a:lnTo>
                  <a:lnTo>
                    <a:pt x="1297" y="1265"/>
                  </a:lnTo>
                  <a:lnTo>
                    <a:pt x="1295" y="1267"/>
                  </a:lnTo>
                  <a:lnTo>
                    <a:pt x="1293" y="1267"/>
                  </a:lnTo>
                  <a:lnTo>
                    <a:pt x="1291" y="1265"/>
                  </a:lnTo>
                  <a:lnTo>
                    <a:pt x="1291" y="1265"/>
                  </a:lnTo>
                  <a:lnTo>
                    <a:pt x="1291" y="1265"/>
                  </a:lnTo>
                  <a:lnTo>
                    <a:pt x="1289" y="1265"/>
                  </a:lnTo>
                  <a:lnTo>
                    <a:pt x="1289" y="1265"/>
                  </a:lnTo>
                  <a:lnTo>
                    <a:pt x="1287" y="1265"/>
                  </a:lnTo>
                  <a:lnTo>
                    <a:pt x="1287" y="1264"/>
                  </a:lnTo>
                  <a:lnTo>
                    <a:pt x="1287" y="1265"/>
                  </a:lnTo>
                  <a:lnTo>
                    <a:pt x="1285" y="1265"/>
                  </a:lnTo>
                  <a:lnTo>
                    <a:pt x="1285" y="1264"/>
                  </a:lnTo>
                  <a:lnTo>
                    <a:pt x="1277" y="1264"/>
                  </a:lnTo>
                  <a:lnTo>
                    <a:pt x="1277" y="1265"/>
                  </a:lnTo>
                  <a:lnTo>
                    <a:pt x="1277" y="1264"/>
                  </a:lnTo>
                  <a:lnTo>
                    <a:pt x="1275" y="1264"/>
                  </a:lnTo>
                  <a:lnTo>
                    <a:pt x="1275" y="1264"/>
                  </a:lnTo>
                  <a:lnTo>
                    <a:pt x="1273" y="1264"/>
                  </a:lnTo>
                  <a:lnTo>
                    <a:pt x="1273" y="1262"/>
                  </a:lnTo>
                  <a:lnTo>
                    <a:pt x="1273" y="1264"/>
                  </a:lnTo>
                  <a:lnTo>
                    <a:pt x="1271" y="1264"/>
                  </a:lnTo>
                  <a:lnTo>
                    <a:pt x="1271" y="1264"/>
                  </a:lnTo>
                  <a:lnTo>
                    <a:pt x="1271" y="1264"/>
                  </a:lnTo>
                  <a:lnTo>
                    <a:pt x="1269" y="1264"/>
                  </a:lnTo>
                  <a:lnTo>
                    <a:pt x="1269" y="1264"/>
                  </a:lnTo>
                  <a:lnTo>
                    <a:pt x="1269" y="1262"/>
                  </a:lnTo>
                  <a:lnTo>
                    <a:pt x="1267" y="1264"/>
                  </a:lnTo>
                  <a:lnTo>
                    <a:pt x="1267" y="1262"/>
                  </a:lnTo>
                  <a:lnTo>
                    <a:pt x="1263" y="1262"/>
                  </a:lnTo>
                  <a:lnTo>
                    <a:pt x="1263" y="1262"/>
                  </a:lnTo>
                  <a:lnTo>
                    <a:pt x="1254" y="1262"/>
                  </a:lnTo>
                  <a:lnTo>
                    <a:pt x="1254" y="1260"/>
                  </a:lnTo>
                  <a:lnTo>
                    <a:pt x="1250" y="1260"/>
                  </a:lnTo>
                  <a:lnTo>
                    <a:pt x="1250" y="1260"/>
                  </a:lnTo>
                  <a:lnTo>
                    <a:pt x="1248" y="1260"/>
                  </a:lnTo>
                  <a:lnTo>
                    <a:pt x="1248" y="1258"/>
                  </a:lnTo>
                  <a:lnTo>
                    <a:pt x="1248" y="1258"/>
                  </a:lnTo>
                  <a:lnTo>
                    <a:pt x="1248" y="1258"/>
                  </a:lnTo>
                  <a:lnTo>
                    <a:pt x="1246" y="1258"/>
                  </a:lnTo>
                  <a:lnTo>
                    <a:pt x="1246" y="1256"/>
                  </a:lnTo>
                  <a:lnTo>
                    <a:pt x="1244" y="1256"/>
                  </a:lnTo>
                  <a:lnTo>
                    <a:pt x="1244" y="1256"/>
                  </a:lnTo>
                  <a:lnTo>
                    <a:pt x="1238" y="1256"/>
                  </a:lnTo>
                  <a:lnTo>
                    <a:pt x="1238" y="1254"/>
                  </a:lnTo>
                  <a:lnTo>
                    <a:pt x="1238" y="1254"/>
                  </a:lnTo>
                  <a:lnTo>
                    <a:pt x="1238" y="1256"/>
                  </a:lnTo>
                  <a:lnTo>
                    <a:pt x="1238" y="1256"/>
                  </a:lnTo>
                  <a:lnTo>
                    <a:pt x="1234" y="1256"/>
                  </a:lnTo>
                  <a:lnTo>
                    <a:pt x="1234" y="1258"/>
                  </a:lnTo>
                  <a:lnTo>
                    <a:pt x="1234" y="1258"/>
                  </a:lnTo>
                  <a:lnTo>
                    <a:pt x="1234" y="1262"/>
                  </a:lnTo>
                  <a:lnTo>
                    <a:pt x="1232" y="1262"/>
                  </a:lnTo>
                  <a:lnTo>
                    <a:pt x="1230" y="1262"/>
                  </a:lnTo>
                  <a:lnTo>
                    <a:pt x="1228" y="1262"/>
                  </a:lnTo>
                  <a:lnTo>
                    <a:pt x="1228" y="1264"/>
                  </a:lnTo>
                  <a:lnTo>
                    <a:pt x="1224" y="1264"/>
                  </a:lnTo>
                  <a:lnTo>
                    <a:pt x="1224" y="1262"/>
                  </a:lnTo>
                  <a:lnTo>
                    <a:pt x="1222" y="1262"/>
                  </a:lnTo>
                  <a:lnTo>
                    <a:pt x="1222" y="1262"/>
                  </a:lnTo>
                  <a:lnTo>
                    <a:pt x="1222" y="1262"/>
                  </a:lnTo>
                  <a:lnTo>
                    <a:pt x="1222" y="1260"/>
                  </a:lnTo>
                  <a:lnTo>
                    <a:pt x="1220" y="1260"/>
                  </a:lnTo>
                  <a:lnTo>
                    <a:pt x="1220" y="1262"/>
                  </a:lnTo>
                  <a:lnTo>
                    <a:pt x="1220" y="1262"/>
                  </a:lnTo>
                  <a:lnTo>
                    <a:pt x="1220" y="1264"/>
                  </a:lnTo>
                  <a:lnTo>
                    <a:pt x="1218" y="1264"/>
                  </a:lnTo>
                  <a:lnTo>
                    <a:pt x="1218" y="1264"/>
                  </a:lnTo>
                  <a:lnTo>
                    <a:pt x="1216" y="1264"/>
                  </a:lnTo>
                  <a:lnTo>
                    <a:pt x="1216" y="1265"/>
                  </a:lnTo>
                  <a:lnTo>
                    <a:pt x="1216" y="1264"/>
                  </a:lnTo>
                  <a:lnTo>
                    <a:pt x="1214" y="1264"/>
                  </a:lnTo>
                  <a:lnTo>
                    <a:pt x="1214" y="1265"/>
                  </a:lnTo>
                  <a:lnTo>
                    <a:pt x="1214" y="1265"/>
                  </a:lnTo>
                  <a:lnTo>
                    <a:pt x="1212" y="1265"/>
                  </a:lnTo>
                  <a:lnTo>
                    <a:pt x="1212" y="1267"/>
                  </a:lnTo>
                  <a:lnTo>
                    <a:pt x="1212" y="1267"/>
                  </a:lnTo>
                  <a:lnTo>
                    <a:pt x="1212" y="1269"/>
                  </a:lnTo>
                  <a:lnTo>
                    <a:pt x="1212" y="1269"/>
                  </a:lnTo>
                  <a:lnTo>
                    <a:pt x="1212" y="1269"/>
                  </a:lnTo>
                  <a:lnTo>
                    <a:pt x="1210" y="1269"/>
                  </a:lnTo>
                  <a:lnTo>
                    <a:pt x="1210" y="1271"/>
                  </a:lnTo>
                  <a:lnTo>
                    <a:pt x="1204" y="1271"/>
                  </a:lnTo>
                  <a:lnTo>
                    <a:pt x="1206" y="1271"/>
                  </a:lnTo>
                  <a:lnTo>
                    <a:pt x="1206" y="1273"/>
                  </a:lnTo>
                  <a:lnTo>
                    <a:pt x="1204" y="1273"/>
                  </a:lnTo>
                  <a:lnTo>
                    <a:pt x="1204" y="1275"/>
                  </a:lnTo>
                  <a:lnTo>
                    <a:pt x="1206" y="1275"/>
                  </a:lnTo>
                  <a:lnTo>
                    <a:pt x="1206" y="1277"/>
                  </a:lnTo>
                  <a:lnTo>
                    <a:pt x="1204" y="1277"/>
                  </a:lnTo>
                  <a:lnTo>
                    <a:pt x="1204" y="1283"/>
                  </a:lnTo>
                  <a:lnTo>
                    <a:pt x="1206" y="1283"/>
                  </a:lnTo>
                  <a:lnTo>
                    <a:pt x="1206" y="1285"/>
                  </a:lnTo>
                  <a:lnTo>
                    <a:pt x="1206" y="1285"/>
                  </a:lnTo>
                  <a:lnTo>
                    <a:pt x="1206" y="1285"/>
                  </a:lnTo>
                  <a:lnTo>
                    <a:pt x="1206" y="1285"/>
                  </a:lnTo>
                  <a:lnTo>
                    <a:pt x="1208" y="1285"/>
                  </a:lnTo>
                  <a:lnTo>
                    <a:pt x="1208" y="1287"/>
                  </a:lnTo>
                  <a:lnTo>
                    <a:pt x="1208" y="1287"/>
                  </a:lnTo>
                  <a:lnTo>
                    <a:pt x="1210" y="1289"/>
                  </a:lnTo>
                  <a:lnTo>
                    <a:pt x="1210" y="1289"/>
                  </a:lnTo>
                  <a:lnTo>
                    <a:pt x="1208" y="1289"/>
                  </a:lnTo>
                  <a:lnTo>
                    <a:pt x="1206" y="1289"/>
                  </a:lnTo>
                  <a:lnTo>
                    <a:pt x="1206" y="1291"/>
                  </a:lnTo>
                  <a:lnTo>
                    <a:pt x="1206" y="1293"/>
                  </a:lnTo>
                  <a:lnTo>
                    <a:pt x="1204" y="1293"/>
                  </a:lnTo>
                  <a:lnTo>
                    <a:pt x="1204" y="1293"/>
                  </a:lnTo>
                  <a:lnTo>
                    <a:pt x="1204" y="1293"/>
                  </a:lnTo>
                  <a:lnTo>
                    <a:pt x="1204" y="1293"/>
                  </a:lnTo>
                  <a:lnTo>
                    <a:pt x="1204" y="1297"/>
                  </a:lnTo>
                  <a:lnTo>
                    <a:pt x="1206" y="1297"/>
                  </a:lnTo>
                  <a:lnTo>
                    <a:pt x="1206" y="1299"/>
                  </a:lnTo>
                  <a:lnTo>
                    <a:pt x="1204" y="1299"/>
                  </a:lnTo>
                  <a:lnTo>
                    <a:pt x="1202" y="1299"/>
                  </a:lnTo>
                  <a:lnTo>
                    <a:pt x="1202" y="1299"/>
                  </a:lnTo>
                  <a:lnTo>
                    <a:pt x="1202" y="1305"/>
                  </a:lnTo>
                  <a:lnTo>
                    <a:pt x="1202" y="1305"/>
                  </a:lnTo>
                  <a:lnTo>
                    <a:pt x="1202" y="1305"/>
                  </a:lnTo>
                  <a:lnTo>
                    <a:pt x="1202" y="1307"/>
                  </a:lnTo>
                  <a:lnTo>
                    <a:pt x="1202" y="1309"/>
                  </a:lnTo>
                  <a:lnTo>
                    <a:pt x="1202" y="1309"/>
                  </a:lnTo>
                  <a:lnTo>
                    <a:pt x="1202" y="1309"/>
                  </a:lnTo>
                  <a:lnTo>
                    <a:pt x="1204" y="1309"/>
                  </a:lnTo>
                  <a:lnTo>
                    <a:pt x="1204" y="1313"/>
                  </a:lnTo>
                  <a:lnTo>
                    <a:pt x="1206" y="1313"/>
                  </a:lnTo>
                  <a:lnTo>
                    <a:pt x="1206" y="1313"/>
                  </a:lnTo>
                  <a:lnTo>
                    <a:pt x="1208" y="1313"/>
                  </a:lnTo>
                  <a:lnTo>
                    <a:pt x="1208" y="1313"/>
                  </a:lnTo>
                  <a:lnTo>
                    <a:pt x="1208" y="1313"/>
                  </a:lnTo>
                  <a:lnTo>
                    <a:pt x="1208" y="1323"/>
                  </a:lnTo>
                  <a:lnTo>
                    <a:pt x="1210" y="1323"/>
                  </a:lnTo>
                  <a:lnTo>
                    <a:pt x="1210" y="1323"/>
                  </a:lnTo>
                  <a:lnTo>
                    <a:pt x="1212" y="1323"/>
                  </a:lnTo>
                  <a:lnTo>
                    <a:pt x="1212" y="1325"/>
                  </a:lnTo>
                  <a:lnTo>
                    <a:pt x="1214" y="1325"/>
                  </a:lnTo>
                  <a:lnTo>
                    <a:pt x="1214" y="1325"/>
                  </a:lnTo>
                  <a:lnTo>
                    <a:pt x="1214" y="1325"/>
                  </a:lnTo>
                  <a:lnTo>
                    <a:pt x="1214" y="1327"/>
                  </a:lnTo>
                  <a:lnTo>
                    <a:pt x="1216" y="1327"/>
                  </a:lnTo>
                  <a:lnTo>
                    <a:pt x="1216" y="1329"/>
                  </a:lnTo>
                  <a:lnTo>
                    <a:pt x="1216" y="1329"/>
                  </a:lnTo>
                  <a:lnTo>
                    <a:pt x="1216" y="1329"/>
                  </a:lnTo>
                  <a:lnTo>
                    <a:pt x="1220" y="1329"/>
                  </a:lnTo>
                  <a:lnTo>
                    <a:pt x="1220" y="1331"/>
                  </a:lnTo>
                  <a:lnTo>
                    <a:pt x="1220" y="1331"/>
                  </a:lnTo>
                  <a:lnTo>
                    <a:pt x="1220" y="1333"/>
                  </a:lnTo>
                  <a:lnTo>
                    <a:pt x="1218" y="1333"/>
                  </a:lnTo>
                  <a:lnTo>
                    <a:pt x="1218" y="1335"/>
                  </a:lnTo>
                  <a:lnTo>
                    <a:pt x="1218" y="1335"/>
                  </a:lnTo>
                  <a:lnTo>
                    <a:pt x="1218" y="1341"/>
                  </a:lnTo>
                  <a:lnTo>
                    <a:pt x="1220" y="1341"/>
                  </a:lnTo>
                  <a:lnTo>
                    <a:pt x="1220" y="1343"/>
                  </a:lnTo>
                  <a:lnTo>
                    <a:pt x="1220" y="1343"/>
                  </a:lnTo>
                  <a:lnTo>
                    <a:pt x="1220" y="1355"/>
                  </a:lnTo>
                  <a:lnTo>
                    <a:pt x="1222" y="1355"/>
                  </a:lnTo>
                  <a:lnTo>
                    <a:pt x="1222" y="1355"/>
                  </a:lnTo>
                  <a:lnTo>
                    <a:pt x="1224" y="1355"/>
                  </a:lnTo>
                  <a:lnTo>
                    <a:pt x="1224" y="1357"/>
                  </a:lnTo>
                  <a:lnTo>
                    <a:pt x="1224" y="1357"/>
                  </a:lnTo>
                  <a:lnTo>
                    <a:pt x="1224" y="1359"/>
                  </a:lnTo>
                  <a:lnTo>
                    <a:pt x="1224" y="1359"/>
                  </a:lnTo>
                  <a:lnTo>
                    <a:pt x="1224" y="1359"/>
                  </a:lnTo>
                  <a:lnTo>
                    <a:pt x="1226" y="1359"/>
                  </a:lnTo>
                  <a:lnTo>
                    <a:pt x="1226" y="1363"/>
                  </a:lnTo>
                  <a:lnTo>
                    <a:pt x="1226" y="1363"/>
                  </a:lnTo>
                  <a:lnTo>
                    <a:pt x="1226" y="1365"/>
                  </a:lnTo>
                  <a:lnTo>
                    <a:pt x="1226" y="1365"/>
                  </a:lnTo>
                  <a:lnTo>
                    <a:pt x="1226" y="1365"/>
                  </a:lnTo>
                  <a:lnTo>
                    <a:pt x="1226" y="1367"/>
                  </a:lnTo>
                  <a:lnTo>
                    <a:pt x="1226" y="1367"/>
                  </a:lnTo>
                  <a:lnTo>
                    <a:pt x="1224" y="1369"/>
                  </a:lnTo>
                  <a:lnTo>
                    <a:pt x="1224" y="1370"/>
                  </a:lnTo>
                  <a:lnTo>
                    <a:pt x="1224" y="1370"/>
                  </a:lnTo>
                  <a:lnTo>
                    <a:pt x="1224" y="1372"/>
                  </a:lnTo>
                  <a:lnTo>
                    <a:pt x="1222" y="1372"/>
                  </a:lnTo>
                  <a:lnTo>
                    <a:pt x="1222" y="1374"/>
                  </a:lnTo>
                  <a:lnTo>
                    <a:pt x="1224" y="1374"/>
                  </a:lnTo>
                  <a:lnTo>
                    <a:pt x="1224" y="1376"/>
                  </a:lnTo>
                  <a:lnTo>
                    <a:pt x="1224" y="1376"/>
                  </a:lnTo>
                  <a:lnTo>
                    <a:pt x="1226" y="1376"/>
                  </a:lnTo>
                  <a:lnTo>
                    <a:pt x="1230" y="1376"/>
                  </a:lnTo>
                  <a:lnTo>
                    <a:pt x="1230" y="1378"/>
                  </a:lnTo>
                  <a:lnTo>
                    <a:pt x="1228" y="1378"/>
                  </a:lnTo>
                  <a:lnTo>
                    <a:pt x="1230" y="1380"/>
                  </a:lnTo>
                  <a:lnTo>
                    <a:pt x="1230" y="1380"/>
                  </a:lnTo>
                  <a:lnTo>
                    <a:pt x="1228" y="1380"/>
                  </a:lnTo>
                  <a:lnTo>
                    <a:pt x="1226" y="1382"/>
                  </a:lnTo>
                  <a:lnTo>
                    <a:pt x="1228" y="1382"/>
                  </a:lnTo>
                  <a:lnTo>
                    <a:pt x="1228" y="1384"/>
                  </a:lnTo>
                  <a:lnTo>
                    <a:pt x="1226" y="1384"/>
                  </a:lnTo>
                  <a:lnTo>
                    <a:pt x="1226" y="1386"/>
                  </a:lnTo>
                  <a:lnTo>
                    <a:pt x="1226" y="1386"/>
                  </a:lnTo>
                  <a:lnTo>
                    <a:pt x="1226" y="1388"/>
                  </a:lnTo>
                  <a:lnTo>
                    <a:pt x="1226" y="1388"/>
                  </a:lnTo>
                  <a:lnTo>
                    <a:pt x="1226" y="1388"/>
                  </a:lnTo>
                  <a:lnTo>
                    <a:pt x="1226" y="1390"/>
                  </a:lnTo>
                  <a:lnTo>
                    <a:pt x="1226" y="1390"/>
                  </a:lnTo>
                  <a:lnTo>
                    <a:pt x="1226" y="1390"/>
                  </a:lnTo>
                  <a:lnTo>
                    <a:pt x="1222" y="1390"/>
                  </a:lnTo>
                  <a:lnTo>
                    <a:pt x="1220" y="1390"/>
                  </a:lnTo>
                  <a:lnTo>
                    <a:pt x="1220" y="1388"/>
                  </a:lnTo>
                  <a:lnTo>
                    <a:pt x="1216" y="1388"/>
                  </a:lnTo>
                  <a:lnTo>
                    <a:pt x="1216" y="1390"/>
                  </a:lnTo>
                  <a:lnTo>
                    <a:pt x="1212" y="1390"/>
                  </a:lnTo>
                  <a:lnTo>
                    <a:pt x="1212" y="1390"/>
                  </a:lnTo>
                  <a:lnTo>
                    <a:pt x="1210" y="1390"/>
                  </a:lnTo>
                  <a:lnTo>
                    <a:pt x="1208" y="1390"/>
                  </a:lnTo>
                  <a:lnTo>
                    <a:pt x="1206" y="1390"/>
                  </a:lnTo>
                  <a:lnTo>
                    <a:pt x="1206" y="1390"/>
                  </a:lnTo>
                  <a:lnTo>
                    <a:pt x="1204" y="1390"/>
                  </a:lnTo>
                  <a:lnTo>
                    <a:pt x="1204" y="1390"/>
                  </a:lnTo>
                  <a:lnTo>
                    <a:pt x="1202" y="1390"/>
                  </a:lnTo>
                  <a:lnTo>
                    <a:pt x="1202" y="1394"/>
                  </a:lnTo>
                  <a:lnTo>
                    <a:pt x="1202" y="1394"/>
                  </a:lnTo>
                  <a:lnTo>
                    <a:pt x="1202" y="1392"/>
                  </a:lnTo>
                  <a:lnTo>
                    <a:pt x="1202" y="1392"/>
                  </a:lnTo>
                  <a:lnTo>
                    <a:pt x="1202" y="1390"/>
                  </a:lnTo>
                  <a:lnTo>
                    <a:pt x="1200" y="1390"/>
                  </a:lnTo>
                  <a:lnTo>
                    <a:pt x="1200" y="1390"/>
                  </a:lnTo>
                  <a:lnTo>
                    <a:pt x="1198" y="1390"/>
                  </a:lnTo>
                  <a:lnTo>
                    <a:pt x="1196" y="1388"/>
                  </a:lnTo>
                  <a:lnTo>
                    <a:pt x="1188" y="1388"/>
                  </a:lnTo>
                  <a:lnTo>
                    <a:pt x="1188" y="1386"/>
                  </a:lnTo>
                  <a:lnTo>
                    <a:pt x="1186" y="1386"/>
                  </a:lnTo>
                  <a:lnTo>
                    <a:pt x="1186" y="1386"/>
                  </a:lnTo>
                  <a:lnTo>
                    <a:pt x="1184" y="1386"/>
                  </a:lnTo>
                  <a:lnTo>
                    <a:pt x="1184" y="1384"/>
                  </a:lnTo>
                  <a:lnTo>
                    <a:pt x="1184" y="1384"/>
                  </a:lnTo>
                  <a:lnTo>
                    <a:pt x="1182" y="1384"/>
                  </a:lnTo>
                  <a:lnTo>
                    <a:pt x="1182" y="1384"/>
                  </a:lnTo>
                  <a:lnTo>
                    <a:pt x="1182" y="1384"/>
                  </a:lnTo>
                  <a:lnTo>
                    <a:pt x="1178" y="1384"/>
                  </a:lnTo>
                  <a:lnTo>
                    <a:pt x="1172" y="1378"/>
                  </a:lnTo>
                  <a:lnTo>
                    <a:pt x="1172" y="1378"/>
                  </a:lnTo>
                  <a:lnTo>
                    <a:pt x="1172" y="1376"/>
                  </a:lnTo>
                  <a:lnTo>
                    <a:pt x="1170" y="1376"/>
                  </a:lnTo>
                  <a:lnTo>
                    <a:pt x="1170" y="1376"/>
                  </a:lnTo>
                  <a:lnTo>
                    <a:pt x="1170" y="1376"/>
                  </a:lnTo>
                  <a:lnTo>
                    <a:pt x="1168" y="1374"/>
                  </a:lnTo>
                  <a:lnTo>
                    <a:pt x="1168" y="1374"/>
                  </a:lnTo>
                  <a:lnTo>
                    <a:pt x="1168" y="1374"/>
                  </a:lnTo>
                  <a:lnTo>
                    <a:pt x="1166" y="1374"/>
                  </a:lnTo>
                  <a:lnTo>
                    <a:pt x="1164" y="1374"/>
                  </a:lnTo>
                  <a:lnTo>
                    <a:pt x="1162" y="1374"/>
                  </a:lnTo>
                  <a:lnTo>
                    <a:pt x="1162" y="1376"/>
                  </a:lnTo>
                  <a:lnTo>
                    <a:pt x="1160" y="1376"/>
                  </a:lnTo>
                  <a:lnTo>
                    <a:pt x="1158" y="1374"/>
                  </a:lnTo>
                  <a:lnTo>
                    <a:pt x="1158" y="1374"/>
                  </a:lnTo>
                  <a:lnTo>
                    <a:pt x="1156" y="1374"/>
                  </a:lnTo>
                  <a:lnTo>
                    <a:pt x="1156" y="1374"/>
                  </a:lnTo>
                  <a:lnTo>
                    <a:pt x="1155" y="1372"/>
                  </a:lnTo>
                  <a:lnTo>
                    <a:pt x="1153" y="1372"/>
                  </a:lnTo>
                  <a:lnTo>
                    <a:pt x="1151" y="1372"/>
                  </a:lnTo>
                  <a:lnTo>
                    <a:pt x="1151" y="1372"/>
                  </a:lnTo>
                  <a:lnTo>
                    <a:pt x="1151" y="1372"/>
                  </a:lnTo>
                  <a:lnTo>
                    <a:pt x="1149" y="1372"/>
                  </a:lnTo>
                  <a:lnTo>
                    <a:pt x="1145" y="1372"/>
                  </a:lnTo>
                  <a:lnTo>
                    <a:pt x="1145" y="1372"/>
                  </a:lnTo>
                  <a:lnTo>
                    <a:pt x="1139" y="1372"/>
                  </a:lnTo>
                  <a:lnTo>
                    <a:pt x="1139" y="1374"/>
                  </a:lnTo>
                  <a:lnTo>
                    <a:pt x="1139" y="1374"/>
                  </a:lnTo>
                  <a:lnTo>
                    <a:pt x="1139" y="1374"/>
                  </a:lnTo>
                  <a:lnTo>
                    <a:pt x="1135" y="1374"/>
                  </a:lnTo>
                  <a:lnTo>
                    <a:pt x="1133" y="1374"/>
                  </a:lnTo>
                  <a:lnTo>
                    <a:pt x="1131" y="1374"/>
                  </a:lnTo>
                  <a:lnTo>
                    <a:pt x="1131" y="1374"/>
                  </a:lnTo>
                  <a:lnTo>
                    <a:pt x="1123" y="1374"/>
                  </a:lnTo>
                  <a:lnTo>
                    <a:pt x="1123" y="1376"/>
                  </a:lnTo>
                  <a:lnTo>
                    <a:pt x="1119" y="1376"/>
                  </a:lnTo>
                  <a:lnTo>
                    <a:pt x="1119" y="1376"/>
                  </a:lnTo>
                  <a:lnTo>
                    <a:pt x="1117" y="1376"/>
                  </a:lnTo>
                  <a:lnTo>
                    <a:pt x="1117" y="1378"/>
                  </a:lnTo>
                  <a:lnTo>
                    <a:pt x="1115" y="1378"/>
                  </a:lnTo>
                  <a:lnTo>
                    <a:pt x="1115" y="1378"/>
                  </a:lnTo>
                  <a:lnTo>
                    <a:pt x="1115" y="1378"/>
                  </a:lnTo>
                  <a:lnTo>
                    <a:pt x="1115" y="1382"/>
                  </a:lnTo>
                  <a:lnTo>
                    <a:pt x="1113" y="1382"/>
                  </a:lnTo>
                  <a:lnTo>
                    <a:pt x="1111" y="1382"/>
                  </a:lnTo>
                  <a:lnTo>
                    <a:pt x="1111" y="1384"/>
                  </a:lnTo>
                  <a:lnTo>
                    <a:pt x="1111" y="1384"/>
                  </a:lnTo>
                  <a:lnTo>
                    <a:pt x="1111" y="1384"/>
                  </a:lnTo>
                  <a:lnTo>
                    <a:pt x="1107" y="1384"/>
                  </a:lnTo>
                  <a:lnTo>
                    <a:pt x="1107" y="1386"/>
                  </a:lnTo>
                  <a:lnTo>
                    <a:pt x="1107" y="1386"/>
                  </a:lnTo>
                  <a:lnTo>
                    <a:pt x="1107" y="1384"/>
                  </a:lnTo>
                  <a:lnTo>
                    <a:pt x="1103" y="1384"/>
                  </a:lnTo>
                  <a:lnTo>
                    <a:pt x="1103" y="1386"/>
                  </a:lnTo>
                  <a:lnTo>
                    <a:pt x="1101" y="1386"/>
                  </a:lnTo>
                  <a:lnTo>
                    <a:pt x="1099" y="1384"/>
                  </a:lnTo>
                  <a:lnTo>
                    <a:pt x="1099" y="1384"/>
                  </a:lnTo>
                  <a:lnTo>
                    <a:pt x="1097" y="1384"/>
                  </a:lnTo>
                  <a:lnTo>
                    <a:pt x="1097" y="1384"/>
                  </a:lnTo>
                  <a:lnTo>
                    <a:pt x="1095" y="1384"/>
                  </a:lnTo>
                  <a:lnTo>
                    <a:pt x="1095" y="1384"/>
                  </a:lnTo>
                  <a:lnTo>
                    <a:pt x="1095" y="1382"/>
                  </a:lnTo>
                  <a:lnTo>
                    <a:pt x="1091" y="1382"/>
                  </a:lnTo>
                  <a:lnTo>
                    <a:pt x="1089" y="1382"/>
                  </a:lnTo>
                  <a:lnTo>
                    <a:pt x="1089" y="1382"/>
                  </a:lnTo>
                  <a:lnTo>
                    <a:pt x="1087" y="1380"/>
                  </a:lnTo>
                  <a:lnTo>
                    <a:pt x="1087" y="1380"/>
                  </a:lnTo>
                  <a:lnTo>
                    <a:pt x="1085" y="1380"/>
                  </a:lnTo>
                  <a:lnTo>
                    <a:pt x="1083" y="1380"/>
                  </a:lnTo>
                  <a:lnTo>
                    <a:pt x="1083" y="1378"/>
                  </a:lnTo>
                  <a:lnTo>
                    <a:pt x="1081" y="1378"/>
                  </a:lnTo>
                  <a:lnTo>
                    <a:pt x="1081" y="1378"/>
                  </a:lnTo>
                  <a:lnTo>
                    <a:pt x="1079" y="1378"/>
                  </a:lnTo>
                  <a:lnTo>
                    <a:pt x="1079" y="1376"/>
                  </a:lnTo>
                  <a:lnTo>
                    <a:pt x="1077" y="1376"/>
                  </a:lnTo>
                  <a:lnTo>
                    <a:pt x="1075" y="1376"/>
                  </a:lnTo>
                  <a:lnTo>
                    <a:pt x="1069" y="1376"/>
                  </a:lnTo>
                  <a:lnTo>
                    <a:pt x="1069" y="1376"/>
                  </a:lnTo>
                  <a:lnTo>
                    <a:pt x="1059" y="1376"/>
                  </a:lnTo>
                  <a:lnTo>
                    <a:pt x="1059" y="1378"/>
                  </a:lnTo>
                  <a:lnTo>
                    <a:pt x="1057" y="1378"/>
                  </a:lnTo>
                  <a:lnTo>
                    <a:pt x="1055" y="1378"/>
                  </a:lnTo>
                  <a:lnTo>
                    <a:pt x="1055" y="1378"/>
                  </a:lnTo>
                  <a:lnTo>
                    <a:pt x="1055" y="1380"/>
                  </a:lnTo>
                  <a:lnTo>
                    <a:pt x="1053" y="1380"/>
                  </a:lnTo>
                  <a:lnTo>
                    <a:pt x="1053" y="1382"/>
                  </a:lnTo>
                  <a:lnTo>
                    <a:pt x="1053" y="1384"/>
                  </a:lnTo>
                  <a:lnTo>
                    <a:pt x="1053" y="1382"/>
                  </a:lnTo>
                  <a:lnTo>
                    <a:pt x="1051" y="1382"/>
                  </a:lnTo>
                  <a:lnTo>
                    <a:pt x="1051" y="1382"/>
                  </a:lnTo>
                  <a:lnTo>
                    <a:pt x="1040" y="1382"/>
                  </a:lnTo>
                  <a:lnTo>
                    <a:pt x="1040" y="1382"/>
                  </a:lnTo>
                  <a:lnTo>
                    <a:pt x="1038" y="1382"/>
                  </a:lnTo>
                  <a:lnTo>
                    <a:pt x="1038" y="1382"/>
                  </a:lnTo>
                  <a:lnTo>
                    <a:pt x="1038" y="1382"/>
                  </a:lnTo>
                  <a:lnTo>
                    <a:pt x="1038" y="1380"/>
                  </a:lnTo>
                  <a:lnTo>
                    <a:pt x="1036" y="1380"/>
                  </a:lnTo>
                  <a:lnTo>
                    <a:pt x="1036" y="1378"/>
                  </a:lnTo>
                  <a:lnTo>
                    <a:pt x="1036" y="1378"/>
                  </a:lnTo>
                  <a:lnTo>
                    <a:pt x="1034" y="1376"/>
                  </a:lnTo>
                  <a:lnTo>
                    <a:pt x="1030" y="1376"/>
                  </a:lnTo>
                  <a:lnTo>
                    <a:pt x="1030" y="1374"/>
                  </a:lnTo>
                  <a:lnTo>
                    <a:pt x="1028" y="1374"/>
                  </a:lnTo>
                  <a:lnTo>
                    <a:pt x="1028" y="1374"/>
                  </a:lnTo>
                  <a:lnTo>
                    <a:pt x="1026" y="1374"/>
                  </a:lnTo>
                  <a:lnTo>
                    <a:pt x="1026" y="1372"/>
                  </a:lnTo>
                  <a:lnTo>
                    <a:pt x="1026" y="1372"/>
                  </a:lnTo>
                  <a:lnTo>
                    <a:pt x="1024" y="1372"/>
                  </a:lnTo>
                  <a:lnTo>
                    <a:pt x="1024" y="1370"/>
                  </a:lnTo>
                  <a:lnTo>
                    <a:pt x="1022" y="1370"/>
                  </a:lnTo>
                  <a:lnTo>
                    <a:pt x="1020" y="1370"/>
                  </a:lnTo>
                  <a:lnTo>
                    <a:pt x="1018" y="1369"/>
                  </a:lnTo>
                  <a:lnTo>
                    <a:pt x="1012" y="1369"/>
                  </a:lnTo>
                  <a:lnTo>
                    <a:pt x="1010" y="1370"/>
                  </a:lnTo>
                  <a:lnTo>
                    <a:pt x="1008" y="1370"/>
                  </a:lnTo>
                  <a:lnTo>
                    <a:pt x="1008" y="1369"/>
                  </a:lnTo>
                  <a:lnTo>
                    <a:pt x="1006" y="1369"/>
                  </a:lnTo>
                  <a:lnTo>
                    <a:pt x="1006" y="1369"/>
                  </a:lnTo>
                  <a:lnTo>
                    <a:pt x="1006" y="1369"/>
                  </a:lnTo>
                  <a:lnTo>
                    <a:pt x="1004" y="1367"/>
                  </a:lnTo>
                  <a:lnTo>
                    <a:pt x="1004" y="1367"/>
                  </a:lnTo>
                  <a:lnTo>
                    <a:pt x="1004" y="1367"/>
                  </a:lnTo>
                  <a:lnTo>
                    <a:pt x="1002" y="1367"/>
                  </a:lnTo>
                  <a:lnTo>
                    <a:pt x="1002" y="1365"/>
                  </a:lnTo>
                  <a:lnTo>
                    <a:pt x="1000" y="1365"/>
                  </a:lnTo>
                  <a:lnTo>
                    <a:pt x="1000" y="1365"/>
                  </a:lnTo>
                  <a:lnTo>
                    <a:pt x="998" y="1365"/>
                  </a:lnTo>
                  <a:lnTo>
                    <a:pt x="998" y="1363"/>
                  </a:lnTo>
                  <a:lnTo>
                    <a:pt x="996" y="1363"/>
                  </a:lnTo>
                  <a:lnTo>
                    <a:pt x="996" y="1363"/>
                  </a:lnTo>
                  <a:lnTo>
                    <a:pt x="992" y="1363"/>
                  </a:lnTo>
                  <a:lnTo>
                    <a:pt x="990" y="1361"/>
                  </a:lnTo>
                  <a:lnTo>
                    <a:pt x="988" y="1361"/>
                  </a:lnTo>
                  <a:lnTo>
                    <a:pt x="988" y="1359"/>
                  </a:lnTo>
                  <a:lnTo>
                    <a:pt x="988" y="1359"/>
                  </a:lnTo>
                  <a:lnTo>
                    <a:pt x="988" y="1359"/>
                  </a:lnTo>
                  <a:lnTo>
                    <a:pt x="982" y="1359"/>
                  </a:lnTo>
                  <a:lnTo>
                    <a:pt x="982" y="1357"/>
                  </a:lnTo>
                  <a:lnTo>
                    <a:pt x="982" y="1357"/>
                  </a:lnTo>
                  <a:lnTo>
                    <a:pt x="982" y="1359"/>
                  </a:lnTo>
                  <a:lnTo>
                    <a:pt x="980" y="1359"/>
                  </a:lnTo>
                  <a:lnTo>
                    <a:pt x="980" y="1359"/>
                  </a:lnTo>
                  <a:lnTo>
                    <a:pt x="980" y="1361"/>
                  </a:lnTo>
                  <a:lnTo>
                    <a:pt x="980" y="1359"/>
                  </a:lnTo>
                  <a:lnTo>
                    <a:pt x="978" y="1359"/>
                  </a:lnTo>
                  <a:lnTo>
                    <a:pt x="976" y="1359"/>
                  </a:lnTo>
                  <a:lnTo>
                    <a:pt x="976" y="1359"/>
                  </a:lnTo>
                  <a:lnTo>
                    <a:pt x="976" y="1357"/>
                  </a:lnTo>
                  <a:lnTo>
                    <a:pt x="970" y="1357"/>
                  </a:lnTo>
                  <a:lnTo>
                    <a:pt x="970" y="1359"/>
                  </a:lnTo>
                  <a:lnTo>
                    <a:pt x="960" y="1359"/>
                  </a:lnTo>
                  <a:lnTo>
                    <a:pt x="960" y="1359"/>
                  </a:lnTo>
                  <a:lnTo>
                    <a:pt x="950" y="1359"/>
                  </a:lnTo>
                  <a:lnTo>
                    <a:pt x="950" y="1359"/>
                  </a:lnTo>
                  <a:lnTo>
                    <a:pt x="948" y="1359"/>
                  </a:lnTo>
                  <a:lnTo>
                    <a:pt x="948" y="1357"/>
                  </a:lnTo>
                  <a:lnTo>
                    <a:pt x="945" y="1357"/>
                  </a:lnTo>
                  <a:lnTo>
                    <a:pt x="945" y="1357"/>
                  </a:lnTo>
                  <a:lnTo>
                    <a:pt x="943" y="1357"/>
                  </a:lnTo>
                  <a:lnTo>
                    <a:pt x="943" y="1355"/>
                  </a:lnTo>
                  <a:lnTo>
                    <a:pt x="941" y="1355"/>
                  </a:lnTo>
                  <a:lnTo>
                    <a:pt x="941" y="1355"/>
                  </a:lnTo>
                  <a:lnTo>
                    <a:pt x="937" y="1355"/>
                  </a:lnTo>
                  <a:lnTo>
                    <a:pt x="937" y="1353"/>
                  </a:lnTo>
                  <a:lnTo>
                    <a:pt x="931" y="1353"/>
                  </a:lnTo>
                  <a:lnTo>
                    <a:pt x="931" y="1353"/>
                  </a:lnTo>
                  <a:lnTo>
                    <a:pt x="927" y="1353"/>
                  </a:lnTo>
                  <a:lnTo>
                    <a:pt x="927" y="1355"/>
                  </a:lnTo>
                  <a:lnTo>
                    <a:pt x="921" y="1355"/>
                  </a:lnTo>
                  <a:lnTo>
                    <a:pt x="921" y="1355"/>
                  </a:lnTo>
                  <a:lnTo>
                    <a:pt x="895" y="1355"/>
                  </a:lnTo>
                  <a:lnTo>
                    <a:pt x="895" y="1357"/>
                  </a:lnTo>
                  <a:lnTo>
                    <a:pt x="893" y="1357"/>
                  </a:lnTo>
                  <a:lnTo>
                    <a:pt x="893" y="1357"/>
                  </a:lnTo>
                  <a:lnTo>
                    <a:pt x="877" y="1357"/>
                  </a:lnTo>
                  <a:lnTo>
                    <a:pt x="877" y="1359"/>
                  </a:lnTo>
                  <a:lnTo>
                    <a:pt x="875" y="1359"/>
                  </a:lnTo>
                  <a:lnTo>
                    <a:pt x="875" y="1357"/>
                  </a:lnTo>
                  <a:lnTo>
                    <a:pt x="871" y="1357"/>
                  </a:lnTo>
                  <a:lnTo>
                    <a:pt x="871" y="1357"/>
                  </a:lnTo>
                  <a:lnTo>
                    <a:pt x="869" y="1357"/>
                  </a:lnTo>
                  <a:lnTo>
                    <a:pt x="867" y="1357"/>
                  </a:lnTo>
                  <a:lnTo>
                    <a:pt x="867" y="1359"/>
                  </a:lnTo>
                  <a:lnTo>
                    <a:pt x="863" y="1359"/>
                  </a:lnTo>
                  <a:lnTo>
                    <a:pt x="863" y="1359"/>
                  </a:lnTo>
                  <a:lnTo>
                    <a:pt x="859" y="1359"/>
                  </a:lnTo>
                  <a:lnTo>
                    <a:pt x="859" y="1361"/>
                  </a:lnTo>
                  <a:lnTo>
                    <a:pt x="855" y="1361"/>
                  </a:lnTo>
                  <a:lnTo>
                    <a:pt x="855" y="1361"/>
                  </a:lnTo>
                  <a:lnTo>
                    <a:pt x="853" y="1361"/>
                  </a:lnTo>
                  <a:lnTo>
                    <a:pt x="851" y="1361"/>
                  </a:lnTo>
                  <a:lnTo>
                    <a:pt x="851" y="1361"/>
                  </a:lnTo>
                  <a:lnTo>
                    <a:pt x="851" y="1363"/>
                  </a:lnTo>
                  <a:lnTo>
                    <a:pt x="845" y="1363"/>
                  </a:lnTo>
                  <a:lnTo>
                    <a:pt x="845" y="1363"/>
                  </a:lnTo>
                  <a:lnTo>
                    <a:pt x="834" y="1363"/>
                  </a:lnTo>
                  <a:lnTo>
                    <a:pt x="834" y="1365"/>
                  </a:lnTo>
                  <a:lnTo>
                    <a:pt x="824" y="1365"/>
                  </a:lnTo>
                  <a:lnTo>
                    <a:pt x="824" y="1365"/>
                  </a:lnTo>
                  <a:lnTo>
                    <a:pt x="822" y="1365"/>
                  </a:lnTo>
                  <a:lnTo>
                    <a:pt x="822" y="1367"/>
                  </a:lnTo>
                  <a:lnTo>
                    <a:pt x="820" y="1367"/>
                  </a:lnTo>
                  <a:lnTo>
                    <a:pt x="820" y="1367"/>
                  </a:lnTo>
                  <a:lnTo>
                    <a:pt x="808" y="1367"/>
                  </a:lnTo>
                  <a:lnTo>
                    <a:pt x="808" y="1369"/>
                  </a:lnTo>
                  <a:lnTo>
                    <a:pt x="806" y="1369"/>
                  </a:lnTo>
                  <a:lnTo>
                    <a:pt x="806" y="1369"/>
                  </a:lnTo>
                  <a:lnTo>
                    <a:pt x="806" y="1369"/>
                  </a:lnTo>
                  <a:lnTo>
                    <a:pt x="806" y="1372"/>
                  </a:lnTo>
                  <a:lnTo>
                    <a:pt x="806" y="1370"/>
                  </a:lnTo>
                  <a:lnTo>
                    <a:pt x="804" y="1370"/>
                  </a:lnTo>
                  <a:lnTo>
                    <a:pt x="804" y="1370"/>
                  </a:lnTo>
                  <a:lnTo>
                    <a:pt x="802" y="1370"/>
                  </a:lnTo>
                  <a:lnTo>
                    <a:pt x="802" y="1369"/>
                  </a:lnTo>
                  <a:lnTo>
                    <a:pt x="802" y="1369"/>
                  </a:lnTo>
                  <a:lnTo>
                    <a:pt x="800" y="1369"/>
                  </a:lnTo>
                  <a:lnTo>
                    <a:pt x="798" y="1369"/>
                  </a:lnTo>
                  <a:lnTo>
                    <a:pt x="798" y="1369"/>
                  </a:lnTo>
                  <a:lnTo>
                    <a:pt x="798" y="1369"/>
                  </a:lnTo>
                  <a:lnTo>
                    <a:pt x="798" y="1369"/>
                  </a:lnTo>
                  <a:lnTo>
                    <a:pt x="798" y="1367"/>
                  </a:lnTo>
                  <a:lnTo>
                    <a:pt x="798" y="1367"/>
                  </a:lnTo>
                  <a:lnTo>
                    <a:pt x="798" y="1361"/>
                  </a:lnTo>
                  <a:lnTo>
                    <a:pt x="796" y="1361"/>
                  </a:lnTo>
                  <a:lnTo>
                    <a:pt x="796" y="1357"/>
                  </a:lnTo>
                  <a:lnTo>
                    <a:pt x="796" y="1357"/>
                  </a:lnTo>
                  <a:lnTo>
                    <a:pt x="796" y="1355"/>
                  </a:lnTo>
                  <a:lnTo>
                    <a:pt x="794" y="1355"/>
                  </a:lnTo>
                  <a:lnTo>
                    <a:pt x="794" y="1353"/>
                  </a:lnTo>
                  <a:lnTo>
                    <a:pt x="794" y="1353"/>
                  </a:lnTo>
                  <a:lnTo>
                    <a:pt x="794" y="1353"/>
                  </a:lnTo>
                  <a:lnTo>
                    <a:pt x="792" y="1353"/>
                  </a:lnTo>
                  <a:lnTo>
                    <a:pt x="792" y="1351"/>
                  </a:lnTo>
                  <a:lnTo>
                    <a:pt x="792" y="1351"/>
                  </a:lnTo>
                  <a:lnTo>
                    <a:pt x="792" y="1351"/>
                  </a:lnTo>
                  <a:lnTo>
                    <a:pt x="790" y="1351"/>
                  </a:lnTo>
                  <a:lnTo>
                    <a:pt x="790" y="1349"/>
                  </a:lnTo>
                  <a:lnTo>
                    <a:pt x="790" y="1349"/>
                  </a:lnTo>
                  <a:lnTo>
                    <a:pt x="790" y="1347"/>
                  </a:lnTo>
                  <a:lnTo>
                    <a:pt x="788" y="1347"/>
                  </a:lnTo>
                  <a:lnTo>
                    <a:pt x="788" y="1347"/>
                  </a:lnTo>
                  <a:lnTo>
                    <a:pt x="786" y="1347"/>
                  </a:lnTo>
                  <a:lnTo>
                    <a:pt x="786" y="1343"/>
                  </a:lnTo>
                  <a:lnTo>
                    <a:pt x="786" y="1343"/>
                  </a:lnTo>
                  <a:lnTo>
                    <a:pt x="786" y="1341"/>
                  </a:lnTo>
                  <a:lnTo>
                    <a:pt x="784" y="1339"/>
                  </a:lnTo>
                  <a:lnTo>
                    <a:pt x="784" y="1337"/>
                  </a:lnTo>
                  <a:lnTo>
                    <a:pt x="784" y="1337"/>
                  </a:lnTo>
                  <a:lnTo>
                    <a:pt x="784" y="1337"/>
                  </a:lnTo>
                  <a:lnTo>
                    <a:pt x="782" y="1335"/>
                  </a:lnTo>
                  <a:lnTo>
                    <a:pt x="782" y="1335"/>
                  </a:lnTo>
                  <a:lnTo>
                    <a:pt x="780" y="1335"/>
                  </a:lnTo>
                  <a:lnTo>
                    <a:pt x="780" y="1333"/>
                  </a:lnTo>
                  <a:lnTo>
                    <a:pt x="780" y="1333"/>
                  </a:lnTo>
                  <a:lnTo>
                    <a:pt x="778" y="1333"/>
                  </a:lnTo>
                  <a:lnTo>
                    <a:pt x="778" y="1331"/>
                  </a:lnTo>
                  <a:lnTo>
                    <a:pt x="778" y="1331"/>
                  </a:lnTo>
                  <a:lnTo>
                    <a:pt x="778" y="1331"/>
                  </a:lnTo>
                  <a:lnTo>
                    <a:pt x="776" y="1331"/>
                  </a:lnTo>
                  <a:lnTo>
                    <a:pt x="776" y="1329"/>
                  </a:lnTo>
                  <a:lnTo>
                    <a:pt x="774" y="1329"/>
                  </a:lnTo>
                  <a:lnTo>
                    <a:pt x="774" y="1329"/>
                  </a:lnTo>
                  <a:lnTo>
                    <a:pt x="774" y="1329"/>
                  </a:lnTo>
                  <a:lnTo>
                    <a:pt x="774" y="1327"/>
                  </a:lnTo>
                  <a:lnTo>
                    <a:pt x="772" y="1327"/>
                  </a:lnTo>
                  <a:lnTo>
                    <a:pt x="772" y="1327"/>
                  </a:lnTo>
                  <a:lnTo>
                    <a:pt x="770" y="1327"/>
                  </a:lnTo>
                  <a:lnTo>
                    <a:pt x="770" y="1325"/>
                  </a:lnTo>
                  <a:lnTo>
                    <a:pt x="768" y="1325"/>
                  </a:lnTo>
                  <a:lnTo>
                    <a:pt x="768" y="1325"/>
                  </a:lnTo>
                  <a:lnTo>
                    <a:pt x="764" y="1325"/>
                  </a:lnTo>
                  <a:lnTo>
                    <a:pt x="762" y="1323"/>
                  </a:lnTo>
                  <a:lnTo>
                    <a:pt x="762" y="1323"/>
                  </a:lnTo>
                  <a:lnTo>
                    <a:pt x="762" y="1323"/>
                  </a:lnTo>
                  <a:lnTo>
                    <a:pt x="760" y="1323"/>
                  </a:lnTo>
                  <a:lnTo>
                    <a:pt x="760" y="1321"/>
                  </a:lnTo>
                  <a:lnTo>
                    <a:pt x="758" y="1321"/>
                  </a:lnTo>
                  <a:lnTo>
                    <a:pt x="758" y="1321"/>
                  </a:lnTo>
                  <a:lnTo>
                    <a:pt x="758" y="1321"/>
                  </a:lnTo>
                  <a:lnTo>
                    <a:pt x="758" y="1319"/>
                  </a:lnTo>
                  <a:lnTo>
                    <a:pt x="756" y="1319"/>
                  </a:lnTo>
                  <a:lnTo>
                    <a:pt x="756" y="1319"/>
                  </a:lnTo>
                  <a:lnTo>
                    <a:pt x="754" y="1319"/>
                  </a:lnTo>
                  <a:lnTo>
                    <a:pt x="752" y="1317"/>
                  </a:lnTo>
                  <a:lnTo>
                    <a:pt x="740" y="1317"/>
                  </a:lnTo>
                  <a:lnTo>
                    <a:pt x="740" y="1317"/>
                  </a:lnTo>
                  <a:lnTo>
                    <a:pt x="740" y="1319"/>
                  </a:lnTo>
                  <a:lnTo>
                    <a:pt x="739" y="1319"/>
                  </a:lnTo>
                  <a:lnTo>
                    <a:pt x="739" y="1317"/>
                  </a:lnTo>
                  <a:lnTo>
                    <a:pt x="739" y="1317"/>
                  </a:lnTo>
                  <a:lnTo>
                    <a:pt x="739" y="1319"/>
                  </a:lnTo>
                  <a:lnTo>
                    <a:pt x="735" y="1319"/>
                  </a:lnTo>
                  <a:lnTo>
                    <a:pt x="735" y="1317"/>
                  </a:lnTo>
                  <a:lnTo>
                    <a:pt x="733" y="1317"/>
                  </a:lnTo>
                  <a:lnTo>
                    <a:pt x="733" y="1317"/>
                  </a:lnTo>
                  <a:lnTo>
                    <a:pt x="733" y="1317"/>
                  </a:lnTo>
                  <a:lnTo>
                    <a:pt x="733" y="1315"/>
                  </a:lnTo>
                  <a:lnTo>
                    <a:pt x="731" y="1315"/>
                  </a:lnTo>
                  <a:lnTo>
                    <a:pt x="731" y="1315"/>
                  </a:lnTo>
                  <a:lnTo>
                    <a:pt x="729" y="1315"/>
                  </a:lnTo>
                  <a:lnTo>
                    <a:pt x="729" y="1315"/>
                  </a:lnTo>
                  <a:lnTo>
                    <a:pt x="729" y="1313"/>
                  </a:lnTo>
                  <a:lnTo>
                    <a:pt x="727" y="1313"/>
                  </a:lnTo>
                  <a:lnTo>
                    <a:pt x="729" y="1313"/>
                  </a:lnTo>
                  <a:lnTo>
                    <a:pt x="729" y="1313"/>
                  </a:lnTo>
                  <a:lnTo>
                    <a:pt x="729" y="1313"/>
                  </a:lnTo>
                  <a:lnTo>
                    <a:pt x="729" y="1313"/>
                  </a:lnTo>
                  <a:lnTo>
                    <a:pt x="729" y="1311"/>
                  </a:lnTo>
                  <a:lnTo>
                    <a:pt x="727" y="1311"/>
                  </a:lnTo>
                  <a:lnTo>
                    <a:pt x="729" y="1311"/>
                  </a:lnTo>
                  <a:lnTo>
                    <a:pt x="729" y="1309"/>
                  </a:lnTo>
                  <a:lnTo>
                    <a:pt x="727" y="1309"/>
                  </a:lnTo>
                  <a:lnTo>
                    <a:pt x="727" y="1309"/>
                  </a:lnTo>
                  <a:lnTo>
                    <a:pt x="727" y="1307"/>
                  </a:lnTo>
                  <a:lnTo>
                    <a:pt x="725" y="1307"/>
                  </a:lnTo>
                  <a:lnTo>
                    <a:pt x="725" y="1307"/>
                  </a:lnTo>
                  <a:lnTo>
                    <a:pt x="725" y="1307"/>
                  </a:lnTo>
                  <a:lnTo>
                    <a:pt x="725" y="1307"/>
                  </a:lnTo>
                  <a:lnTo>
                    <a:pt x="725" y="1307"/>
                  </a:lnTo>
                  <a:lnTo>
                    <a:pt x="727" y="1307"/>
                  </a:lnTo>
                  <a:lnTo>
                    <a:pt x="727" y="1301"/>
                  </a:lnTo>
                  <a:lnTo>
                    <a:pt x="727" y="1301"/>
                  </a:lnTo>
                  <a:lnTo>
                    <a:pt x="727" y="1299"/>
                  </a:lnTo>
                  <a:lnTo>
                    <a:pt x="727" y="1299"/>
                  </a:lnTo>
                  <a:lnTo>
                    <a:pt x="727" y="1295"/>
                  </a:lnTo>
                  <a:lnTo>
                    <a:pt x="727" y="1295"/>
                  </a:lnTo>
                  <a:lnTo>
                    <a:pt x="727" y="1295"/>
                  </a:lnTo>
                  <a:lnTo>
                    <a:pt x="727" y="1295"/>
                  </a:lnTo>
                  <a:lnTo>
                    <a:pt x="727" y="1293"/>
                  </a:lnTo>
                  <a:lnTo>
                    <a:pt x="727" y="1293"/>
                  </a:lnTo>
                  <a:lnTo>
                    <a:pt x="727" y="1291"/>
                  </a:lnTo>
                  <a:lnTo>
                    <a:pt x="729" y="1291"/>
                  </a:lnTo>
                  <a:lnTo>
                    <a:pt x="729" y="1289"/>
                  </a:lnTo>
                  <a:lnTo>
                    <a:pt x="729" y="1289"/>
                  </a:lnTo>
                  <a:lnTo>
                    <a:pt x="729" y="1287"/>
                  </a:lnTo>
                  <a:lnTo>
                    <a:pt x="731" y="1287"/>
                  </a:lnTo>
                  <a:lnTo>
                    <a:pt x="731" y="1283"/>
                  </a:lnTo>
                  <a:lnTo>
                    <a:pt x="731" y="1283"/>
                  </a:lnTo>
                  <a:lnTo>
                    <a:pt x="731" y="1283"/>
                  </a:lnTo>
                  <a:lnTo>
                    <a:pt x="733" y="1281"/>
                  </a:lnTo>
                  <a:lnTo>
                    <a:pt x="733" y="1279"/>
                  </a:lnTo>
                  <a:lnTo>
                    <a:pt x="733" y="1279"/>
                  </a:lnTo>
                  <a:lnTo>
                    <a:pt x="733" y="1277"/>
                  </a:lnTo>
                  <a:lnTo>
                    <a:pt x="735" y="1275"/>
                  </a:lnTo>
                  <a:lnTo>
                    <a:pt x="735" y="1273"/>
                  </a:lnTo>
                  <a:lnTo>
                    <a:pt x="735" y="1273"/>
                  </a:lnTo>
                  <a:lnTo>
                    <a:pt x="735" y="1271"/>
                  </a:lnTo>
                  <a:lnTo>
                    <a:pt x="737" y="1269"/>
                  </a:lnTo>
                  <a:lnTo>
                    <a:pt x="737" y="1267"/>
                  </a:lnTo>
                  <a:lnTo>
                    <a:pt x="737" y="1267"/>
                  </a:lnTo>
                  <a:lnTo>
                    <a:pt x="737" y="1265"/>
                  </a:lnTo>
                  <a:lnTo>
                    <a:pt x="739" y="1265"/>
                  </a:lnTo>
                  <a:lnTo>
                    <a:pt x="739" y="1262"/>
                  </a:lnTo>
                  <a:lnTo>
                    <a:pt x="739" y="1262"/>
                  </a:lnTo>
                  <a:lnTo>
                    <a:pt x="739" y="1258"/>
                  </a:lnTo>
                  <a:lnTo>
                    <a:pt x="740" y="1258"/>
                  </a:lnTo>
                  <a:lnTo>
                    <a:pt x="740" y="1254"/>
                  </a:lnTo>
                  <a:lnTo>
                    <a:pt x="740" y="1254"/>
                  </a:lnTo>
                  <a:lnTo>
                    <a:pt x="740" y="1250"/>
                  </a:lnTo>
                  <a:lnTo>
                    <a:pt x="742" y="1250"/>
                  </a:lnTo>
                  <a:lnTo>
                    <a:pt x="742" y="1242"/>
                  </a:lnTo>
                  <a:lnTo>
                    <a:pt x="740" y="1242"/>
                  </a:lnTo>
                  <a:lnTo>
                    <a:pt x="740" y="1242"/>
                  </a:lnTo>
                  <a:lnTo>
                    <a:pt x="740" y="1242"/>
                  </a:lnTo>
                  <a:lnTo>
                    <a:pt x="740" y="1240"/>
                  </a:lnTo>
                  <a:lnTo>
                    <a:pt x="739" y="1240"/>
                  </a:lnTo>
                  <a:lnTo>
                    <a:pt x="739" y="1236"/>
                  </a:lnTo>
                  <a:lnTo>
                    <a:pt x="737" y="1236"/>
                  </a:lnTo>
                  <a:lnTo>
                    <a:pt x="737" y="1234"/>
                  </a:lnTo>
                  <a:lnTo>
                    <a:pt x="737" y="1234"/>
                  </a:lnTo>
                  <a:lnTo>
                    <a:pt x="737" y="1232"/>
                  </a:lnTo>
                  <a:lnTo>
                    <a:pt x="735" y="1232"/>
                  </a:lnTo>
                  <a:lnTo>
                    <a:pt x="735" y="1230"/>
                  </a:lnTo>
                  <a:lnTo>
                    <a:pt x="735" y="1230"/>
                  </a:lnTo>
                  <a:lnTo>
                    <a:pt x="733" y="1230"/>
                  </a:lnTo>
                  <a:lnTo>
                    <a:pt x="733" y="1228"/>
                  </a:lnTo>
                  <a:lnTo>
                    <a:pt x="731" y="1228"/>
                  </a:lnTo>
                  <a:lnTo>
                    <a:pt x="731" y="1226"/>
                  </a:lnTo>
                  <a:lnTo>
                    <a:pt x="731" y="1226"/>
                  </a:lnTo>
                  <a:lnTo>
                    <a:pt x="731" y="1226"/>
                  </a:lnTo>
                  <a:lnTo>
                    <a:pt x="729" y="1226"/>
                  </a:lnTo>
                  <a:lnTo>
                    <a:pt x="729" y="1224"/>
                  </a:lnTo>
                  <a:lnTo>
                    <a:pt x="731" y="1224"/>
                  </a:lnTo>
                  <a:lnTo>
                    <a:pt x="731" y="1224"/>
                  </a:lnTo>
                  <a:lnTo>
                    <a:pt x="729" y="1224"/>
                  </a:lnTo>
                  <a:lnTo>
                    <a:pt x="731" y="1224"/>
                  </a:lnTo>
                  <a:lnTo>
                    <a:pt x="729" y="1224"/>
                  </a:lnTo>
                  <a:lnTo>
                    <a:pt x="731" y="1224"/>
                  </a:lnTo>
                  <a:lnTo>
                    <a:pt x="731" y="1222"/>
                  </a:lnTo>
                  <a:lnTo>
                    <a:pt x="729" y="1222"/>
                  </a:lnTo>
                  <a:lnTo>
                    <a:pt x="729" y="1220"/>
                  </a:lnTo>
                  <a:lnTo>
                    <a:pt x="729" y="1220"/>
                  </a:lnTo>
                  <a:lnTo>
                    <a:pt x="727" y="1220"/>
                  </a:lnTo>
                  <a:lnTo>
                    <a:pt x="727" y="1220"/>
                  </a:lnTo>
                  <a:lnTo>
                    <a:pt x="727" y="1218"/>
                  </a:lnTo>
                  <a:lnTo>
                    <a:pt x="727" y="1218"/>
                  </a:lnTo>
                  <a:lnTo>
                    <a:pt x="727" y="1214"/>
                  </a:lnTo>
                  <a:lnTo>
                    <a:pt x="729" y="1214"/>
                  </a:lnTo>
                  <a:lnTo>
                    <a:pt x="729" y="1212"/>
                  </a:lnTo>
                  <a:lnTo>
                    <a:pt x="729" y="1212"/>
                  </a:lnTo>
                  <a:lnTo>
                    <a:pt x="729" y="1210"/>
                  </a:lnTo>
                  <a:lnTo>
                    <a:pt x="731" y="1208"/>
                  </a:lnTo>
                  <a:lnTo>
                    <a:pt x="731" y="1206"/>
                  </a:lnTo>
                  <a:lnTo>
                    <a:pt x="731" y="1206"/>
                  </a:lnTo>
                  <a:lnTo>
                    <a:pt x="731" y="1202"/>
                  </a:lnTo>
                  <a:lnTo>
                    <a:pt x="733" y="1202"/>
                  </a:lnTo>
                  <a:lnTo>
                    <a:pt x="733" y="1198"/>
                  </a:lnTo>
                  <a:lnTo>
                    <a:pt x="733" y="1198"/>
                  </a:lnTo>
                  <a:lnTo>
                    <a:pt x="733" y="1194"/>
                  </a:lnTo>
                  <a:lnTo>
                    <a:pt x="735" y="1194"/>
                  </a:lnTo>
                  <a:lnTo>
                    <a:pt x="735" y="1190"/>
                  </a:lnTo>
                  <a:lnTo>
                    <a:pt x="735" y="1190"/>
                  </a:lnTo>
                  <a:lnTo>
                    <a:pt x="735" y="1184"/>
                  </a:lnTo>
                  <a:lnTo>
                    <a:pt x="737" y="1184"/>
                  </a:lnTo>
                  <a:lnTo>
                    <a:pt x="737" y="1178"/>
                  </a:lnTo>
                  <a:lnTo>
                    <a:pt x="737" y="1178"/>
                  </a:lnTo>
                  <a:lnTo>
                    <a:pt x="737" y="1170"/>
                  </a:lnTo>
                  <a:lnTo>
                    <a:pt x="737" y="1170"/>
                  </a:lnTo>
                  <a:lnTo>
                    <a:pt x="737" y="1168"/>
                  </a:lnTo>
                  <a:lnTo>
                    <a:pt x="735" y="1168"/>
                  </a:lnTo>
                  <a:lnTo>
                    <a:pt x="735" y="1166"/>
                  </a:lnTo>
                  <a:lnTo>
                    <a:pt x="735" y="1166"/>
                  </a:lnTo>
                  <a:lnTo>
                    <a:pt x="735" y="1164"/>
                  </a:lnTo>
                  <a:lnTo>
                    <a:pt x="733" y="1164"/>
                  </a:lnTo>
                  <a:lnTo>
                    <a:pt x="733" y="1164"/>
                  </a:lnTo>
                  <a:lnTo>
                    <a:pt x="731" y="1164"/>
                  </a:lnTo>
                  <a:lnTo>
                    <a:pt x="731" y="1162"/>
                  </a:lnTo>
                  <a:lnTo>
                    <a:pt x="731" y="1162"/>
                  </a:lnTo>
                  <a:lnTo>
                    <a:pt x="731" y="1162"/>
                  </a:lnTo>
                  <a:lnTo>
                    <a:pt x="729" y="1162"/>
                  </a:lnTo>
                  <a:lnTo>
                    <a:pt x="729" y="1160"/>
                  </a:lnTo>
                  <a:lnTo>
                    <a:pt x="727" y="1160"/>
                  </a:lnTo>
                  <a:lnTo>
                    <a:pt x="727" y="1160"/>
                  </a:lnTo>
                  <a:lnTo>
                    <a:pt x="727" y="1160"/>
                  </a:lnTo>
                  <a:lnTo>
                    <a:pt x="727" y="1159"/>
                  </a:lnTo>
                  <a:lnTo>
                    <a:pt x="727" y="1160"/>
                  </a:lnTo>
                  <a:lnTo>
                    <a:pt x="727" y="1159"/>
                  </a:lnTo>
                  <a:lnTo>
                    <a:pt x="725" y="1159"/>
                  </a:lnTo>
                  <a:lnTo>
                    <a:pt x="725" y="1155"/>
                  </a:lnTo>
                  <a:lnTo>
                    <a:pt x="725" y="1155"/>
                  </a:lnTo>
                  <a:lnTo>
                    <a:pt x="725" y="1153"/>
                  </a:lnTo>
                  <a:lnTo>
                    <a:pt x="723" y="1153"/>
                  </a:lnTo>
                  <a:lnTo>
                    <a:pt x="723" y="1151"/>
                  </a:lnTo>
                  <a:lnTo>
                    <a:pt x="723" y="1149"/>
                  </a:lnTo>
                  <a:lnTo>
                    <a:pt x="723" y="1149"/>
                  </a:lnTo>
                  <a:lnTo>
                    <a:pt x="711" y="1149"/>
                  </a:lnTo>
                  <a:lnTo>
                    <a:pt x="711" y="1147"/>
                  </a:lnTo>
                  <a:lnTo>
                    <a:pt x="713" y="1147"/>
                  </a:lnTo>
                  <a:lnTo>
                    <a:pt x="711" y="1147"/>
                  </a:lnTo>
                  <a:lnTo>
                    <a:pt x="713" y="1147"/>
                  </a:lnTo>
                  <a:lnTo>
                    <a:pt x="713" y="1145"/>
                  </a:lnTo>
                  <a:lnTo>
                    <a:pt x="713" y="1143"/>
                  </a:lnTo>
                  <a:lnTo>
                    <a:pt x="713" y="1141"/>
                  </a:lnTo>
                  <a:lnTo>
                    <a:pt x="715" y="1141"/>
                  </a:lnTo>
                  <a:lnTo>
                    <a:pt x="715" y="1135"/>
                  </a:lnTo>
                  <a:lnTo>
                    <a:pt x="713" y="1135"/>
                  </a:lnTo>
                  <a:lnTo>
                    <a:pt x="713" y="1135"/>
                  </a:lnTo>
                  <a:lnTo>
                    <a:pt x="715" y="1133"/>
                  </a:lnTo>
                  <a:lnTo>
                    <a:pt x="715" y="1131"/>
                  </a:lnTo>
                  <a:lnTo>
                    <a:pt x="715" y="1131"/>
                  </a:lnTo>
                  <a:lnTo>
                    <a:pt x="715" y="1127"/>
                  </a:lnTo>
                  <a:lnTo>
                    <a:pt x="717" y="1127"/>
                  </a:lnTo>
                  <a:lnTo>
                    <a:pt x="717" y="1123"/>
                  </a:lnTo>
                  <a:lnTo>
                    <a:pt x="717" y="1123"/>
                  </a:lnTo>
                  <a:lnTo>
                    <a:pt x="717" y="1121"/>
                  </a:lnTo>
                  <a:lnTo>
                    <a:pt x="719" y="1121"/>
                  </a:lnTo>
                  <a:lnTo>
                    <a:pt x="719" y="1117"/>
                  </a:lnTo>
                  <a:lnTo>
                    <a:pt x="719" y="1115"/>
                  </a:lnTo>
                  <a:lnTo>
                    <a:pt x="719" y="1113"/>
                  </a:lnTo>
                  <a:lnTo>
                    <a:pt x="721" y="1113"/>
                  </a:lnTo>
                  <a:lnTo>
                    <a:pt x="721" y="1109"/>
                  </a:lnTo>
                  <a:lnTo>
                    <a:pt x="721" y="1109"/>
                  </a:lnTo>
                  <a:lnTo>
                    <a:pt x="721" y="1105"/>
                  </a:lnTo>
                  <a:lnTo>
                    <a:pt x="723" y="1105"/>
                  </a:lnTo>
                  <a:lnTo>
                    <a:pt x="723" y="1101"/>
                  </a:lnTo>
                  <a:lnTo>
                    <a:pt x="723" y="1101"/>
                  </a:lnTo>
                  <a:lnTo>
                    <a:pt x="723" y="1099"/>
                  </a:lnTo>
                  <a:lnTo>
                    <a:pt x="723" y="1099"/>
                  </a:lnTo>
                  <a:lnTo>
                    <a:pt x="723" y="1097"/>
                  </a:lnTo>
                  <a:lnTo>
                    <a:pt x="725" y="1097"/>
                  </a:lnTo>
                  <a:lnTo>
                    <a:pt x="725" y="1091"/>
                  </a:lnTo>
                  <a:lnTo>
                    <a:pt x="725" y="1089"/>
                  </a:lnTo>
                  <a:lnTo>
                    <a:pt x="725" y="1081"/>
                  </a:lnTo>
                  <a:lnTo>
                    <a:pt x="727" y="1081"/>
                  </a:lnTo>
                  <a:lnTo>
                    <a:pt x="727" y="1071"/>
                  </a:lnTo>
                  <a:lnTo>
                    <a:pt x="727" y="1071"/>
                  </a:lnTo>
                  <a:lnTo>
                    <a:pt x="727" y="1063"/>
                  </a:lnTo>
                  <a:lnTo>
                    <a:pt x="727" y="1063"/>
                  </a:lnTo>
                  <a:lnTo>
                    <a:pt x="727" y="1063"/>
                  </a:lnTo>
                  <a:lnTo>
                    <a:pt x="727" y="1061"/>
                  </a:lnTo>
                  <a:lnTo>
                    <a:pt x="727" y="1061"/>
                  </a:lnTo>
                  <a:lnTo>
                    <a:pt x="727" y="1050"/>
                  </a:lnTo>
                  <a:lnTo>
                    <a:pt x="725" y="1050"/>
                  </a:lnTo>
                  <a:lnTo>
                    <a:pt x="725" y="1044"/>
                  </a:lnTo>
                  <a:lnTo>
                    <a:pt x="725" y="1044"/>
                  </a:lnTo>
                  <a:lnTo>
                    <a:pt x="725" y="1040"/>
                  </a:lnTo>
                  <a:lnTo>
                    <a:pt x="723" y="1040"/>
                  </a:lnTo>
                  <a:lnTo>
                    <a:pt x="723" y="1038"/>
                  </a:lnTo>
                  <a:lnTo>
                    <a:pt x="723" y="1038"/>
                  </a:lnTo>
                  <a:lnTo>
                    <a:pt x="723" y="1036"/>
                  </a:lnTo>
                  <a:lnTo>
                    <a:pt x="721" y="1036"/>
                  </a:lnTo>
                  <a:lnTo>
                    <a:pt x="721" y="1034"/>
                  </a:lnTo>
                  <a:lnTo>
                    <a:pt x="721" y="1034"/>
                  </a:lnTo>
                  <a:lnTo>
                    <a:pt x="721" y="1032"/>
                  </a:lnTo>
                  <a:lnTo>
                    <a:pt x="719" y="1030"/>
                  </a:lnTo>
                  <a:lnTo>
                    <a:pt x="719" y="1030"/>
                  </a:lnTo>
                  <a:lnTo>
                    <a:pt x="719" y="1028"/>
                  </a:lnTo>
                  <a:lnTo>
                    <a:pt x="717" y="1028"/>
                  </a:lnTo>
                  <a:lnTo>
                    <a:pt x="717" y="1028"/>
                  </a:lnTo>
                  <a:lnTo>
                    <a:pt x="717" y="1028"/>
                  </a:lnTo>
                  <a:lnTo>
                    <a:pt x="715" y="1028"/>
                  </a:lnTo>
                  <a:lnTo>
                    <a:pt x="715" y="1028"/>
                  </a:lnTo>
                  <a:lnTo>
                    <a:pt x="715" y="1028"/>
                  </a:lnTo>
                  <a:lnTo>
                    <a:pt x="715" y="1026"/>
                  </a:lnTo>
                  <a:lnTo>
                    <a:pt x="713" y="1026"/>
                  </a:lnTo>
                  <a:lnTo>
                    <a:pt x="713" y="1026"/>
                  </a:lnTo>
                  <a:lnTo>
                    <a:pt x="711" y="1026"/>
                  </a:lnTo>
                  <a:lnTo>
                    <a:pt x="711" y="1026"/>
                  </a:lnTo>
                  <a:lnTo>
                    <a:pt x="709" y="1026"/>
                  </a:lnTo>
                  <a:lnTo>
                    <a:pt x="709" y="1026"/>
                  </a:lnTo>
                  <a:lnTo>
                    <a:pt x="709" y="1026"/>
                  </a:lnTo>
                  <a:lnTo>
                    <a:pt x="709" y="1026"/>
                  </a:lnTo>
                  <a:lnTo>
                    <a:pt x="709" y="1026"/>
                  </a:lnTo>
                  <a:lnTo>
                    <a:pt x="707" y="1026"/>
                  </a:lnTo>
                  <a:lnTo>
                    <a:pt x="707" y="1026"/>
                  </a:lnTo>
                  <a:lnTo>
                    <a:pt x="705" y="1026"/>
                  </a:lnTo>
                  <a:lnTo>
                    <a:pt x="705" y="1024"/>
                  </a:lnTo>
                  <a:lnTo>
                    <a:pt x="703" y="1024"/>
                  </a:lnTo>
                  <a:lnTo>
                    <a:pt x="703" y="1022"/>
                  </a:lnTo>
                  <a:lnTo>
                    <a:pt x="703" y="1022"/>
                  </a:lnTo>
                  <a:lnTo>
                    <a:pt x="703" y="1022"/>
                  </a:lnTo>
                  <a:lnTo>
                    <a:pt x="701" y="1022"/>
                  </a:lnTo>
                  <a:lnTo>
                    <a:pt x="701" y="1020"/>
                  </a:lnTo>
                  <a:lnTo>
                    <a:pt x="701" y="1020"/>
                  </a:lnTo>
                  <a:lnTo>
                    <a:pt x="701" y="1020"/>
                  </a:lnTo>
                  <a:lnTo>
                    <a:pt x="699" y="1018"/>
                  </a:lnTo>
                  <a:lnTo>
                    <a:pt x="699" y="1018"/>
                  </a:lnTo>
                  <a:lnTo>
                    <a:pt x="699" y="1018"/>
                  </a:lnTo>
                  <a:lnTo>
                    <a:pt x="697" y="1016"/>
                  </a:lnTo>
                  <a:lnTo>
                    <a:pt x="695" y="1016"/>
                  </a:lnTo>
                  <a:lnTo>
                    <a:pt x="695" y="1016"/>
                  </a:lnTo>
                  <a:lnTo>
                    <a:pt x="693" y="1016"/>
                  </a:lnTo>
                  <a:lnTo>
                    <a:pt x="693" y="1014"/>
                  </a:lnTo>
                  <a:lnTo>
                    <a:pt x="693" y="1014"/>
                  </a:lnTo>
                  <a:lnTo>
                    <a:pt x="693" y="1016"/>
                  </a:lnTo>
                  <a:lnTo>
                    <a:pt x="693" y="1014"/>
                  </a:lnTo>
                  <a:lnTo>
                    <a:pt x="689" y="1014"/>
                  </a:lnTo>
                  <a:lnTo>
                    <a:pt x="691" y="1016"/>
                  </a:lnTo>
                  <a:lnTo>
                    <a:pt x="689" y="1016"/>
                  </a:lnTo>
                  <a:lnTo>
                    <a:pt x="689" y="1014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6"/>
                  </a:lnTo>
                  <a:lnTo>
                    <a:pt x="685" y="1016"/>
                  </a:lnTo>
                  <a:lnTo>
                    <a:pt x="685" y="1014"/>
                  </a:lnTo>
                  <a:lnTo>
                    <a:pt x="685" y="1014"/>
                  </a:lnTo>
                  <a:lnTo>
                    <a:pt x="681" y="1014"/>
                  </a:lnTo>
                  <a:lnTo>
                    <a:pt x="681" y="1012"/>
                  </a:lnTo>
                  <a:lnTo>
                    <a:pt x="681" y="1014"/>
                  </a:lnTo>
                  <a:lnTo>
                    <a:pt x="677" y="1014"/>
                  </a:lnTo>
                  <a:lnTo>
                    <a:pt x="677" y="1014"/>
                  </a:lnTo>
                  <a:lnTo>
                    <a:pt x="675" y="1014"/>
                  </a:lnTo>
                  <a:lnTo>
                    <a:pt x="675" y="1016"/>
                  </a:lnTo>
                  <a:lnTo>
                    <a:pt x="675" y="1016"/>
                  </a:lnTo>
                  <a:lnTo>
                    <a:pt x="675" y="1018"/>
                  </a:lnTo>
                  <a:lnTo>
                    <a:pt x="673" y="1018"/>
                  </a:lnTo>
                  <a:lnTo>
                    <a:pt x="673" y="1020"/>
                  </a:lnTo>
                  <a:lnTo>
                    <a:pt x="675" y="1020"/>
                  </a:lnTo>
                  <a:lnTo>
                    <a:pt x="675" y="1024"/>
                  </a:lnTo>
                  <a:lnTo>
                    <a:pt x="675" y="1024"/>
                  </a:lnTo>
                  <a:lnTo>
                    <a:pt x="677" y="1024"/>
                  </a:lnTo>
                  <a:lnTo>
                    <a:pt x="675" y="1024"/>
                  </a:lnTo>
                  <a:lnTo>
                    <a:pt x="675" y="1024"/>
                  </a:lnTo>
                  <a:lnTo>
                    <a:pt x="673" y="1024"/>
                  </a:lnTo>
                  <a:lnTo>
                    <a:pt x="673" y="1022"/>
                  </a:lnTo>
                  <a:lnTo>
                    <a:pt x="669" y="1022"/>
                  </a:lnTo>
                  <a:lnTo>
                    <a:pt x="669" y="1022"/>
                  </a:lnTo>
                  <a:lnTo>
                    <a:pt x="669" y="1022"/>
                  </a:lnTo>
                  <a:lnTo>
                    <a:pt x="667" y="1020"/>
                  </a:lnTo>
                  <a:lnTo>
                    <a:pt x="665" y="1020"/>
                  </a:lnTo>
                  <a:lnTo>
                    <a:pt x="665" y="1018"/>
                  </a:lnTo>
                  <a:lnTo>
                    <a:pt x="663" y="1018"/>
                  </a:lnTo>
                  <a:lnTo>
                    <a:pt x="663" y="1016"/>
                  </a:lnTo>
                  <a:lnTo>
                    <a:pt x="663" y="1016"/>
                  </a:lnTo>
                  <a:lnTo>
                    <a:pt x="663" y="1016"/>
                  </a:lnTo>
                  <a:lnTo>
                    <a:pt x="663" y="1016"/>
                  </a:lnTo>
                  <a:lnTo>
                    <a:pt x="663" y="1014"/>
                  </a:lnTo>
                  <a:lnTo>
                    <a:pt x="661" y="1014"/>
                  </a:lnTo>
                  <a:lnTo>
                    <a:pt x="661" y="1014"/>
                  </a:lnTo>
                  <a:lnTo>
                    <a:pt x="657" y="1014"/>
                  </a:lnTo>
                  <a:lnTo>
                    <a:pt x="657" y="1012"/>
                  </a:lnTo>
                  <a:lnTo>
                    <a:pt x="657" y="1012"/>
                  </a:lnTo>
                  <a:lnTo>
                    <a:pt x="657" y="1012"/>
                  </a:lnTo>
                  <a:lnTo>
                    <a:pt x="657" y="1012"/>
                  </a:lnTo>
                  <a:lnTo>
                    <a:pt x="655" y="1012"/>
                  </a:lnTo>
                  <a:lnTo>
                    <a:pt x="655" y="1012"/>
                  </a:lnTo>
                  <a:lnTo>
                    <a:pt x="655" y="1012"/>
                  </a:lnTo>
                  <a:lnTo>
                    <a:pt x="655" y="1010"/>
                  </a:lnTo>
                  <a:lnTo>
                    <a:pt x="653" y="1010"/>
                  </a:lnTo>
                  <a:lnTo>
                    <a:pt x="655" y="1010"/>
                  </a:lnTo>
                  <a:lnTo>
                    <a:pt x="653" y="1010"/>
                  </a:lnTo>
                  <a:lnTo>
                    <a:pt x="653" y="1010"/>
                  </a:lnTo>
                  <a:lnTo>
                    <a:pt x="651" y="1010"/>
                  </a:lnTo>
                  <a:lnTo>
                    <a:pt x="651" y="1008"/>
                  </a:lnTo>
                  <a:lnTo>
                    <a:pt x="649" y="1008"/>
                  </a:lnTo>
                  <a:lnTo>
                    <a:pt x="649" y="1008"/>
                  </a:lnTo>
                  <a:lnTo>
                    <a:pt x="647" y="1008"/>
                  </a:lnTo>
                  <a:lnTo>
                    <a:pt x="647" y="1006"/>
                  </a:lnTo>
                  <a:lnTo>
                    <a:pt x="647" y="1008"/>
                  </a:lnTo>
                  <a:lnTo>
                    <a:pt x="647" y="1006"/>
                  </a:lnTo>
                  <a:lnTo>
                    <a:pt x="647" y="1006"/>
                  </a:lnTo>
                  <a:lnTo>
                    <a:pt x="647" y="1006"/>
                  </a:lnTo>
                  <a:lnTo>
                    <a:pt x="643" y="1006"/>
                  </a:lnTo>
                  <a:lnTo>
                    <a:pt x="643" y="1004"/>
                  </a:lnTo>
                  <a:lnTo>
                    <a:pt x="641" y="1004"/>
                  </a:lnTo>
                  <a:lnTo>
                    <a:pt x="641" y="1004"/>
                  </a:lnTo>
                  <a:lnTo>
                    <a:pt x="641" y="1004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41" y="1004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37" y="1004"/>
                  </a:lnTo>
                  <a:lnTo>
                    <a:pt x="637" y="1002"/>
                  </a:lnTo>
                  <a:lnTo>
                    <a:pt x="637" y="1002"/>
                  </a:lnTo>
                  <a:lnTo>
                    <a:pt x="637" y="1002"/>
                  </a:lnTo>
                  <a:lnTo>
                    <a:pt x="637" y="1002"/>
                  </a:lnTo>
                  <a:lnTo>
                    <a:pt x="637" y="1002"/>
                  </a:lnTo>
                  <a:lnTo>
                    <a:pt x="636" y="1002"/>
                  </a:lnTo>
                  <a:lnTo>
                    <a:pt x="634" y="1002"/>
                  </a:lnTo>
                  <a:lnTo>
                    <a:pt x="634" y="1000"/>
                  </a:lnTo>
                  <a:lnTo>
                    <a:pt x="634" y="1002"/>
                  </a:lnTo>
                  <a:lnTo>
                    <a:pt x="634" y="1002"/>
                  </a:lnTo>
                  <a:lnTo>
                    <a:pt x="634" y="1000"/>
                  </a:lnTo>
                  <a:lnTo>
                    <a:pt x="634" y="1000"/>
                  </a:lnTo>
                  <a:lnTo>
                    <a:pt x="634" y="1002"/>
                  </a:lnTo>
                  <a:lnTo>
                    <a:pt x="634" y="1000"/>
                  </a:lnTo>
                  <a:lnTo>
                    <a:pt x="632" y="1000"/>
                  </a:lnTo>
                  <a:lnTo>
                    <a:pt x="632" y="1000"/>
                  </a:lnTo>
                  <a:lnTo>
                    <a:pt x="634" y="1000"/>
                  </a:lnTo>
                  <a:lnTo>
                    <a:pt x="634" y="998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632" y="996"/>
                  </a:lnTo>
                  <a:lnTo>
                    <a:pt x="632" y="996"/>
                  </a:lnTo>
                  <a:lnTo>
                    <a:pt x="632" y="996"/>
                  </a:lnTo>
                  <a:lnTo>
                    <a:pt x="632" y="996"/>
                  </a:lnTo>
                  <a:lnTo>
                    <a:pt x="630" y="996"/>
                  </a:lnTo>
                  <a:lnTo>
                    <a:pt x="632" y="996"/>
                  </a:lnTo>
                  <a:lnTo>
                    <a:pt x="632" y="994"/>
                  </a:lnTo>
                  <a:lnTo>
                    <a:pt x="630" y="994"/>
                  </a:lnTo>
                  <a:lnTo>
                    <a:pt x="630" y="996"/>
                  </a:lnTo>
                  <a:lnTo>
                    <a:pt x="630" y="994"/>
                  </a:lnTo>
                  <a:lnTo>
                    <a:pt x="628" y="994"/>
                  </a:lnTo>
                  <a:lnTo>
                    <a:pt x="628" y="994"/>
                  </a:lnTo>
                  <a:lnTo>
                    <a:pt x="626" y="994"/>
                  </a:lnTo>
                  <a:lnTo>
                    <a:pt x="626" y="992"/>
                  </a:lnTo>
                  <a:lnTo>
                    <a:pt x="628" y="992"/>
                  </a:lnTo>
                  <a:lnTo>
                    <a:pt x="628" y="992"/>
                  </a:lnTo>
                  <a:lnTo>
                    <a:pt x="626" y="990"/>
                  </a:lnTo>
                  <a:lnTo>
                    <a:pt x="626" y="990"/>
                  </a:lnTo>
                  <a:lnTo>
                    <a:pt x="626" y="990"/>
                  </a:lnTo>
                  <a:lnTo>
                    <a:pt x="626" y="988"/>
                  </a:lnTo>
                  <a:lnTo>
                    <a:pt x="624" y="988"/>
                  </a:lnTo>
                  <a:lnTo>
                    <a:pt x="624" y="988"/>
                  </a:lnTo>
                  <a:lnTo>
                    <a:pt x="622" y="988"/>
                  </a:lnTo>
                  <a:lnTo>
                    <a:pt x="622" y="986"/>
                  </a:lnTo>
                  <a:lnTo>
                    <a:pt x="622" y="986"/>
                  </a:lnTo>
                  <a:lnTo>
                    <a:pt x="622" y="986"/>
                  </a:lnTo>
                  <a:lnTo>
                    <a:pt x="620" y="986"/>
                  </a:lnTo>
                  <a:lnTo>
                    <a:pt x="620" y="984"/>
                  </a:lnTo>
                  <a:lnTo>
                    <a:pt x="620" y="986"/>
                  </a:lnTo>
                  <a:lnTo>
                    <a:pt x="620" y="984"/>
                  </a:lnTo>
                  <a:lnTo>
                    <a:pt x="620" y="984"/>
                  </a:lnTo>
                  <a:lnTo>
                    <a:pt x="620" y="982"/>
                  </a:lnTo>
                  <a:lnTo>
                    <a:pt x="618" y="982"/>
                  </a:lnTo>
                  <a:lnTo>
                    <a:pt x="618" y="984"/>
                  </a:lnTo>
                  <a:lnTo>
                    <a:pt x="618" y="982"/>
                  </a:lnTo>
                  <a:lnTo>
                    <a:pt x="618" y="982"/>
                  </a:lnTo>
                  <a:lnTo>
                    <a:pt x="618" y="980"/>
                  </a:lnTo>
                  <a:lnTo>
                    <a:pt x="616" y="980"/>
                  </a:lnTo>
                  <a:lnTo>
                    <a:pt x="618" y="980"/>
                  </a:lnTo>
                  <a:lnTo>
                    <a:pt x="618" y="980"/>
                  </a:lnTo>
                  <a:lnTo>
                    <a:pt x="616" y="980"/>
                  </a:lnTo>
                  <a:lnTo>
                    <a:pt x="618" y="978"/>
                  </a:lnTo>
                  <a:lnTo>
                    <a:pt x="616" y="978"/>
                  </a:lnTo>
                  <a:lnTo>
                    <a:pt x="616" y="978"/>
                  </a:lnTo>
                  <a:lnTo>
                    <a:pt x="616" y="978"/>
                  </a:lnTo>
                  <a:lnTo>
                    <a:pt x="616" y="978"/>
                  </a:lnTo>
                  <a:lnTo>
                    <a:pt x="616" y="976"/>
                  </a:lnTo>
                  <a:lnTo>
                    <a:pt x="618" y="976"/>
                  </a:lnTo>
                  <a:lnTo>
                    <a:pt x="618" y="974"/>
                  </a:lnTo>
                  <a:lnTo>
                    <a:pt x="618" y="974"/>
                  </a:lnTo>
                  <a:lnTo>
                    <a:pt x="618" y="972"/>
                  </a:lnTo>
                  <a:lnTo>
                    <a:pt x="618" y="972"/>
                  </a:lnTo>
                  <a:lnTo>
                    <a:pt x="618" y="972"/>
                  </a:lnTo>
                  <a:lnTo>
                    <a:pt x="618" y="972"/>
                  </a:lnTo>
                  <a:lnTo>
                    <a:pt x="618" y="972"/>
                  </a:lnTo>
                  <a:lnTo>
                    <a:pt x="618" y="970"/>
                  </a:lnTo>
                  <a:lnTo>
                    <a:pt x="618" y="970"/>
                  </a:lnTo>
                  <a:lnTo>
                    <a:pt x="618" y="970"/>
                  </a:lnTo>
                  <a:lnTo>
                    <a:pt x="616" y="970"/>
                  </a:lnTo>
                  <a:lnTo>
                    <a:pt x="618" y="970"/>
                  </a:lnTo>
                  <a:lnTo>
                    <a:pt x="618" y="968"/>
                  </a:lnTo>
                  <a:lnTo>
                    <a:pt x="618" y="968"/>
                  </a:lnTo>
                  <a:lnTo>
                    <a:pt x="620" y="968"/>
                  </a:lnTo>
                  <a:lnTo>
                    <a:pt x="620" y="968"/>
                  </a:lnTo>
                  <a:lnTo>
                    <a:pt x="620" y="968"/>
                  </a:lnTo>
                  <a:lnTo>
                    <a:pt x="620" y="966"/>
                  </a:lnTo>
                  <a:lnTo>
                    <a:pt x="620" y="966"/>
                  </a:lnTo>
                  <a:lnTo>
                    <a:pt x="620" y="964"/>
                  </a:lnTo>
                  <a:lnTo>
                    <a:pt x="620" y="964"/>
                  </a:lnTo>
                  <a:lnTo>
                    <a:pt x="620" y="962"/>
                  </a:lnTo>
                  <a:lnTo>
                    <a:pt x="622" y="960"/>
                  </a:lnTo>
                  <a:lnTo>
                    <a:pt x="622" y="960"/>
                  </a:lnTo>
                  <a:lnTo>
                    <a:pt x="624" y="958"/>
                  </a:lnTo>
                  <a:lnTo>
                    <a:pt x="624" y="956"/>
                  </a:lnTo>
                  <a:lnTo>
                    <a:pt x="624" y="956"/>
                  </a:lnTo>
                  <a:lnTo>
                    <a:pt x="624" y="954"/>
                  </a:lnTo>
                  <a:lnTo>
                    <a:pt x="626" y="954"/>
                  </a:lnTo>
                  <a:lnTo>
                    <a:pt x="626" y="952"/>
                  </a:lnTo>
                  <a:lnTo>
                    <a:pt x="626" y="951"/>
                  </a:lnTo>
                  <a:lnTo>
                    <a:pt x="626" y="949"/>
                  </a:lnTo>
                  <a:lnTo>
                    <a:pt x="628" y="949"/>
                  </a:lnTo>
                  <a:lnTo>
                    <a:pt x="628" y="945"/>
                  </a:lnTo>
                  <a:lnTo>
                    <a:pt x="628" y="945"/>
                  </a:lnTo>
                  <a:lnTo>
                    <a:pt x="628" y="941"/>
                  </a:lnTo>
                  <a:lnTo>
                    <a:pt x="630" y="939"/>
                  </a:lnTo>
                  <a:lnTo>
                    <a:pt x="630" y="935"/>
                  </a:lnTo>
                  <a:lnTo>
                    <a:pt x="630" y="933"/>
                  </a:lnTo>
                  <a:lnTo>
                    <a:pt x="630" y="925"/>
                  </a:lnTo>
                  <a:lnTo>
                    <a:pt x="628" y="925"/>
                  </a:lnTo>
                  <a:lnTo>
                    <a:pt x="630" y="925"/>
                  </a:lnTo>
                  <a:lnTo>
                    <a:pt x="630" y="923"/>
                  </a:lnTo>
                  <a:lnTo>
                    <a:pt x="630" y="923"/>
                  </a:lnTo>
                  <a:lnTo>
                    <a:pt x="630" y="921"/>
                  </a:lnTo>
                  <a:lnTo>
                    <a:pt x="632" y="921"/>
                  </a:lnTo>
                  <a:lnTo>
                    <a:pt x="632" y="923"/>
                  </a:lnTo>
                  <a:lnTo>
                    <a:pt x="632" y="923"/>
                  </a:lnTo>
                  <a:lnTo>
                    <a:pt x="632" y="923"/>
                  </a:lnTo>
                  <a:lnTo>
                    <a:pt x="632" y="925"/>
                  </a:lnTo>
                  <a:lnTo>
                    <a:pt x="632" y="925"/>
                  </a:lnTo>
                  <a:lnTo>
                    <a:pt x="632" y="927"/>
                  </a:lnTo>
                  <a:lnTo>
                    <a:pt x="632" y="927"/>
                  </a:lnTo>
                  <a:lnTo>
                    <a:pt x="632" y="929"/>
                  </a:lnTo>
                  <a:lnTo>
                    <a:pt x="632" y="931"/>
                  </a:lnTo>
                  <a:lnTo>
                    <a:pt x="632" y="931"/>
                  </a:lnTo>
                  <a:lnTo>
                    <a:pt x="632" y="931"/>
                  </a:lnTo>
                  <a:lnTo>
                    <a:pt x="632" y="935"/>
                  </a:lnTo>
                  <a:lnTo>
                    <a:pt x="632" y="935"/>
                  </a:lnTo>
                  <a:lnTo>
                    <a:pt x="632" y="935"/>
                  </a:lnTo>
                  <a:lnTo>
                    <a:pt x="632" y="937"/>
                  </a:lnTo>
                  <a:lnTo>
                    <a:pt x="632" y="937"/>
                  </a:lnTo>
                  <a:lnTo>
                    <a:pt x="632" y="943"/>
                  </a:lnTo>
                  <a:lnTo>
                    <a:pt x="630" y="943"/>
                  </a:lnTo>
                  <a:lnTo>
                    <a:pt x="630" y="947"/>
                  </a:lnTo>
                  <a:lnTo>
                    <a:pt x="630" y="947"/>
                  </a:lnTo>
                  <a:lnTo>
                    <a:pt x="630" y="949"/>
                  </a:lnTo>
                  <a:lnTo>
                    <a:pt x="628" y="949"/>
                  </a:lnTo>
                  <a:lnTo>
                    <a:pt x="628" y="951"/>
                  </a:lnTo>
                  <a:lnTo>
                    <a:pt x="630" y="951"/>
                  </a:lnTo>
                  <a:lnTo>
                    <a:pt x="630" y="947"/>
                  </a:lnTo>
                  <a:lnTo>
                    <a:pt x="632" y="947"/>
                  </a:lnTo>
                  <a:lnTo>
                    <a:pt x="632" y="947"/>
                  </a:lnTo>
                  <a:lnTo>
                    <a:pt x="634" y="947"/>
                  </a:lnTo>
                  <a:lnTo>
                    <a:pt x="634" y="945"/>
                  </a:lnTo>
                  <a:lnTo>
                    <a:pt x="636" y="945"/>
                  </a:lnTo>
                  <a:lnTo>
                    <a:pt x="634" y="945"/>
                  </a:lnTo>
                  <a:lnTo>
                    <a:pt x="634" y="945"/>
                  </a:lnTo>
                  <a:lnTo>
                    <a:pt x="637" y="945"/>
                  </a:lnTo>
                  <a:lnTo>
                    <a:pt x="637" y="941"/>
                  </a:lnTo>
                  <a:lnTo>
                    <a:pt x="637" y="941"/>
                  </a:lnTo>
                  <a:lnTo>
                    <a:pt x="637" y="939"/>
                  </a:lnTo>
                  <a:lnTo>
                    <a:pt x="637" y="939"/>
                  </a:lnTo>
                  <a:lnTo>
                    <a:pt x="637" y="939"/>
                  </a:lnTo>
                  <a:lnTo>
                    <a:pt x="639" y="939"/>
                  </a:lnTo>
                  <a:lnTo>
                    <a:pt x="639" y="939"/>
                  </a:lnTo>
                  <a:lnTo>
                    <a:pt x="641" y="939"/>
                  </a:lnTo>
                  <a:lnTo>
                    <a:pt x="641" y="939"/>
                  </a:lnTo>
                  <a:lnTo>
                    <a:pt x="643" y="937"/>
                  </a:lnTo>
                  <a:lnTo>
                    <a:pt x="643" y="937"/>
                  </a:lnTo>
                  <a:lnTo>
                    <a:pt x="643" y="935"/>
                  </a:lnTo>
                  <a:lnTo>
                    <a:pt x="641" y="935"/>
                  </a:lnTo>
                  <a:lnTo>
                    <a:pt x="641" y="935"/>
                  </a:lnTo>
                  <a:lnTo>
                    <a:pt x="639" y="935"/>
                  </a:lnTo>
                  <a:lnTo>
                    <a:pt x="639" y="935"/>
                  </a:lnTo>
                  <a:lnTo>
                    <a:pt x="637" y="935"/>
                  </a:lnTo>
                  <a:lnTo>
                    <a:pt x="637" y="935"/>
                  </a:lnTo>
                  <a:lnTo>
                    <a:pt x="637" y="935"/>
                  </a:lnTo>
                  <a:lnTo>
                    <a:pt x="637" y="933"/>
                  </a:lnTo>
                  <a:lnTo>
                    <a:pt x="636" y="933"/>
                  </a:lnTo>
                  <a:lnTo>
                    <a:pt x="637" y="933"/>
                  </a:lnTo>
                  <a:lnTo>
                    <a:pt x="637" y="933"/>
                  </a:lnTo>
                  <a:lnTo>
                    <a:pt x="636" y="933"/>
                  </a:lnTo>
                  <a:lnTo>
                    <a:pt x="637" y="933"/>
                  </a:lnTo>
                  <a:lnTo>
                    <a:pt x="637" y="931"/>
                  </a:lnTo>
                  <a:lnTo>
                    <a:pt x="636" y="931"/>
                  </a:lnTo>
                  <a:lnTo>
                    <a:pt x="636" y="929"/>
                  </a:lnTo>
                  <a:lnTo>
                    <a:pt x="636" y="929"/>
                  </a:lnTo>
                  <a:lnTo>
                    <a:pt x="636" y="927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25"/>
                  </a:lnTo>
                  <a:lnTo>
                    <a:pt x="632" y="923"/>
                  </a:lnTo>
                  <a:lnTo>
                    <a:pt x="632" y="921"/>
                  </a:lnTo>
                  <a:lnTo>
                    <a:pt x="632" y="921"/>
                  </a:lnTo>
                  <a:lnTo>
                    <a:pt x="632" y="919"/>
                  </a:lnTo>
                  <a:lnTo>
                    <a:pt x="630" y="919"/>
                  </a:lnTo>
                  <a:lnTo>
                    <a:pt x="630" y="921"/>
                  </a:lnTo>
                  <a:lnTo>
                    <a:pt x="630" y="921"/>
                  </a:lnTo>
                  <a:lnTo>
                    <a:pt x="628" y="921"/>
                  </a:lnTo>
                  <a:lnTo>
                    <a:pt x="628" y="923"/>
                  </a:lnTo>
                  <a:lnTo>
                    <a:pt x="628" y="923"/>
                  </a:lnTo>
                  <a:lnTo>
                    <a:pt x="628" y="925"/>
                  </a:lnTo>
                  <a:lnTo>
                    <a:pt x="628" y="921"/>
                  </a:lnTo>
                  <a:lnTo>
                    <a:pt x="626" y="921"/>
                  </a:lnTo>
                  <a:lnTo>
                    <a:pt x="628" y="921"/>
                  </a:lnTo>
                  <a:lnTo>
                    <a:pt x="626" y="921"/>
                  </a:lnTo>
                  <a:lnTo>
                    <a:pt x="626" y="921"/>
                  </a:lnTo>
                  <a:lnTo>
                    <a:pt x="628" y="921"/>
                  </a:lnTo>
                  <a:lnTo>
                    <a:pt x="628" y="919"/>
                  </a:lnTo>
                  <a:lnTo>
                    <a:pt x="628" y="921"/>
                  </a:lnTo>
                  <a:lnTo>
                    <a:pt x="630" y="921"/>
                  </a:lnTo>
                  <a:lnTo>
                    <a:pt x="630" y="915"/>
                  </a:lnTo>
                  <a:lnTo>
                    <a:pt x="628" y="915"/>
                  </a:lnTo>
                  <a:lnTo>
                    <a:pt x="628" y="909"/>
                  </a:lnTo>
                  <a:lnTo>
                    <a:pt x="628" y="909"/>
                  </a:lnTo>
                  <a:lnTo>
                    <a:pt x="628" y="905"/>
                  </a:lnTo>
                  <a:lnTo>
                    <a:pt x="626" y="905"/>
                  </a:lnTo>
                  <a:lnTo>
                    <a:pt x="626" y="905"/>
                  </a:lnTo>
                  <a:lnTo>
                    <a:pt x="626" y="903"/>
                  </a:lnTo>
                  <a:lnTo>
                    <a:pt x="626" y="901"/>
                  </a:lnTo>
                  <a:lnTo>
                    <a:pt x="624" y="901"/>
                  </a:lnTo>
                  <a:lnTo>
                    <a:pt x="624" y="899"/>
                  </a:lnTo>
                  <a:lnTo>
                    <a:pt x="624" y="899"/>
                  </a:lnTo>
                  <a:lnTo>
                    <a:pt x="624" y="897"/>
                  </a:lnTo>
                  <a:lnTo>
                    <a:pt x="622" y="897"/>
                  </a:lnTo>
                  <a:lnTo>
                    <a:pt x="622" y="895"/>
                  </a:lnTo>
                  <a:lnTo>
                    <a:pt x="622" y="895"/>
                  </a:lnTo>
                  <a:lnTo>
                    <a:pt x="622" y="893"/>
                  </a:lnTo>
                  <a:lnTo>
                    <a:pt x="620" y="893"/>
                  </a:lnTo>
                  <a:lnTo>
                    <a:pt x="620" y="891"/>
                  </a:lnTo>
                  <a:lnTo>
                    <a:pt x="620" y="891"/>
                  </a:lnTo>
                  <a:lnTo>
                    <a:pt x="620" y="889"/>
                  </a:lnTo>
                  <a:lnTo>
                    <a:pt x="618" y="889"/>
                  </a:lnTo>
                  <a:lnTo>
                    <a:pt x="618" y="889"/>
                  </a:lnTo>
                  <a:lnTo>
                    <a:pt x="618" y="889"/>
                  </a:lnTo>
                  <a:lnTo>
                    <a:pt x="618" y="887"/>
                  </a:lnTo>
                  <a:lnTo>
                    <a:pt x="616" y="887"/>
                  </a:lnTo>
                  <a:lnTo>
                    <a:pt x="616" y="887"/>
                  </a:lnTo>
                  <a:lnTo>
                    <a:pt x="616" y="885"/>
                  </a:lnTo>
                  <a:lnTo>
                    <a:pt x="614" y="885"/>
                  </a:lnTo>
                  <a:lnTo>
                    <a:pt x="614" y="885"/>
                  </a:lnTo>
                  <a:lnTo>
                    <a:pt x="614" y="885"/>
                  </a:lnTo>
                  <a:lnTo>
                    <a:pt x="612" y="885"/>
                  </a:lnTo>
                  <a:lnTo>
                    <a:pt x="612" y="883"/>
                  </a:lnTo>
                  <a:lnTo>
                    <a:pt x="612" y="883"/>
                  </a:lnTo>
                  <a:lnTo>
                    <a:pt x="610" y="883"/>
                  </a:lnTo>
                  <a:lnTo>
                    <a:pt x="610" y="883"/>
                  </a:lnTo>
                  <a:lnTo>
                    <a:pt x="610" y="883"/>
                  </a:lnTo>
                  <a:lnTo>
                    <a:pt x="608" y="883"/>
                  </a:lnTo>
                  <a:lnTo>
                    <a:pt x="608" y="883"/>
                  </a:lnTo>
                  <a:lnTo>
                    <a:pt x="608" y="883"/>
                  </a:lnTo>
                  <a:lnTo>
                    <a:pt x="608" y="883"/>
                  </a:lnTo>
                  <a:lnTo>
                    <a:pt x="598" y="883"/>
                  </a:lnTo>
                  <a:lnTo>
                    <a:pt x="598" y="885"/>
                  </a:lnTo>
                  <a:lnTo>
                    <a:pt x="596" y="883"/>
                  </a:lnTo>
                  <a:lnTo>
                    <a:pt x="596" y="883"/>
                  </a:lnTo>
                  <a:lnTo>
                    <a:pt x="596" y="885"/>
                  </a:lnTo>
                  <a:lnTo>
                    <a:pt x="594" y="885"/>
                  </a:lnTo>
                  <a:lnTo>
                    <a:pt x="594" y="883"/>
                  </a:lnTo>
                  <a:lnTo>
                    <a:pt x="592" y="883"/>
                  </a:lnTo>
                  <a:lnTo>
                    <a:pt x="592" y="883"/>
                  </a:lnTo>
                  <a:lnTo>
                    <a:pt x="592" y="881"/>
                  </a:lnTo>
                  <a:lnTo>
                    <a:pt x="592" y="881"/>
                  </a:lnTo>
                  <a:lnTo>
                    <a:pt x="592" y="881"/>
                  </a:lnTo>
                  <a:lnTo>
                    <a:pt x="590" y="881"/>
                  </a:lnTo>
                  <a:lnTo>
                    <a:pt x="590" y="879"/>
                  </a:lnTo>
                  <a:lnTo>
                    <a:pt x="590" y="881"/>
                  </a:lnTo>
                  <a:lnTo>
                    <a:pt x="588" y="881"/>
                  </a:lnTo>
                  <a:lnTo>
                    <a:pt x="588" y="879"/>
                  </a:lnTo>
                  <a:lnTo>
                    <a:pt x="588" y="879"/>
                  </a:lnTo>
                  <a:lnTo>
                    <a:pt x="588" y="879"/>
                  </a:lnTo>
                  <a:lnTo>
                    <a:pt x="586" y="879"/>
                  </a:lnTo>
                  <a:lnTo>
                    <a:pt x="586" y="877"/>
                  </a:lnTo>
                  <a:lnTo>
                    <a:pt x="580" y="877"/>
                  </a:lnTo>
                  <a:lnTo>
                    <a:pt x="578" y="877"/>
                  </a:lnTo>
                  <a:lnTo>
                    <a:pt x="576" y="877"/>
                  </a:lnTo>
                  <a:lnTo>
                    <a:pt x="576" y="875"/>
                  </a:lnTo>
                  <a:lnTo>
                    <a:pt x="576" y="875"/>
                  </a:lnTo>
                  <a:lnTo>
                    <a:pt x="576" y="877"/>
                  </a:lnTo>
                  <a:lnTo>
                    <a:pt x="574" y="877"/>
                  </a:lnTo>
                  <a:lnTo>
                    <a:pt x="572" y="877"/>
                  </a:lnTo>
                  <a:lnTo>
                    <a:pt x="572" y="877"/>
                  </a:lnTo>
                  <a:lnTo>
                    <a:pt x="570" y="877"/>
                  </a:lnTo>
                  <a:lnTo>
                    <a:pt x="570" y="875"/>
                  </a:lnTo>
                  <a:lnTo>
                    <a:pt x="570" y="875"/>
                  </a:lnTo>
                  <a:lnTo>
                    <a:pt x="568" y="875"/>
                  </a:lnTo>
                  <a:lnTo>
                    <a:pt x="570" y="875"/>
                  </a:lnTo>
                  <a:lnTo>
                    <a:pt x="568" y="873"/>
                  </a:lnTo>
                  <a:lnTo>
                    <a:pt x="568" y="873"/>
                  </a:lnTo>
                  <a:lnTo>
                    <a:pt x="568" y="873"/>
                  </a:lnTo>
                  <a:lnTo>
                    <a:pt x="568" y="871"/>
                  </a:lnTo>
                  <a:lnTo>
                    <a:pt x="566" y="871"/>
                  </a:lnTo>
                  <a:lnTo>
                    <a:pt x="566" y="871"/>
                  </a:lnTo>
                  <a:lnTo>
                    <a:pt x="566" y="871"/>
                  </a:lnTo>
                  <a:lnTo>
                    <a:pt x="566" y="869"/>
                  </a:lnTo>
                  <a:lnTo>
                    <a:pt x="564" y="869"/>
                  </a:lnTo>
                  <a:lnTo>
                    <a:pt x="564" y="869"/>
                  </a:lnTo>
                  <a:lnTo>
                    <a:pt x="564" y="869"/>
                  </a:lnTo>
                  <a:lnTo>
                    <a:pt x="564" y="867"/>
                  </a:lnTo>
                  <a:lnTo>
                    <a:pt x="562" y="867"/>
                  </a:lnTo>
                  <a:lnTo>
                    <a:pt x="562" y="865"/>
                  </a:lnTo>
                  <a:lnTo>
                    <a:pt x="564" y="865"/>
                  </a:lnTo>
                  <a:lnTo>
                    <a:pt x="562" y="865"/>
                  </a:lnTo>
                  <a:lnTo>
                    <a:pt x="562" y="865"/>
                  </a:lnTo>
                  <a:lnTo>
                    <a:pt x="560" y="865"/>
                  </a:lnTo>
                  <a:lnTo>
                    <a:pt x="560" y="865"/>
                  </a:lnTo>
                  <a:lnTo>
                    <a:pt x="560" y="863"/>
                  </a:lnTo>
                  <a:lnTo>
                    <a:pt x="560" y="863"/>
                  </a:lnTo>
                  <a:lnTo>
                    <a:pt x="560" y="863"/>
                  </a:lnTo>
                  <a:lnTo>
                    <a:pt x="558" y="863"/>
                  </a:lnTo>
                  <a:lnTo>
                    <a:pt x="558" y="863"/>
                  </a:lnTo>
                  <a:lnTo>
                    <a:pt x="558" y="863"/>
                  </a:lnTo>
                  <a:lnTo>
                    <a:pt x="558" y="861"/>
                  </a:lnTo>
                  <a:lnTo>
                    <a:pt x="556" y="861"/>
                  </a:lnTo>
                  <a:lnTo>
                    <a:pt x="556" y="861"/>
                  </a:lnTo>
                  <a:lnTo>
                    <a:pt x="556" y="861"/>
                  </a:lnTo>
                  <a:lnTo>
                    <a:pt x="556" y="859"/>
                  </a:lnTo>
                  <a:lnTo>
                    <a:pt x="554" y="859"/>
                  </a:lnTo>
                  <a:lnTo>
                    <a:pt x="554" y="859"/>
                  </a:lnTo>
                  <a:lnTo>
                    <a:pt x="554" y="859"/>
                  </a:lnTo>
                  <a:lnTo>
                    <a:pt x="554" y="857"/>
                  </a:lnTo>
                  <a:lnTo>
                    <a:pt x="554" y="857"/>
                  </a:lnTo>
                  <a:lnTo>
                    <a:pt x="554" y="855"/>
                  </a:lnTo>
                  <a:lnTo>
                    <a:pt x="552" y="855"/>
                  </a:lnTo>
                  <a:lnTo>
                    <a:pt x="552" y="855"/>
                  </a:lnTo>
                  <a:lnTo>
                    <a:pt x="550" y="855"/>
                  </a:lnTo>
                  <a:lnTo>
                    <a:pt x="550" y="853"/>
                  </a:lnTo>
                  <a:lnTo>
                    <a:pt x="548" y="853"/>
                  </a:lnTo>
                  <a:lnTo>
                    <a:pt x="548" y="851"/>
                  </a:lnTo>
                  <a:lnTo>
                    <a:pt x="546" y="851"/>
                  </a:lnTo>
                  <a:lnTo>
                    <a:pt x="546" y="851"/>
                  </a:lnTo>
                  <a:lnTo>
                    <a:pt x="546" y="851"/>
                  </a:lnTo>
                  <a:lnTo>
                    <a:pt x="544" y="849"/>
                  </a:lnTo>
                  <a:lnTo>
                    <a:pt x="544" y="849"/>
                  </a:lnTo>
                  <a:lnTo>
                    <a:pt x="544" y="847"/>
                  </a:lnTo>
                  <a:lnTo>
                    <a:pt x="542" y="847"/>
                  </a:lnTo>
                  <a:lnTo>
                    <a:pt x="542" y="847"/>
                  </a:lnTo>
                  <a:lnTo>
                    <a:pt x="542" y="846"/>
                  </a:lnTo>
                  <a:lnTo>
                    <a:pt x="542" y="846"/>
                  </a:lnTo>
                  <a:lnTo>
                    <a:pt x="540" y="846"/>
                  </a:lnTo>
                  <a:lnTo>
                    <a:pt x="540" y="844"/>
                  </a:lnTo>
                  <a:lnTo>
                    <a:pt x="540" y="844"/>
                  </a:lnTo>
                  <a:lnTo>
                    <a:pt x="540" y="844"/>
                  </a:lnTo>
                  <a:lnTo>
                    <a:pt x="538" y="844"/>
                  </a:lnTo>
                  <a:lnTo>
                    <a:pt x="538" y="842"/>
                  </a:lnTo>
                  <a:lnTo>
                    <a:pt x="536" y="842"/>
                  </a:lnTo>
                  <a:lnTo>
                    <a:pt x="536" y="840"/>
                  </a:lnTo>
                  <a:lnTo>
                    <a:pt x="536" y="840"/>
                  </a:lnTo>
                  <a:lnTo>
                    <a:pt x="536" y="840"/>
                  </a:lnTo>
                  <a:lnTo>
                    <a:pt x="536" y="838"/>
                  </a:lnTo>
                  <a:lnTo>
                    <a:pt x="534" y="838"/>
                  </a:lnTo>
                  <a:lnTo>
                    <a:pt x="534" y="838"/>
                  </a:lnTo>
                  <a:lnTo>
                    <a:pt x="531" y="834"/>
                  </a:lnTo>
                  <a:lnTo>
                    <a:pt x="531" y="834"/>
                  </a:lnTo>
                  <a:lnTo>
                    <a:pt x="531" y="832"/>
                  </a:lnTo>
                  <a:lnTo>
                    <a:pt x="531" y="832"/>
                  </a:lnTo>
                  <a:lnTo>
                    <a:pt x="531" y="830"/>
                  </a:lnTo>
                  <a:lnTo>
                    <a:pt x="529" y="830"/>
                  </a:lnTo>
                  <a:lnTo>
                    <a:pt x="529" y="828"/>
                  </a:lnTo>
                  <a:lnTo>
                    <a:pt x="529" y="828"/>
                  </a:lnTo>
                  <a:lnTo>
                    <a:pt x="529" y="826"/>
                  </a:lnTo>
                  <a:lnTo>
                    <a:pt x="527" y="826"/>
                  </a:lnTo>
                  <a:lnTo>
                    <a:pt x="527" y="824"/>
                  </a:lnTo>
                  <a:lnTo>
                    <a:pt x="527" y="822"/>
                  </a:lnTo>
                  <a:lnTo>
                    <a:pt x="527" y="820"/>
                  </a:lnTo>
                  <a:lnTo>
                    <a:pt x="525" y="820"/>
                  </a:lnTo>
                  <a:lnTo>
                    <a:pt x="525" y="820"/>
                  </a:lnTo>
                  <a:lnTo>
                    <a:pt x="525" y="820"/>
                  </a:lnTo>
                  <a:lnTo>
                    <a:pt x="525" y="818"/>
                  </a:lnTo>
                  <a:lnTo>
                    <a:pt x="523" y="818"/>
                  </a:lnTo>
                  <a:lnTo>
                    <a:pt x="523" y="818"/>
                  </a:lnTo>
                  <a:lnTo>
                    <a:pt x="523" y="816"/>
                  </a:lnTo>
                  <a:lnTo>
                    <a:pt x="523" y="814"/>
                  </a:lnTo>
                  <a:lnTo>
                    <a:pt x="521" y="814"/>
                  </a:lnTo>
                  <a:lnTo>
                    <a:pt x="521" y="812"/>
                  </a:lnTo>
                  <a:lnTo>
                    <a:pt x="519" y="810"/>
                  </a:lnTo>
                  <a:lnTo>
                    <a:pt x="519" y="810"/>
                  </a:lnTo>
                  <a:lnTo>
                    <a:pt x="515" y="808"/>
                  </a:lnTo>
                  <a:lnTo>
                    <a:pt x="515" y="808"/>
                  </a:lnTo>
                  <a:lnTo>
                    <a:pt x="513" y="806"/>
                  </a:lnTo>
                  <a:lnTo>
                    <a:pt x="513" y="804"/>
                  </a:lnTo>
                  <a:lnTo>
                    <a:pt x="513" y="802"/>
                  </a:lnTo>
                  <a:lnTo>
                    <a:pt x="511" y="800"/>
                  </a:lnTo>
                  <a:lnTo>
                    <a:pt x="511" y="800"/>
                  </a:lnTo>
                  <a:lnTo>
                    <a:pt x="511" y="798"/>
                  </a:lnTo>
                  <a:lnTo>
                    <a:pt x="509" y="798"/>
                  </a:lnTo>
                  <a:lnTo>
                    <a:pt x="509" y="796"/>
                  </a:lnTo>
                  <a:lnTo>
                    <a:pt x="509" y="796"/>
                  </a:lnTo>
                  <a:lnTo>
                    <a:pt x="509" y="796"/>
                  </a:lnTo>
                  <a:lnTo>
                    <a:pt x="507" y="796"/>
                  </a:lnTo>
                  <a:lnTo>
                    <a:pt x="507" y="794"/>
                  </a:lnTo>
                  <a:lnTo>
                    <a:pt x="507" y="794"/>
                  </a:lnTo>
                  <a:lnTo>
                    <a:pt x="507" y="792"/>
                  </a:lnTo>
                  <a:lnTo>
                    <a:pt x="505" y="792"/>
                  </a:lnTo>
                  <a:lnTo>
                    <a:pt x="505" y="792"/>
                  </a:lnTo>
                  <a:lnTo>
                    <a:pt x="505" y="792"/>
                  </a:lnTo>
                  <a:lnTo>
                    <a:pt x="503" y="790"/>
                  </a:lnTo>
                  <a:lnTo>
                    <a:pt x="501" y="790"/>
                  </a:lnTo>
                  <a:lnTo>
                    <a:pt x="501" y="790"/>
                  </a:lnTo>
                  <a:lnTo>
                    <a:pt x="497" y="790"/>
                  </a:lnTo>
                  <a:lnTo>
                    <a:pt x="495" y="788"/>
                  </a:lnTo>
                  <a:lnTo>
                    <a:pt x="495" y="788"/>
                  </a:lnTo>
                  <a:lnTo>
                    <a:pt x="493" y="790"/>
                  </a:lnTo>
                  <a:lnTo>
                    <a:pt x="493" y="790"/>
                  </a:lnTo>
                  <a:lnTo>
                    <a:pt x="493" y="792"/>
                  </a:lnTo>
                  <a:lnTo>
                    <a:pt x="493" y="792"/>
                  </a:lnTo>
                  <a:lnTo>
                    <a:pt x="493" y="792"/>
                  </a:lnTo>
                  <a:lnTo>
                    <a:pt x="491" y="792"/>
                  </a:lnTo>
                  <a:lnTo>
                    <a:pt x="491" y="790"/>
                  </a:lnTo>
                  <a:lnTo>
                    <a:pt x="491" y="790"/>
                  </a:lnTo>
                  <a:lnTo>
                    <a:pt x="491" y="790"/>
                  </a:lnTo>
                  <a:lnTo>
                    <a:pt x="489" y="790"/>
                  </a:lnTo>
                  <a:lnTo>
                    <a:pt x="489" y="790"/>
                  </a:lnTo>
                  <a:lnTo>
                    <a:pt x="487" y="788"/>
                  </a:lnTo>
                  <a:lnTo>
                    <a:pt x="487" y="788"/>
                  </a:lnTo>
                  <a:lnTo>
                    <a:pt x="487" y="788"/>
                  </a:lnTo>
                  <a:lnTo>
                    <a:pt x="487" y="786"/>
                  </a:lnTo>
                  <a:lnTo>
                    <a:pt x="485" y="786"/>
                  </a:lnTo>
                  <a:lnTo>
                    <a:pt x="483" y="786"/>
                  </a:lnTo>
                  <a:lnTo>
                    <a:pt x="483" y="784"/>
                  </a:lnTo>
                  <a:lnTo>
                    <a:pt x="473" y="784"/>
                  </a:lnTo>
                  <a:lnTo>
                    <a:pt x="473" y="784"/>
                  </a:lnTo>
                  <a:lnTo>
                    <a:pt x="473" y="784"/>
                  </a:lnTo>
                  <a:lnTo>
                    <a:pt x="473" y="782"/>
                  </a:lnTo>
                  <a:lnTo>
                    <a:pt x="471" y="782"/>
                  </a:lnTo>
                  <a:lnTo>
                    <a:pt x="471" y="784"/>
                  </a:lnTo>
                  <a:lnTo>
                    <a:pt x="471" y="782"/>
                  </a:lnTo>
                  <a:lnTo>
                    <a:pt x="471" y="782"/>
                  </a:lnTo>
                  <a:lnTo>
                    <a:pt x="469" y="782"/>
                  </a:lnTo>
                  <a:lnTo>
                    <a:pt x="469" y="780"/>
                  </a:lnTo>
                  <a:lnTo>
                    <a:pt x="469" y="780"/>
                  </a:lnTo>
                  <a:lnTo>
                    <a:pt x="467" y="780"/>
                  </a:lnTo>
                  <a:lnTo>
                    <a:pt x="467" y="778"/>
                  </a:lnTo>
                  <a:lnTo>
                    <a:pt x="465" y="778"/>
                  </a:lnTo>
                  <a:lnTo>
                    <a:pt x="465" y="780"/>
                  </a:lnTo>
                  <a:lnTo>
                    <a:pt x="465" y="778"/>
                  </a:lnTo>
                  <a:lnTo>
                    <a:pt x="463" y="778"/>
                  </a:lnTo>
                  <a:lnTo>
                    <a:pt x="463" y="778"/>
                  </a:lnTo>
                  <a:lnTo>
                    <a:pt x="459" y="778"/>
                  </a:lnTo>
                  <a:lnTo>
                    <a:pt x="457" y="778"/>
                  </a:lnTo>
                  <a:lnTo>
                    <a:pt x="459" y="778"/>
                  </a:lnTo>
                  <a:lnTo>
                    <a:pt x="457" y="778"/>
                  </a:lnTo>
                  <a:lnTo>
                    <a:pt x="457" y="778"/>
                  </a:lnTo>
                  <a:lnTo>
                    <a:pt x="457" y="778"/>
                  </a:lnTo>
                  <a:lnTo>
                    <a:pt x="457" y="778"/>
                  </a:lnTo>
                  <a:lnTo>
                    <a:pt x="457" y="778"/>
                  </a:lnTo>
                  <a:lnTo>
                    <a:pt x="457" y="776"/>
                  </a:lnTo>
                  <a:lnTo>
                    <a:pt x="457" y="776"/>
                  </a:lnTo>
                  <a:lnTo>
                    <a:pt x="457" y="774"/>
                  </a:lnTo>
                  <a:lnTo>
                    <a:pt x="457" y="774"/>
                  </a:lnTo>
                  <a:lnTo>
                    <a:pt x="457" y="772"/>
                  </a:lnTo>
                  <a:lnTo>
                    <a:pt x="455" y="772"/>
                  </a:lnTo>
                  <a:lnTo>
                    <a:pt x="457" y="772"/>
                  </a:lnTo>
                  <a:lnTo>
                    <a:pt x="457" y="770"/>
                  </a:lnTo>
                  <a:lnTo>
                    <a:pt x="455" y="770"/>
                  </a:lnTo>
                  <a:lnTo>
                    <a:pt x="455" y="768"/>
                  </a:lnTo>
                  <a:lnTo>
                    <a:pt x="455" y="768"/>
                  </a:lnTo>
                  <a:lnTo>
                    <a:pt x="455" y="766"/>
                  </a:lnTo>
                  <a:lnTo>
                    <a:pt x="453" y="764"/>
                  </a:lnTo>
                  <a:lnTo>
                    <a:pt x="453" y="764"/>
                  </a:lnTo>
                  <a:lnTo>
                    <a:pt x="453" y="762"/>
                  </a:lnTo>
                  <a:lnTo>
                    <a:pt x="451" y="762"/>
                  </a:lnTo>
                  <a:lnTo>
                    <a:pt x="451" y="762"/>
                  </a:lnTo>
                  <a:lnTo>
                    <a:pt x="449" y="762"/>
                  </a:lnTo>
                  <a:lnTo>
                    <a:pt x="449" y="760"/>
                  </a:lnTo>
                  <a:lnTo>
                    <a:pt x="449" y="760"/>
                  </a:lnTo>
                  <a:lnTo>
                    <a:pt x="449" y="760"/>
                  </a:lnTo>
                  <a:lnTo>
                    <a:pt x="447" y="760"/>
                  </a:lnTo>
                  <a:lnTo>
                    <a:pt x="447" y="758"/>
                  </a:lnTo>
                  <a:lnTo>
                    <a:pt x="447" y="758"/>
                  </a:lnTo>
                  <a:lnTo>
                    <a:pt x="445" y="756"/>
                  </a:lnTo>
                  <a:lnTo>
                    <a:pt x="447" y="756"/>
                  </a:lnTo>
                  <a:lnTo>
                    <a:pt x="445" y="756"/>
                  </a:lnTo>
                  <a:lnTo>
                    <a:pt x="445" y="756"/>
                  </a:lnTo>
                  <a:lnTo>
                    <a:pt x="445" y="756"/>
                  </a:lnTo>
                  <a:lnTo>
                    <a:pt x="445" y="754"/>
                  </a:lnTo>
                  <a:lnTo>
                    <a:pt x="443" y="754"/>
                  </a:lnTo>
                  <a:lnTo>
                    <a:pt x="445" y="754"/>
                  </a:lnTo>
                  <a:lnTo>
                    <a:pt x="445" y="750"/>
                  </a:lnTo>
                  <a:lnTo>
                    <a:pt x="443" y="750"/>
                  </a:lnTo>
                  <a:lnTo>
                    <a:pt x="443" y="748"/>
                  </a:lnTo>
                  <a:lnTo>
                    <a:pt x="443" y="748"/>
                  </a:lnTo>
                  <a:lnTo>
                    <a:pt x="443" y="746"/>
                  </a:lnTo>
                  <a:lnTo>
                    <a:pt x="443" y="746"/>
                  </a:lnTo>
                  <a:lnTo>
                    <a:pt x="443" y="744"/>
                  </a:lnTo>
                  <a:lnTo>
                    <a:pt x="443" y="744"/>
                  </a:lnTo>
                  <a:lnTo>
                    <a:pt x="443" y="744"/>
                  </a:lnTo>
                  <a:lnTo>
                    <a:pt x="443" y="742"/>
                  </a:lnTo>
                  <a:lnTo>
                    <a:pt x="443" y="742"/>
                  </a:lnTo>
                  <a:lnTo>
                    <a:pt x="443" y="742"/>
                  </a:lnTo>
                  <a:lnTo>
                    <a:pt x="443" y="742"/>
                  </a:lnTo>
                  <a:lnTo>
                    <a:pt x="443" y="741"/>
                  </a:lnTo>
                  <a:lnTo>
                    <a:pt x="443" y="739"/>
                  </a:lnTo>
                  <a:lnTo>
                    <a:pt x="443" y="739"/>
                  </a:lnTo>
                  <a:lnTo>
                    <a:pt x="443" y="739"/>
                  </a:lnTo>
                  <a:lnTo>
                    <a:pt x="443" y="739"/>
                  </a:lnTo>
                  <a:lnTo>
                    <a:pt x="443" y="737"/>
                  </a:lnTo>
                  <a:lnTo>
                    <a:pt x="443" y="735"/>
                  </a:lnTo>
                  <a:lnTo>
                    <a:pt x="443" y="735"/>
                  </a:lnTo>
                  <a:lnTo>
                    <a:pt x="441" y="735"/>
                  </a:lnTo>
                  <a:lnTo>
                    <a:pt x="441" y="733"/>
                  </a:lnTo>
                  <a:lnTo>
                    <a:pt x="441" y="733"/>
                  </a:lnTo>
                  <a:lnTo>
                    <a:pt x="441" y="735"/>
                  </a:lnTo>
                  <a:lnTo>
                    <a:pt x="441" y="733"/>
                  </a:lnTo>
                  <a:lnTo>
                    <a:pt x="439" y="733"/>
                  </a:lnTo>
                  <a:lnTo>
                    <a:pt x="439" y="733"/>
                  </a:lnTo>
                  <a:lnTo>
                    <a:pt x="441" y="733"/>
                  </a:lnTo>
                  <a:lnTo>
                    <a:pt x="441" y="727"/>
                  </a:lnTo>
                  <a:lnTo>
                    <a:pt x="439" y="727"/>
                  </a:lnTo>
                  <a:lnTo>
                    <a:pt x="439" y="725"/>
                  </a:lnTo>
                  <a:lnTo>
                    <a:pt x="439" y="725"/>
                  </a:lnTo>
                  <a:lnTo>
                    <a:pt x="439" y="723"/>
                  </a:lnTo>
                  <a:lnTo>
                    <a:pt x="437" y="723"/>
                  </a:lnTo>
                  <a:lnTo>
                    <a:pt x="437" y="723"/>
                  </a:lnTo>
                  <a:lnTo>
                    <a:pt x="437" y="723"/>
                  </a:lnTo>
                  <a:lnTo>
                    <a:pt x="437" y="721"/>
                  </a:lnTo>
                  <a:lnTo>
                    <a:pt x="437" y="721"/>
                  </a:lnTo>
                  <a:lnTo>
                    <a:pt x="433" y="719"/>
                  </a:lnTo>
                  <a:lnTo>
                    <a:pt x="433" y="717"/>
                  </a:lnTo>
                  <a:lnTo>
                    <a:pt x="433" y="717"/>
                  </a:lnTo>
                  <a:lnTo>
                    <a:pt x="433" y="717"/>
                  </a:lnTo>
                  <a:lnTo>
                    <a:pt x="431" y="717"/>
                  </a:lnTo>
                  <a:lnTo>
                    <a:pt x="431" y="715"/>
                  </a:lnTo>
                  <a:lnTo>
                    <a:pt x="429" y="715"/>
                  </a:lnTo>
                  <a:lnTo>
                    <a:pt x="429" y="713"/>
                  </a:lnTo>
                  <a:lnTo>
                    <a:pt x="429" y="713"/>
                  </a:lnTo>
                  <a:lnTo>
                    <a:pt x="429" y="713"/>
                  </a:lnTo>
                  <a:lnTo>
                    <a:pt x="428" y="713"/>
                  </a:lnTo>
                  <a:lnTo>
                    <a:pt x="428" y="711"/>
                  </a:lnTo>
                  <a:lnTo>
                    <a:pt x="428" y="711"/>
                  </a:lnTo>
                  <a:lnTo>
                    <a:pt x="428" y="711"/>
                  </a:lnTo>
                  <a:lnTo>
                    <a:pt x="426" y="711"/>
                  </a:lnTo>
                  <a:lnTo>
                    <a:pt x="424" y="709"/>
                  </a:lnTo>
                  <a:lnTo>
                    <a:pt x="422" y="709"/>
                  </a:lnTo>
                  <a:lnTo>
                    <a:pt x="422" y="707"/>
                  </a:lnTo>
                  <a:lnTo>
                    <a:pt x="420" y="707"/>
                  </a:lnTo>
                  <a:lnTo>
                    <a:pt x="420" y="705"/>
                  </a:lnTo>
                  <a:lnTo>
                    <a:pt x="420" y="705"/>
                  </a:lnTo>
                  <a:lnTo>
                    <a:pt x="420" y="705"/>
                  </a:lnTo>
                  <a:lnTo>
                    <a:pt x="418" y="705"/>
                  </a:lnTo>
                  <a:lnTo>
                    <a:pt x="418" y="703"/>
                  </a:lnTo>
                  <a:lnTo>
                    <a:pt x="418" y="703"/>
                  </a:lnTo>
                  <a:lnTo>
                    <a:pt x="418" y="703"/>
                  </a:lnTo>
                  <a:lnTo>
                    <a:pt x="416" y="703"/>
                  </a:lnTo>
                  <a:lnTo>
                    <a:pt x="416" y="701"/>
                  </a:lnTo>
                  <a:lnTo>
                    <a:pt x="416" y="701"/>
                  </a:lnTo>
                  <a:lnTo>
                    <a:pt x="414" y="701"/>
                  </a:lnTo>
                  <a:lnTo>
                    <a:pt x="414" y="699"/>
                  </a:lnTo>
                  <a:lnTo>
                    <a:pt x="414" y="699"/>
                  </a:lnTo>
                  <a:lnTo>
                    <a:pt x="414" y="699"/>
                  </a:lnTo>
                  <a:lnTo>
                    <a:pt x="412" y="699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2" y="695"/>
                  </a:lnTo>
                  <a:lnTo>
                    <a:pt x="410" y="695"/>
                  </a:lnTo>
                  <a:lnTo>
                    <a:pt x="410" y="695"/>
                  </a:lnTo>
                  <a:lnTo>
                    <a:pt x="410" y="695"/>
                  </a:lnTo>
                  <a:lnTo>
                    <a:pt x="410" y="693"/>
                  </a:lnTo>
                  <a:lnTo>
                    <a:pt x="408" y="693"/>
                  </a:lnTo>
                  <a:lnTo>
                    <a:pt x="408" y="693"/>
                  </a:lnTo>
                  <a:lnTo>
                    <a:pt x="408" y="693"/>
                  </a:lnTo>
                  <a:lnTo>
                    <a:pt x="408" y="691"/>
                  </a:lnTo>
                  <a:lnTo>
                    <a:pt x="406" y="691"/>
                  </a:lnTo>
                  <a:lnTo>
                    <a:pt x="406" y="689"/>
                  </a:lnTo>
                  <a:lnTo>
                    <a:pt x="406" y="689"/>
                  </a:lnTo>
                  <a:lnTo>
                    <a:pt x="406" y="687"/>
                  </a:lnTo>
                  <a:lnTo>
                    <a:pt x="404" y="687"/>
                  </a:lnTo>
                  <a:lnTo>
                    <a:pt x="404" y="687"/>
                  </a:lnTo>
                  <a:lnTo>
                    <a:pt x="406" y="687"/>
                  </a:lnTo>
                  <a:lnTo>
                    <a:pt x="404" y="687"/>
                  </a:lnTo>
                  <a:lnTo>
                    <a:pt x="404" y="685"/>
                  </a:lnTo>
                  <a:lnTo>
                    <a:pt x="404" y="685"/>
                  </a:lnTo>
                  <a:lnTo>
                    <a:pt x="404" y="685"/>
                  </a:lnTo>
                  <a:lnTo>
                    <a:pt x="400" y="685"/>
                  </a:lnTo>
                  <a:lnTo>
                    <a:pt x="400" y="683"/>
                  </a:lnTo>
                  <a:lnTo>
                    <a:pt x="398" y="683"/>
                  </a:lnTo>
                  <a:lnTo>
                    <a:pt x="398" y="683"/>
                  </a:lnTo>
                  <a:lnTo>
                    <a:pt x="396" y="683"/>
                  </a:lnTo>
                  <a:lnTo>
                    <a:pt x="396" y="681"/>
                  </a:lnTo>
                  <a:lnTo>
                    <a:pt x="396" y="681"/>
                  </a:lnTo>
                  <a:lnTo>
                    <a:pt x="396" y="681"/>
                  </a:lnTo>
                  <a:lnTo>
                    <a:pt x="394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2" y="679"/>
                  </a:lnTo>
                  <a:lnTo>
                    <a:pt x="392" y="677"/>
                  </a:lnTo>
                  <a:lnTo>
                    <a:pt x="390" y="677"/>
                  </a:lnTo>
                  <a:lnTo>
                    <a:pt x="390" y="675"/>
                  </a:lnTo>
                  <a:lnTo>
                    <a:pt x="390" y="675"/>
                  </a:lnTo>
                  <a:lnTo>
                    <a:pt x="390" y="675"/>
                  </a:lnTo>
                  <a:lnTo>
                    <a:pt x="388" y="673"/>
                  </a:lnTo>
                  <a:lnTo>
                    <a:pt x="388" y="673"/>
                  </a:lnTo>
                  <a:lnTo>
                    <a:pt x="388" y="673"/>
                  </a:lnTo>
                  <a:lnTo>
                    <a:pt x="386" y="673"/>
                  </a:lnTo>
                  <a:lnTo>
                    <a:pt x="386" y="671"/>
                  </a:lnTo>
                  <a:lnTo>
                    <a:pt x="384" y="671"/>
                  </a:lnTo>
                  <a:lnTo>
                    <a:pt x="384" y="671"/>
                  </a:lnTo>
                  <a:lnTo>
                    <a:pt x="384" y="671"/>
                  </a:lnTo>
                  <a:lnTo>
                    <a:pt x="384" y="669"/>
                  </a:lnTo>
                  <a:lnTo>
                    <a:pt x="384" y="669"/>
                  </a:lnTo>
                  <a:lnTo>
                    <a:pt x="384" y="667"/>
                  </a:lnTo>
                  <a:lnTo>
                    <a:pt x="386" y="667"/>
                  </a:lnTo>
                  <a:lnTo>
                    <a:pt x="386" y="665"/>
                  </a:lnTo>
                  <a:lnTo>
                    <a:pt x="384" y="665"/>
                  </a:lnTo>
                  <a:lnTo>
                    <a:pt x="384" y="665"/>
                  </a:lnTo>
                  <a:lnTo>
                    <a:pt x="384" y="663"/>
                  </a:lnTo>
                  <a:lnTo>
                    <a:pt x="384" y="663"/>
                  </a:lnTo>
                  <a:lnTo>
                    <a:pt x="384" y="663"/>
                  </a:lnTo>
                  <a:lnTo>
                    <a:pt x="384" y="663"/>
                  </a:lnTo>
                  <a:lnTo>
                    <a:pt x="384" y="661"/>
                  </a:lnTo>
                  <a:lnTo>
                    <a:pt x="382" y="661"/>
                  </a:lnTo>
                  <a:lnTo>
                    <a:pt x="382" y="659"/>
                  </a:lnTo>
                  <a:lnTo>
                    <a:pt x="382" y="659"/>
                  </a:lnTo>
                  <a:lnTo>
                    <a:pt x="382" y="657"/>
                  </a:lnTo>
                  <a:lnTo>
                    <a:pt x="380" y="657"/>
                  </a:lnTo>
                  <a:lnTo>
                    <a:pt x="380" y="657"/>
                  </a:lnTo>
                  <a:lnTo>
                    <a:pt x="380" y="657"/>
                  </a:lnTo>
                  <a:lnTo>
                    <a:pt x="380" y="657"/>
                  </a:lnTo>
                  <a:lnTo>
                    <a:pt x="380" y="655"/>
                  </a:lnTo>
                  <a:lnTo>
                    <a:pt x="380" y="655"/>
                  </a:lnTo>
                  <a:lnTo>
                    <a:pt x="380" y="653"/>
                  </a:lnTo>
                  <a:lnTo>
                    <a:pt x="380" y="655"/>
                  </a:lnTo>
                  <a:lnTo>
                    <a:pt x="380" y="655"/>
                  </a:lnTo>
                  <a:lnTo>
                    <a:pt x="380" y="653"/>
                  </a:lnTo>
                  <a:lnTo>
                    <a:pt x="382" y="653"/>
                  </a:lnTo>
                  <a:lnTo>
                    <a:pt x="382" y="649"/>
                  </a:lnTo>
                  <a:lnTo>
                    <a:pt x="380" y="649"/>
                  </a:lnTo>
                  <a:lnTo>
                    <a:pt x="380" y="649"/>
                  </a:lnTo>
                  <a:lnTo>
                    <a:pt x="378" y="649"/>
                  </a:lnTo>
                  <a:lnTo>
                    <a:pt x="378" y="643"/>
                  </a:lnTo>
                  <a:lnTo>
                    <a:pt x="378" y="645"/>
                  </a:lnTo>
                  <a:lnTo>
                    <a:pt x="378" y="645"/>
                  </a:lnTo>
                  <a:lnTo>
                    <a:pt x="378" y="643"/>
                  </a:lnTo>
                  <a:lnTo>
                    <a:pt x="376" y="643"/>
                  </a:lnTo>
                  <a:lnTo>
                    <a:pt x="378" y="643"/>
                  </a:lnTo>
                  <a:lnTo>
                    <a:pt x="378" y="641"/>
                  </a:lnTo>
                  <a:lnTo>
                    <a:pt x="376" y="641"/>
                  </a:lnTo>
                  <a:lnTo>
                    <a:pt x="376" y="639"/>
                  </a:lnTo>
                  <a:lnTo>
                    <a:pt x="376" y="641"/>
                  </a:lnTo>
                  <a:lnTo>
                    <a:pt x="376" y="639"/>
                  </a:lnTo>
                  <a:lnTo>
                    <a:pt x="376" y="639"/>
                  </a:lnTo>
                  <a:lnTo>
                    <a:pt x="376" y="641"/>
                  </a:lnTo>
                  <a:lnTo>
                    <a:pt x="376" y="636"/>
                  </a:lnTo>
                  <a:lnTo>
                    <a:pt x="374" y="636"/>
                  </a:lnTo>
                  <a:lnTo>
                    <a:pt x="374" y="630"/>
                  </a:lnTo>
                  <a:lnTo>
                    <a:pt x="374" y="630"/>
                  </a:lnTo>
                  <a:lnTo>
                    <a:pt x="374" y="628"/>
                  </a:lnTo>
                  <a:lnTo>
                    <a:pt x="372" y="628"/>
                  </a:lnTo>
                  <a:lnTo>
                    <a:pt x="372" y="624"/>
                  </a:lnTo>
                  <a:lnTo>
                    <a:pt x="372" y="624"/>
                  </a:lnTo>
                  <a:lnTo>
                    <a:pt x="372" y="624"/>
                  </a:lnTo>
                  <a:lnTo>
                    <a:pt x="370" y="624"/>
                  </a:lnTo>
                  <a:lnTo>
                    <a:pt x="370" y="622"/>
                  </a:lnTo>
                  <a:lnTo>
                    <a:pt x="370" y="622"/>
                  </a:lnTo>
                  <a:lnTo>
                    <a:pt x="370" y="620"/>
                  </a:lnTo>
                  <a:lnTo>
                    <a:pt x="370" y="620"/>
                  </a:lnTo>
                  <a:lnTo>
                    <a:pt x="370" y="618"/>
                  </a:lnTo>
                  <a:lnTo>
                    <a:pt x="368" y="618"/>
                  </a:lnTo>
                  <a:lnTo>
                    <a:pt x="368" y="616"/>
                  </a:lnTo>
                  <a:lnTo>
                    <a:pt x="368" y="616"/>
                  </a:lnTo>
                  <a:lnTo>
                    <a:pt x="368" y="616"/>
                  </a:lnTo>
                  <a:lnTo>
                    <a:pt x="366" y="616"/>
                  </a:lnTo>
                  <a:lnTo>
                    <a:pt x="366" y="614"/>
                  </a:lnTo>
                  <a:lnTo>
                    <a:pt x="366" y="614"/>
                  </a:lnTo>
                  <a:lnTo>
                    <a:pt x="366" y="614"/>
                  </a:lnTo>
                  <a:lnTo>
                    <a:pt x="364" y="614"/>
                  </a:lnTo>
                  <a:lnTo>
                    <a:pt x="364" y="612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58" y="610"/>
                  </a:lnTo>
                  <a:lnTo>
                    <a:pt x="358" y="610"/>
                  </a:lnTo>
                  <a:lnTo>
                    <a:pt x="356" y="610"/>
                  </a:lnTo>
                  <a:lnTo>
                    <a:pt x="356" y="608"/>
                  </a:lnTo>
                  <a:lnTo>
                    <a:pt x="350" y="608"/>
                  </a:lnTo>
                  <a:lnTo>
                    <a:pt x="350" y="608"/>
                  </a:lnTo>
                  <a:lnTo>
                    <a:pt x="350" y="608"/>
                  </a:lnTo>
                  <a:lnTo>
                    <a:pt x="350" y="606"/>
                  </a:lnTo>
                  <a:lnTo>
                    <a:pt x="346" y="606"/>
                  </a:lnTo>
                  <a:lnTo>
                    <a:pt x="344" y="606"/>
                  </a:lnTo>
                  <a:lnTo>
                    <a:pt x="342" y="606"/>
                  </a:lnTo>
                  <a:lnTo>
                    <a:pt x="342" y="606"/>
                  </a:lnTo>
                  <a:lnTo>
                    <a:pt x="342" y="606"/>
                  </a:lnTo>
                  <a:lnTo>
                    <a:pt x="342" y="606"/>
                  </a:lnTo>
                  <a:lnTo>
                    <a:pt x="340" y="606"/>
                  </a:lnTo>
                  <a:lnTo>
                    <a:pt x="340" y="604"/>
                  </a:lnTo>
                  <a:lnTo>
                    <a:pt x="338" y="60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600"/>
                  </a:lnTo>
                  <a:lnTo>
                    <a:pt x="336" y="600"/>
                  </a:lnTo>
                  <a:lnTo>
                    <a:pt x="336" y="598"/>
                  </a:lnTo>
                  <a:lnTo>
                    <a:pt x="336" y="598"/>
                  </a:lnTo>
                  <a:lnTo>
                    <a:pt x="336" y="596"/>
                  </a:lnTo>
                  <a:lnTo>
                    <a:pt x="334" y="596"/>
                  </a:lnTo>
                  <a:lnTo>
                    <a:pt x="334" y="596"/>
                  </a:lnTo>
                  <a:lnTo>
                    <a:pt x="334" y="596"/>
                  </a:lnTo>
                  <a:lnTo>
                    <a:pt x="334" y="594"/>
                  </a:lnTo>
                  <a:lnTo>
                    <a:pt x="332" y="594"/>
                  </a:lnTo>
                  <a:lnTo>
                    <a:pt x="332" y="592"/>
                  </a:lnTo>
                  <a:lnTo>
                    <a:pt x="332" y="594"/>
                  </a:lnTo>
                  <a:lnTo>
                    <a:pt x="332" y="592"/>
                  </a:lnTo>
                  <a:lnTo>
                    <a:pt x="332" y="592"/>
                  </a:lnTo>
                  <a:lnTo>
                    <a:pt x="332" y="592"/>
                  </a:lnTo>
                  <a:lnTo>
                    <a:pt x="332" y="592"/>
                  </a:lnTo>
                  <a:lnTo>
                    <a:pt x="332" y="590"/>
                  </a:lnTo>
                  <a:lnTo>
                    <a:pt x="332" y="590"/>
                  </a:lnTo>
                  <a:lnTo>
                    <a:pt x="332" y="590"/>
                  </a:lnTo>
                  <a:lnTo>
                    <a:pt x="332" y="590"/>
                  </a:lnTo>
                  <a:lnTo>
                    <a:pt x="332" y="588"/>
                  </a:lnTo>
                  <a:lnTo>
                    <a:pt x="330" y="588"/>
                  </a:lnTo>
                  <a:lnTo>
                    <a:pt x="330" y="584"/>
                  </a:lnTo>
                  <a:lnTo>
                    <a:pt x="330" y="584"/>
                  </a:lnTo>
                  <a:lnTo>
                    <a:pt x="330" y="582"/>
                  </a:lnTo>
                  <a:lnTo>
                    <a:pt x="328" y="582"/>
                  </a:lnTo>
                  <a:lnTo>
                    <a:pt x="328" y="582"/>
                  </a:lnTo>
                  <a:lnTo>
                    <a:pt x="328" y="582"/>
                  </a:lnTo>
                  <a:lnTo>
                    <a:pt x="328" y="582"/>
                  </a:lnTo>
                  <a:lnTo>
                    <a:pt x="326" y="582"/>
                  </a:lnTo>
                  <a:lnTo>
                    <a:pt x="326" y="580"/>
                  </a:lnTo>
                  <a:lnTo>
                    <a:pt x="324" y="580"/>
                  </a:lnTo>
                  <a:lnTo>
                    <a:pt x="324" y="578"/>
                  </a:lnTo>
                  <a:lnTo>
                    <a:pt x="324" y="578"/>
                  </a:lnTo>
                  <a:lnTo>
                    <a:pt x="324" y="578"/>
                  </a:lnTo>
                  <a:lnTo>
                    <a:pt x="323" y="578"/>
                  </a:lnTo>
                  <a:lnTo>
                    <a:pt x="323" y="576"/>
                  </a:lnTo>
                  <a:lnTo>
                    <a:pt x="323" y="576"/>
                  </a:lnTo>
                  <a:lnTo>
                    <a:pt x="323" y="576"/>
                  </a:lnTo>
                  <a:lnTo>
                    <a:pt x="323" y="576"/>
                  </a:lnTo>
                  <a:lnTo>
                    <a:pt x="323" y="576"/>
                  </a:lnTo>
                  <a:lnTo>
                    <a:pt x="323" y="576"/>
                  </a:lnTo>
                  <a:lnTo>
                    <a:pt x="323" y="574"/>
                  </a:lnTo>
                  <a:lnTo>
                    <a:pt x="321" y="574"/>
                  </a:lnTo>
                  <a:lnTo>
                    <a:pt x="321" y="572"/>
                  </a:lnTo>
                  <a:lnTo>
                    <a:pt x="321" y="572"/>
                  </a:lnTo>
                  <a:lnTo>
                    <a:pt x="321" y="572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68"/>
                  </a:lnTo>
                  <a:lnTo>
                    <a:pt x="319" y="568"/>
                  </a:lnTo>
                  <a:lnTo>
                    <a:pt x="319" y="566"/>
                  </a:lnTo>
                  <a:lnTo>
                    <a:pt x="319" y="566"/>
                  </a:lnTo>
                  <a:lnTo>
                    <a:pt x="319" y="562"/>
                  </a:lnTo>
                  <a:lnTo>
                    <a:pt x="317" y="562"/>
                  </a:lnTo>
                  <a:lnTo>
                    <a:pt x="317" y="560"/>
                  </a:lnTo>
                  <a:lnTo>
                    <a:pt x="315" y="560"/>
                  </a:lnTo>
                  <a:lnTo>
                    <a:pt x="315" y="556"/>
                  </a:lnTo>
                  <a:lnTo>
                    <a:pt x="315" y="556"/>
                  </a:lnTo>
                  <a:lnTo>
                    <a:pt x="315" y="556"/>
                  </a:lnTo>
                  <a:lnTo>
                    <a:pt x="313" y="556"/>
                  </a:lnTo>
                  <a:lnTo>
                    <a:pt x="313" y="554"/>
                  </a:lnTo>
                  <a:lnTo>
                    <a:pt x="311" y="554"/>
                  </a:lnTo>
                  <a:lnTo>
                    <a:pt x="311" y="554"/>
                  </a:lnTo>
                  <a:lnTo>
                    <a:pt x="311" y="554"/>
                  </a:lnTo>
                  <a:lnTo>
                    <a:pt x="311" y="552"/>
                  </a:lnTo>
                  <a:lnTo>
                    <a:pt x="309" y="552"/>
                  </a:lnTo>
                  <a:lnTo>
                    <a:pt x="309" y="552"/>
                  </a:lnTo>
                  <a:lnTo>
                    <a:pt x="309" y="552"/>
                  </a:lnTo>
                  <a:lnTo>
                    <a:pt x="309" y="550"/>
                  </a:lnTo>
                  <a:lnTo>
                    <a:pt x="307" y="550"/>
                  </a:lnTo>
                  <a:lnTo>
                    <a:pt x="307" y="548"/>
                  </a:lnTo>
                  <a:lnTo>
                    <a:pt x="307" y="548"/>
                  </a:lnTo>
                  <a:lnTo>
                    <a:pt x="307" y="548"/>
                  </a:lnTo>
                  <a:lnTo>
                    <a:pt x="305" y="548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5" y="544"/>
                  </a:lnTo>
                  <a:lnTo>
                    <a:pt x="303" y="544"/>
                  </a:lnTo>
                  <a:lnTo>
                    <a:pt x="303" y="544"/>
                  </a:lnTo>
                  <a:lnTo>
                    <a:pt x="303" y="544"/>
                  </a:lnTo>
                  <a:lnTo>
                    <a:pt x="303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301" y="540"/>
                  </a:lnTo>
                  <a:lnTo>
                    <a:pt x="299" y="540"/>
                  </a:lnTo>
                  <a:lnTo>
                    <a:pt x="299" y="540"/>
                  </a:lnTo>
                  <a:lnTo>
                    <a:pt x="299" y="540"/>
                  </a:lnTo>
                  <a:lnTo>
                    <a:pt x="299" y="538"/>
                  </a:lnTo>
                  <a:lnTo>
                    <a:pt x="299" y="538"/>
                  </a:lnTo>
                  <a:lnTo>
                    <a:pt x="299" y="538"/>
                  </a:lnTo>
                  <a:lnTo>
                    <a:pt x="299" y="536"/>
                  </a:lnTo>
                  <a:lnTo>
                    <a:pt x="297" y="536"/>
                  </a:lnTo>
                  <a:lnTo>
                    <a:pt x="297" y="534"/>
                  </a:lnTo>
                  <a:lnTo>
                    <a:pt x="295" y="534"/>
                  </a:lnTo>
                  <a:lnTo>
                    <a:pt x="295" y="534"/>
                  </a:lnTo>
                  <a:lnTo>
                    <a:pt x="293" y="534"/>
                  </a:lnTo>
                  <a:lnTo>
                    <a:pt x="293" y="532"/>
                  </a:lnTo>
                  <a:lnTo>
                    <a:pt x="291" y="532"/>
                  </a:lnTo>
                  <a:lnTo>
                    <a:pt x="291" y="532"/>
                  </a:lnTo>
                  <a:lnTo>
                    <a:pt x="291" y="532"/>
                  </a:lnTo>
                  <a:lnTo>
                    <a:pt x="291" y="531"/>
                  </a:lnTo>
                  <a:lnTo>
                    <a:pt x="289" y="531"/>
                  </a:lnTo>
                  <a:lnTo>
                    <a:pt x="289" y="531"/>
                  </a:lnTo>
                  <a:lnTo>
                    <a:pt x="289" y="531"/>
                  </a:lnTo>
                  <a:lnTo>
                    <a:pt x="289" y="531"/>
                  </a:lnTo>
                  <a:lnTo>
                    <a:pt x="289" y="531"/>
                  </a:lnTo>
                  <a:lnTo>
                    <a:pt x="289" y="531"/>
                  </a:lnTo>
                  <a:lnTo>
                    <a:pt x="289" y="531"/>
                  </a:lnTo>
                  <a:lnTo>
                    <a:pt x="289" y="531"/>
                  </a:lnTo>
                  <a:lnTo>
                    <a:pt x="289" y="531"/>
                  </a:lnTo>
                  <a:lnTo>
                    <a:pt x="287" y="531"/>
                  </a:lnTo>
                  <a:lnTo>
                    <a:pt x="287" y="529"/>
                  </a:lnTo>
                  <a:lnTo>
                    <a:pt x="289" y="529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287" y="527"/>
                  </a:lnTo>
                  <a:lnTo>
                    <a:pt x="285" y="527"/>
                  </a:lnTo>
                  <a:lnTo>
                    <a:pt x="285" y="527"/>
                  </a:lnTo>
                  <a:lnTo>
                    <a:pt x="285" y="527"/>
                  </a:lnTo>
                  <a:lnTo>
                    <a:pt x="285" y="525"/>
                  </a:lnTo>
                  <a:lnTo>
                    <a:pt x="283" y="525"/>
                  </a:lnTo>
                  <a:lnTo>
                    <a:pt x="283" y="525"/>
                  </a:lnTo>
                  <a:lnTo>
                    <a:pt x="283" y="525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81" y="523"/>
                  </a:lnTo>
                  <a:lnTo>
                    <a:pt x="281" y="521"/>
                  </a:lnTo>
                  <a:lnTo>
                    <a:pt x="279" y="521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5" y="519"/>
                  </a:lnTo>
                  <a:lnTo>
                    <a:pt x="275" y="519"/>
                  </a:lnTo>
                  <a:lnTo>
                    <a:pt x="275" y="517"/>
                  </a:lnTo>
                  <a:lnTo>
                    <a:pt x="273" y="517"/>
                  </a:lnTo>
                  <a:lnTo>
                    <a:pt x="273" y="515"/>
                  </a:lnTo>
                  <a:lnTo>
                    <a:pt x="271" y="515"/>
                  </a:lnTo>
                  <a:lnTo>
                    <a:pt x="271" y="515"/>
                  </a:lnTo>
                  <a:lnTo>
                    <a:pt x="269" y="515"/>
                  </a:lnTo>
                  <a:lnTo>
                    <a:pt x="269" y="513"/>
                  </a:lnTo>
                  <a:lnTo>
                    <a:pt x="267" y="513"/>
                  </a:lnTo>
                  <a:lnTo>
                    <a:pt x="267" y="515"/>
                  </a:lnTo>
                  <a:lnTo>
                    <a:pt x="267" y="513"/>
                  </a:lnTo>
                  <a:lnTo>
                    <a:pt x="265" y="513"/>
                  </a:lnTo>
                  <a:lnTo>
                    <a:pt x="265" y="513"/>
                  </a:lnTo>
                  <a:lnTo>
                    <a:pt x="265" y="513"/>
                  </a:lnTo>
                  <a:lnTo>
                    <a:pt x="265" y="511"/>
                  </a:lnTo>
                  <a:lnTo>
                    <a:pt x="263" y="511"/>
                  </a:lnTo>
                  <a:lnTo>
                    <a:pt x="263" y="511"/>
                  </a:lnTo>
                  <a:lnTo>
                    <a:pt x="263" y="511"/>
                  </a:lnTo>
                  <a:lnTo>
                    <a:pt x="263" y="509"/>
                  </a:lnTo>
                  <a:lnTo>
                    <a:pt x="261" y="509"/>
                  </a:lnTo>
                  <a:lnTo>
                    <a:pt x="261" y="509"/>
                  </a:lnTo>
                  <a:lnTo>
                    <a:pt x="259" y="509"/>
                  </a:lnTo>
                  <a:lnTo>
                    <a:pt x="261" y="509"/>
                  </a:lnTo>
                  <a:lnTo>
                    <a:pt x="259" y="509"/>
                  </a:lnTo>
                  <a:lnTo>
                    <a:pt x="259" y="507"/>
                  </a:lnTo>
                  <a:lnTo>
                    <a:pt x="257" y="507"/>
                  </a:lnTo>
                  <a:lnTo>
                    <a:pt x="257" y="507"/>
                  </a:lnTo>
                  <a:lnTo>
                    <a:pt x="257" y="507"/>
                  </a:lnTo>
                  <a:lnTo>
                    <a:pt x="257" y="507"/>
                  </a:lnTo>
                  <a:lnTo>
                    <a:pt x="257" y="507"/>
                  </a:lnTo>
                  <a:lnTo>
                    <a:pt x="257" y="507"/>
                  </a:lnTo>
                  <a:lnTo>
                    <a:pt x="257" y="507"/>
                  </a:lnTo>
                  <a:lnTo>
                    <a:pt x="257" y="505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9" y="503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41" y="503"/>
                  </a:lnTo>
                  <a:lnTo>
                    <a:pt x="241" y="501"/>
                  </a:lnTo>
                  <a:lnTo>
                    <a:pt x="241" y="501"/>
                  </a:lnTo>
                  <a:lnTo>
                    <a:pt x="241" y="501"/>
                  </a:lnTo>
                  <a:lnTo>
                    <a:pt x="239" y="501"/>
                  </a:lnTo>
                  <a:lnTo>
                    <a:pt x="239" y="499"/>
                  </a:lnTo>
                  <a:lnTo>
                    <a:pt x="237" y="499"/>
                  </a:lnTo>
                  <a:lnTo>
                    <a:pt x="237" y="499"/>
                  </a:lnTo>
                  <a:lnTo>
                    <a:pt x="235" y="497"/>
                  </a:lnTo>
                  <a:lnTo>
                    <a:pt x="237" y="497"/>
                  </a:lnTo>
                  <a:lnTo>
                    <a:pt x="235" y="497"/>
                  </a:lnTo>
                  <a:lnTo>
                    <a:pt x="235" y="497"/>
                  </a:lnTo>
                  <a:lnTo>
                    <a:pt x="233" y="497"/>
                  </a:lnTo>
                  <a:lnTo>
                    <a:pt x="233" y="495"/>
                  </a:lnTo>
                  <a:lnTo>
                    <a:pt x="231" y="495"/>
                  </a:lnTo>
                  <a:lnTo>
                    <a:pt x="233" y="495"/>
                  </a:lnTo>
                  <a:lnTo>
                    <a:pt x="233" y="491"/>
                  </a:lnTo>
                  <a:lnTo>
                    <a:pt x="231" y="491"/>
                  </a:lnTo>
                  <a:lnTo>
                    <a:pt x="231" y="489"/>
                  </a:lnTo>
                  <a:lnTo>
                    <a:pt x="231" y="489"/>
                  </a:lnTo>
                  <a:lnTo>
                    <a:pt x="231" y="487"/>
                  </a:lnTo>
                  <a:lnTo>
                    <a:pt x="229" y="487"/>
                  </a:lnTo>
                  <a:lnTo>
                    <a:pt x="229" y="485"/>
                  </a:lnTo>
                  <a:lnTo>
                    <a:pt x="229" y="485"/>
                  </a:lnTo>
                  <a:lnTo>
                    <a:pt x="229" y="483"/>
                  </a:lnTo>
                  <a:lnTo>
                    <a:pt x="227" y="483"/>
                  </a:lnTo>
                  <a:lnTo>
                    <a:pt x="227" y="483"/>
                  </a:lnTo>
                  <a:lnTo>
                    <a:pt x="227" y="483"/>
                  </a:lnTo>
                  <a:lnTo>
                    <a:pt x="227" y="481"/>
                  </a:lnTo>
                  <a:lnTo>
                    <a:pt x="227" y="481"/>
                  </a:lnTo>
                  <a:lnTo>
                    <a:pt x="227" y="481"/>
                  </a:lnTo>
                  <a:lnTo>
                    <a:pt x="225" y="481"/>
                  </a:lnTo>
                  <a:lnTo>
                    <a:pt x="225" y="481"/>
                  </a:lnTo>
                  <a:lnTo>
                    <a:pt x="223" y="481"/>
                  </a:lnTo>
                  <a:lnTo>
                    <a:pt x="225" y="479"/>
                  </a:lnTo>
                  <a:lnTo>
                    <a:pt x="223" y="479"/>
                  </a:lnTo>
                  <a:lnTo>
                    <a:pt x="223" y="481"/>
                  </a:lnTo>
                  <a:lnTo>
                    <a:pt x="223" y="481"/>
                  </a:lnTo>
                  <a:lnTo>
                    <a:pt x="221" y="479"/>
                  </a:lnTo>
                  <a:lnTo>
                    <a:pt x="221" y="479"/>
                  </a:lnTo>
                  <a:lnTo>
                    <a:pt x="221" y="479"/>
                  </a:lnTo>
                  <a:lnTo>
                    <a:pt x="221" y="477"/>
                  </a:lnTo>
                  <a:lnTo>
                    <a:pt x="220" y="477"/>
                  </a:lnTo>
                  <a:lnTo>
                    <a:pt x="220" y="477"/>
                  </a:lnTo>
                  <a:lnTo>
                    <a:pt x="218" y="477"/>
                  </a:lnTo>
                  <a:lnTo>
                    <a:pt x="218" y="475"/>
                  </a:lnTo>
                  <a:lnTo>
                    <a:pt x="218" y="475"/>
                  </a:lnTo>
                  <a:lnTo>
                    <a:pt x="218" y="475"/>
                  </a:lnTo>
                  <a:lnTo>
                    <a:pt x="216" y="473"/>
                  </a:lnTo>
                  <a:lnTo>
                    <a:pt x="216" y="475"/>
                  </a:lnTo>
                  <a:lnTo>
                    <a:pt x="216" y="473"/>
                  </a:lnTo>
                  <a:lnTo>
                    <a:pt x="216" y="473"/>
                  </a:lnTo>
                  <a:lnTo>
                    <a:pt x="216" y="473"/>
                  </a:lnTo>
                  <a:lnTo>
                    <a:pt x="216" y="473"/>
                  </a:lnTo>
                  <a:lnTo>
                    <a:pt x="216" y="473"/>
                  </a:lnTo>
                  <a:lnTo>
                    <a:pt x="214" y="473"/>
                  </a:lnTo>
                  <a:lnTo>
                    <a:pt x="216" y="473"/>
                  </a:lnTo>
                  <a:lnTo>
                    <a:pt x="214" y="473"/>
                  </a:lnTo>
                  <a:lnTo>
                    <a:pt x="214" y="471"/>
                  </a:lnTo>
                  <a:lnTo>
                    <a:pt x="214" y="471"/>
                  </a:lnTo>
                  <a:lnTo>
                    <a:pt x="214" y="469"/>
                  </a:lnTo>
                  <a:lnTo>
                    <a:pt x="212" y="469"/>
                  </a:lnTo>
                  <a:lnTo>
                    <a:pt x="212" y="469"/>
                  </a:lnTo>
                  <a:lnTo>
                    <a:pt x="210" y="469"/>
                  </a:lnTo>
                  <a:lnTo>
                    <a:pt x="210" y="467"/>
                  </a:lnTo>
                  <a:lnTo>
                    <a:pt x="208" y="467"/>
                  </a:lnTo>
                  <a:lnTo>
                    <a:pt x="208" y="469"/>
                  </a:lnTo>
                  <a:lnTo>
                    <a:pt x="208" y="469"/>
                  </a:lnTo>
                  <a:lnTo>
                    <a:pt x="208" y="469"/>
                  </a:lnTo>
                  <a:lnTo>
                    <a:pt x="208" y="467"/>
                  </a:lnTo>
                  <a:lnTo>
                    <a:pt x="208" y="469"/>
                  </a:lnTo>
                  <a:lnTo>
                    <a:pt x="206" y="469"/>
                  </a:lnTo>
                  <a:lnTo>
                    <a:pt x="206" y="467"/>
                  </a:lnTo>
                  <a:lnTo>
                    <a:pt x="208" y="467"/>
                  </a:lnTo>
                  <a:lnTo>
                    <a:pt x="208" y="467"/>
                  </a:lnTo>
                  <a:lnTo>
                    <a:pt x="208" y="467"/>
                  </a:lnTo>
                  <a:lnTo>
                    <a:pt x="208" y="467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0" y="457"/>
                  </a:lnTo>
                  <a:lnTo>
                    <a:pt x="208" y="457"/>
                  </a:lnTo>
                  <a:lnTo>
                    <a:pt x="210" y="457"/>
                  </a:lnTo>
                  <a:lnTo>
                    <a:pt x="210" y="455"/>
                  </a:lnTo>
                  <a:lnTo>
                    <a:pt x="210" y="455"/>
                  </a:lnTo>
                  <a:lnTo>
                    <a:pt x="210" y="453"/>
                  </a:lnTo>
                  <a:lnTo>
                    <a:pt x="210" y="453"/>
                  </a:lnTo>
                  <a:lnTo>
                    <a:pt x="210" y="453"/>
                  </a:lnTo>
                  <a:lnTo>
                    <a:pt x="210" y="453"/>
                  </a:lnTo>
                  <a:lnTo>
                    <a:pt x="210" y="449"/>
                  </a:lnTo>
                  <a:lnTo>
                    <a:pt x="210" y="449"/>
                  </a:lnTo>
                  <a:lnTo>
                    <a:pt x="210" y="449"/>
                  </a:lnTo>
                  <a:lnTo>
                    <a:pt x="208" y="449"/>
                  </a:lnTo>
                  <a:lnTo>
                    <a:pt x="208" y="447"/>
                  </a:lnTo>
                  <a:lnTo>
                    <a:pt x="208" y="447"/>
                  </a:lnTo>
                  <a:lnTo>
                    <a:pt x="208" y="447"/>
                  </a:lnTo>
                  <a:lnTo>
                    <a:pt x="208" y="445"/>
                  </a:lnTo>
                  <a:lnTo>
                    <a:pt x="206" y="445"/>
                  </a:lnTo>
                  <a:lnTo>
                    <a:pt x="206" y="445"/>
                  </a:lnTo>
                  <a:lnTo>
                    <a:pt x="206" y="445"/>
                  </a:lnTo>
                  <a:lnTo>
                    <a:pt x="206" y="443"/>
                  </a:lnTo>
                  <a:lnTo>
                    <a:pt x="204" y="443"/>
                  </a:lnTo>
                  <a:lnTo>
                    <a:pt x="206" y="443"/>
                  </a:lnTo>
                  <a:lnTo>
                    <a:pt x="204" y="443"/>
                  </a:lnTo>
                  <a:lnTo>
                    <a:pt x="204" y="441"/>
                  </a:lnTo>
                  <a:lnTo>
                    <a:pt x="206" y="441"/>
                  </a:lnTo>
                  <a:lnTo>
                    <a:pt x="204" y="441"/>
                  </a:lnTo>
                  <a:lnTo>
                    <a:pt x="206" y="441"/>
                  </a:lnTo>
                  <a:lnTo>
                    <a:pt x="206" y="441"/>
                  </a:lnTo>
                  <a:lnTo>
                    <a:pt x="204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206" y="437"/>
                  </a:lnTo>
                  <a:lnTo>
                    <a:pt x="206" y="437"/>
                  </a:lnTo>
                  <a:lnTo>
                    <a:pt x="206" y="437"/>
                  </a:lnTo>
                  <a:lnTo>
                    <a:pt x="206" y="437"/>
                  </a:lnTo>
                  <a:lnTo>
                    <a:pt x="206" y="435"/>
                  </a:lnTo>
                  <a:lnTo>
                    <a:pt x="206" y="435"/>
                  </a:lnTo>
                  <a:lnTo>
                    <a:pt x="206" y="435"/>
                  </a:lnTo>
                  <a:lnTo>
                    <a:pt x="204" y="435"/>
                  </a:lnTo>
                  <a:lnTo>
                    <a:pt x="204" y="433"/>
                  </a:lnTo>
                  <a:lnTo>
                    <a:pt x="204" y="433"/>
                  </a:lnTo>
                  <a:lnTo>
                    <a:pt x="204" y="433"/>
                  </a:lnTo>
                  <a:lnTo>
                    <a:pt x="204" y="433"/>
                  </a:lnTo>
                  <a:lnTo>
                    <a:pt x="206" y="433"/>
                  </a:lnTo>
                  <a:lnTo>
                    <a:pt x="206" y="431"/>
                  </a:lnTo>
                  <a:lnTo>
                    <a:pt x="206" y="431"/>
                  </a:lnTo>
                  <a:lnTo>
                    <a:pt x="206" y="431"/>
                  </a:lnTo>
                  <a:lnTo>
                    <a:pt x="206" y="431"/>
                  </a:lnTo>
                  <a:lnTo>
                    <a:pt x="206" y="429"/>
                  </a:lnTo>
                  <a:lnTo>
                    <a:pt x="206" y="429"/>
                  </a:lnTo>
                  <a:lnTo>
                    <a:pt x="206" y="429"/>
                  </a:lnTo>
                  <a:lnTo>
                    <a:pt x="206" y="429"/>
                  </a:lnTo>
                  <a:lnTo>
                    <a:pt x="206" y="427"/>
                  </a:lnTo>
                  <a:lnTo>
                    <a:pt x="206" y="427"/>
                  </a:lnTo>
                  <a:lnTo>
                    <a:pt x="206" y="427"/>
                  </a:lnTo>
                  <a:lnTo>
                    <a:pt x="204" y="427"/>
                  </a:lnTo>
                  <a:lnTo>
                    <a:pt x="204" y="426"/>
                  </a:lnTo>
                  <a:lnTo>
                    <a:pt x="206" y="426"/>
                  </a:lnTo>
                  <a:lnTo>
                    <a:pt x="206" y="424"/>
                  </a:lnTo>
                  <a:lnTo>
                    <a:pt x="204" y="424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202" y="422"/>
                  </a:lnTo>
                  <a:lnTo>
                    <a:pt x="202" y="420"/>
                  </a:lnTo>
                  <a:lnTo>
                    <a:pt x="202" y="422"/>
                  </a:lnTo>
                  <a:lnTo>
                    <a:pt x="202" y="420"/>
                  </a:lnTo>
                  <a:lnTo>
                    <a:pt x="202" y="420"/>
                  </a:lnTo>
                  <a:lnTo>
                    <a:pt x="202" y="420"/>
                  </a:lnTo>
                  <a:lnTo>
                    <a:pt x="202" y="420"/>
                  </a:lnTo>
                  <a:lnTo>
                    <a:pt x="202" y="420"/>
                  </a:lnTo>
                  <a:lnTo>
                    <a:pt x="202" y="420"/>
                  </a:lnTo>
                  <a:lnTo>
                    <a:pt x="202" y="418"/>
                  </a:lnTo>
                  <a:lnTo>
                    <a:pt x="202" y="420"/>
                  </a:lnTo>
                  <a:lnTo>
                    <a:pt x="202" y="418"/>
                  </a:lnTo>
                  <a:lnTo>
                    <a:pt x="202" y="418"/>
                  </a:lnTo>
                  <a:lnTo>
                    <a:pt x="202" y="416"/>
                  </a:lnTo>
                  <a:lnTo>
                    <a:pt x="200" y="416"/>
                  </a:lnTo>
                  <a:lnTo>
                    <a:pt x="202" y="416"/>
                  </a:lnTo>
                  <a:lnTo>
                    <a:pt x="200" y="416"/>
                  </a:lnTo>
                  <a:lnTo>
                    <a:pt x="200" y="416"/>
                  </a:lnTo>
                  <a:lnTo>
                    <a:pt x="202" y="416"/>
                  </a:lnTo>
                  <a:lnTo>
                    <a:pt x="202" y="416"/>
                  </a:lnTo>
                  <a:lnTo>
                    <a:pt x="202" y="414"/>
                  </a:lnTo>
                  <a:lnTo>
                    <a:pt x="200" y="414"/>
                  </a:lnTo>
                  <a:lnTo>
                    <a:pt x="200" y="416"/>
                  </a:lnTo>
                  <a:lnTo>
                    <a:pt x="202" y="416"/>
                  </a:lnTo>
                  <a:lnTo>
                    <a:pt x="200" y="416"/>
                  </a:lnTo>
                  <a:lnTo>
                    <a:pt x="200" y="414"/>
                  </a:lnTo>
                  <a:lnTo>
                    <a:pt x="202" y="414"/>
                  </a:lnTo>
                  <a:lnTo>
                    <a:pt x="200" y="414"/>
                  </a:lnTo>
                  <a:lnTo>
                    <a:pt x="202" y="414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2" y="414"/>
                  </a:lnTo>
                  <a:lnTo>
                    <a:pt x="202" y="410"/>
                  </a:lnTo>
                  <a:lnTo>
                    <a:pt x="200" y="410"/>
                  </a:lnTo>
                  <a:lnTo>
                    <a:pt x="200" y="408"/>
                  </a:lnTo>
                  <a:lnTo>
                    <a:pt x="202" y="408"/>
                  </a:lnTo>
                  <a:lnTo>
                    <a:pt x="200" y="408"/>
                  </a:lnTo>
                  <a:lnTo>
                    <a:pt x="200" y="408"/>
                  </a:lnTo>
                  <a:lnTo>
                    <a:pt x="200" y="408"/>
                  </a:lnTo>
                  <a:lnTo>
                    <a:pt x="200" y="408"/>
                  </a:lnTo>
                  <a:lnTo>
                    <a:pt x="200" y="406"/>
                  </a:lnTo>
                  <a:lnTo>
                    <a:pt x="200" y="406"/>
                  </a:lnTo>
                  <a:lnTo>
                    <a:pt x="200" y="404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8" y="400"/>
                  </a:lnTo>
                  <a:lnTo>
                    <a:pt x="196" y="400"/>
                  </a:lnTo>
                  <a:lnTo>
                    <a:pt x="196" y="398"/>
                  </a:lnTo>
                  <a:lnTo>
                    <a:pt x="196" y="398"/>
                  </a:lnTo>
                  <a:lnTo>
                    <a:pt x="196" y="396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6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6" y="394"/>
                  </a:lnTo>
                  <a:lnTo>
                    <a:pt x="196" y="392"/>
                  </a:lnTo>
                  <a:lnTo>
                    <a:pt x="198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196" y="390"/>
                  </a:lnTo>
                  <a:lnTo>
                    <a:pt x="196" y="390"/>
                  </a:lnTo>
                  <a:lnTo>
                    <a:pt x="196" y="390"/>
                  </a:lnTo>
                  <a:lnTo>
                    <a:pt x="196" y="388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lnTo>
                    <a:pt x="192" y="388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92" y="382"/>
                  </a:lnTo>
                  <a:lnTo>
                    <a:pt x="190" y="382"/>
                  </a:lnTo>
                  <a:lnTo>
                    <a:pt x="190" y="382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190" y="380"/>
                  </a:lnTo>
                  <a:lnTo>
                    <a:pt x="188" y="380"/>
                  </a:lnTo>
                  <a:lnTo>
                    <a:pt x="190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8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6"/>
                  </a:lnTo>
                  <a:lnTo>
                    <a:pt x="188" y="378"/>
                  </a:lnTo>
                  <a:lnTo>
                    <a:pt x="188" y="376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0" y="374"/>
                  </a:lnTo>
                  <a:lnTo>
                    <a:pt x="192" y="374"/>
                  </a:lnTo>
                  <a:lnTo>
                    <a:pt x="192" y="374"/>
                  </a:lnTo>
                  <a:lnTo>
                    <a:pt x="192" y="374"/>
                  </a:lnTo>
                  <a:lnTo>
                    <a:pt x="192" y="374"/>
                  </a:lnTo>
                  <a:lnTo>
                    <a:pt x="192" y="372"/>
                  </a:lnTo>
                  <a:lnTo>
                    <a:pt x="192" y="374"/>
                  </a:lnTo>
                  <a:lnTo>
                    <a:pt x="192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2" y="370"/>
                  </a:lnTo>
                  <a:lnTo>
                    <a:pt x="192" y="37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2" y="370"/>
                  </a:lnTo>
                  <a:lnTo>
                    <a:pt x="192" y="370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6"/>
                  </a:lnTo>
                  <a:lnTo>
                    <a:pt x="188" y="366"/>
                  </a:lnTo>
                  <a:lnTo>
                    <a:pt x="188" y="366"/>
                  </a:lnTo>
                  <a:lnTo>
                    <a:pt x="188" y="366"/>
                  </a:lnTo>
                  <a:lnTo>
                    <a:pt x="188" y="366"/>
                  </a:lnTo>
                  <a:lnTo>
                    <a:pt x="188" y="366"/>
                  </a:lnTo>
                  <a:lnTo>
                    <a:pt x="188" y="364"/>
                  </a:lnTo>
                  <a:lnTo>
                    <a:pt x="186" y="364"/>
                  </a:lnTo>
                  <a:lnTo>
                    <a:pt x="186" y="364"/>
                  </a:lnTo>
                  <a:lnTo>
                    <a:pt x="186" y="364"/>
                  </a:lnTo>
                  <a:lnTo>
                    <a:pt x="186" y="364"/>
                  </a:lnTo>
                  <a:lnTo>
                    <a:pt x="186" y="364"/>
                  </a:lnTo>
                  <a:lnTo>
                    <a:pt x="184" y="364"/>
                  </a:lnTo>
                  <a:lnTo>
                    <a:pt x="184" y="362"/>
                  </a:lnTo>
                  <a:lnTo>
                    <a:pt x="186" y="362"/>
                  </a:lnTo>
                  <a:lnTo>
                    <a:pt x="186" y="364"/>
                  </a:lnTo>
                  <a:lnTo>
                    <a:pt x="186" y="362"/>
                  </a:lnTo>
                  <a:lnTo>
                    <a:pt x="184" y="362"/>
                  </a:lnTo>
                  <a:lnTo>
                    <a:pt x="184" y="362"/>
                  </a:lnTo>
                  <a:lnTo>
                    <a:pt x="184" y="362"/>
                  </a:lnTo>
                  <a:lnTo>
                    <a:pt x="184" y="362"/>
                  </a:lnTo>
                  <a:lnTo>
                    <a:pt x="184" y="362"/>
                  </a:lnTo>
                  <a:lnTo>
                    <a:pt x="186" y="362"/>
                  </a:lnTo>
                  <a:lnTo>
                    <a:pt x="184" y="362"/>
                  </a:lnTo>
                  <a:lnTo>
                    <a:pt x="184" y="362"/>
                  </a:lnTo>
                  <a:lnTo>
                    <a:pt x="186" y="362"/>
                  </a:lnTo>
                  <a:lnTo>
                    <a:pt x="186" y="362"/>
                  </a:lnTo>
                  <a:lnTo>
                    <a:pt x="186" y="362"/>
                  </a:lnTo>
                  <a:lnTo>
                    <a:pt x="186" y="362"/>
                  </a:lnTo>
                  <a:lnTo>
                    <a:pt x="188" y="362"/>
                  </a:lnTo>
                  <a:lnTo>
                    <a:pt x="188" y="362"/>
                  </a:lnTo>
                  <a:lnTo>
                    <a:pt x="188" y="362"/>
                  </a:lnTo>
                  <a:lnTo>
                    <a:pt x="188" y="362"/>
                  </a:lnTo>
                  <a:lnTo>
                    <a:pt x="188" y="362"/>
                  </a:lnTo>
                  <a:lnTo>
                    <a:pt x="188" y="362"/>
                  </a:lnTo>
                  <a:lnTo>
                    <a:pt x="188" y="362"/>
                  </a:lnTo>
                  <a:lnTo>
                    <a:pt x="188" y="362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4" y="362"/>
                  </a:lnTo>
                  <a:lnTo>
                    <a:pt x="194" y="362"/>
                  </a:lnTo>
                  <a:lnTo>
                    <a:pt x="196" y="362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54"/>
                  </a:lnTo>
                  <a:lnTo>
                    <a:pt x="194" y="354"/>
                  </a:lnTo>
                  <a:lnTo>
                    <a:pt x="194" y="354"/>
                  </a:lnTo>
                  <a:lnTo>
                    <a:pt x="194" y="350"/>
                  </a:lnTo>
                  <a:lnTo>
                    <a:pt x="194" y="350"/>
                  </a:lnTo>
                  <a:lnTo>
                    <a:pt x="194" y="344"/>
                  </a:lnTo>
                  <a:lnTo>
                    <a:pt x="194" y="344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2"/>
                  </a:lnTo>
                  <a:lnTo>
                    <a:pt x="190" y="342"/>
                  </a:lnTo>
                  <a:lnTo>
                    <a:pt x="190" y="342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40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38"/>
                  </a:lnTo>
                  <a:lnTo>
                    <a:pt x="186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2" y="340"/>
                  </a:lnTo>
                  <a:lnTo>
                    <a:pt x="180" y="340"/>
                  </a:lnTo>
                  <a:lnTo>
                    <a:pt x="180" y="338"/>
                  </a:lnTo>
                  <a:lnTo>
                    <a:pt x="178" y="338"/>
                  </a:lnTo>
                  <a:lnTo>
                    <a:pt x="178" y="338"/>
                  </a:lnTo>
                  <a:lnTo>
                    <a:pt x="178" y="338"/>
                  </a:lnTo>
                  <a:lnTo>
                    <a:pt x="178" y="336"/>
                  </a:lnTo>
                  <a:lnTo>
                    <a:pt x="176" y="336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6" y="332"/>
                  </a:lnTo>
                  <a:lnTo>
                    <a:pt x="176" y="334"/>
                  </a:lnTo>
                  <a:lnTo>
                    <a:pt x="176" y="332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6" y="332"/>
                  </a:lnTo>
                  <a:lnTo>
                    <a:pt x="178" y="332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8" y="332"/>
                  </a:lnTo>
                  <a:lnTo>
                    <a:pt x="178" y="332"/>
                  </a:lnTo>
                  <a:lnTo>
                    <a:pt x="178" y="332"/>
                  </a:lnTo>
                  <a:lnTo>
                    <a:pt x="178" y="332"/>
                  </a:lnTo>
                  <a:lnTo>
                    <a:pt x="178" y="332"/>
                  </a:lnTo>
                  <a:lnTo>
                    <a:pt x="180" y="332"/>
                  </a:lnTo>
                  <a:lnTo>
                    <a:pt x="180" y="332"/>
                  </a:lnTo>
                  <a:lnTo>
                    <a:pt x="180" y="332"/>
                  </a:lnTo>
                  <a:lnTo>
                    <a:pt x="180" y="330"/>
                  </a:lnTo>
                  <a:lnTo>
                    <a:pt x="180" y="330"/>
                  </a:lnTo>
                  <a:lnTo>
                    <a:pt x="180" y="328"/>
                  </a:lnTo>
                  <a:lnTo>
                    <a:pt x="180" y="328"/>
                  </a:lnTo>
                  <a:lnTo>
                    <a:pt x="180" y="328"/>
                  </a:lnTo>
                  <a:lnTo>
                    <a:pt x="180" y="328"/>
                  </a:lnTo>
                  <a:lnTo>
                    <a:pt x="180" y="326"/>
                  </a:lnTo>
                  <a:lnTo>
                    <a:pt x="182" y="326"/>
                  </a:lnTo>
                  <a:lnTo>
                    <a:pt x="182" y="324"/>
                  </a:lnTo>
                  <a:lnTo>
                    <a:pt x="180" y="324"/>
                  </a:lnTo>
                  <a:lnTo>
                    <a:pt x="180" y="323"/>
                  </a:lnTo>
                  <a:lnTo>
                    <a:pt x="182" y="323"/>
                  </a:lnTo>
                  <a:lnTo>
                    <a:pt x="182" y="323"/>
                  </a:lnTo>
                  <a:lnTo>
                    <a:pt x="182" y="321"/>
                  </a:lnTo>
                  <a:lnTo>
                    <a:pt x="182" y="321"/>
                  </a:lnTo>
                  <a:lnTo>
                    <a:pt x="182" y="321"/>
                  </a:lnTo>
                  <a:lnTo>
                    <a:pt x="182" y="319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6" y="319"/>
                  </a:lnTo>
                  <a:lnTo>
                    <a:pt x="186" y="319"/>
                  </a:lnTo>
                  <a:lnTo>
                    <a:pt x="188" y="319"/>
                  </a:lnTo>
                  <a:lnTo>
                    <a:pt x="188" y="317"/>
                  </a:lnTo>
                  <a:lnTo>
                    <a:pt x="188" y="317"/>
                  </a:lnTo>
                  <a:lnTo>
                    <a:pt x="188" y="315"/>
                  </a:lnTo>
                  <a:lnTo>
                    <a:pt x="190" y="315"/>
                  </a:lnTo>
                  <a:lnTo>
                    <a:pt x="190" y="313"/>
                  </a:lnTo>
                  <a:lnTo>
                    <a:pt x="190" y="313"/>
                  </a:lnTo>
                  <a:lnTo>
                    <a:pt x="190" y="311"/>
                  </a:lnTo>
                  <a:lnTo>
                    <a:pt x="190" y="311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2" y="309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4" y="305"/>
                  </a:lnTo>
                  <a:lnTo>
                    <a:pt x="194" y="307"/>
                  </a:lnTo>
                  <a:lnTo>
                    <a:pt x="196" y="307"/>
                  </a:lnTo>
                  <a:lnTo>
                    <a:pt x="196" y="307"/>
                  </a:lnTo>
                  <a:lnTo>
                    <a:pt x="198" y="307"/>
                  </a:lnTo>
                  <a:lnTo>
                    <a:pt x="198" y="311"/>
                  </a:lnTo>
                  <a:lnTo>
                    <a:pt x="198" y="311"/>
                  </a:lnTo>
                  <a:lnTo>
                    <a:pt x="198" y="311"/>
                  </a:lnTo>
                  <a:lnTo>
                    <a:pt x="200" y="311"/>
                  </a:lnTo>
                  <a:lnTo>
                    <a:pt x="200" y="311"/>
                  </a:lnTo>
                  <a:lnTo>
                    <a:pt x="200" y="313"/>
                  </a:lnTo>
                  <a:lnTo>
                    <a:pt x="200" y="313"/>
                  </a:lnTo>
                  <a:lnTo>
                    <a:pt x="200" y="313"/>
                  </a:lnTo>
                  <a:lnTo>
                    <a:pt x="202" y="313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3"/>
                  </a:lnTo>
                  <a:lnTo>
                    <a:pt x="204" y="313"/>
                  </a:lnTo>
                  <a:lnTo>
                    <a:pt x="204" y="315"/>
                  </a:lnTo>
                  <a:lnTo>
                    <a:pt x="206" y="315"/>
                  </a:lnTo>
                  <a:lnTo>
                    <a:pt x="206" y="315"/>
                  </a:lnTo>
                  <a:lnTo>
                    <a:pt x="206" y="315"/>
                  </a:lnTo>
                  <a:lnTo>
                    <a:pt x="206" y="315"/>
                  </a:lnTo>
                  <a:lnTo>
                    <a:pt x="206" y="315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21"/>
                  </a:lnTo>
                  <a:lnTo>
                    <a:pt x="210" y="321"/>
                  </a:lnTo>
                  <a:lnTo>
                    <a:pt x="208" y="321"/>
                  </a:lnTo>
                  <a:lnTo>
                    <a:pt x="210" y="321"/>
                  </a:lnTo>
                  <a:lnTo>
                    <a:pt x="208" y="321"/>
                  </a:lnTo>
                  <a:lnTo>
                    <a:pt x="208" y="323"/>
                  </a:lnTo>
                  <a:lnTo>
                    <a:pt x="210" y="323"/>
                  </a:lnTo>
                  <a:lnTo>
                    <a:pt x="210" y="323"/>
                  </a:lnTo>
                  <a:lnTo>
                    <a:pt x="214" y="323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6" y="321"/>
                  </a:lnTo>
                  <a:lnTo>
                    <a:pt x="218" y="321"/>
                  </a:lnTo>
                  <a:lnTo>
                    <a:pt x="218" y="321"/>
                  </a:lnTo>
                  <a:lnTo>
                    <a:pt x="220" y="321"/>
                  </a:lnTo>
                  <a:lnTo>
                    <a:pt x="220" y="319"/>
                  </a:lnTo>
                  <a:lnTo>
                    <a:pt x="221" y="319"/>
                  </a:lnTo>
                  <a:lnTo>
                    <a:pt x="221" y="319"/>
                  </a:lnTo>
                  <a:lnTo>
                    <a:pt x="221" y="319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3" y="317"/>
                  </a:lnTo>
                  <a:lnTo>
                    <a:pt x="223" y="315"/>
                  </a:lnTo>
                  <a:lnTo>
                    <a:pt x="223" y="315"/>
                  </a:lnTo>
                  <a:lnTo>
                    <a:pt x="225" y="315"/>
                  </a:lnTo>
                  <a:lnTo>
                    <a:pt x="225" y="315"/>
                  </a:lnTo>
                  <a:lnTo>
                    <a:pt x="225" y="315"/>
                  </a:lnTo>
                  <a:lnTo>
                    <a:pt x="225" y="313"/>
                  </a:lnTo>
                  <a:lnTo>
                    <a:pt x="227" y="313"/>
                  </a:lnTo>
                  <a:lnTo>
                    <a:pt x="227" y="311"/>
                  </a:lnTo>
                  <a:lnTo>
                    <a:pt x="227" y="311"/>
                  </a:lnTo>
                  <a:lnTo>
                    <a:pt x="227" y="311"/>
                  </a:lnTo>
                  <a:lnTo>
                    <a:pt x="227" y="311"/>
                  </a:lnTo>
                  <a:lnTo>
                    <a:pt x="227" y="309"/>
                  </a:lnTo>
                  <a:lnTo>
                    <a:pt x="229" y="309"/>
                  </a:lnTo>
                  <a:lnTo>
                    <a:pt x="229" y="307"/>
                  </a:lnTo>
                  <a:lnTo>
                    <a:pt x="229" y="307"/>
                  </a:lnTo>
                  <a:lnTo>
                    <a:pt x="229" y="305"/>
                  </a:lnTo>
                  <a:lnTo>
                    <a:pt x="231" y="305"/>
                  </a:lnTo>
                  <a:lnTo>
                    <a:pt x="231" y="303"/>
                  </a:lnTo>
                  <a:lnTo>
                    <a:pt x="231" y="303"/>
                  </a:lnTo>
                  <a:lnTo>
                    <a:pt x="231" y="301"/>
                  </a:lnTo>
                  <a:lnTo>
                    <a:pt x="233" y="301"/>
                  </a:lnTo>
                  <a:lnTo>
                    <a:pt x="233" y="299"/>
                  </a:lnTo>
                  <a:lnTo>
                    <a:pt x="233" y="299"/>
                  </a:lnTo>
                  <a:lnTo>
                    <a:pt x="233" y="297"/>
                  </a:lnTo>
                  <a:lnTo>
                    <a:pt x="235" y="297"/>
                  </a:lnTo>
                  <a:lnTo>
                    <a:pt x="235" y="295"/>
                  </a:lnTo>
                  <a:lnTo>
                    <a:pt x="235" y="295"/>
                  </a:lnTo>
                  <a:lnTo>
                    <a:pt x="235" y="291"/>
                  </a:lnTo>
                  <a:lnTo>
                    <a:pt x="237" y="291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7" y="285"/>
                  </a:lnTo>
                  <a:lnTo>
                    <a:pt x="239" y="285"/>
                  </a:lnTo>
                  <a:lnTo>
                    <a:pt x="237" y="285"/>
                  </a:lnTo>
                  <a:lnTo>
                    <a:pt x="239" y="285"/>
                  </a:lnTo>
                  <a:lnTo>
                    <a:pt x="239" y="283"/>
                  </a:lnTo>
                  <a:lnTo>
                    <a:pt x="239" y="281"/>
                  </a:lnTo>
                  <a:lnTo>
                    <a:pt x="239" y="277"/>
                  </a:lnTo>
                  <a:lnTo>
                    <a:pt x="241" y="277"/>
                  </a:lnTo>
                  <a:lnTo>
                    <a:pt x="241" y="271"/>
                  </a:lnTo>
                  <a:lnTo>
                    <a:pt x="241" y="271"/>
                  </a:lnTo>
                  <a:lnTo>
                    <a:pt x="241" y="267"/>
                  </a:lnTo>
                  <a:lnTo>
                    <a:pt x="241" y="267"/>
                  </a:lnTo>
                  <a:lnTo>
                    <a:pt x="241" y="251"/>
                  </a:lnTo>
                  <a:lnTo>
                    <a:pt x="243" y="249"/>
                  </a:lnTo>
                  <a:lnTo>
                    <a:pt x="243" y="245"/>
                  </a:lnTo>
                  <a:lnTo>
                    <a:pt x="243" y="245"/>
                  </a:lnTo>
                  <a:lnTo>
                    <a:pt x="243" y="243"/>
                  </a:lnTo>
                  <a:lnTo>
                    <a:pt x="245" y="243"/>
                  </a:lnTo>
                  <a:lnTo>
                    <a:pt x="245" y="237"/>
                  </a:lnTo>
                  <a:lnTo>
                    <a:pt x="245" y="237"/>
                  </a:lnTo>
                  <a:lnTo>
                    <a:pt x="245" y="233"/>
                  </a:lnTo>
                  <a:lnTo>
                    <a:pt x="247" y="233"/>
                  </a:lnTo>
                  <a:lnTo>
                    <a:pt x="247" y="229"/>
                  </a:lnTo>
                  <a:lnTo>
                    <a:pt x="247" y="229"/>
                  </a:lnTo>
                  <a:lnTo>
                    <a:pt x="247" y="225"/>
                  </a:lnTo>
                  <a:lnTo>
                    <a:pt x="249" y="225"/>
                  </a:lnTo>
                  <a:lnTo>
                    <a:pt x="249" y="221"/>
                  </a:lnTo>
                  <a:lnTo>
                    <a:pt x="249" y="221"/>
                  </a:lnTo>
                  <a:lnTo>
                    <a:pt x="249" y="219"/>
                  </a:lnTo>
                  <a:lnTo>
                    <a:pt x="249" y="221"/>
                  </a:lnTo>
                  <a:lnTo>
                    <a:pt x="249" y="219"/>
                  </a:lnTo>
                  <a:lnTo>
                    <a:pt x="247" y="219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47" y="216"/>
                  </a:lnTo>
                  <a:lnTo>
                    <a:pt x="245" y="216"/>
                  </a:lnTo>
                  <a:lnTo>
                    <a:pt x="245" y="214"/>
                  </a:lnTo>
                  <a:lnTo>
                    <a:pt x="245" y="214"/>
                  </a:lnTo>
                  <a:lnTo>
                    <a:pt x="245" y="212"/>
                  </a:lnTo>
                  <a:lnTo>
                    <a:pt x="243" y="212"/>
                  </a:lnTo>
                  <a:lnTo>
                    <a:pt x="243" y="210"/>
                  </a:lnTo>
                  <a:lnTo>
                    <a:pt x="243" y="208"/>
                  </a:lnTo>
                  <a:lnTo>
                    <a:pt x="243" y="206"/>
                  </a:lnTo>
                  <a:lnTo>
                    <a:pt x="241" y="206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1" y="202"/>
                  </a:lnTo>
                  <a:lnTo>
                    <a:pt x="239" y="202"/>
                  </a:lnTo>
                  <a:lnTo>
                    <a:pt x="241" y="202"/>
                  </a:lnTo>
                  <a:lnTo>
                    <a:pt x="241" y="200"/>
                  </a:lnTo>
                  <a:lnTo>
                    <a:pt x="239" y="200"/>
                  </a:lnTo>
                  <a:lnTo>
                    <a:pt x="239" y="200"/>
                  </a:lnTo>
                  <a:lnTo>
                    <a:pt x="239" y="200"/>
                  </a:lnTo>
                  <a:lnTo>
                    <a:pt x="239" y="198"/>
                  </a:lnTo>
                  <a:lnTo>
                    <a:pt x="237" y="198"/>
                  </a:lnTo>
                  <a:lnTo>
                    <a:pt x="237" y="196"/>
                  </a:lnTo>
                  <a:lnTo>
                    <a:pt x="237" y="196"/>
                  </a:lnTo>
                  <a:lnTo>
                    <a:pt x="237" y="194"/>
                  </a:lnTo>
                  <a:lnTo>
                    <a:pt x="235" y="194"/>
                  </a:lnTo>
                  <a:lnTo>
                    <a:pt x="235" y="192"/>
                  </a:lnTo>
                  <a:lnTo>
                    <a:pt x="235" y="192"/>
                  </a:lnTo>
                  <a:lnTo>
                    <a:pt x="235" y="190"/>
                  </a:lnTo>
                  <a:lnTo>
                    <a:pt x="233" y="190"/>
                  </a:lnTo>
                  <a:lnTo>
                    <a:pt x="233" y="188"/>
                  </a:lnTo>
                  <a:lnTo>
                    <a:pt x="233" y="188"/>
                  </a:lnTo>
                  <a:lnTo>
                    <a:pt x="233" y="186"/>
                  </a:lnTo>
                  <a:lnTo>
                    <a:pt x="231" y="186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1" y="182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27" y="178"/>
                  </a:lnTo>
                  <a:lnTo>
                    <a:pt x="227" y="178"/>
                  </a:lnTo>
                  <a:lnTo>
                    <a:pt x="227" y="178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3" y="172"/>
                  </a:lnTo>
                  <a:lnTo>
                    <a:pt x="223" y="170"/>
                  </a:lnTo>
                  <a:lnTo>
                    <a:pt x="223" y="170"/>
                  </a:lnTo>
                  <a:lnTo>
                    <a:pt x="223" y="168"/>
                  </a:lnTo>
                  <a:lnTo>
                    <a:pt x="221" y="168"/>
                  </a:lnTo>
                  <a:lnTo>
                    <a:pt x="221" y="166"/>
                  </a:lnTo>
                  <a:lnTo>
                    <a:pt x="221" y="166"/>
                  </a:lnTo>
                  <a:lnTo>
                    <a:pt x="221" y="164"/>
                  </a:lnTo>
                  <a:lnTo>
                    <a:pt x="220" y="16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0"/>
                  </a:lnTo>
                  <a:lnTo>
                    <a:pt x="218" y="160"/>
                  </a:lnTo>
                  <a:lnTo>
                    <a:pt x="218" y="158"/>
                  </a:lnTo>
                  <a:lnTo>
                    <a:pt x="218" y="158"/>
                  </a:lnTo>
                  <a:lnTo>
                    <a:pt x="218" y="158"/>
                  </a:lnTo>
                  <a:lnTo>
                    <a:pt x="218" y="158"/>
                  </a:lnTo>
                  <a:lnTo>
                    <a:pt x="218" y="158"/>
                  </a:lnTo>
                  <a:lnTo>
                    <a:pt x="216" y="158"/>
                  </a:lnTo>
                  <a:lnTo>
                    <a:pt x="216" y="156"/>
                  </a:lnTo>
                  <a:lnTo>
                    <a:pt x="216" y="156"/>
                  </a:lnTo>
                  <a:lnTo>
                    <a:pt x="216" y="154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4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0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6" y="148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04" y="146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2" y="144"/>
                  </a:lnTo>
                  <a:lnTo>
                    <a:pt x="202" y="142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198" y="142"/>
                  </a:lnTo>
                  <a:lnTo>
                    <a:pt x="198" y="140"/>
                  </a:lnTo>
                  <a:lnTo>
                    <a:pt x="196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88" y="138"/>
                  </a:lnTo>
                  <a:lnTo>
                    <a:pt x="188" y="138"/>
                  </a:lnTo>
                  <a:lnTo>
                    <a:pt x="188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6" y="148"/>
                  </a:lnTo>
                  <a:lnTo>
                    <a:pt x="176" y="150"/>
                  </a:lnTo>
                  <a:lnTo>
                    <a:pt x="174" y="150"/>
                  </a:lnTo>
                  <a:lnTo>
                    <a:pt x="174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6" y="148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4" y="142"/>
                  </a:lnTo>
                  <a:lnTo>
                    <a:pt x="164" y="144"/>
                  </a:lnTo>
                  <a:lnTo>
                    <a:pt x="162" y="144"/>
                  </a:lnTo>
                  <a:lnTo>
                    <a:pt x="162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0" y="146"/>
                  </a:lnTo>
                  <a:lnTo>
                    <a:pt x="160" y="144"/>
                  </a:lnTo>
                  <a:lnTo>
                    <a:pt x="158" y="144"/>
                  </a:lnTo>
                  <a:lnTo>
                    <a:pt x="158" y="146"/>
                  </a:lnTo>
                  <a:lnTo>
                    <a:pt x="156" y="146"/>
                  </a:lnTo>
                  <a:lnTo>
                    <a:pt x="156" y="148"/>
                  </a:lnTo>
                  <a:lnTo>
                    <a:pt x="154" y="148"/>
                  </a:lnTo>
                  <a:lnTo>
                    <a:pt x="154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4" y="150"/>
                  </a:lnTo>
                  <a:lnTo>
                    <a:pt x="156" y="150"/>
                  </a:lnTo>
                  <a:lnTo>
                    <a:pt x="154" y="150"/>
                  </a:lnTo>
                  <a:lnTo>
                    <a:pt x="154" y="152"/>
                  </a:lnTo>
                  <a:lnTo>
                    <a:pt x="150" y="152"/>
                  </a:lnTo>
                  <a:lnTo>
                    <a:pt x="150" y="150"/>
                  </a:lnTo>
                  <a:lnTo>
                    <a:pt x="148" y="150"/>
                  </a:lnTo>
                  <a:lnTo>
                    <a:pt x="148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2" y="152"/>
                  </a:lnTo>
                  <a:lnTo>
                    <a:pt x="142" y="152"/>
                  </a:lnTo>
                  <a:lnTo>
                    <a:pt x="138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8" y="152"/>
                  </a:lnTo>
                  <a:lnTo>
                    <a:pt x="138" y="154"/>
                  </a:lnTo>
                  <a:lnTo>
                    <a:pt x="138" y="152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2" y="150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28" y="150"/>
                  </a:lnTo>
                  <a:lnTo>
                    <a:pt x="128" y="150"/>
                  </a:lnTo>
                  <a:lnTo>
                    <a:pt x="128" y="150"/>
                  </a:lnTo>
                  <a:lnTo>
                    <a:pt x="128" y="150"/>
                  </a:lnTo>
                  <a:lnTo>
                    <a:pt x="122" y="150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18" y="148"/>
                  </a:lnTo>
                  <a:lnTo>
                    <a:pt x="118" y="146"/>
                  </a:lnTo>
                  <a:lnTo>
                    <a:pt x="118" y="148"/>
                  </a:lnTo>
                  <a:lnTo>
                    <a:pt x="118" y="148"/>
                  </a:lnTo>
                  <a:lnTo>
                    <a:pt x="118" y="146"/>
                  </a:lnTo>
                  <a:lnTo>
                    <a:pt x="116" y="146"/>
                  </a:lnTo>
                  <a:lnTo>
                    <a:pt x="116" y="148"/>
                  </a:lnTo>
                  <a:lnTo>
                    <a:pt x="116" y="146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1" y="142"/>
                  </a:lnTo>
                  <a:lnTo>
                    <a:pt x="109" y="142"/>
                  </a:lnTo>
                  <a:lnTo>
                    <a:pt x="109" y="140"/>
                  </a:lnTo>
                  <a:lnTo>
                    <a:pt x="109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105" y="138"/>
                  </a:lnTo>
                  <a:lnTo>
                    <a:pt x="103" y="138"/>
                  </a:lnTo>
                  <a:lnTo>
                    <a:pt x="103" y="136"/>
                  </a:lnTo>
                  <a:lnTo>
                    <a:pt x="103" y="136"/>
                  </a:lnTo>
                  <a:lnTo>
                    <a:pt x="103" y="136"/>
                  </a:lnTo>
                  <a:lnTo>
                    <a:pt x="103" y="136"/>
                  </a:lnTo>
                  <a:lnTo>
                    <a:pt x="101" y="136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9" y="132"/>
                  </a:lnTo>
                  <a:lnTo>
                    <a:pt x="97" y="132"/>
                  </a:lnTo>
                  <a:lnTo>
                    <a:pt x="97" y="132"/>
                  </a:lnTo>
                  <a:lnTo>
                    <a:pt x="97" y="130"/>
                  </a:lnTo>
                  <a:lnTo>
                    <a:pt x="97" y="132"/>
                  </a:lnTo>
                  <a:lnTo>
                    <a:pt x="97" y="130"/>
                  </a:lnTo>
                  <a:lnTo>
                    <a:pt x="95" y="130"/>
                  </a:lnTo>
                  <a:lnTo>
                    <a:pt x="95" y="130"/>
                  </a:lnTo>
                  <a:lnTo>
                    <a:pt x="93" y="130"/>
                  </a:lnTo>
                  <a:lnTo>
                    <a:pt x="93" y="128"/>
                  </a:lnTo>
                  <a:lnTo>
                    <a:pt x="93" y="130"/>
                  </a:lnTo>
                  <a:lnTo>
                    <a:pt x="93" y="130"/>
                  </a:lnTo>
                  <a:lnTo>
                    <a:pt x="93" y="128"/>
                  </a:lnTo>
                  <a:lnTo>
                    <a:pt x="93" y="130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1" y="128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89" y="126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3" y="120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9" y="116"/>
                  </a:lnTo>
                  <a:lnTo>
                    <a:pt x="79" y="116"/>
                  </a:lnTo>
                  <a:lnTo>
                    <a:pt x="77" y="116"/>
                  </a:lnTo>
                  <a:lnTo>
                    <a:pt x="77" y="114"/>
                  </a:lnTo>
                  <a:lnTo>
                    <a:pt x="75" y="114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3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9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5" y="99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5" y="85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3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79"/>
                  </a:lnTo>
                  <a:lnTo>
                    <a:pt x="53" y="79"/>
                  </a:lnTo>
                  <a:lnTo>
                    <a:pt x="53" y="79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5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1" y="55"/>
                  </a:lnTo>
                  <a:lnTo>
                    <a:pt x="21" y="53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7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9"/>
                  </a:lnTo>
                  <a:lnTo>
                    <a:pt x="85" y="29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99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7"/>
                  </a:lnTo>
                  <a:lnTo>
                    <a:pt x="103" y="27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1" y="25"/>
                  </a:lnTo>
                  <a:lnTo>
                    <a:pt x="103" y="23"/>
                  </a:lnTo>
                  <a:lnTo>
                    <a:pt x="103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09" y="6"/>
                  </a:lnTo>
                  <a:lnTo>
                    <a:pt x="109" y="6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5"/>
                  </a:lnTo>
                  <a:lnTo>
                    <a:pt x="138" y="25"/>
                  </a:lnTo>
                  <a:lnTo>
                    <a:pt x="138" y="23"/>
                  </a:lnTo>
                  <a:lnTo>
                    <a:pt x="140" y="23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4" y="25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6" y="27"/>
                  </a:lnTo>
                  <a:lnTo>
                    <a:pt x="146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6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37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4" y="45"/>
                  </a:lnTo>
                  <a:lnTo>
                    <a:pt x="156" y="45"/>
                  </a:lnTo>
                  <a:lnTo>
                    <a:pt x="156" y="45"/>
                  </a:lnTo>
                  <a:lnTo>
                    <a:pt x="158" y="45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160" y="47"/>
                  </a:lnTo>
                  <a:lnTo>
                    <a:pt x="160" y="49"/>
                  </a:lnTo>
                  <a:lnTo>
                    <a:pt x="162" y="49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6" y="53"/>
                  </a:lnTo>
                  <a:lnTo>
                    <a:pt x="166" y="53"/>
                  </a:lnTo>
                  <a:lnTo>
                    <a:pt x="166" y="53"/>
                  </a:lnTo>
                  <a:lnTo>
                    <a:pt x="166" y="55"/>
                  </a:lnTo>
                  <a:lnTo>
                    <a:pt x="172" y="55"/>
                  </a:lnTo>
                  <a:lnTo>
                    <a:pt x="172" y="57"/>
                  </a:lnTo>
                  <a:lnTo>
                    <a:pt x="174" y="57"/>
                  </a:lnTo>
                  <a:lnTo>
                    <a:pt x="176" y="57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61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3"/>
                  </a:lnTo>
                  <a:lnTo>
                    <a:pt x="180" y="63"/>
                  </a:lnTo>
                  <a:lnTo>
                    <a:pt x="184" y="63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8" y="65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71"/>
                  </a:lnTo>
                  <a:lnTo>
                    <a:pt x="200" y="71"/>
                  </a:lnTo>
                  <a:lnTo>
                    <a:pt x="200" y="71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12" y="75"/>
                  </a:lnTo>
                  <a:lnTo>
                    <a:pt x="212" y="75"/>
                  </a:lnTo>
                  <a:lnTo>
                    <a:pt x="214" y="75"/>
                  </a:lnTo>
                  <a:lnTo>
                    <a:pt x="214" y="77"/>
                  </a:lnTo>
                  <a:lnTo>
                    <a:pt x="218" y="77"/>
                  </a:lnTo>
                  <a:lnTo>
                    <a:pt x="218" y="77"/>
                  </a:lnTo>
                  <a:lnTo>
                    <a:pt x="220" y="77"/>
                  </a:lnTo>
                  <a:lnTo>
                    <a:pt x="220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5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9" y="69"/>
                  </a:lnTo>
                  <a:lnTo>
                    <a:pt x="229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31" y="63"/>
                  </a:lnTo>
                  <a:lnTo>
                    <a:pt x="231" y="63"/>
                  </a:lnTo>
                  <a:lnTo>
                    <a:pt x="231" y="61"/>
                  </a:lnTo>
                  <a:lnTo>
                    <a:pt x="233" y="59"/>
                  </a:lnTo>
                  <a:lnTo>
                    <a:pt x="231" y="59"/>
                  </a:lnTo>
                  <a:lnTo>
                    <a:pt x="233" y="59"/>
                  </a:lnTo>
                  <a:lnTo>
                    <a:pt x="233" y="57"/>
                  </a:lnTo>
                  <a:lnTo>
                    <a:pt x="233" y="57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35" y="51"/>
                  </a:lnTo>
                  <a:lnTo>
                    <a:pt x="241" y="51"/>
                  </a:lnTo>
                  <a:lnTo>
                    <a:pt x="241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7" y="49"/>
                  </a:lnTo>
                  <a:lnTo>
                    <a:pt x="247" y="47"/>
                  </a:lnTo>
                  <a:lnTo>
                    <a:pt x="247" y="49"/>
                  </a:lnTo>
                  <a:lnTo>
                    <a:pt x="249" y="49"/>
                  </a:lnTo>
                  <a:lnTo>
                    <a:pt x="249" y="47"/>
                  </a:lnTo>
                  <a:lnTo>
                    <a:pt x="251" y="47"/>
                  </a:lnTo>
                  <a:lnTo>
                    <a:pt x="251" y="49"/>
                  </a:lnTo>
                  <a:lnTo>
                    <a:pt x="251" y="49"/>
                  </a:lnTo>
                  <a:lnTo>
                    <a:pt x="251" y="49"/>
                  </a:lnTo>
                  <a:lnTo>
                    <a:pt x="259" y="49"/>
                  </a:lnTo>
                  <a:lnTo>
                    <a:pt x="259" y="49"/>
                  </a:lnTo>
                  <a:lnTo>
                    <a:pt x="259" y="49"/>
                  </a:lnTo>
                  <a:lnTo>
                    <a:pt x="259" y="47"/>
                  </a:lnTo>
                  <a:lnTo>
                    <a:pt x="261" y="47"/>
                  </a:lnTo>
                  <a:lnTo>
                    <a:pt x="261" y="47"/>
                  </a:lnTo>
                  <a:lnTo>
                    <a:pt x="263" y="47"/>
                  </a:lnTo>
                  <a:lnTo>
                    <a:pt x="263" y="49"/>
                  </a:lnTo>
                  <a:lnTo>
                    <a:pt x="265" y="51"/>
                  </a:lnTo>
                  <a:lnTo>
                    <a:pt x="265" y="49"/>
                  </a:lnTo>
                  <a:lnTo>
                    <a:pt x="267" y="49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67" y="47"/>
                  </a:lnTo>
                  <a:lnTo>
                    <a:pt x="267" y="45"/>
                  </a:lnTo>
                  <a:lnTo>
                    <a:pt x="269" y="45"/>
                  </a:lnTo>
                  <a:lnTo>
                    <a:pt x="271" y="47"/>
                  </a:lnTo>
                  <a:lnTo>
                    <a:pt x="271" y="47"/>
                  </a:lnTo>
                  <a:lnTo>
                    <a:pt x="273" y="49"/>
                  </a:lnTo>
                  <a:lnTo>
                    <a:pt x="273" y="51"/>
                  </a:lnTo>
                  <a:lnTo>
                    <a:pt x="273" y="51"/>
                  </a:lnTo>
                  <a:lnTo>
                    <a:pt x="273" y="53"/>
                  </a:lnTo>
                  <a:lnTo>
                    <a:pt x="275" y="53"/>
                  </a:lnTo>
                  <a:lnTo>
                    <a:pt x="275" y="53"/>
                  </a:lnTo>
                  <a:lnTo>
                    <a:pt x="275" y="53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605088" y="4545013"/>
              <a:ext cx="995363" cy="1120775"/>
            </a:xfrm>
            <a:custGeom>
              <a:avLst/>
              <a:gdLst/>
              <a:ahLst/>
              <a:cxnLst>
                <a:cxn ang="0">
                  <a:pos x="182" y="624"/>
                </a:cxn>
                <a:cxn ang="0">
                  <a:pos x="151" y="590"/>
                </a:cxn>
                <a:cxn ang="0">
                  <a:pos x="105" y="583"/>
                </a:cxn>
                <a:cxn ang="0">
                  <a:pos x="52" y="571"/>
                </a:cxn>
                <a:cxn ang="0">
                  <a:pos x="2" y="561"/>
                </a:cxn>
                <a:cxn ang="0">
                  <a:pos x="42" y="519"/>
                </a:cxn>
                <a:cxn ang="0">
                  <a:pos x="58" y="468"/>
                </a:cxn>
                <a:cxn ang="0">
                  <a:pos x="34" y="414"/>
                </a:cxn>
                <a:cxn ang="0">
                  <a:pos x="93" y="420"/>
                </a:cxn>
                <a:cxn ang="0">
                  <a:pos x="153" y="404"/>
                </a:cxn>
                <a:cxn ang="0">
                  <a:pos x="208" y="408"/>
                </a:cxn>
                <a:cxn ang="0">
                  <a:pos x="277" y="406"/>
                </a:cxn>
                <a:cxn ang="0">
                  <a:pos x="315" y="388"/>
                </a:cxn>
                <a:cxn ang="0">
                  <a:pos x="351" y="337"/>
                </a:cxn>
                <a:cxn ang="0">
                  <a:pos x="373" y="384"/>
                </a:cxn>
                <a:cxn ang="0">
                  <a:pos x="416" y="384"/>
                </a:cxn>
                <a:cxn ang="0">
                  <a:pos x="450" y="351"/>
                </a:cxn>
                <a:cxn ang="0">
                  <a:pos x="495" y="337"/>
                </a:cxn>
                <a:cxn ang="0">
                  <a:pos x="543" y="361"/>
                </a:cxn>
                <a:cxn ang="0">
                  <a:pos x="581" y="335"/>
                </a:cxn>
                <a:cxn ang="0">
                  <a:pos x="636" y="301"/>
                </a:cxn>
                <a:cxn ang="0">
                  <a:pos x="652" y="232"/>
                </a:cxn>
                <a:cxn ang="0">
                  <a:pos x="686" y="166"/>
                </a:cxn>
                <a:cxn ang="0">
                  <a:pos x="707" y="111"/>
                </a:cxn>
                <a:cxn ang="0">
                  <a:pos x="735" y="71"/>
                </a:cxn>
                <a:cxn ang="0">
                  <a:pos x="773" y="32"/>
                </a:cxn>
                <a:cxn ang="0">
                  <a:pos x="870" y="60"/>
                </a:cxn>
                <a:cxn ang="0">
                  <a:pos x="1042" y="260"/>
                </a:cxn>
                <a:cxn ang="0">
                  <a:pos x="1088" y="315"/>
                </a:cxn>
                <a:cxn ang="0">
                  <a:pos x="1117" y="374"/>
                </a:cxn>
                <a:cxn ang="0">
                  <a:pos x="1163" y="444"/>
                </a:cxn>
                <a:cxn ang="0">
                  <a:pos x="1222" y="483"/>
                </a:cxn>
                <a:cxn ang="0">
                  <a:pos x="1242" y="531"/>
                </a:cxn>
                <a:cxn ang="0">
                  <a:pos x="1187" y="586"/>
                </a:cxn>
                <a:cxn ang="0">
                  <a:pos x="1137" y="658"/>
                </a:cxn>
                <a:cxn ang="0">
                  <a:pos x="1103" y="699"/>
                </a:cxn>
                <a:cxn ang="0">
                  <a:pos x="1109" y="753"/>
                </a:cxn>
                <a:cxn ang="0">
                  <a:pos x="1119" y="824"/>
                </a:cxn>
                <a:cxn ang="0">
                  <a:pos x="1115" y="884"/>
                </a:cxn>
                <a:cxn ang="0">
                  <a:pos x="1090" y="935"/>
                </a:cxn>
                <a:cxn ang="0">
                  <a:pos x="1048" y="1016"/>
                </a:cxn>
                <a:cxn ang="0">
                  <a:pos x="1072" y="1074"/>
                </a:cxn>
                <a:cxn ang="0">
                  <a:pos x="1088" y="1151"/>
                </a:cxn>
                <a:cxn ang="0">
                  <a:pos x="1155" y="1167"/>
                </a:cxn>
                <a:cxn ang="0">
                  <a:pos x="1149" y="1276"/>
                </a:cxn>
                <a:cxn ang="0">
                  <a:pos x="985" y="1323"/>
                </a:cxn>
                <a:cxn ang="0">
                  <a:pos x="406" y="1375"/>
                </a:cxn>
                <a:cxn ang="0">
                  <a:pos x="386" y="1308"/>
                </a:cxn>
                <a:cxn ang="0">
                  <a:pos x="355" y="1274"/>
                </a:cxn>
                <a:cxn ang="0">
                  <a:pos x="331" y="1250"/>
                </a:cxn>
                <a:cxn ang="0">
                  <a:pos x="293" y="1201"/>
                </a:cxn>
                <a:cxn ang="0">
                  <a:pos x="273" y="1153"/>
                </a:cxn>
                <a:cxn ang="0">
                  <a:pos x="297" y="1131"/>
                </a:cxn>
                <a:cxn ang="0">
                  <a:pos x="301" y="1098"/>
                </a:cxn>
                <a:cxn ang="0">
                  <a:pos x="293" y="1058"/>
                </a:cxn>
                <a:cxn ang="0">
                  <a:pos x="262" y="1026"/>
                </a:cxn>
                <a:cxn ang="0">
                  <a:pos x="248" y="975"/>
                </a:cxn>
                <a:cxn ang="0">
                  <a:pos x="281" y="931"/>
                </a:cxn>
                <a:cxn ang="0">
                  <a:pos x="244" y="868"/>
                </a:cxn>
                <a:cxn ang="0">
                  <a:pos x="198" y="820"/>
                </a:cxn>
                <a:cxn ang="0">
                  <a:pos x="149" y="796"/>
                </a:cxn>
                <a:cxn ang="0">
                  <a:pos x="123" y="727"/>
                </a:cxn>
                <a:cxn ang="0">
                  <a:pos x="165" y="682"/>
                </a:cxn>
              </a:cxnLst>
              <a:rect l="0" t="0" r="r" b="b"/>
              <a:pathLst>
                <a:path w="1254" h="1413">
                  <a:moveTo>
                    <a:pt x="210" y="658"/>
                  </a:moveTo>
                  <a:lnTo>
                    <a:pt x="210" y="656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2"/>
                  </a:lnTo>
                  <a:lnTo>
                    <a:pt x="206" y="652"/>
                  </a:lnTo>
                  <a:lnTo>
                    <a:pt x="206" y="652"/>
                  </a:lnTo>
                  <a:lnTo>
                    <a:pt x="204" y="652"/>
                  </a:lnTo>
                  <a:lnTo>
                    <a:pt x="204" y="650"/>
                  </a:lnTo>
                  <a:lnTo>
                    <a:pt x="204" y="650"/>
                  </a:lnTo>
                  <a:lnTo>
                    <a:pt x="204" y="648"/>
                  </a:lnTo>
                  <a:lnTo>
                    <a:pt x="202" y="648"/>
                  </a:lnTo>
                  <a:lnTo>
                    <a:pt x="204" y="648"/>
                  </a:lnTo>
                  <a:lnTo>
                    <a:pt x="204" y="646"/>
                  </a:lnTo>
                  <a:lnTo>
                    <a:pt x="202" y="646"/>
                  </a:lnTo>
                  <a:lnTo>
                    <a:pt x="202" y="642"/>
                  </a:lnTo>
                  <a:lnTo>
                    <a:pt x="202" y="642"/>
                  </a:lnTo>
                  <a:lnTo>
                    <a:pt x="202" y="644"/>
                  </a:lnTo>
                  <a:lnTo>
                    <a:pt x="200" y="644"/>
                  </a:lnTo>
                  <a:lnTo>
                    <a:pt x="200" y="642"/>
                  </a:lnTo>
                  <a:lnTo>
                    <a:pt x="196" y="642"/>
                  </a:lnTo>
                  <a:lnTo>
                    <a:pt x="196" y="642"/>
                  </a:lnTo>
                  <a:lnTo>
                    <a:pt x="192" y="642"/>
                  </a:lnTo>
                  <a:lnTo>
                    <a:pt x="192" y="642"/>
                  </a:lnTo>
                  <a:lnTo>
                    <a:pt x="192" y="642"/>
                  </a:lnTo>
                  <a:lnTo>
                    <a:pt x="192" y="642"/>
                  </a:lnTo>
                  <a:lnTo>
                    <a:pt x="190" y="642"/>
                  </a:lnTo>
                  <a:lnTo>
                    <a:pt x="190" y="640"/>
                  </a:lnTo>
                  <a:lnTo>
                    <a:pt x="190" y="640"/>
                  </a:lnTo>
                  <a:lnTo>
                    <a:pt x="188" y="640"/>
                  </a:lnTo>
                  <a:lnTo>
                    <a:pt x="188" y="640"/>
                  </a:lnTo>
                  <a:lnTo>
                    <a:pt x="188" y="638"/>
                  </a:lnTo>
                  <a:lnTo>
                    <a:pt x="186" y="638"/>
                  </a:lnTo>
                  <a:lnTo>
                    <a:pt x="186" y="638"/>
                  </a:lnTo>
                  <a:lnTo>
                    <a:pt x="186" y="638"/>
                  </a:lnTo>
                  <a:lnTo>
                    <a:pt x="186" y="636"/>
                  </a:lnTo>
                  <a:lnTo>
                    <a:pt x="184" y="638"/>
                  </a:lnTo>
                  <a:lnTo>
                    <a:pt x="184" y="638"/>
                  </a:lnTo>
                  <a:lnTo>
                    <a:pt x="184" y="638"/>
                  </a:lnTo>
                  <a:lnTo>
                    <a:pt x="182" y="640"/>
                  </a:lnTo>
                  <a:lnTo>
                    <a:pt x="178" y="640"/>
                  </a:lnTo>
                  <a:lnTo>
                    <a:pt x="178" y="638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8" y="636"/>
                  </a:lnTo>
                  <a:lnTo>
                    <a:pt x="178" y="636"/>
                  </a:lnTo>
                  <a:lnTo>
                    <a:pt x="178" y="634"/>
                  </a:lnTo>
                  <a:lnTo>
                    <a:pt x="180" y="634"/>
                  </a:lnTo>
                  <a:lnTo>
                    <a:pt x="180" y="634"/>
                  </a:lnTo>
                  <a:lnTo>
                    <a:pt x="180" y="632"/>
                  </a:lnTo>
                  <a:lnTo>
                    <a:pt x="180" y="632"/>
                  </a:lnTo>
                  <a:lnTo>
                    <a:pt x="180" y="630"/>
                  </a:lnTo>
                  <a:lnTo>
                    <a:pt x="180" y="630"/>
                  </a:lnTo>
                  <a:lnTo>
                    <a:pt x="180" y="626"/>
                  </a:lnTo>
                  <a:lnTo>
                    <a:pt x="182" y="626"/>
                  </a:lnTo>
                  <a:lnTo>
                    <a:pt x="182" y="624"/>
                  </a:lnTo>
                  <a:lnTo>
                    <a:pt x="182" y="624"/>
                  </a:lnTo>
                  <a:lnTo>
                    <a:pt x="182" y="622"/>
                  </a:lnTo>
                  <a:lnTo>
                    <a:pt x="184" y="622"/>
                  </a:lnTo>
                  <a:lnTo>
                    <a:pt x="184" y="620"/>
                  </a:lnTo>
                  <a:lnTo>
                    <a:pt x="182" y="620"/>
                  </a:lnTo>
                  <a:lnTo>
                    <a:pt x="182" y="618"/>
                  </a:lnTo>
                  <a:lnTo>
                    <a:pt x="182" y="618"/>
                  </a:lnTo>
                  <a:lnTo>
                    <a:pt x="180" y="616"/>
                  </a:lnTo>
                  <a:lnTo>
                    <a:pt x="180" y="616"/>
                  </a:lnTo>
                  <a:lnTo>
                    <a:pt x="178" y="616"/>
                  </a:lnTo>
                  <a:lnTo>
                    <a:pt x="178" y="614"/>
                  </a:lnTo>
                  <a:lnTo>
                    <a:pt x="178" y="614"/>
                  </a:lnTo>
                  <a:lnTo>
                    <a:pt x="178" y="614"/>
                  </a:lnTo>
                  <a:lnTo>
                    <a:pt x="178" y="612"/>
                  </a:lnTo>
                  <a:lnTo>
                    <a:pt x="176" y="612"/>
                  </a:lnTo>
                  <a:lnTo>
                    <a:pt x="176" y="612"/>
                  </a:lnTo>
                  <a:lnTo>
                    <a:pt x="176" y="610"/>
                  </a:lnTo>
                  <a:lnTo>
                    <a:pt x="174" y="610"/>
                  </a:lnTo>
                  <a:lnTo>
                    <a:pt x="174" y="610"/>
                  </a:lnTo>
                  <a:lnTo>
                    <a:pt x="176" y="610"/>
                  </a:lnTo>
                  <a:lnTo>
                    <a:pt x="176" y="608"/>
                  </a:lnTo>
                  <a:lnTo>
                    <a:pt x="176" y="608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174" y="606"/>
                  </a:lnTo>
                  <a:lnTo>
                    <a:pt x="174" y="604"/>
                  </a:lnTo>
                  <a:lnTo>
                    <a:pt x="172" y="604"/>
                  </a:lnTo>
                  <a:lnTo>
                    <a:pt x="172" y="604"/>
                  </a:lnTo>
                  <a:lnTo>
                    <a:pt x="172" y="604"/>
                  </a:lnTo>
                  <a:lnTo>
                    <a:pt x="170" y="604"/>
                  </a:lnTo>
                  <a:lnTo>
                    <a:pt x="170" y="604"/>
                  </a:lnTo>
                  <a:lnTo>
                    <a:pt x="170" y="604"/>
                  </a:lnTo>
                  <a:lnTo>
                    <a:pt x="170" y="600"/>
                  </a:lnTo>
                  <a:lnTo>
                    <a:pt x="168" y="600"/>
                  </a:lnTo>
                  <a:lnTo>
                    <a:pt x="168" y="600"/>
                  </a:lnTo>
                  <a:lnTo>
                    <a:pt x="167" y="600"/>
                  </a:lnTo>
                  <a:lnTo>
                    <a:pt x="167" y="598"/>
                  </a:lnTo>
                  <a:lnTo>
                    <a:pt x="167" y="598"/>
                  </a:lnTo>
                  <a:lnTo>
                    <a:pt x="165" y="598"/>
                  </a:lnTo>
                  <a:lnTo>
                    <a:pt x="165" y="598"/>
                  </a:lnTo>
                  <a:lnTo>
                    <a:pt x="163" y="598"/>
                  </a:lnTo>
                  <a:lnTo>
                    <a:pt x="163" y="596"/>
                  </a:lnTo>
                  <a:lnTo>
                    <a:pt x="163" y="596"/>
                  </a:lnTo>
                  <a:lnTo>
                    <a:pt x="161" y="596"/>
                  </a:lnTo>
                  <a:lnTo>
                    <a:pt x="161" y="594"/>
                  </a:lnTo>
                  <a:lnTo>
                    <a:pt x="159" y="592"/>
                  </a:lnTo>
                  <a:lnTo>
                    <a:pt x="157" y="592"/>
                  </a:lnTo>
                  <a:lnTo>
                    <a:pt x="157" y="590"/>
                  </a:lnTo>
                  <a:lnTo>
                    <a:pt x="155" y="590"/>
                  </a:lnTo>
                  <a:lnTo>
                    <a:pt x="155" y="588"/>
                  </a:lnTo>
                  <a:lnTo>
                    <a:pt x="153" y="588"/>
                  </a:lnTo>
                  <a:lnTo>
                    <a:pt x="153" y="588"/>
                  </a:lnTo>
                  <a:lnTo>
                    <a:pt x="153" y="588"/>
                  </a:lnTo>
                  <a:lnTo>
                    <a:pt x="153" y="586"/>
                  </a:lnTo>
                  <a:lnTo>
                    <a:pt x="151" y="586"/>
                  </a:lnTo>
                  <a:lnTo>
                    <a:pt x="151" y="588"/>
                  </a:lnTo>
                  <a:lnTo>
                    <a:pt x="151" y="588"/>
                  </a:lnTo>
                  <a:lnTo>
                    <a:pt x="151" y="590"/>
                  </a:lnTo>
                  <a:lnTo>
                    <a:pt x="149" y="590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7" y="596"/>
                  </a:lnTo>
                  <a:lnTo>
                    <a:pt x="147" y="596"/>
                  </a:lnTo>
                  <a:lnTo>
                    <a:pt x="147" y="598"/>
                  </a:lnTo>
                  <a:lnTo>
                    <a:pt x="143" y="598"/>
                  </a:lnTo>
                  <a:lnTo>
                    <a:pt x="143" y="598"/>
                  </a:lnTo>
                  <a:lnTo>
                    <a:pt x="141" y="598"/>
                  </a:lnTo>
                  <a:lnTo>
                    <a:pt x="141" y="598"/>
                  </a:lnTo>
                  <a:lnTo>
                    <a:pt x="141" y="598"/>
                  </a:lnTo>
                  <a:lnTo>
                    <a:pt x="141" y="596"/>
                  </a:lnTo>
                  <a:lnTo>
                    <a:pt x="139" y="596"/>
                  </a:lnTo>
                  <a:lnTo>
                    <a:pt x="139" y="594"/>
                  </a:lnTo>
                  <a:lnTo>
                    <a:pt x="139" y="592"/>
                  </a:lnTo>
                  <a:lnTo>
                    <a:pt x="139" y="590"/>
                  </a:lnTo>
                  <a:lnTo>
                    <a:pt x="139" y="590"/>
                  </a:lnTo>
                  <a:lnTo>
                    <a:pt x="139" y="588"/>
                  </a:lnTo>
                  <a:lnTo>
                    <a:pt x="141" y="588"/>
                  </a:lnTo>
                  <a:lnTo>
                    <a:pt x="141" y="588"/>
                  </a:lnTo>
                  <a:lnTo>
                    <a:pt x="139" y="588"/>
                  </a:lnTo>
                  <a:lnTo>
                    <a:pt x="139" y="586"/>
                  </a:lnTo>
                  <a:lnTo>
                    <a:pt x="137" y="586"/>
                  </a:lnTo>
                  <a:lnTo>
                    <a:pt x="137" y="584"/>
                  </a:lnTo>
                  <a:lnTo>
                    <a:pt x="135" y="584"/>
                  </a:lnTo>
                  <a:lnTo>
                    <a:pt x="135" y="586"/>
                  </a:lnTo>
                  <a:lnTo>
                    <a:pt x="133" y="586"/>
                  </a:lnTo>
                  <a:lnTo>
                    <a:pt x="133" y="584"/>
                  </a:lnTo>
                  <a:lnTo>
                    <a:pt x="131" y="584"/>
                  </a:lnTo>
                  <a:lnTo>
                    <a:pt x="129" y="584"/>
                  </a:lnTo>
                  <a:lnTo>
                    <a:pt x="129" y="584"/>
                  </a:lnTo>
                  <a:lnTo>
                    <a:pt x="129" y="583"/>
                  </a:lnTo>
                  <a:lnTo>
                    <a:pt x="125" y="583"/>
                  </a:lnTo>
                  <a:lnTo>
                    <a:pt x="125" y="584"/>
                  </a:lnTo>
                  <a:lnTo>
                    <a:pt x="125" y="583"/>
                  </a:lnTo>
                  <a:lnTo>
                    <a:pt x="125" y="583"/>
                  </a:lnTo>
                  <a:lnTo>
                    <a:pt x="125" y="583"/>
                  </a:lnTo>
                  <a:lnTo>
                    <a:pt x="123" y="583"/>
                  </a:lnTo>
                  <a:lnTo>
                    <a:pt x="123" y="581"/>
                  </a:lnTo>
                  <a:lnTo>
                    <a:pt x="121" y="581"/>
                  </a:lnTo>
                  <a:lnTo>
                    <a:pt x="121" y="581"/>
                  </a:lnTo>
                  <a:lnTo>
                    <a:pt x="119" y="581"/>
                  </a:lnTo>
                  <a:lnTo>
                    <a:pt x="119" y="579"/>
                  </a:lnTo>
                  <a:lnTo>
                    <a:pt x="117" y="579"/>
                  </a:lnTo>
                  <a:lnTo>
                    <a:pt x="117" y="581"/>
                  </a:lnTo>
                  <a:lnTo>
                    <a:pt x="117" y="581"/>
                  </a:lnTo>
                  <a:lnTo>
                    <a:pt x="117" y="581"/>
                  </a:lnTo>
                  <a:lnTo>
                    <a:pt x="117" y="583"/>
                  </a:lnTo>
                  <a:lnTo>
                    <a:pt x="115" y="583"/>
                  </a:lnTo>
                  <a:lnTo>
                    <a:pt x="115" y="581"/>
                  </a:lnTo>
                  <a:lnTo>
                    <a:pt x="115" y="581"/>
                  </a:lnTo>
                  <a:lnTo>
                    <a:pt x="115" y="583"/>
                  </a:lnTo>
                  <a:lnTo>
                    <a:pt x="109" y="583"/>
                  </a:lnTo>
                  <a:lnTo>
                    <a:pt x="109" y="583"/>
                  </a:lnTo>
                  <a:lnTo>
                    <a:pt x="105" y="583"/>
                  </a:lnTo>
                  <a:lnTo>
                    <a:pt x="105" y="583"/>
                  </a:lnTo>
                  <a:lnTo>
                    <a:pt x="103" y="583"/>
                  </a:lnTo>
                  <a:lnTo>
                    <a:pt x="103" y="581"/>
                  </a:lnTo>
                  <a:lnTo>
                    <a:pt x="101" y="581"/>
                  </a:lnTo>
                  <a:lnTo>
                    <a:pt x="101" y="581"/>
                  </a:lnTo>
                  <a:lnTo>
                    <a:pt x="97" y="581"/>
                  </a:lnTo>
                  <a:lnTo>
                    <a:pt x="97" y="581"/>
                  </a:lnTo>
                  <a:lnTo>
                    <a:pt x="97" y="583"/>
                  </a:lnTo>
                  <a:lnTo>
                    <a:pt x="95" y="583"/>
                  </a:lnTo>
                  <a:lnTo>
                    <a:pt x="95" y="581"/>
                  </a:lnTo>
                  <a:lnTo>
                    <a:pt x="93" y="581"/>
                  </a:lnTo>
                  <a:lnTo>
                    <a:pt x="93" y="581"/>
                  </a:lnTo>
                  <a:lnTo>
                    <a:pt x="91" y="581"/>
                  </a:lnTo>
                  <a:lnTo>
                    <a:pt x="91" y="581"/>
                  </a:lnTo>
                  <a:lnTo>
                    <a:pt x="89" y="579"/>
                  </a:lnTo>
                  <a:lnTo>
                    <a:pt x="89" y="579"/>
                  </a:lnTo>
                  <a:lnTo>
                    <a:pt x="89" y="581"/>
                  </a:lnTo>
                  <a:lnTo>
                    <a:pt x="87" y="581"/>
                  </a:lnTo>
                  <a:lnTo>
                    <a:pt x="87" y="579"/>
                  </a:lnTo>
                  <a:lnTo>
                    <a:pt x="87" y="579"/>
                  </a:lnTo>
                  <a:lnTo>
                    <a:pt x="87" y="579"/>
                  </a:lnTo>
                  <a:lnTo>
                    <a:pt x="83" y="579"/>
                  </a:lnTo>
                  <a:lnTo>
                    <a:pt x="83" y="577"/>
                  </a:lnTo>
                  <a:lnTo>
                    <a:pt x="81" y="577"/>
                  </a:lnTo>
                  <a:lnTo>
                    <a:pt x="79" y="577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5" y="577"/>
                  </a:lnTo>
                  <a:lnTo>
                    <a:pt x="75" y="577"/>
                  </a:lnTo>
                  <a:lnTo>
                    <a:pt x="75" y="577"/>
                  </a:lnTo>
                  <a:lnTo>
                    <a:pt x="75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1" y="573"/>
                  </a:lnTo>
                  <a:lnTo>
                    <a:pt x="71" y="571"/>
                  </a:lnTo>
                  <a:lnTo>
                    <a:pt x="71" y="571"/>
                  </a:lnTo>
                  <a:lnTo>
                    <a:pt x="71" y="571"/>
                  </a:lnTo>
                  <a:lnTo>
                    <a:pt x="69" y="569"/>
                  </a:lnTo>
                  <a:lnTo>
                    <a:pt x="69" y="569"/>
                  </a:lnTo>
                  <a:lnTo>
                    <a:pt x="69" y="569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7" y="567"/>
                  </a:lnTo>
                  <a:lnTo>
                    <a:pt x="67" y="565"/>
                  </a:lnTo>
                  <a:lnTo>
                    <a:pt x="67" y="567"/>
                  </a:lnTo>
                  <a:lnTo>
                    <a:pt x="65" y="567"/>
                  </a:lnTo>
                  <a:lnTo>
                    <a:pt x="63" y="569"/>
                  </a:lnTo>
                  <a:lnTo>
                    <a:pt x="62" y="569"/>
                  </a:lnTo>
                  <a:lnTo>
                    <a:pt x="62" y="571"/>
                  </a:lnTo>
                  <a:lnTo>
                    <a:pt x="60" y="569"/>
                  </a:lnTo>
                  <a:lnTo>
                    <a:pt x="60" y="569"/>
                  </a:lnTo>
                  <a:lnTo>
                    <a:pt x="60" y="571"/>
                  </a:lnTo>
                  <a:lnTo>
                    <a:pt x="56" y="571"/>
                  </a:lnTo>
                  <a:lnTo>
                    <a:pt x="56" y="571"/>
                  </a:lnTo>
                  <a:lnTo>
                    <a:pt x="54" y="571"/>
                  </a:lnTo>
                  <a:lnTo>
                    <a:pt x="52" y="571"/>
                  </a:lnTo>
                  <a:lnTo>
                    <a:pt x="52" y="571"/>
                  </a:lnTo>
                  <a:lnTo>
                    <a:pt x="52" y="571"/>
                  </a:lnTo>
                  <a:lnTo>
                    <a:pt x="48" y="571"/>
                  </a:lnTo>
                  <a:lnTo>
                    <a:pt x="48" y="573"/>
                  </a:lnTo>
                  <a:lnTo>
                    <a:pt x="46" y="573"/>
                  </a:lnTo>
                  <a:lnTo>
                    <a:pt x="46" y="571"/>
                  </a:lnTo>
                  <a:lnTo>
                    <a:pt x="44" y="571"/>
                  </a:lnTo>
                  <a:lnTo>
                    <a:pt x="44" y="571"/>
                  </a:lnTo>
                  <a:lnTo>
                    <a:pt x="42" y="571"/>
                  </a:lnTo>
                  <a:lnTo>
                    <a:pt x="42" y="571"/>
                  </a:lnTo>
                  <a:lnTo>
                    <a:pt x="42" y="573"/>
                  </a:lnTo>
                  <a:lnTo>
                    <a:pt x="42" y="573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3"/>
                  </a:lnTo>
                  <a:lnTo>
                    <a:pt x="34" y="573"/>
                  </a:lnTo>
                  <a:lnTo>
                    <a:pt x="34" y="575"/>
                  </a:lnTo>
                  <a:lnTo>
                    <a:pt x="32" y="575"/>
                  </a:lnTo>
                  <a:lnTo>
                    <a:pt x="30" y="575"/>
                  </a:lnTo>
                  <a:lnTo>
                    <a:pt x="30" y="575"/>
                  </a:lnTo>
                  <a:lnTo>
                    <a:pt x="28" y="575"/>
                  </a:lnTo>
                  <a:lnTo>
                    <a:pt x="28" y="575"/>
                  </a:lnTo>
                  <a:lnTo>
                    <a:pt x="26" y="575"/>
                  </a:lnTo>
                  <a:lnTo>
                    <a:pt x="26" y="573"/>
                  </a:lnTo>
                  <a:lnTo>
                    <a:pt x="26" y="573"/>
                  </a:lnTo>
                  <a:lnTo>
                    <a:pt x="24" y="571"/>
                  </a:lnTo>
                  <a:lnTo>
                    <a:pt x="22" y="571"/>
                  </a:lnTo>
                  <a:lnTo>
                    <a:pt x="22" y="571"/>
                  </a:lnTo>
                  <a:lnTo>
                    <a:pt x="22" y="571"/>
                  </a:lnTo>
                  <a:lnTo>
                    <a:pt x="22" y="569"/>
                  </a:lnTo>
                  <a:lnTo>
                    <a:pt x="20" y="569"/>
                  </a:lnTo>
                  <a:lnTo>
                    <a:pt x="20" y="571"/>
                  </a:lnTo>
                  <a:lnTo>
                    <a:pt x="20" y="571"/>
                  </a:lnTo>
                  <a:lnTo>
                    <a:pt x="20" y="573"/>
                  </a:lnTo>
                  <a:lnTo>
                    <a:pt x="16" y="573"/>
                  </a:lnTo>
                  <a:lnTo>
                    <a:pt x="16" y="571"/>
                  </a:lnTo>
                  <a:lnTo>
                    <a:pt x="14" y="571"/>
                  </a:lnTo>
                  <a:lnTo>
                    <a:pt x="14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10" y="569"/>
                  </a:lnTo>
                  <a:lnTo>
                    <a:pt x="6" y="569"/>
                  </a:lnTo>
                  <a:lnTo>
                    <a:pt x="6" y="569"/>
                  </a:lnTo>
                  <a:lnTo>
                    <a:pt x="6" y="569"/>
                  </a:lnTo>
                  <a:lnTo>
                    <a:pt x="6" y="569"/>
                  </a:lnTo>
                  <a:lnTo>
                    <a:pt x="4" y="569"/>
                  </a:lnTo>
                  <a:lnTo>
                    <a:pt x="4" y="567"/>
                  </a:lnTo>
                  <a:lnTo>
                    <a:pt x="6" y="567"/>
                  </a:lnTo>
                  <a:lnTo>
                    <a:pt x="6" y="565"/>
                  </a:lnTo>
                  <a:lnTo>
                    <a:pt x="4" y="565"/>
                  </a:lnTo>
                  <a:lnTo>
                    <a:pt x="4" y="565"/>
                  </a:lnTo>
                  <a:lnTo>
                    <a:pt x="4" y="565"/>
                  </a:lnTo>
                  <a:lnTo>
                    <a:pt x="4" y="561"/>
                  </a:lnTo>
                  <a:lnTo>
                    <a:pt x="2" y="561"/>
                  </a:lnTo>
                  <a:lnTo>
                    <a:pt x="2" y="561"/>
                  </a:lnTo>
                  <a:lnTo>
                    <a:pt x="2" y="561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0" y="553"/>
                  </a:lnTo>
                  <a:lnTo>
                    <a:pt x="2" y="553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4" y="551"/>
                  </a:lnTo>
                  <a:lnTo>
                    <a:pt x="6" y="551"/>
                  </a:lnTo>
                  <a:lnTo>
                    <a:pt x="6" y="549"/>
                  </a:lnTo>
                  <a:lnTo>
                    <a:pt x="8" y="549"/>
                  </a:lnTo>
                  <a:lnTo>
                    <a:pt x="8" y="547"/>
                  </a:lnTo>
                  <a:lnTo>
                    <a:pt x="12" y="547"/>
                  </a:lnTo>
                  <a:lnTo>
                    <a:pt x="12" y="549"/>
                  </a:lnTo>
                  <a:lnTo>
                    <a:pt x="18" y="549"/>
                  </a:lnTo>
                  <a:lnTo>
                    <a:pt x="18" y="547"/>
                  </a:lnTo>
                  <a:lnTo>
                    <a:pt x="20" y="547"/>
                  </a:lnTo>
                  <a:lnTo>
                    <a:pt x="20" y="545"/>
                  </a:lnTo>
                  <a:lnTo>
                    <a:pt x="20" y="545"/>
                  </a:lnTo>
                  <a:lnTo>
                    <a:pt x="20" y="545"/>
                  </a:lnTo>
                  <a:lnTo>
                    <a:pt x="22" y="545"/>
                  </a:lnTo>
                  <a:lnTo>
                    <a:pt x="22" y="543"/>
                  </a:lnTo>
                  <a:lnTo>
                    <a:pt x="22" y="543"/>
                  </a:lnTo>
                  <a:lnTo>
                    <a:pt x="22" y="543"/>
                  </a:lnTo>
                  <a:lnTo>
                    <a:pt x="24" y="543"/>
                  </a:lnTo>
                  <a:lnTo>
                    <a:pt x="24" y="539"/>
                  </a:lnTo>
                  <a:lnTo>
                    <a:pt x="24" y="539"/>
                  </a:lnTo>
                  <a:lnTo>
                    <a:pt x="24" y="539"/>
                  </a:lnTo>
                  <a:lnTo>
                    <a:pt x="26" y="539"/>
                  </a:lnTo>
                  <a:lnTo>
                    <a:pt x="26" y="537"/>
                  </a:lnTo>
                  <a:lnTo>
                    <a:pt x="24" y="537"/>
                  </a:lnTo>
                  <a:lnTo>
                    <a:pt x="26" y="537"/>
                  </a:lnTo>
                  <a:lnTo>
                    <a:pt x="26" y="535"/>
                  </a:lnTo>
                  <a:lnTo>
                    <a:pt x="26" y="535"/>
                  </a:lnTo>
                  <a:lnTo>
                    <a:pt x="26" y="533"/>
                  </a:lnTo>
                  <a:lnTo>
                    <a:pt x="28" y="533"/>
                  </a:lnTo>
                  <a:lnTo>
                    <a:pt x="28" y="533"/>
                  </a:lnTo>
                  <a:lnTo>
                    <a:pt x="28" y="533"/>
                  </a:lnTo>
                  <a:lnTo>
                    <a:pt x="28" y="531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0" y="529"/>
                  </a:lnTo>
                  <a:lnTo>
                    <a:pt x="32" y="529"/>
                  </a:lnTo>
                  <a:lnTo>
                    <a:pt x="32" y="529"/>
                  </a:lnTo>
                  <a:lnTo>
                    <a:pt x="34" y="529"/>
                  </a:lnTo>
                  <a:lnTo>
                    <a:pt x="34" y="527"/>
                  </a:lnTo>
                  <a:lnTo>
                    <a:pt x="36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40" y="523"/>
                  </a:lnTo>
                  <a:lnTo>
                    <a:pt x="40" y="523"/>
                  </a:lnTo>
                  <a:lnTo>
                    <a:pt x="42" y="521"/>
                  </a:lnTo>
                  <a:lnTo>
                    <a:pt x="42" y="519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5"/>
                  </a:lnTo>
                  <a:lnTo>
                    <a:pt x="42" y="513"/>
                  </a:lnTo>
                  <a:lnTo>
                    <a:pt x="42" y="513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6" y="509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4" y="501"/>
                  </a:lnTo>
                  <a:lnTo>
                    <a:pt x="42" y="501"/>
                  </a:lnTo>
                  <a:lnTo>
                    <a:pt x="42" y="497"/>
                  </a:lnTo>
                  <a:lnTo>
                    <a:pt x="42" y="495"/>
                  </a:lnTo>
                  <a:lnTo>
                    <a:pt x="42" y="493"/>
                  </a:lnTo>
                  <a:lnTo>
                    <a:pt x="44" y="493"/>
                  </a:lnTo>
                  <a:lnTo>
                    <a:pt x="44" y="493"/>
                  </a:lnTo>
                  <a:lnTo>
                    <a:pt x="44" y="493"/>
                  </a:lnTo>
                  <a:lnTo>
                    <a:pt x="46" y="493"/>
                  </a:lnTo>
                  <a:lnTo>
                    <a:pt x="46" y="495"/>
                  </a:lnTo>
                  <a:lnTo>
                    <a:pt x="48" y="495"/>
                  </a:lnTo>
                  <a:lnTo>
                    <a:pt x="48" y="495"/>
                  </a:lnTo>
                  <a:lnTo>
                    <a:pt x="52" y="495"/>
                  </a:lnTo>
                  <a:lnTo>
                    <a:pt x="52" y="497"/>
                  </a:lnTo>
                  <a:lnTo>
                    <a:pt x="54" y="497"/>
                  </a:lnTo>
                  <a:lnTo>
                    <a:pt x="54" y="497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495"/>
                  </a:lnTo>
                  <a:lnTo>
                    <a:pt x="56" y="495"/>
                  </a:lnTo>
                  <a:lnTo>
                    <a:pt x="58" y="493"/>
                  </a:lnTo>
                  <a:lnTo>
                    <a:pt x="58" y="493"/>
                  </a:lnTo>
                  <a:lnTo>
                    <a:pt x="58" y="493"/>
                  </a:lnTo>
                  <a:lnTo>
                    <a:pt x="60" y="493"/>
                  </a:lnTo>
                  <a:lnTo>
                    <a:pt x="60" y="491"/>
                  </a:lnTo>
                  <a:lnTo>
                    <a:pt x="60" y="491"/>
                  </a:lnTo>
                  <a:lnTo>
                    <a:pt x="60" y="489"/>
                  </a:lnTo>
                  <a:lnTo>
                    <a:pt x="62" y="489"/>
                  </a:lnTo>
                  <a:lnTo>
                    <a:pt x="62" y="487"/>
                  </a:lnTo>
                  <a:lnTo>
                    <a:pt x="62" y="487"/>
                  </a:lnTo>
                  <a:lnTo>
                    <a:pt x="62" y="481"/>
                  </a:lnTo>
                  <a:lnTo>
                    <a:pt x="62" y="481"/>
                  </a:lnTo>
                  <a:lnTo>
                    <a:pt x="60" y="481"/>
                  </a:lnTo>
                  <a:lnTo>
                    <a:pt x="60" y="479"/>
                  </a:lnTo>
                  <a:lnTo>
                    <a:pt x="58" y="479"/>
                  </a:lnTo>
                  <a:lnTo>
                    <a:pt x="58" y="478"/>
                  </a:lnTo>
                  <a:lnTo>
                    <a:pt x="60" y="478"/>
                  </a:lnTo>
                  <a:lnTo>
                    <a:pt x="60" y="474"/>
                  </a:lnTo>
                  <a:lnTo>
                    <a:pt x="58" y="474"/>
                  </a:lnTo>
                  <a:lnTo>
                    <a:pt x="58" y="472"/>
                  </a:lnTo>
                  <a:lnTo>
                    <a:pt x="58" y="472"/>
                  </a:lnTo>
                  <a:lnTo>
                    <a:pt x="58" y="470"/>
                  </a:lnTo>
                  <a:lnTo>
                    <a:pt x="56" y="470"/>
                  </a:lnTo>
                  <a:lnTo>
                    <a:pt x="58" y="470"/>
                  </a:lnTo>
                  <a:lnTo>
                    <a:pt x="58" y="468"/>
                  </a:lnTo>
                  <a:lnTo>
                    <a:pt x="58" y="468"/>
                  </a:lnTo>
                  <a:lnTo>
                    <a:pt x="60" y="466"/>
                  </a:lnTo>
                  <a:lnTo>
                    <a:pt x="60" y="464"/>
                  </a:lnTo>
                  <a:lnTo>
                    <a:pt x="58" y="464"/>
                  </a:lnTo>
                  <a:lnTo>
                    <a:pt x="58" y="464"/>
                  </a:lnTo>
                  <a:lnTo>
                    <a:pt x="56" y="464"/>
                  </a:lnTo>
                  <a:lnTo>
                    <a:pt x="56" y="462"/>
                  </a:lnTo>
                  <a:lnTo>
                    <a:pt x="56" y="462"/>
                  </a:lnTo>
                  <a:lnTo>
                    <a:pt x="56" y="460"/>
                  </a:lnTo>
                  <a:lnTo>
                    <a:pt x="54" y="460"/>
                  </a:lnTo>
                  <a:lnTo>
                    <a:pt x="54" y="460"/>
                  </a:lnTo>
                  <a:lnTo>
                    <a:pt x="54" y="458"/>
                  </a:lnTo>
                  <a:lnTo>
                    <a:pt x="52" y="458"/>
                  </a:lnTo>
                  <a:lnTo>
                    <a:pt x="50" y="456"/>
                  </a:lnTo>
                  <a:lnTo>
                    <a:pt x="50" y="454"/>
                  </a:lnTo>
                  <a:lnTo>
                    <a:pt x="48" y="454"/>
                  </a:lnTo>
                  <a:lnTo>
                    <a:pt x="48" y="454"/>
                  </a:lnTo>
                  <a:lnTo>
                    <a:pt x="50" y="454"/>
                  </a:lnTo>
                  <a:lnTo>
                    <a:pt x="50" y="452"/>
                  </a:lnTo>
                  <a:lnTo>
                    <a:pt x="50" y="452"/>
                  </a:lnTo>
                  <a:lnTo>
                    <a:pt x="50" y="448"/>
                  </a:lnTo>
                  <a:lnTo>
                    <a:pt x="52" y="448"/>
                  </a:lnTo>
                  <a:lnTo>
                    <a:pt x="52" y="448"/>
                  </a:lnTo>
                  <a:lnTo>
                    <a:pt x="52" y="448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50" y="442"/>
                  </a:lnTo>
                  <a:lnTo>
                    <a:pt x="50" y="442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48" y="440"/>
                  </a:lnTo>
                  <a:lnTo>
                    <a:pt x="48" y="440"/>
                  </a:lnTo>
                  <a:lnTo>
                    <a:pt x="42" y="440"/>
                  </a:lnTo>
                  <a:lnTo>
                    <a:pt x="42" y="438"/>
                  </a:lnTo>
                  <a:lnTo>
                    <a:pt x="42" y="434"/>
                  </a:lnTo>
                  <a:lnTo>
                    <a:pt x="40" y="434"/>
                  </a:lnTo>
                  <a:lnTo>
                    <a:pt x="40" y="432"/>
                  </a:lnTo>
                  <a:lnTo>
                    <a:pt x="40" y="432"/>
                  </a:lnTo>
                  <a:lnTo>
                    <a:pt x="40" y="432"/>
                  </a:lnTo>
                  <a:lnTo>
                    <a:pt x="40" y="430"/>
                  </a:lnTo>
                  <a:lnTo>
                    <a:pt x="42" y="430"/>
                  </a:lnTo>
                  <a:lnTo>
                    <a:pt x="42" y="430"/>
                  </a:lnTo>
                  <a:lnTo>
                    <a:pt x="42" y="430"/>
                  </a:lnTo>
                  <a:lnTo>
                    <a:pt x="42" y="428"/>
                  </a:lnTo>
                  <a:lnTo>
                    <a:pt x="40" y="428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40" y="420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36" y="418"/>
                  </a:lnTo>
                  <a:lnTo>
                    <a:pt x="36" y="416"/>
                  </a:lnTo>
                  <a:lnTo>
                    <a:pt x="34" y="416"/>
                  </a:lnTo>
                  <a:lnTo>
                    <a:pt x="34" y="416"/>
                  </a:lnTo>
                  <a:lnTo>
                    <a:pt x="34" y="414"/>
                  </a:lnTo>
                  <a:lnTo>
                    <a:pt x="34" y="414"/>
                  </a:lnTo>
                  <a:lnTo>
                    <a:pt x="34" y="414"/>
                  </a:lnTo>
                  <a:lnTo>
                    <a:pt x="34" y="414"/>
                  </a:lnTo>
                  <a:lnTo>
                    <a:pt x="34" y="412"/>
                  </a:lnTo>
                  <a:lnTo>
                    <a:pt x="34" y="412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10"/>
                  </a:lnTo>
                  <a:lnTo>
                    <a:pt x="38" y="408"/>
                  </a:lnTo>
                  <a:lnTo>
                    <a:pt x="40" y="408"/>
                  </a:lnTo>
                  <a:lnTo>
                    <a:pt x="40" y="408"/>
                  </a:lnTo>
                  <a:lnTo>
                    <a:pt x="40" y="408"/>
                  </a:lnTo>
                  <a:lnTo>
                    <a:pt x="40" y="406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4" y="408"/>
                  </a:lnTo>
                  <a:lnTo>
                    <a:pt x="48" y="408"/>
                  </a:lnTo>
                  <a:lnTo>
                    <a:pt x="50" y="410"/>
                  </a:lnTo>
                  <a:lnTo>
                    <a:pt x="50" y="410"/>
                  </a:lnTo>
                  <a:lnTo>
                    <a:pt x="50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4" y="412"/>
                  </a:lnTo>
                  <a:lnTo>
                    <a:pt x="54" y="412"/>
                  </a:lnTo>
                  <a:lnTo>
                    <a:pt x="54" y="412"/>
                  </a:lnTo>
                  <a:lnTo>
                    <a:pt x="58" y="412"/>
                  </a:lnTo>
                  <a:lnTo>
                    <a:pt x="58" y="414"/>
                  </a:lnTo>
                  <a:lnTo>
                    <a:pt x="60" y="412"/>
                  </a:lnTo>
                  <a:lnTo>
                    <a:pt x="60" y="414"/>
                  </a:lnTo>
                  <a:lnTo>
                    <a:pt x="62" y="412"/>
                  </a:lnTo>
                  <a:lnTo>
                    <a:pt x="67" y="412"/>
                  </a:lnTo>
                  <a:lnTo>
                    <a:pt x="67" y="412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6"/>
                  </a:lnTo>
                  <a:lnTo>
                    <a:pt x="73" y="416"/>
                  </a:lnTo>
                  <a:lnTo>
                    <a:pt x="73" y="416"/>
                  </a:lnTo>
                  <a:lnTo>
                    <a:pt x="75" y="416"/>
                  </a:lnTo>
                  <a:lnTo>
                    <a:pt x="77" y="418"/>
                  </a:lnTo>
                  <a:lnTo>
                    <a:pt x="81" y="418"/>
                  </a:lnTo>
                  <a:lnTo>
                    <a:pt x="81" y="418"/>
                  </a:lnTo>
                  <a:lnTo>
                    <a:pt x="83" y="418"/>
                  </a:lnTo>
                  <a:lnTo>
                    <a:pt x="83" y="420"/>
                  </a:lnTo>
                  <a:lnTo>
                    <a:pt x="87" y="420"/>
                  </a:lnTo>
                  <a:lnTo>
                    <a:pt x="87" y="420"/>
                  </a:lnTo>
                  <a:lnTo>
                    <a:pt x="87" y="420"/>
                  </a:lnTo>
                  <a:lnTo>
                    <a:pt x="89" y="422"/>
                  </a:lnTo>
                  <a:lnTo>
                    <a:pt x="91" y="422"/>
                  </a:lnTo>
                  <a:lnTo>
                    <a:pt x="91" y="420"/>
                  </a:lnTo>
                  <a:lnTo>
                    <a:pt x="91" y="422"/>
                  </a:lnTo>
                  <a:lnTo>
                    <a:pt x="93" y="422"/>
                  </a:lnTo>
                  <a:lnTo>
                    <a:pt x="93" y="420"/>
                  </a:lnTo>
                  <a:lnTo>
                    <a:pt x="93" y="420"/>
                  </a:lnTo>
                  <a:lnTo>
                    <a:pt x="93" y="420"/>
                  </a:lnTo>
                  <a:lnTo>
                    <a:pt x="95" y="420"/>
                  </a:lnTo>
                  <a:lnTo>
                    <a:pt x="95" y="418"/>
                  </a:lnTo>
                  <a:lnTo>
                    <a:pt x="97" y="418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9" y="416"/>
                  </a:lnTo>
                  <a:lnTo>
                    <a:pt x="99" y="414"/>
                  </a:lnTo>
                  <a:lnTo>
                    <a:pt x="99" y="414"/>
                  </a:lnTo>
                  <a:lnTo>
                    <a:pt x="99" y="416"/>
                  </a:lnTo>
                  <a:lnTo>
                    <a:pt x="101" y="416"/>
                  </a:lnTo>
                  <a:lnTo>
                    <a:pt x="101" y="414"/>
                  </a:lnTo>
                  <a:lnTo>
                    <a:pt x="103" y="414"/>
                  </a:lnTo>
                  <a:lnTo>
                    <a:pt x="105" y="416"/>
                  </a:lnTo>
                  <a:lnTo>
                    <a:pt x="109" y="416"/>
                  </a:lnTo>
                  <a:lnTo>
                    <a:pt x="109" y="414"/>
                  </a:lnTo>
                  <a:lnTo>
                    <a:pt x="109" y="416"/>
                  </a:lnTo>
                  <a:lnTo>
                    <a:pt x="111" y="416"/>
                  </a:lnTo>
                  <a:lnTo>
                    <a:pt x="111" y="416"/>
                  </a:lnTo>
                  <a:lnTo>
                    <a:pt x="113" y="416"/>
                  </a:lnTo>
                  <a:lnTo>
                    <a:pt x="113" y="418"/>
                  </a:lnTo>
                  <a:lnTo>
                    <a:pt x="115" y="416"/>
                  </a:lnTo>
                  <a:lnTo>
                    <a:pt x="115" y="416"/>
                  </a:lnTo>
                  <a:lnTo>
                    <a:pt x="115" y="414"/>
                  </a:lnTo>
                  <a:lnTo>
                    <a:pt x="115" y="416"/>
                  </a:lnTo>
                  <a:lnTo>
                    <a:pt x="117" y="416"/>
                  </a:lnTo>
                  <a:lnTo>
                    <a:pt x="117" y="416"/>
                  </a:lnTo>
                  <a:lnTo>
                    <a:pt x="117" y="416"/>
                  </a:lnTo>
                  <a:lnTo>
                    <a:pt x="123" y="416"/>
                  </a:lnTo>
                  <a:lnTo>
                    <a:pt x="123" y="414"/>
                  </a:lnTo>
                  <a:lnTo>
                    <a:pt x="125" y="414"/>
                  </a:lnTo>
                  <a:lnTo>
                    <a:pt x="125" y="414"/>
                  </a:lnTo>
                  <a:lnTo>
                    <a:pt x="127" y="414"/>
                  </a:lnTo>
                  <a:lnTo>
                    <a:pt x="127" y="414"/>
                  </a:lnTo>
                  <a:lnTo>
                    <a:pt x="129" y="414"/>
                  </a:lnTo>
                  <a:lnTo>
                    <a:pt x="131" y="416"/>
                  </a:lnTo>
                  <a:lnTo>
                    <a:pt x="131" y="416"/>
                  </a:lnTo>
                  <a:lnTo>
                    <a:pt x="133" y="414"/>
                  </a:lnTo>
                  <a:lnTo>
                    <a:pt x="133" y="414"/>
                  </a:lnTo>
                  <a:lnTo>
                    <a:pt x="133" y="414"/>
                  </a:lnTo>
                  <a:lnTo>
                    <a:pt x="135" y="412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5" y="408"/>
                  </a:lnTo>
                  <a:lnTo>
                    <a:pt x="137" y="408"/>
                  </a:lnTo>
                  <a:lnTo>
                    <a:pt x="139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4"/>
                  </a:lnTo>
                  <a:lnTo>
                    <a:pt x="143" y="404"/>
                  </a:lnTo>
                  <a:lnTo>
                    <a:pt x="143" y="404"/>
                  </a:lnTo>
                  <a:lnTo>
                    <a:pt x="149" y="404"/>
                  </a:lnTo>
                  <a:lnTo>
                    <a:pt x="149" y="406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4"/>
                  </a:lnTo>
                  <a:lnTo>
                    <a:pt x="155" y="406"/>
                  </a:lnTo>
                  <a:lnTo>
                    <a:pt x="155" y="406"/>
                  </a:lnTo>
                  <a:lnTo>
                    <a:pt x="157" y="406"/>
                  </a:lnTo>
                  <a:lnTo>
                    <a:pt x="157" y="406"/>
                  </a:lnTo>
                  <a:lnTo>
                    <a:pt x="159" y="408"/>
                  </a:lnTo>
                  <a:lnTo>
                    <a:pt x="163" y="408"/>
                  </a:lnTo>
                  <a:lnTo>
                    <a:pt x="163" y="408"/>
                  </a:lnTo>
                  <a:lnTo>
                    <a:pt x="165" y="408"/>
                  </a:lnTo>
                  <a:lnTo>
                    <a:pt x="165" y="408"/>
                  </a:lnTo>
                  <a:lnTo>
                    <a:pt x="165" y="410"/>
                  </a:lnTo>
                  <a:lnTo>
                    <a:pt x="168" y="410"/>
                  </a:lnTo>
                  <a:lnTo>
                    <a:pt x="168" y="408"/>
                  </a:lnTo>
                  <a:lnTo>
                    <a:pt x="170" y="408"/>
                  </a:lnTo>
                  <a:lnTo>
                    <a:pt x="170" y="410"/>
                  </a:lnTo>
                  <a:lnTo>
                    <a:pt x="170" y="408"/>
                  </a:lnTo>
                  <a:lnTo>
                    <a:pt x="178" y="408"/>
                  </a:lnTo>
                  <a:lnTo>
                    <a:pt x="178" y="408"/>
                  </a:lnTo>
                  <a:lnTo>
                    <a:pt x="182" y="408"/>
                  </a:lnTo>
                  <a:lnTo>
                    <a:pt x="182" y="408"/>
                  </a:lnTo>
                  <a:lnTo>
                    <a:pt x="182" y="406"/>
                  </a:lnTo>
                  <a:lnTo>
                    <a:pt x="184" y="406"/>
                  </a:lnTo>
                  <a:lnTo>
                    <a:pt x="184" y="406"/>
                  </a:lnTo>
                  <a:lnTo>
                    <a:pt x="184" y="404"/>
                  </a:lnTo>
                  <a:lnTo>
                    <a:pt x="184" y="404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6" y="400"/>
                  </a:lnTo>
                  <a:lnTo>
                    <a:pt x="186" y="396"/>
                  </a:lnTo>
                  <a:lnTo>
                    <a:pt x="186" y="396"/>
                  </a:lnTo>
                  <a:lnTo>
                    <a:pt x="186" y="396"/>
                  </a:lnTo>
                  <a:lnTo>
                    <a:pt x="186" y="394"/>
                  </a:lnTo>
                  <a:lnTo>
                    <a:pt x="186" y="394"/>
                  </a:lnTo>
                  <a:lnTo>
                    <a:pt x="188" y="394"/>
                  </a:lnTo>
                  <a:lnTo>
                    <a:pt x="188" y="394"/>
                  </a:lnTo>
                  <a:lnTo>
                    <a:pt x="188" y="396"/>
                  </a:lnTo>
                  <a:lnTo>
                    <a:pt x="192" y="396"/>
                  </a:lnTo>
                  <a:lnTo>
                    <a:pt x="192" y="394"/>
                  </a:lnTo>
                  <a:lnTo>
                    <a:pt x="194" y="394"/>
                  </a:lnTo>
                  <a:lnTo>
                    <a:pt x="194" y="394"/>
                  </a:lnTo>
                  <a:lnTo>
                    <a:pt x="196" y="394"/>
                  </a:lnTo>
                  <a:lnTo>
                    <a:pt x="196" y="394"/>
                  </a:lnTo>
                  <a:lnTo>
                    <a:pt x="196" y="396"/>
                  </a:lnTo>
                  <a:lnTo>
                    <a:pt x="198" y="396"/>
                  </a:lnTo>
                  <a:lnTo>
                    <a:pt x="200" y="398"/>
                  </a:lnTo>
                  <a:lnTo>
                    <a:pt x="200" y="398"/>
                  </a:lnTo>
                  <a:lnTo>
                    <a:pt x="200" y="400"/>
                  </a:lnTo>
                  <a:lnTo>
                    <a:pt x="202" y="400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402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204" y="406"/>
                  </a:lnTo>
                  <a:lnTo>
                    <a:pt x="206" y="406"/>
                  </a:lnTo>
                  <a:lnTo>
                    <a:pt x="208" y="406"/>
                  </a:lnTo>
                  <a:lnTo>
                    <a:pt x="208" y="408"/>
                  </a:lnTo>
                  <a:lnTo>
                    <a:pt x="208" y="408"/>
                  </a:lnTo>
                  <a:lnTo>
                    <a:pt x="210" y="408"/>
                  </a:lnTo>
                  <a:lnTo>
                    <a:pt x="212" y="408"/>
                  </a:lnTo>
                  <a:lnTo>
                    <a:pt x="212" y="410"/>
                  </a:lnTo>
                  <a:lnTo>
                    <a:pt x="214" y="410"/>
                  </a:lnTo>
                  <a:lnTo>
                    <a:pt x="216" y="412"/>
                  </a:lnTo>
                  <a:lnTo>
                    <a:pt x="216" y="412"/>
                  </a:lnTo>
                  <a:lnTo>
                    <a:pt x="216" y="412"/>
                  </a:lnTo>
                  <a:lnTo>
                    <a:pt x="216" y="412"/>
                  </a:lnTo>
                  <a:lnTo>
                    <a:pt x="216" y="414"/>
                  </a:lnTo>
                  <a:lnTo>
                    <a:pt x="218" y="414"/>
                  </a:lnTo>
                  <a:lnTo>
                    <a:pt x="218" y="416"/>
                  </a:lnTo>
                  <a:lnTo>
                    <a:pt x="218" y="416"/>
                  </a:lnTo>
                  <a:lnTo>
                    <a:pt x="218" y="418"/>
                  </a:lnTo>
                  <a:lnTo>
                    <a:pt x="222" y="418"/>
                  </a:lnTo>
                  <a:lnTo>
                    <a:pt x="222" y="418"/>
                  </a:lnTo>
                  <a:lnTo>
                    <a:pt x="222" y="418"/>
                  </a:lnTo>
                  <a:lnTo>
                    <a:pt x="222" y="416"/>
                  </a:lnTo>
                  <a:lnTo>
                    <a:pt x="222" y="416"/>
                  </a:lnTo>
                  <a:lnTo>
                    <a:pt x="222" y="414"/>
                  </a:lnTo>
                  <a:lnTo>
                    <a:pt x="220" y="414"/>
                  </a:lnTo>
                  <a:lnTo>
                    <a:pt x="220" y="410"/>
                  </a:lnTo>
                  <a:lnTo>
                    <a:pt x="222" y="410"/>
                  </a:lnTo>
                  <a:lnTo>
                    <a:pt x="222" y="408"/>
                  </a:lnTo>
                  <a:lnTo>
                    <a:pt x="224" y="408"/>
                  </a:lnTo>
                  <a:lnTo>
                    <a:pt x="224" y="408"/>
                  </a:lnTo>
                  <a:lnTo>
                    <a:pt x="226" y="408"/>
                  </a:lnTo>
                  <a:lnTo>
                    <a:pt x="226" y="406"/>
                  </a:lnTo>
                  <a:lnTo>
                    <a:pt x="226" y="406"/>
                  </a:lnTo>
                  <a:lnTo>
                    <a:pt x="226" y="404"/>
                  </a:lnTo>
                  <a:lnTo>
                    <a:pt x="228" y="404"/>
                  </a:lnTo>
                  <a:lnTo>
                    <a:pt x="228" y="402"/>
                  </a:lnTo>
                  <a:lnTo>
                    <a:pt x="228" y="402"/>
                  </a:lnTo>
                  <a:lnTo>
                    <a:pt x="230" y="402"/>
                  </a:lnTo>
                  <a:lnTo>
                    <a:pt x="232" y="400"/>
                  </a:lnTo>
                  <a:lnTo>
                    <a:pt x="236" y="400"/>
                  </a:lnTo>
                  <a:lnTo>
                    <a:pt x="236" y="402"/>
                  </a:lnTo>
                  <a:lnTo>
                    <a:pt x="240" y="402"/>
                  </a:lnTo>
                  <a:lnTo>
                    <a:pt x="240" y="402"/>
                  </a:lnTo>
                  <a:lnTo>
                    <a:pt x="242" y="402"/>
                  </a:lnTo>
                  <a:lnTo>
                    <a:pt x="242" y="402"/>
                  </a:lnTo>
                  <a:lnTo>
                    <a:pt x="246" y="402"/>
                  </a:lnTo>
                  <a:lnTo>
                    <a:pt x="248" y="402"/>
                  </a:lnTo>
                  <a:lnTo>
                    <a:pt x="256" y="402"/>
                  </a:lnTo>
                  <a:lnTo>
                    <a:pt x="256" y="404"/>
                  </a:lnTo>
                  <a:lnTo>
                    <a:pt x="258" y="404"/>
                  </a:lnTo>
                  <a:lnTo>
                    <a:pt x="258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0" y="406"/>
                  </a:lnTo>
                  <a:lnTo>
                    <a:pt x="262" y="406"/>
                  </a:lnTo>
                  <a:lnTo>
                    <a:pt x="264" y="406"/>
                  </a:lnTo>
                  <a:lnTo>
                    <a:pt x="270" y="406"/>
                  </a:lnTo>
                  <a:lnTo>
                    <a:pt x="270" y="406"/>
                  </a:lnTo>
                  <a:lnTo>
                    <a:pt x="273" y="406"/>
                  </a:lnTo>
                  <a:lnTo>
                    <a:pt x="275" y="406"/>
                  </a:lnTo>
                  <a:lnTo>
                    <a:pt x="277" y="406"/>
                  </a:lnTo>
                  <a:lnTo>
                    <a:pt x="277" y="406"/>
                  </a:lnTo>
                  <a:lnTo>
                    <a:pt x="277" y="406"/>
                  </a:lnTo>
                  <a:lnTo>
                    <a:pt x="279" y="406"/>
                  </a:lnTo>
                  <a:lnTo>
                    <a:pt x="279" y="406"/>
                  </a:lnTo>
                  <a:lnTo>
                    <a:pt x="279" y="408"/>
                  </a:lnTo>
                  <a:lnTo>
                    <a:pt x="281" y="408"/>
                  </a:lnTo>
                  <a:lnTo>
                    <a:pt x="281" y="408"/>
                  </a:lnTo>
                  <a:lnTo>
                    <a:pt x="281" y="408"/>
                  </a:lnTo>
                  <a:lnTo>
                    <a:pt x="281" y="408"/>
                  </a:lnTo>
                  <a:lnTo>
                    <a:pt x="283" y="408"/>
                  </a:lnTo>
                  <a:lnTo>
                    <a:pt x="283" y="410"/>
                  </a:lnTo>
                  <a:lnTo>
                    <a:pt x="285" y="410"/>
                  </a:lnTo>
                  <a:lnTo>
                    <a:pt x="285" y="408"/>
                  </a:lnTo>
                  <a:lnTo>
                    <a:pt x="285" y="408"/>
                  </a:lnTo>
                  <a:lnTo>
                    <a:pt x="285" y="408"/>
                  </a:lnTo>
                  <a:lnTo>
                    <a:pt x="287" y="408"/>
                  </a:lnTo>
                  <a:lnTo>
                    <a:pt x="289" y="408"/>
                  </a:lnTo>
                  <a:lnTo>
                    <a:pt x="291" y="408"/>
                  </a:lnTo>
                  <a:lnTo>
                    <a:pt x="291" y="406"/>
                  </a:lnTo>
                  <a:lnTo>
                    <a:pt x="293" y="406"/>
                  </a:lnTo>
                  <a:lnTo>
                    <a:pt x="293" y="406"/>
                  </a:lnTo>
                  <a:lnTo>
                    <a:pt x="293" y="404"/>
                  </a:lnTo>
                  <a:lnTo>
                    <a:pt x="295" y="404"/>
                  </a:lnTo>
                  <a:lnTo>
                    <a:pt x="295" y="404"/>
                  </a:lnTo>
                  <a:lnTo>
                    <a:pt x="295" y="404"/>
                  </a:lnTo>
                  <a:lnTo>
                    <a:pt x="295" y="402"/>
                  </a:lnTo>
                  <a:lnTo>
                    <a:pt x="297" y="402"/>
                  </a:lnTo>
                  <a:lnTo>
                    <a:pt x="297" y="402"/>
                  </a:lnTo>
                  <a:lnTo>
                    <a:pt x="299" y="402"/>
                  </a:lnTo>
                  <a:lnTo>
                    <a:pt x="299" y="404"/>
                  </a:lnTo>
                  <a:lnTo>
                    <a:pt x="301" y="404"/>
                  </a:lnTo>
                  <a:lnTo>
                    <a:pt x="301" y="404"/>
                  </a:lnTo>
                  <a:lnTo>
                    <a:pt x="301" y="404"/>
                  </a:lnTo>
                  <a:lnTo>
                    <a:pt x="301" y="406"/>
                  </a:lnTo>
                  <a:lnTo>
                    <a:pt x="303" y="406"/>
                  </a:lnTo>
                  <a:lnTo>
                    <a:pt x="303" y="406"/>
                  </a:lnTo>
                  <a:lnTo>
                    <a:pt x="305" y="406"/>
                  </a:lnTo>
                  <a:lnTo>
                    <a:pt x="305" y="408"/>
                  </a:lnTo>
                  <a:lnTo>
                    <a:pt x="305" y="408"/>
                  </a:lnTo>
                  <a:lnTo>
                    <a:pt x="305" y="404"/>
                  </a:lnTo>
                  <a:lnTo>
                    <a:pt x="307" y="404"/>
                  </a:lnTo>
                  <a:lnTo>
                    <a:pt x="307" y="402"/>
                  </a:lnTo>
                  <a:lnTo>
                    <a:pt x="307" y="402"/>
                  </a:lnTo>
                  <a:lnTo>
                    <a:pt x="309" y="402"/>
                  </a:lnTo>
                  <a:lnTo>
                    <a:pt x="309" y="402"/>
                  </a:lnTo>
                  <a:lnTo>
                    <a:pt x="309" y="400"/>
                  </a:lnTo>
                  <a:lnTo>
                    <a:pt x="311" y="400"/>
                  </a:lnTo>
                  <a:lnTo>
                    <a:pt x="311" y="400"/>
                  </a:lnTo>
                  <a:lnTo>
                    <a:pt x="311" y="400"/>
                  </a:lnTo>
                  <a:lnTo>
                    <a:pt x="311" y="398"/>
                  </a:lnTo>
                  <a:lnTo>
                    <a:pt x="313" y="398"/>
                  </a:lnTo>
                  <a:lnTo>
                    <a:pt x="313" y="396"/>
                  </a:lnTo>
                  <a:lnTo>
                    <a:pt x="313" y="396"/>
                  </a:lnTo>
                  <a:lnTo>
                    <a:pt x="313" y="392"/>
                  </a:lnTo>
                  <a:lnTo>
                    <a:pt x="315" y="392"/>
                  </a:lnTo>
                  <a:lnTo>
                    <a:pt x="315" y="390"/>
                  </a:lnTo>
                  <a:lnTo>
                    <a:pt x="315" y="390"/>
                  </a:lnTo>
                  <a:lnTo>
                    <a:pt x="315" y="388"/>
                  </a:lnTo>
                  <a:lnTo>
                    <a:pt x="315" y="386"/>
                  </a:lnTo>
                  <a:lnTo>
                    <a:pt x="313" y="386"/>
                  </a:lnTo>
                  <a:lnTo>
                    <a:pt x="313" y="382"/>
                  </a:lnTo>
                  <a:lnTo>
                    <a:pt x="315" y="382"/>
                  </a:lnTo>
                  <a:lnTo>
                    <a:pt x="315" y="380"/>
                  </a:lnTo>
                  <a:lnTo>
                    <a:pt x="315" y="380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17" y="371"/>
                  </a:lnTo>
                  <a:lnTo>
                    <a:pt x="319" y="371"/>
                  </a:lnTo>
                  <a:lnTo>
                    <a:pt x="319" y="369"/>
                  </a:lnTo>
                  <a:lnTo>
                    <a:pt x="319" y="369"/>
                  </a:lnTo>
                  <a:lnTo>
                    <a:pt x="319" y="367"/>
                  </a:lnTo>
                  <a:lnTo>
                    <a:pt x="321" y="367"/>
                  </a:lnTo>
                  <a:lnTo>
                    <a:pt x="321" y="365"/>
                  </a:lnTo>
                  <a:lnTo>
                    <a:pt x="321" y="365"/>
                  </a:lnTo>
                  <a:lnTo>
                    <a:pt x="321" y="365"/>
                  </a:lnTo>
                  <a:lnTo>
                    <a:pt x="323" y="365"/>
                  </a:lnTo>
                  <a:lnTo>
                    <a:pt x="323" y="361"/>
                  </a:lnTo>
                  <a:lnTo>
                    <a:pt x="321" y="361"/>
                  </a:lnTo>
                  <a:lnTo>
                    <a:pt x="323" y="361"/>
                  </a:lnTo>
                  <a:lnTo>
                    <a:pt x="323" y="359"/>
                  </a:lnTo>
                  <a:lnTo>
                    <a:pt x="323" y="359"/>
                  </a:lnTo>
                  <a:lnTo>
                    <a:pt x="325" y="359"/>
                  </a:lnTo>
                  <a:lnTo>
                    <a:pt x="325" y="357"/>
                  </a:lnTo>
                  <a:lnTo>
                    <a:pt x="327" y="357"/>
                  </a:lnTo>
                  <a:lnTo>
                    <a:pt x="327" y="357"/>
                  </a:lnTo>
                  <a:lnTo>
                    <a:pt x="327" y="355"/>
                  </a:lnTo>
                  <a:lnTo>
                    <a:pt x="329" y="355"/>
                  </a:lnTo>
                  <a:lnTo>
                    <a:pt x="329" y="355"/>
                  </a:lnTo>
                  <a:lnTo>
                    <a:pt x="331" y="355"/>
                  </a:lnTo>
                  <a:lnTo>
                    <a:pt x="331" y="353"/>
                  </a:lnTo>
                  <a:lnTo>
                    <a:pt x="331" y="353"/>
                  </a:lnTo>
                  <a:lnTo>
                    <a:pt x="331" y="353"/>
                  </a:lnTo>
                  <a:lnTo>
                    <a:pt x="331" y="351"/>
                  </a:lnTo>
                  <a:lnTo>
                    <a:pt x="333" y="351"/>
                  </a:lnTo>
                  <a:lnTo>
                    <a:pt x="333" y="351"/>
                  </a:lnTo>
                  <a:lnTo>
                    <a:pt x="333" y="351"/>
                  </a:lnTo>
                  <a:lnTo>
                    <a:pt x="333" y="349"/>
                  </a:lnTo>
                  <a:lnTo>
                    <a:pt x="335" y="347"/>
                  </a:lnTo>
                  <a:lnTo>
                    <a:pt x="337" y="347"/>
                  </a:lnTo>
                  <a:lnTo>
                    <a:pt x="339" y="345"/>
                  </a:lnTo>
                  <a:lnTo>
                    <a:pt x="339" y="345"/>
                  </a:lnTo>
                  <a:lnTo>
                    <a:pt x="339" y="345"/>
                  </a:lnTo>
                  <a:lnTo>
                    <a:pt x="341" y="345"/>
                  </a:lnTo>
                  <a:lnTo>
                    <a:pt x="341" y="343"/>
                  </a:lnTo>
                  <a:lnTo>
                    <a:pt x="343" y="343"/>
                  </a:lnTo>
                  <a:lnTo>
                    <a:pt x="345" y="343"/>
                  </a:lnTo>
                  <a:lnTo>
                    <a:pt x="345" y="343"/>
                  </a:lnTo>
                  <a:lnTo>
                    <a:pt x="345" y="339"/>
                  </a:lnTo>
                  <a:lnTo>
                    <a:pt x="347" y="339"/>
                  </a:lnTo>
                  <a:lnTo>
                    <a:pt x="347" y="339"/>
                  </a:lnTo>
                  <a:lnTo>
                    <a:pt x="349" y="339"/>
                  </a:lnTo>
                  <a:lnTo>
                    <a:pt x="349" y="337"/>
                  </a:lnTo>
                  <a:lnTo>
                    <a:pt x="351" y="337"/>
                  </a:lnTo>
                  <a:lnTo>
                    <a:pt x="351" y="337"/>
                  </a:lnTo>
                  <a:lnTo>
                    <a:pt x="355" y="337"/>
                  </a:lnTo>
                  <a:lnTo>
                    <a:pt x="355" y="343"/>
                  </a:lnTo>
                  <a:lnTo>
                    <a:pt x="355" y="343"/>
                  </a:lnTo>
                  <a:lnTo>
                    <a:pt x="355" y="345"/>
                  </a:lnTo>
                  <a:lnTo>
                    <a:pt x="353" y="345"/>
                  </a:lnTo>
                  <a:lnTo>
                    <a:pt x="351" y="347"/>
                  </a:lnTo>
                  <a:lnTo>
                    <a:pt x="351" y="347"/>
                  </a:lnTo>
                  <a:lnTo>
                    <a:pt x="349" y="349"/>
                  </a:lnTo>
                  <a:lnTo>
                    <a:pt x="349" y="349"/>
                  </a:lnTo>
                  <a:lnTo>
                    <a:pt x="347" y="349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9" y="355"/>
                  </a:lnTo>
                  <a:lnTo>
                    <a:pt x="349" y="359"/>
                  </a:lnTo>
                  <a:lnTo>
                    <a:pt x="349" y="359"/>
                  </a:lnTo>
                  <a:lnTo>
                    <a:pt x="349" y="359"/>
                  </a:lnTo>
                  <a:lnTo>
                    <a:pt x="351" y="359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1" y="369"/>
                  </a:lnTo>
                  <a:lnTo>
                    <a:pt x="351" y="371"/>
                  </a:lnTo>
                  <a:lnTo>
                    <a:pt x="353" y="371"/>
                  </a:lnTo>
                  <a:lnTo>
                    <a:pt x="353" y="373"/>
                  </a:lnTo>
                  <a:lnTo>
                    <a:pt x="351" y="374"/>
                  </a:lnTo>
                  <a:lnTo>
                    <a:pt x="351" y="374"/>
                  </a:lnTo>
                  <a:lnTo>
                    <a:pt x="351" y="374"/>
                  </a:lnTo>
                  <a:lnTo>
                    <a:pt x="351" y="376"/>
                  </a:lnTo>
                  <a:lnTo>
                    <a:pt x="349" y="376"/>
                  </a:lnTo>
                  <a:lnTo>
                    <a:pt x="351" y="376"/>
                  </a:lnTo>
                  <a:lnTo>
                    <a:pt x="351" y="378"/>
                  </a:lnTo>
                  <a:lnTo>
                    <a:pt x="351" y="378"/>
                  </a:lnTo>
                  <a:lnTo>
                    <a:pt x="353" y="378"/>
                  </a:lnTo>
                  <a:lnTo>
                    <a:pt x="353" y="380"/>
                  </a:lnTo>
                  <a:lnTo>
                    <a:pt x="355" y="382"/>
                  </a:lnTo>
                  <a:lnTo>
                    <a:pt x="355" y="382"/>
                  </a:lnTo>
                  <a:lnTo>
                    <a:pt x="355" y="382"/>
                  </a:lnTo>
                  <a:lnTo>
                    <a:pt x="359" y="382"/>
                  </a:lnTo>
                  <a:lnTo>
                    <a:pt x="359" y="382"/>
                  </a:lnTo>
                  <a:lnTo>
                    <a:pt x="363" y="382"/>
                  </a:lnTo>
                  <a:lnTo>
                    <a:pt x="363" y="382"/>
                  </a:lnTo>
                  <a:lnTo>
                    <a:pt x="365" y="382"/>
                  </a:lnTo>
                  <a:lnTo>
                    <a:pt x="365" y="384"/>
                  </a:lnTo>
                  <a:lnTo>
                    <a:pt x="367" y="384"/>
                  </a:lnTo>
                  <a:lnTo>
                    <a:pt x="367" y="382"/>
                  </a:lnTo>
                  <a:lnTo>
                    <a:pt x="369" y="382"/>
                  </a:lnTo>
                  <a:lnTo>
                    <a:pt x="369" y="382"/>
                  </a:lnTo>
                  <a:lnTo>
                    <a:pt x="371" y="382"/>
                  </a:lnTo>
                  <a:lnTo>
                    <a:pt x="371" y="382"/>
                  </a:lnTo>
                  <a:lnTo>
                    <a:pt x="371" y="382"/>
                  </a:lnTo>
                  <a:lnTo>
                    <a:pt x="371" y="382"/>
                  </a:lnTo>
                  <a:lnTo>
                    <a:pt x="373" y="382"/>
                  </a:lnTo>
                  <a:lnTo>
                    <a:pt x="373" y="384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4"/>
                  </a:lnTo>
                  <a:lnTo>
                    <a:pt x="373" y="384"/>
                  </a:lnTo>
                  <a:lnTo>
                    <a:pt x="375" y="384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8" y="386"/>
                  </a:lnTo>
                  <a:lnTo>
                    <a:pt x="378" y="388"/>
                  </a:lnTo>
                  <a:lnTo>
                    <a:pt x="378" y="388"/>
                  </a:lnTo>
                  <a:lnTo>
                    <a:pt x="378" y="390"/>
                  </a:lnTo>
                  <a:lnTo>
                    <a:pt x="380" y="390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4" y="392"/>
                  </a:lnTo>
                  <a:lnTo>
                    <a:pt x="384" y="392"/>
                  </a:lnTo>
                  <a:lnTo>
                    <a:pt x="386" y="394"/>
                  </a:lnTo>
                  <a:lnTo>
                    <a:pt x="388" y="394"/>
                  </a:lnTo>
                  <a:lnTo>
                    <a:pt x="388" y="396"/>
                  </a:lnTo>
                  <a:lnTo>
                    <a:pt x="386" y="396"/>
                  </a:lnTo>
                  <a:lnTo>
                    <a:pt x="386" y="398"/>
                  </a:lnTo>
                  <a:lnTo>
                    <a:pt x="388" y="398"/>
                  </a:lnTo>
                  <a:lnTo>
                    <a:pt x="388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90" y="400"/>
                  </a:lnTo>
                  <a:lnTo>
                    <a:pt x="390" y="402"/>
                  </a:lnTo>
                  <a:lnTo>
                    <a:pt x="392" y="402"/>
                  </a:lnTo>
                  <a:lnTo>
                    <a:pt x="392" y="404"/>
                  </a:lnTo>
                  <a:lnTo>
                    <a:pt x="394" y="404"/>
                  </a:lnTo>
                  <a:lnTo>
                    <a:pt x="394" y="402"/>
                  </a:lnTo>
                  <a:lnTo>
                    <a:pt x="396" y="402"/>
                  </a:lnTo>
                  <a:lnTo>
                    <a:pt x="396" y="400"/>
                  </a:lnTo>
                  <a:lnTo>
                    <a:pt x="398" y="400"/>
                  </a:lnTo>
                  <a:lnTo>
                    <a:pt x="398" y="400"/>
                  </a:lnTo>
                  <a:lnTo>
                    <a:pt x="398" y="400"/>
                  </a:lnTo>
                  <a:lnTo>
                    <a:pt x="398" y="398"/>
                  </a:lnTo>
                  <a:lnTo>
                    <a:pt x="400" y="398"/>
                  </a:lnTo>
                  <a:lnTo>
                    <a:pt x="400" y="394"/>
                  </a:lnTo>
                  <a:lnTo>
                    <a:pt x="402" y="392"/>
                  </a:lnTo>
                  <a:lnTo>
                    <a:pt x="402" y="390"/>
                  </a:lnTo>
                  <a:lnTo>
                    <a:pt x="404" y="390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10" y="388"/>
                  </a:lnTo>
                  <a:lnTo>
                    <a:pt x="410" y="388"/>
                  </a:lnTo>
                  <a:lnTo>
                    <a:pt x="410" y="388"/>
                  </a:lnTo>
                  <a:lnTo>
                    <a:pt x="410" y="386"/>
                  </a:lnTo>
                  <a:lnTo>
                    <a:pt x="412" y="386"/>
                  </a:lnTo>
                  <a:lnTo>
                    <a:pt x="412" y="386"/>
                  </a:lnTo>
                  <a:lnTo>
                    <a:pt x="414" y="386"/>
                  </a:lnTo>
                  <a:lnTo>
                    <a:pt x="414" y="384"/>
                  </a:lnTo>
                  <a:lnTo>
                    <a:pt x="416" y="384"/>
                  </a:lnTo>
                  <a:lnTo>
                    <a:pt x="416" y="384"/>
                  </a:lnTo>
                  <a:lnTo>
                    <a:pt x="414" y="384"/>
                  </a:lnTo>
                  <a:lnTo>
                    <a:pt x="416" y="384"/>
                  </a:lnTo>
                  <a:lnTo>
                    <a:pt x="416" y="384"/>
                  </a:lnTo>
                  <a:lnTo>
                    <a:pt x="418" y="384"/>
                  </a:lnTo>
                  <a:lnTo>
                    <a:pt x="418" y="384"/>
                  </a:lnTo>
                  <a:lnTo>
                    <a:pt x="420" y="384"/>
                  </a:lnTo>
                  <a:lnTo>
                    <a:pt x="420" y="384"/>
                  </a:lnTo>
                  <a:lnTo>
                    <a:pt x="420" y="384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4"/>
                  </a:lnTo>
                  <a:lnTo>
                    <a:pt x="422" y="386"/>
                  </a:lnTo>
                  <a:lnTo>
                    <a:pt x="430" y="386"/>
                  </a:lnTo>
                  <a:lnTo>
                    <a:pt x="430" y="384"/>
                  </a:lnTo>
                  <a:lnTo>
                    <a:pt x="432" y="384"/>
                  </a:lnTo>
                  <a:lnTo>
                    <a:pt x="432" y="386"/>
                  </a:lnTo>
                  <a:lnTo>
                    <a:pt x="434" y="386"/>
                  </a:lnTo>
                  <a:lnTo>
                    <a:pt x="434" y="386"/>
                  </a:lnTo>
                  <a:lnTo>
                    <a:pt x="436" y="386"/>
                  </a:lnTo>
                  <a:lnTo>
                    <a:pt x="438" y="386"/>
                  </a:lnTo>
                  <a:lnTo>
                    <a:pt x="440" y="386"/>
                  </a:lnTo>
                  <a:lnTo>
                    <a:pt x="440" y="384"/>
                  </a:lnTo>
                  <a:lnTo>
                    <a:pt x="442" y="384"/>
                  </a:lnTo>
                  <a:lnTo>
                    <a:pt x="442" y="384"/>
                  </a:lnTo>
                  <a:lnTo>
                    <a:pt x="442" y="384"/>
                  </a:lnTo>
                  <a:lnTo>
                    <a:pt x="442" y="382"/>
                  </a:lnTo>
                  <a:lnTo>
                    <a:pt x="444" y="382"/>
                  </a:lnTo>
                  <a:lnTo>
                    <a:pt x="444" y="380"/>
                  </a:lnTo>
                  <a:lnTo>
                    <a:pt x="446" y="378"/>
                  </a:lnTo>
                  <a:lnTo>
                    <a:pt x="446" y="378"/>
                  </a:lnTo>
                  <a:lnTo>
                    <a:pt x="446" y="378"/>
                  </a:lnTo>
                  <a:lnTo>
                    <a:pt x="448" y="378"/>
                  </a:lnTo>
                  <a:lnTo>
                    <a:pt x="448" y="376"/>
                  </a:lnTo>
                  <a:lnTo>
                    <a:pt x="448" y="376"/>
                  </a:lnTo>
                  <a:lnTo>
                    <a:pt x="448" y="374"/>
                  </a:lnTo>
                  <a:lnTo>
                    <a:pt x="450" y="374"/>
                  </a:lnTo>
                  <a:lnTo>
                    <a:pt x="450" y="374"/>
                  </a:lnTo>
                  <a:lnTo>
                    <a:pt x="450" y="374"/>
                  </a:lnTo>
                  <a:lnTo>
                    <a:pt x="450" y="367"/>
                  </a:lnTo>
                  <a:lnTo>
                    <a:pt x="450" y="365"/>
                  </a:lnTo>
                  <a:lnTo>
                    <a:pt x="448" y="365"/>
                  </a:lnTo>
                  <a:lnTo>
                    <a:pt x="448" y="363"/>
                  </a:lnTo>
                  <a:lnTo>
                    <a:pt x="448" y="361"/>
                  </a:lnTo>
                  <a:lnTo>
                    <a:pt x="448" y="361"/>
                  </a:lnTo>
                  <a:lnTo>
                    <a:pt x="448" y="359"/>
                  </a:lnTo>
                  <a:lnTo>
                    <a:pt x="448" y="359"/>
                  </a:lnTo>
                  <a:lnTo>
                    <a:pt x="448" y="359"/>
                  </a:lnTo>
                  <a:lnTo>
                    <a:pt x="446" y="359"/>
                  </a:lnTo>
                  <a:lnTo>
                    <a:pt x="446" y="357"/>
                  </a:lnTo>
                  <a:lnTo>
                    <a:pt x="448" y="357"/>
                  </a:lnTo>
                  <a:lnTo>
                    <a:pt x="446" y="355"/>
                  </a:lnTo>
                  <a:lnTo>
                    <a:pt x="448" y="355"/>
                  </a:lnTo>
                  <a:lnTo>
                    <a:pt x="448" y="355"/>
                  </a:lnTo>
                  <a:lnTo>
                    <a:pt x="448" y="355"/>
                  </a:lnTo>
                  <a:lnTo>
                    <a:pt x="448" y="353"/>
                  </a:lnTo>
                  <a:lnTo>
                    <a:pt x="450" y="353"/>
                  </a:lnTo>
                  <a:lnTo>
                    <a:pt x="450" y="353"/>
                  </a:lnTo>
                  <a:lnTo>
                    <a:pt x="448" y="351"/>
                  </a:lnTo>
                  <a:lnTo>
                    <a:pt x="450" y="351"/>
                  </a:lnTo>
                  <a:lnTo>
                    <a:pt x="450" y="351"/>
                  </a:lnTo>
                  <a:lnTo>
                    <a:pt x="450" y="351"/>
                  </a:lnTo>
                  <a:lnTo>
                    <a:pt x="450" y="349"/>
                  </a:lnTo>
                  <a:lnTo>
                    <a:pt x="450" y="347"/>
                  </a:lnTo>
                  <a:lnTo>
                    <a:pt x="454" y="347"/>
                  </a:lnTo>
                  <a:lnTo>
                    <a:pt x="454" y="349"/>
                  </a:lnTo>
                  <a:lnTo>
                    <a:pt x="454" y="341"/>
                  </a:lnTo>
                  <a:lnTo>
                    <a:pt x="456" y="341"/>
                  </a:lnTo>
                  <a:lnTo>
                    <a:pt x="456" y="339"/>
                  </a:lnTo>
                  <a:lnTo>
                    <a:pt x="454" y="337"/>
                  </a:lnTo>
                  <a:lnTo>
                    <a:pt x="454" y="337"/>
                  </a:lnTo>
                  <a:lnTo>
                    <a:pt x="456" y="337"/>
                  </a:lnTo>
                  <a:lnTo>
                    <a:pt x="456" y="337"/>
                  </a:lnTo>
                  <a:lnTo>
                    <a:pt x="460" y="337"/>
                  </a:lnTo>
                  <a:lnTo>
                    <a:pt x="460" y="335"/>
                  </a:lnTo>
                  <a:lnTo>
                    <a:pt x="460" y="335"/>
                  </a:lnTo>
                  <a:lnTo>
                    <a:pt x="462" y="335"/>
                  </a:lnTo>
                  <a:lnTo>
                    <a:pt x="464" y="333"/>
                  </a:lnTo>
                  <a:lnTo>
                    <a:pt x="464" y="331"/>
                  </a:lnTo>
                  <a:lnTo>
                    <a:pt x="466" y="331"/>
                  </a:lnTo>
                  <a:lnTo>
                    <a:pt x="466" y="329"/>
                  </a:lnTo>
                  <a:lnTo>
                    <a:pt x="466" y="327"/>
                  </a:lnTo>
                  <a:lnTo>
                    <a:pt x="468" y="327"/>
                  </a:lnTo>
                  <a:lnTo>
                    <a:pt x="468" y="327"/>
                  </a:lnTo>
                  <a:lnTo>
                    <a:pt x="470" y="327"/>
                  </a:lnTo>
                  <a:lnTo>
                    <a:pt x="472" y="325"/>
                  </a:lnTo>
                  <a:lnTo>
                    <a:pt x="472" y="327"/>
                  </a:lnTo>
                  <a:lnTo>
                    <a:pt x="474" y="327"/>
                  </a:lnTo>
                  <a:lnTo>
                    <a:pt x="474" y="325"/>
                  </a:lnTo>
                  <a:lnTo>
                    <a:pt x="474" y="327"/>
                  </a:lnTo>
                  <a:lnTo>
                    <a:pt x="476" y="327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6" y="327"/>
                  </a:lnTo>
                  <a:lnTo>
                    <a:pt x="476" y="327"/>
                  </a:lnTo>
                  <a:lnTo>
                    <a:pt x="479" y="327"/>
                  </a:lnTo>
                  <a:lnTo>
                    <a:pt x="479" y="329"/>
                  </a:lnTo>
                  <a:lnTo>
                    <a:pt x="479" y="329"/>
                  </a:lnTo>
                  <a:lnTo>
                    <a:pt x="481" y="329"/>
                  </a:lnTo>
                  <a:lnTo>
                    <a:pt x="481" y="331"/>
                  </a:lnTo>
                  <a:lnTo>
                    <a:pt x="481" y="331"/>
                  </a:lnTo>
                  <a:lnTo>
                    <a:pt x="483" y="331"/>
                  </a:lnTo>
                  <a:lnTo>
                    <a:pt x="483" y="331"/>
                  </a:lnTo>
                  <a:lnTo>
                    <a:pt x="483" y="333"/>
                  </a:lnTo>
                  <a:lnTo>
                    <a:pt x="483" y="333"/>
                  </a:lnTo>
                  <a:lnTo>
                    <a:pt x="483" y="333"/>
                  </a:lnTo>
                  <a:lnTo>
                    <a:pt x="483" y="335"/>
                  </a:lnTo>
                  <a:lnTo>
                    <a:pt x="487" y="335"/>
                  </a:lnTo>
                  <a:lnTo>
                    <a:pt x="487" y="333"/>
                  </a:lnTo>
                  <a:lnTo>
                    <a:pt x="487" y="333"/>
                  </a:lnTo>
                  <a:lnTo>
                    <a:pt x="487" y="335"/>
                  </a:lnTo>
                  <a:lnTo>
                    <a:pt x="489" y="335"/>
                  </a:lnTo>
                  <a:lnTo>
                    <a:pt x="489" y="335"/>
                  </a:lnTo>
                  <a:lnTo>
                    <a:pt x="489" y="337"/>
                  </a:lnTo>
                  <a:lnTo>
                    <a:pt x="491" y="337"/>
                  </a:lnTo>
                  <a:lnTo>
                    <a:pt x="491" y="337"/>
                  </a:lnTo>
                  <a:lnTo>
                    <a:pt x="493" y="337"/>
                  </a:lnTo>
                  <a:lnTo>
                    <a:pt x="493" y="337"/>
                  </a:lnTo>
                  <a:lnTo>
                    <a:pt x="495" y="337"/>
                  </a:lnTo>
                  <a:lnTo>
                    <a:pt x="495" y="341"/>
                  </a:lnTo>
                  <a:lnTo>
                    <a:pt x="495" y="341"/>
                  </a:lnTo>
                  <a:lnTo>
                    <a:pt x="495" y="343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501" y="343"/>
                  </a:lnTo>
                  <a:lnTo>
                    <a:pt x="501" y="345"/>
                  </a:lnTo>
                  <a:lnTo>
                    <a:pt x="505" y="345"/>
                  </a:lnTo>
                  <a:lnTo>
                    <a:pt x="505" y="345"/>
                  </a:lnTo>
                  <a:lnTo>
                    <a:pt x="507" y="345"/>
                  </a:lnTo>
                  <a:lnTo>
                    <a:pt x="507" y="347"/>
                  </a:lnTo>
                  <a:lnTo>
                    <a:pt x="509" y="347"/>
                  </a:lnTo>
                  <a:lnTo>
                    <a:pt x="509" y="347"/>
                  </a:lnTo>
                  <a:lnTo>
                    <a:pt x="509" y="347"/>
                  </a:lnTo>
                  <a:lnTo>
                    <a:pt x="511" y="349"/>
                  </a:lnTo>
                  <a:lnTo>
                    <a:pt x="511" y="347"/>
                  </a:lnTo>
                  <a:lnTo>
                    <a:pt x="513" y="347"/>
                  </a:lnTo>
                  <a:lnTo>
                    <a:pt x="513" y="347"/>
                  </a:lnTo>
                  <a:lnTo>
                    <a:pt x="515" y="347"/>
                  </a:lnTo>
                  <a:lnTo>
                    <a:pt x="515" y="345"/>
                  </a:lnTo>
                  <a:lnTo>
                    <a:pt x="515" y="347"/>
                  </a:lnTo>
                  <a:lnTo>
                    <a:pt x="517" y="347"/>
                  </a:lnTo>
                  <a:lnTo>
                    <a:pt x="517" y="347"/>
                  </a:lnTo>
                  <a:lnTo>
                    <a:pt x="517" y="347"/>
                  </a:lnTo>
                  <a:lnTo>
                    <a:pt x="517" y="349"/>
                  </a:lnTo>
                  <a:lnTo>
                    <a:pt x="519" y="349"/>
                  </a:lnTo>
                  <a:lnTo>
                    <a:pt x="519" y="349"/>
                  </a:lnTo>
                  <a:lnTo>
                    <a:pt x="523" y="349"/>
                  </a:lnTo>
                  <a:lnTo>
                    <a:pt x="523" y="349"/>
                  </a:lnTo>
                  <a:lnTo>
                    <a:pt x="523" y="349"/>
                  </a:lnTo>
                  <a:lnTo>
                    <a:pt x="523" y="349"/>
                  </a:lnTo>
                  <a:lnTo>
                    <a:pt x="525" y="349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27" y="353"/>
                  </a:lnTo>
                  <a:lnTo>
                    <a:pt x="529" y="353"/>
                  </a:lnTo>
                  <a:lnTo>
                    <a:pt x="529" y="353"/>
                  </a:lnTo>
                  <a:lnTo>
                    <a:pt x="529" y="355"/>
                  </a:lnTo>
                  <a:lnTo>
                    <a:pt x="531" y="355"/>
                  </a:lnTo>
                  <a:lnTo>
                    <a:pt x="531" y="355"/>
                  </a:lnTo>
                  <a:lnTo>
                    <a:pt x="531" y="355"/>
                  </a:lnTo>
                  <a:lnTo>
                    <a:pt x="531" y="357"/>
                  </a:lnTo>
                  <a:lnTo>
                    <a:pt x="533" y="357"/>
                  </a:lnTo>
                  <a:lnTo>
                    <a:pt x="533" y="357"/>
                  </a:lnTo>
                  <a:lnTo>
                    <a:pt x="533" y="357"/>
                  </a:lnTo>
                  <a:lnTo>
                    <a:pt x="535" y="359"/>
                  </a:lnTo>
                  <a:lnTo>
                    <a:pt x="535" y="359"/>
                  </a:lnTo>
                  <a:lnTo>
                    <a:pt x="535" y="361"/>
                  </a:lnTo>
                  <a:lnTo>
                    <a:pt x="537" y="361"/>
                  </a:lnTo>
                  <a:lnTo>
                    <a:pt x="539" y="361"/>
                  </a:lnTo>
                  <a:lnTo>
                    <a:pt x="541" y="361"/>
                  </a:lnTo>
                  <a:lnTo>
                    <a:pt x="543" y="361"/>
                  </a:lnTo>
                  <a:lnTo>
                    <a:pt x="543" y="361"/>
                  </a:lnTo>
                  <a:lnTo>
                    <a:pt x="543" y="361"/>
                  </a:lnTo>
                  <a:lnTo>
                    <a:pt x="543" y="361"/>
                  </a:lnTo>
                  <a:lnTo>
                    <a:pt x="543" y="361"/>
                  </a:lnTo>
                  <a:lnTo>
                    <a:pt x="545" y="361"/>
                  </a:lnTo>
                  <a:lnTo>
                    <a:pt x="545" y="359"/>
                  </a:lnTo>
                  <a:lnTo>
                    <a:pt x="545" y="359"/>
                  </a:lnTo>
                  <a:lnTo>
                    <a:pt x="547" y="359"/>
                  </a:lnTo>
                  <a:lnTo>
                    <a:pt x="547" y="359"/>
                  </a:lnTo>
                  <a:lnTo>
                    <a:pt x="547" y="361"/>
                  </a:lnTo>
                  <a:lnTo>
                    <a:pt x="549" y="361"/>
                  </a:lnTo>
                  <a:lnTo>
                    <a:pt x="549" y="363"/>
                  </a:lnTo>
                  <a:lnTo>
                    <a:pt x="551" y="363"/>
                  </a:lnTo>
                  <a:lnTo>
                    <a:pt x="551" y="363"/>
                  </a:lnTo>
                  <a:lnTo>
                    <a:pt x="553" y="365"/>
                  </a:lnTo>
                  <a:lnTo>
                    <a:pt x="553" y="363"/>
                  </a:lnTo>
                  <a:lnTo>
                    <a:pt x="553" y="363"/>
                  </a:lnTo>
                  <a:lnTo>
                    <a:pt x="553" y="361"/>
                  </a:lnTo>
                  <a:lnTo>
                    <a:pt x="555" y="361"/>
                  </a:lnTo>
                  <a:lnTo>
                    <a:pt x="555" y="361"/>
                  </a:lnTo>
                  <a:lnTo>
                    <a:pt x="553" y="361"/>
                  </a:lnTo>
                  <a:lnTo>
                    <a:pt x="555" y="361"/>
                  </a:lnTo>
                  <a:lnTo>
                    <a:pt x="553" y="359"/>
                  </a:lnTo>
                  <a:lnTo>
                    <a:pt x="553" y="359"/>
                  </a:lnTo>
                  <a:lnTo>
                    <a:pt x="555" y="357"/>
                  </a:lnTo>
                  <a:lnTo>
                    <a:pt x="555" y="357"/>
                  </a:lnTo>
                  <a:lnTo>
                    <a:pt x="555" y="355"/>
                  </a:lnTo>
                  <a:lnTo>
                    <a:pt x="557" y="355"/>
                  </a:lnTo>
                  <a:lnTo>
                    <a:pt x="557" y="353"/>
                  </a:lnTo>
                  <a:lnTo>
                    <a:pt x="559" y="353"/>
                  </a:lnTo>
                  <a:lnTo>
                    <a:pt x="559" y="351"/>
                  </a:lnTo>
                  <a:lnTo>
                    <a:pt x="557" y="351"/>
                  </a:lnTo>
                  <a:lnTo>
                    <a:pt x="557" y="349"/>
                  </a:lnTo>
                  <a:lnTo>
                    <a:pt x="557" y="349"/>
                  </a:lnTo>
                  <a:lnTo>
                    <a:pt x="557" y="349"/>
                  </a:lnTo>
                  <a:lnTo>
                    <a:pt x="555" y="349"/>
                  </a:lnTo>
                  <a:lnTo>
                    <a:pt x="555" y="347"/>
                  </a:lnTo>
                  <a:lnTo>
                    <a:pt x="557" y="347"/>
                  </a:lnTo>
                  <a:lnTo>
                    <a:pt x="557" y="347"/>
                  </a:lnTo>
                  <a:lnTo>
                    <a:pt x="557" y="345"/>
                  </a:lnTo>
                  <a:lnTo>
                    <a:pt x="557" y="345"/>
                  </a:lnTo>
                  <a:lnTo>
                    <a:pt x="559" y="343"/>
                  </a:lnTo>
                  <a:lnTo>
                    <a:pt x="559" y="343"/>
                  </a:lnTo>
                  <a:lnTo>
                    <a:pt x="559" y="343"/>
                  </a:lnTo>
                  <a:lnTo>
                    <a:pt x="557" y="341"/>
                  </a:lnTo>
                  <a:lnTo>
                    <a:pt x="555" y="341"/>
                  </a:lnTo>
                  <a:lnTo>
                    <a:pt x="555" y="339"/>
                  </a:lnTo>
                  <a:lnTo>
                    <a:pt x="563" y="339"/>
                  </a:lnTo>
                  <a:lnTo>
                    <a:pt x="563" y="339"/>
                  </a:lnTo>
                  <a:lnTo>
                    <a:pt x="567" y="339"/>
                  </a:lnTo>
                  <a:lnTo>
                    <a:pt x="569" y="341"/>
                  </a:lnTo>
                  <a:lnTo>
                    <a:pt x="573" y="341"/>
                  </a:lnTo>
                  <a:lnTo>
                    <a:pt x="573" y="339"/>
                  </a:lnTo>
                  <a:lnTo>
                    <a:pt x="575" y="339"/>
                  </a:lnTo>
                  <a:lnTo>
                    <a:pt x="575" y="339"/>
                  </a:lnTo>
                  <a:lnTo>
                    <a:pt x="575" y="337"/>
                  </a:lnTo>
                  <a:lnTo>
                    <a:pt x="577" y="337"/>
                  </a:lnTo>
                  <a:lnTo>
                    <a:pt x="577" y="337"/>
                  </a:lnTo>
                  <a:lnTo>
                    <a:pt x="577" y="337"/>
                  </a:lnTo>
                  <a:lnTo>
                    <a:pt x="579" y="335"/>
                  </a:lnTo>
                  <a:lnTo>
                    <a:pt x="579" y="335"/>
                  </a:lnTo>
                  <a:lnTo>
                    <a:pt x="581" y="335"/>
                  </a:lnTo>
                  <a:lnTo>
                    <a:pt x="581" y="333"/>
                  </a:lnTo>
                  <a:lnTo>
                    <a:pt x="581" y="333"/>
                  </a:lnTo>
                  <a:lnTo>
                    <a:pt x="581" y="333"/>
                  </a:lnTo>
                  <a:lnTo>
                    <a:pt x="583" y="333"/>
                  </a:lnTo>
                  <a:lnTo>
                    <a:pt x="583" y="331"/>
                  </a:lnTo>
                  <a:lnTo>
                    <a:pt x="583" y="331"/>
                  </a:lnTo>
                  <a:lnTo>
                    <a:pt x="584" y="329"/>
                  </a:lnTo>
                  <a:lnTo>
                    <a:pt x="584" y="327"/>
                  </a:lnTo>
                  <a:lnTo>
                    <a:pt x="584" y="327"/>
                  </a:lnTo>
                  <a:lnTo>
                    <a:pt x="584" y="319"/>
                  </a:lnTo>
                  <a:lnTo>
                    <a:pt x="586" y="319"/>
                  </a:lnTo>
                  <a:lnTo>
                    <a:pt x="590" y="319"/>
                  </a:lnTo>
                  <a:lnTo>
                    <a:pt x="590" y="317"/>
                  </a:lnTo>
                  <a:lnTo>
                    <a:pt x="594" y="317"/>
                  </a:lnTo>
                  <a:lnTo>
                    <a:pt x="594" y="319"/>
                  </a:lnTo>
                  <a:lnTo>
                    <a:pt x="600" y="319"/>
                  </a:lnTo>
                  <a:lnTo>
                    <a:pt x="602" y="319"/>
                  </a:lnTo>
                  <a:lnTo>
                    <a:pt x="602" y="319"/>
                  </a:lnTo>
                  <a:lnTo>
                    <a:pt x="602" y="319"/>
                  </a:lnTo>
                  <a:lnTo>
                    <a:pt x="604" y="319"/>
                  </a:lnTo>
                  <a:lnTo>
                    <a:pt x="604" y="319"/>
                  </a:lnTo>
                  <a:lnTo>
                    <a:pt x="606" y="319"/>
                  </a:lnTo>
                  <a:lnTo>
                    <a:pt x="606" y="317"/>
                  </a:lnTo>
                  <a:lnTo>
                    <a:pt x="608" y="317"/>
                  </a:lnTo>
                  <a:lnTo>
                    <a:pt x="608" y="317"/>
                  </a:lnTo>
                  <a:lnTo>
                    <a:pt x="608" y="317"/>
                  </a:lnTo>
                  <a:lnTo>
                    <a:pt x="610" y="315"/>
                  </a:lnTo>
                  <a:lnTo>
                    <a:pt x="610" y="315"/>
                  </a:lnTo>
                  <a:lnTo>
                    <a:pt x="610" y="317"/>
                  </a:lnTo>
                  <a:lnTo>
                    <a:pt x="610" y="315"/>
                  </a:lnTo>
                  <a:lnTo>
                    <a:pt x="612" y="315"/>
                  </a:lnTo>
                  <a:lnTo>
                    <a:pt x="612" y="315"/>
                  </a:lnTo>
                  <a:lnTo>
                    <a:pt x="612" y="315"/>
                  </a:lnTo>
                  <a:lnTo>
                    <a:pt x="612" y="313"/>
                  </a:lnTo>
                  <a:lnTo>
                    <a:pt x="614" y="313"/>
                  </a:lnTo>
                  <a:lnTo>
                    <a:pt x="614" y="313"/>
                  </a:lnTo>
                  <a:lnTo>
                    <a:pt x="616" y="313"/>
                  </a:lnTo>
                  <a:lnTo>
                    <a:pt x="616" y="311"/>
                  </a:lnTo>
                  <a:lnTo>
                    <a:pt x="616" y="311"/>
                  </a:lnTo>
                  <a:lnTo>
                    <a:pt x="618" y="313"/>
                  </a:lnTo>
                  <a:lnTo>
                    <a:pt x="620" y="313"/>
                  </a:lnTo>
                  <a:lnTo>
                    <a:pt x="620" y="311"/>
                  </a:lnTo>
                  <a:lnTo>
                    <a:pt x="622" y="311"/>
                  </a:lnTo>
                  <a:lnTo>
                    <a:pt x="622" y="311"/>
                  </a:lnTo>
                  <a:lnTo>
                    <a:pt x="622" y="311"/>
                  </a:lnTo>
                  <a:lnTo>
                    <a:pt x="622" y="309"/>
                  </a:lnTo>
                  <a:lnTo>
                    <a:pt x="626" y="309"/>
                  </a:lnTo>
                  <a:lnTo>
                    <a:pt x="626" y="309"/>
                  </a:lnTo>
                  <a:lnTo>
                    <a:pt x="626" y="309"/>
                  </a:lnTo>
                  <a:lnTo>
                    <a:pt x="626" y="307"/>
                  </a:lnTo>
                  <a:lnTo>
                    <a:pt x="628" y="307"/>
                  </a:lnTo>
                  <a:lnTo>
                    <a:pt x="630" y="305"/>
                  </a:lnTo>
                  <a:lnTo>
                    <a:pt x="632" y="305"/>
                  </a:lnTo>
                  <a:lnTo>
                    <a:pt x="632" y="307"/>
                  </a:lnTo>
                  <a:lnTo>
                    <a:pt x="632" y="303"/>
                  </a:lnTo>
                  <a:lnTo>
                    <a:pt x="634" y="303"/>
                  </a:lnTo>
                  <a:lnTo>
                    <a:pt x="634" y="301"/>
                  </a:lnTo>
                  <a:lnTo>
                    <a:pt x="636" y="301"/>
                  </a:lnTo>
                  <a:lnTo>
                    <a:pt x="636" y="299"/>
                  </a:lnTo>
                  <a:lnTo>
                    <a:pt x="638" y="299"/>
                  </a:lnTo>
                  <a:lnTo>
                    <a:pt x="638" y="293"/>
                  </a:lnTo>
                  <a:lnTo>
                    <a:pt x="636" y="293"/>
                  </a:lnTo>
                  <a:lnTo>
                    <a:pt x="636" y="293"/>
                  </a:lnTo>
                  <a:lnTo>
                    <a:pt x="638" y="293"/>
                  </a:lnTo>
                  <a:lnTo>
                    <a:pt x="638" y="291"/>
                  </a:lnTo>
                  <a:lnTo>
                    <a:pt x="636" y="291"/>
                  </a:lnTo>
                  <a:lnTo>
                    <a:pt x="638" y="291"/>
                  </a:lnTo>
                  <a:lnTo>
                    <a:pt x="636" y="291"/>
                  </a:lnTo>
                  <a:lnTo>
                    <a:pt x="636" y="289"/>
                  </a:lnTo>
                  <a:lnTo>
                    <a:pt x="638" y="289"/>
                  </a:lnTo>
                  <a:lnTo>
                    <a:pt x="638" y="289"/>
                  </a:lnTo>
                  <a:lnTo>
                    <a:pt x="640" y="289"/>
                  </a:lnTo>
                  <a:lnTo>
                    <a:pt x="640" y="287"/>
                  </a:lnTo>
                  <a:lnTo>
                    <a:pt x="640" y="287"/>
                  </a:lnTo>
                  <a:lnTo>
                    <a:pt x="640" y="285"/>
                  </a:lnTo>
                  <a:lnTo>
                    <a:pt x="642" y="285"/>
                  </a:lnTo>
                  <a:lnTo>
                    <a:pt x="642" y="285"/>
                  </a:lnTo>
                  <a:lnTo>
                    <a:pt x="642" y="283"/>
                  </a:lnTo>
                  <a:lnTo>
                    <a:pt x="644" y="283"/>
                  </a:lnTo>
                  <a:lnTo>
                    <a:pt x="644" y="281"/>
                  </a:lnTo>
                  <a:lnTo>
                    <a:pt x="644" y="279"/>
                  </a:lnTo>
                  <a:lnTo>
                    <a:pt x="644" y="277"/>
                  </a:lnTo>
                  <a:lnTo>
                    <a:pt x="646" y="277"/>
                  </a:lnTo>
                  <a:lnTo>
                    <a:pt x="646" y="275"/>
                  </a:lnTo>
                  <a:lnTo>
                    <a:pt x="648" y="275"/>
                  </a:lnTo>
                  <a:lnTo>
                    <a:pt x="648" y="275"/>
                  </a:lnTo>
                  <a:lnTo>
                    <a:pt x="648" y="273"/>
                  </a:lnTo>
                  <a:lnTo>
                    <a:pt x="650" y="273"/>
                  </a:lnTo>
                  <a:lnTo>
                    <a:pt x="650" y="271"/>
                  </a:lnTo>
                  <a:lnTo>
                    <a:pt x="650" y="271"/>
                  </a:lnTo>
                  <a:lnTo>
                    <a:pt x="650" y="270"/>
                  </a:lnTo>
                  <a:lnTo>
                    <a:pt x="652" y="270"/>
                  </a:lnTo>
                  <a:lnTo>
                    <a:pt x="652" y="268"/>
                  </a:lnTo>
                  <a:lnTo>
                    <a:pt x="652" y="268"/>
                  </a:lnTo>
                  <a:lnTo>
                    <a:pt x="652" y="266"/>
                  </a:lnTo>
                  <a:lnTo>
                    <a:pt x="654" y="266"/>
                  </a:lnTo>
                  <a:lnTo>
                    <a:pt x="654" y="266"/>
                  </a:lnTo>
                  <a:lnTo>
                    <a:pt x="652" y="264"/>
                  </a:lnTo>
                  <a:lnTo>
                    <a:pt x="652" y="260"/>
                  </a:lnTo>
                  <a:lnTo>
                    <a:pt x="652" y="260"/>
                  </a:lnTo>
                  <a:lnTo>
                    <a:pt x="652" y="258"/>
                  </a:lnTo>
                  <a:lnTo>
                    <a:pt x="650" y="258"/>
                  </a:lnTo>
                  <a:lnTo>
                    <a:pt x="650" y="256"/>
                  </a:lnTo>
                  <a:lnTo>
                    <a:pt x="652" y="256"/>
                  </a:lnTo>
                  <a:lnTo>
                    <a:pt x="652" y="254"/>
                  </a:lnTo>
                  <a:lnTo>
                    <a:pt x="650" y="254"/>
                  </a:lnTo>
                  <a:lnTo>
                    <a:pt x="650" y="254"/>
                  </a:lnTo>
                  <a:lnTo>
                    <a:pt x="652" y="252"/>
                  </a:lnTo>
                  <a:lnTo>
                    <a:pt x="652" y="250"/>
                  </a:lnTo>
                  <a:lnTo>
                    <a:pt x="652" y="250"/>
                  </a:lnTo>
                  <a:lnTo>
                    <a:pt x="652" y="246"/>
                  </a:lnTo>
                  <a:lnTo>
                    <a:pt x="654" y="246"/>
                  </a:lnTo>
                  <a:lnTo>
                    <a:pt x="654" y="234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52" y="232"/>
                  </a:lnTo>
                  <a:lnTo>
                    <a:pt x="652" y="228"/>
                  </a:lnTo>
                  <a:lnTo>
                    <a:pt x="652" y="228"/>
                  </a:lnTo>
                  <a:lnTo>
                    <a:pt x="652" y="222"/>
                  </a:lnTo>
                  <a:lnTo>
                    <a:pt x="656" y="222"/>
                  </a:lnTo>
                  <a:lnTo>
                    <a:pt x="656" y="220"/>
                  </a:lnTo>
                  <a:lnTo>
                    <a:pt x="656" y="220"/>
                  </a:lnTo>
                  <a:lnTo>
                    <a:pt x="656" y="218"/>
                  </a:lnTo>
                  <a:lnTo>
                    <a:pt x="658" y="218"/>
                  </a:lnTo>
                  <a:lnTo>
                    <a:pt x="658" y="218"/>
                  </a:lnTo>
                  <a:lnTo>
                    <a:pt x="660" y="216"/>
                  </a:lnTo>
                  <a:lnTo>
                    <a:pt x="662" y="216"/>
                  </a:lnTo>
                  <a:lnTo>
                    <a:pt x="662" y="216"/>
                  </a:lnTo>
                  <a:lnTo>
                    <a:pt x="662" y="214"/>
                  </a:lnTo>
                  <a:lnTo>
                    <a:pt x="662" y="214"/>
                  </a:lnTo>
                  <a:lnTo>
                    <a:pt x="664" y="212"/>
                  </a:lnTo>
                  <a:lnTo>
                    <a:pt x="664" y="208"/>
                  </a:lnTo>
                  <a:lnTo>
                    <a:pt x="664" y="206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4" y="202"/>
                  </a:lnTo>
                  <a:lnTo>
                    <a:pt x="666" y="202"/>
                  </a:lnTo>
                  <a:lnTo>
                    <a:pt x="666" y="198"/>
                  </a:lnTo>
                  <a:lnTo>
                    <a:pt x="666" y="198"/>
                  </a:lnTo>
                  <a:lnTo>
                    <a:pt x="668" y="198"/>
                  </a:lnTo>
                  <a:lnTo>
                    <a:pt x="668" y="196"/>
                  </a:lnTo>
                  <a:lnTo>
                    <a:pt x="668" y="196"/>
                  </a:lnTo>
                  <a:lnTo>
                    <a:pt x="668" y="192"/>
                  </a:lnTo>
                  <a:lnTo>
                    <a:pt x="670" y="190"/>
                  </a:lnTo>
                  <a:lnTo>
                    <a:pt x="672" y="190"/>
                  </a:lnTo>
                  <a:lnTo>
                    <a:pt x="672" y="186"/>
                  </a:lnTo>
                  <a:lnTo>
                    <a:pt x="672" y="186"/>
                  </a:lnTo>
                  <a:lnTo>
                    <a:pt x="672" y="186"/>
                  </a:lnTo>
                  <a:lnTo>
                    <a:pt x="674" y="186"/>
                  </a:lnTo>
                  <a:lnTo>
                    <a:pt x="676" y="184"/>
                  </a:lnTo>
                  <a:lnTo>
                    <a:pt x="676" y="184"/>
                  </a:lnTo>
                  <a:lnTo>
                    <a:pt x="676" y="186"/>
                  </a:lnTo>
                  <a:lnTo>
                    <a:pt x="678" y="186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80"/>
                  </a:lnTo>
                  <a:lnTo>
                    <a:pt x="678" y="180"/>
                  </a:lnTo>
                  <a:lnTo>
                    <a:pt x="676" y="180"/>
                  </a:lnTo>
                  <a:lnTo>
                    <a:pt x="676" y="178"/>
                  </a:lnTo>
                  <a:lnTo>
                    <a:pt x="678" y="178"/>
                  </a:lnTo>
                  <a:lnTo>
                    <a:pt x="678" y="176"/>
                  </a:lnTo>
                  <a:lnTo>
                    <a:pt x="676" y="174"/>
                  </a:lnTo>
                  <a:lnTo>
                    <a:pt x="678" y="174"/>
                  </a:lnTo>
                  <a:lnTo>
                    <a:pt x="678" y="174"/>
                  </a:lnTo>
                  <a:lnTo>
                    <a:pt x="680" y="174"/>
                  </a:lnTo>
                  <a:lnTo>
                    <a:pt x="680" y="172"/>
                  </a:lnTo>
                  <a:lnTo>
                    <a:pt x="680" y="172"/>
                  </a:lnTo>
                  <a:lnTo>
                    <a:pt x="682" y="172"/>
                  </a:lnTo>
                  <a:lnTo>
                    <a:pt x="682" y="170"/>
                  </a:lnTo>
                  <a:lnTo>
                    <a:pt x="684" y="170"/>
                  </a:lnTo>
                  <a:lnTo>
                    <a:pt x="684" y="168"/>
                  </a:lnTo>
                  <a:lnTo>
                    <a:pt x="684" y="168"/>
                  </a:lnTo>
                  <a:lnTo>
                    <a:pt x="684" y="166"/>
                  </a:lnTo>
                  <a:lnTo>
                    <a:pt x="686" y="166"/>
                  </a:lnTo>
                  <a:lnTo>
                    <a:pt x="686" y="166"/>
                  </a:lnTo>
                  <a:lnTo>
                    <a:pt x="687" y="166"/>
                  </a:lnTo>
                  <a:lnTo>
                    <a:pt x="687" y="165"/>
                  </a:lnTo>
                  <a:lnTo>
                    <a:pt x="687" y="165"/>
                  </a:lnTo>
                  <a:lnTo>
                    <a:pt x="687" y="165"/>
                  </a:lnTo>
                  <a:lnTo>
                    <a:pt x="687" y="165"/>
                  </a:lnTo>
                  <a:lnTo>
                    <a:pt x="687" y="163"/>
                  </a:lnTo>
                  <a:lnTo>
                    <a:pt x="687" y="163"/>
                  </a:lnTo>
                  <a:lnTo>
                    <a:pt x="687" y="163"/>
                  </a:lnTo>
                  <a:lnTo>
                    <a:pt x="686" y="163"/>
                  </a:lnTo>
                  <a:lnTo>
                    <a:pt x="686" y="161"/>
                  </a:lnTo>
                  <a:lnTo>
                    <a:pt x="686" y="161"/>
                  </a:lnTo>
                  <a:lnTo>
                    <a:pt x="686" y="161"/>
                  </a:lnTo>
                  <a:lnTo>
                    <a:pt x="684" y="159"/>
                  </a:lnTo>
                  <a:lnTo>
                    <a:pt x="684" y="155"/>
                  </a:lnTo>
                  <a:lnTo>
                    <a:pt x="684" y="155"/>
                  </a:lnTo>
                  <a:lnTo>
                    <a:pt x="684" y="153"/>
                  </a:lnTo>
                  <a:lnTo>
                    <a:pt x="682" y="153"/>
                  </a:lnTo>
                  <a:lnTo>
                    <a:pt x="684" y="153"/>
                  </a:lnTo>
                  <a:lnTo>
                    <a:pt x="684" y="151"/>
                  </a:lnTo>
                  <a:lnTo>
                    <a:pt x="684" y="151"/>
                  </a:lnTo>
                  <a:lnTo>
                    <a:pt x="686" y="151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7"/>
                  </a:lnTo>
                  <a:lnTo>
                    <a:pt x="687" y="145"/>
                  </a:lnTo>
                  <a:lnTo>
                    <a:pt x="687" y="145"/>
                  </a:lnTo>
                  <a:lnTo>
                    <a:pt x="689" y="145"/>
                  </a:lnTo>
                  <a:lnTo>
                    <a:pt x="689" y="137"/>
                  </a:lnTo>
                  <a:lnTo>
                    <a:pt x="689" y="137"/>
                  </a:lnTo>
                  <a:lnTo>
                    <a:pt x="689" y="137"/>
                  </a:lnTo>
                  <a:lnTo>
                    <a:pt x="689" y="135"/>
                  </a:lnTo>
                  <a:lnTo>
                    <a:pt x="689" y="135"/>
                  </a:lnTo>
                  <a:lnTo>
                    <a:pt x="689" y="135"/>
                  </a:lnTo>
                  <a:lnTo>
                    <a:pt x="693" y="131"/>
                  </a:lnTo>
                  <a:lnTo>
                    <a:pt x="693" y="129"/>
                  </a:lnTo>
                  <a:lnTo>
                    <a:pt x="693" y="131"/>
                  </a:lnTo>
                  <a:lnTo>
                    <a:pt x="695" y="131"/>
                  </a:lnTo>
                  <a:lnTo>
                    <a:pt x="695" y="129"/>
                  </a:lnTo>
                  <a:lnTo>
                    <a:pt x="697" y="129"/>
                  </a:lnTo>
                  <a:lnTo>
                    <a:pt x="699" y="127"/>
                  </a:lnTo>
                  <a:lnTo>
                    <a:pt x="701" y="127"/>
                  </a:lnTo>
                  <a:lnTo>
                    <a:pt x="701" y="127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5" y="127"/>
                  </a:lnTo>
                  <a:lnTo>
                    <a:pt x="707" y="125"/>
                  </a:lnTo>
                  <a:lnTo>
                    <a:pt x="707" y="123"/>
                  </a:lnTo>
                  <a:lnTo>
                    <a:pt x="707" y="123"/>
                  </a:lnTo>
                  <a:lnTo>
                    <a:pt x="707" y="123"/>
                  </a:lnTo>
                  <a:lnTo>
                    <a:pt x="707" y="121"/>
                  </a:lnTo>
                  <a:lnTo>
                    <a:pt x="707" y="121"/>
                  </a:lnTo>
                  <a:lnTo>
                    <a:pt x="707" y="119"/>
                  </a:lnTo>
                  <a:lnTo>
                    <a:pt x="707" y="117"/>
                  </a:lnTo>
                  <a:lnTo>
                    <a:pt x="707" y="117"/>
                  </a:lnTo>
                  <a:lnTo>
                    <a:pt x="707" y="117"/>
                  </a:lnTo>
                  <a:lnTo>
                    <a:pt x="707" y="113"/>
                  </a:lnTo>
                  <a:lnTo>
                    <a:pt x="707" y="111"/>
                  </a:lnTo>
                  <a:lnTo>
                    <a:pt x="707" y="111"/>
                  </a:lnTo>
                  <a:lnTo>
                    <a:pt x="705" y="111"/>
                  </a:lnTo>
                  <a:lnTo>
                    <a:pt x="705" y="109"/>
                  </a:lnTo>
                  <a:lnTo>
                    <a:pt x="703" y="109"/>
                  </a:lnTo>
                  <a:lnTo>
                    <a:pt x="703" y="109"/>
                  </a:lnTo>
                  <a:lnTo>
                    <a:pt x="703" y="109"/>
                  </a:lnTo>
                  <a:lnTo>
                    <a:pt x="703" y="107"/>
                  </a:lnTo>
                  <a:lnTo>
                    <a:pt x="701" y="107"/>
                  </a:lnTo>
                  <a:lnTo>
                    <a:pt x="701" y="107"/>
                  </a:lnTo>
                  <a:lnTo>
                    <a:pt x="699" y="107"/>
                  </a:lnTo>
                  <a:lnTo>
                    <a:pt x="699" y="105"/>
                  </a:lnTo>
                  <a:lnTo>
                    <a:pt x="699" y="105"/>
                  </a:lnTo>
                  <a:lnTo>
                    <a:pt x="699" y="103"/>
                  </a:lnTo>
                  <a:lnTo>
                    <a:pt x="699" y="103"/>
                  </a:lnTo>
                  <a:lnTo>
                    <a:pt x="699" y="103"/>
                  </a:lnTo>
                  <a:lnTo>
                    <a:pt x="701" y="103"/>
                  </a:lnTo>
                  <a:lnTo>
                    <a:pt x="701" y="101"/>
                  </a:lnTo>
                  <a:lnTo>
                    <a:pt x="701" y="101"/>
                  </a:lnTo>
                  <a:lnTo>
                    <a:pt x="701" y="99"/>
                  </a:lnTo>
                  <a:lnTo>
                    <a:pt x="705" y="99"/>
                  </a:lnTo>
                  <a:lnTo>
                    <a:pt x="705" y="99"/>
                  </a:lnTo>
                  <a:lnTo>
                    <a:pt x="709" y="99"/>
                  </a:lnTo>
                  <a:lnTo>
                    <a:pt x="709" y="97"/>
                  </a:lnTo>
                  <a:lnTo>
                    <a:pt x="711" y="97"/>
                  </a:lnTo>
                  <a:lnTo>
                    <a:pt x="711" y="95"/>
                  </a:lnTo>
                  <a:lnTo>
                    <a:pt x="709" y="95"/>
                  </a:lnTo>
                  <a:lnTo>
                    <a:pt x="709" y="93"/>
                  </a:lnTo>
                  <a:lnTo>
                    <a:pt x="709" y="91"/>
                  </a:lnTo>
                  <a:lnTo>
                    <a:pt x="709" y="91"/>
                  </a:lnTo>
                  <a:lnTo>
                    <a:pt x="709" y="91"/>
                  </a:lnTo>
                  <a:lnTo>
                    <a:pt x="711" y="89"/>
                  </a:lnTo>
                  <a:lnTo>
                    <a:pt x="711" y="89"/>
                  </a:lnTo>
                  <a:lnTo>
                    <a:pt x="709" y="87"/>
                  </a:lnTo>
                  <a:lnTo>
                    <a:pt x="709" y="87"/>
                  </a:lnTo>
                  <a:lnTo>
                    <a:pt x="709" y="87"/>
                  </a:lnTo>
                  <a:lnTo>
                    <a:pt x="709" y="85"/>
                  </a:lnTo>
                  <a:lnTo>
                    <a:pt x="709" y="85"/>
                  </a:lnTo>
                  <a:lnTo>
                    <a:pt x="709" y="85"/>
                  </a:lnTo>
                  <a:lnTo>
                    <a:pt x="709" y="83"/>
                  </a:lnTo>
                  <a:lnTo>
                    <a:pt x="709" y="83"/>
                  </a:lnTo>
                  <a:lnTo>
                    <a:pt x="709" y="81"/>
                  </a:lnTo>
                  <a:lnTo>
                    <a:pt x="711" y="81"/>
                  </a:lnTo>
                  <a:lnTo>
                    <a:pt x="711" y="81"/>
                  </a:lnTo>
                  <a:lnTo>
                    <a:pt x="711" y="81"/>
                  </a:lnTo>
                  <a:lnTo>
                    <a:pt x="711" y="79"/>
                  </a:lnTo>
                  <a:lnTo>
                    <a:pt x="713" y="79"/>
                  </a:lnTo>
                  <a:lnTo>
                    <a:pt x="713" y="79"/>
                  </a:lnTo>
                  <a:lnTo>
                    <a:pt x="715" y="79"/>
                  </a:lnTo>
                  <a:lnTo>
                    <a:pt x="715" y="77"/>
                  </a:lnTo>
                  <a:lnTo>
                    <a:pt x="715" y="77"/>
                  </a:lnTo>
                  <a:lnTo>
                    <a:pt x="717" y="77"/>
                  </a:lnTo>
                  <a:lnTo>
                    <a:pt x="717" y="77"/>
                  </a:lnTo>
                  <a:lnTo>
                    <a:pt x="717" y="77"/>
                  </a:lnTo>
                  <a:lnTo>
                    <a:pt x="719" y="77"/>
                  </a:lnTo>
                  <a:lnTo>
                    <a:pt x="733" y="77"/>
                  </a:lnTo>
                  <a:lnTo>
                    <a:pt x="733" y="75"/>
                  </a:lnTo>
                  <a:lnTo>
                    <a:pt x="735" y="75"/>
                  </a:lnTo>
                  <a:lnTo>
                    <a:pt x="735" y="71"/>
                  </a:lnTo>
                  <a:lnTo>
                    <a:pt x="735" y="71"/>
                  </a:lnTo>
                  <a:lnTo>
                    <a:pt x="735" y="71"/>
                  </a:lnTo>
                  <a:lnTo>
                    <a:pt x="737" y="69"/>
                  </a:lnTo>
                  <a:lnTo>
                    <a:pt x="737" y="69"/>
                  </a:lnTo>
                  <a:lnTo>
                    <a:pt x="737" y="69"/>
                  </a:lnTo>
                  <a:lnTo>
                    <a:pt x="741" y="69"/>
                  </a:lnTo>
                  <a:lnTo>
                    <a:pt x="741" y="67"/>
                  </a:lnTo>
                  <a:lnTo>
                    <a:pt x="745" y="67"/>
                  </a:lnTo>
                  <a:lnTo>
                    <a:pt x="745" y="67"/>
                  </a:lnTo>
                  <a:lnTo>
                    <a:pt x="749" y="67"/>
                  </a:lnTo>
                  <a:lnTo>
                    <a:pt x="749" y="65"/>
                  </a:lnTo>
                  <a:lnTo>
                    <a:pt x="749" y="63"/>
                  </a:lnTo>
                  <a:lnTo>
                    <a:pt x="751" y="63"/>
                  </a:lnTo>
                  <a:lnTo>
                    <a:pt x="751" y="61"/>
                  </a:lnTo>
                  <a:lnTo>
                    <a:pt x="751" y="61"/>
                  </a:lnTo>
                  <a:lnTo>
                    <a:pt x="751" y="58"/>
                  </a:lnTo>
                  <a:lnTo>
                    <a:pt x="753" y="58"/>
                  </a:lnTo>
                  <a:lnTo>
                    <a:pt x="753" y="58"/>
                  </a:lnTo>
                  <a:lnTo>
                    <a:pt x="755" y="58"/>
                  </a:lnTo>
                  <a:lnTo>
                    <a:pt x="755" y="56"/>
                  </a:lnTo>
                  <a:lnTo>
                    <a:pt x="757" y="56"/>
                  </a:lnTo>
                  <a:lnTo>
                    <a:pt x="757" y="56"/>
                  </a:lnTo>
                  <a:lnTo>
                    <a:pt x="759" y="56"/>
                  </a:lnTo>
                  <a:lnTo>
                    <a:pt x="759" y="54"/>
                  </a:lnTo>
                  <a:lnTo>
                    <a:pt x="757" y="54"/>
                  </a:lnTo>
                  <a:lnTo>
                    <a:pt x="757" y="54"/>
                  </a:lnTo>
                  <a:lnTo>
                    <a:pt x="759" y="54"/>
                  </a:lnTo>
                  <a:lnTo>
                    <a:pt x="759" y="54"/>
                  </a:lnTo>
                  <a:lnTo>
                    <a:pt x="759" y="54"/>
                  </a:lnTo>
                  <a:lnTo>
                    <a:pt x="761" y="56"/>
                  </a:lnTo>
                  <a:lnTo>
                    <a:pt x="763" y="56"/>
                  </a:lnTo>
                  <a:lnTo>
                    <a:pt x="765" y="58"/>
                  </a:lnTo>
                  <a:lnTo>
                    <a:pt x="767" y="54"/>
                  </a:lnTo>
                  <a:lnTo>
                    <a:pt x="767" y="54"/>
                  </a:lnTo>
                  <a:lnTo>
                    <a:pt x="769" y="54"/>
                  </a:lnTo>
                  <a:lnTo>
                    <a:pt x="769" y="52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7" y="50"/>
                  </a:lnTo>
                  <a:lnTo>
                    <a:pt x="767" y="48"/>
                  </a:lnTo>
                  <a:lnTo>
                    <a:pt x="765" y="48"/>
                  </a:lnTo>
                  <a:lnTo>
                    <a:pt x="765" y="4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42"/>
                  </a:lnTo>
                  <a:lnTo>
                    <a:pt x="767" y="42"/>
                  </a:lnTo>
                  <a:lnTo>
                    <a:pt x="769" y="42"/>
                  </a:lnTo>
                  <a:lnTo>
                    <a:pt x="769" y="40"/>
                  </a:lnTo>
                  <a:lnTo>
                    <a:pt x="767" y="40"/>
                  </a:lnTo>
                  <a:lnTo>
                    <a:pt x="767" y="38"/>
                  </a:lnTo>
                  <a:lnTo>
                    <a:pt x="767" y="38"/>
                  </a:lnTo>
                  <a:lnTo>
                    <a:pt x="767" y="36"/>
                  </a:lnTo>
                  <a:lnTo>
                    <a:pt x="769" y="36"/>
                  </a:lnTo>
                  <a:lnTo>
                    <a:pt x="769" y="34"/>
                  </a:lnTo>
                  <a:lnTo>
                    <a:pt x="771" y="34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3" y="32"/>
                  </a:lnTo>
                  <a:lnTo>
                    <a:pt x="775" y="32"/>
                  </a:lnTo>
                  <a:lnTo>
                    <a:pt x="775" y="32"/>
                  </a:lnTo>
                  <a:lnTo>
                    <a:pt x="775" y="32"/>
                  </a:lnTo>
                  <a:lnTo>
                    <a:pt x="779" y="28"/>
                  </a:lnTo>
                  <a:lnTo>
                    <a:pt x="779" y="28"/>
                  </a:lnTo>
                  <a:lnTo>
                    <a:pt x="779" y="28"/>
                  </a:lnTo>
                  <a:lnTo>
                    <a:pt x="779" y="28"/>
                  </a:lnTo>
                  <a:lnTo>
                    <a:pt x="779" y="26"/>
                  </a:lnTo>
                  <a:lnTo>
                    <a:pt x="779" y="26"/>
                  </a:lnTo>
                  <a:lnTo>
                    <a:pt x="779" y="26"/>
                  </a:lnTo>
                  <a:lnTo>
                    <a:pt x="781" y="26"/>
                  </a:lnTo>
                  <a:lnTo>
                    <a:pt x="781" y="26"/>
                  </a:lnTo>
                  <a:lnTo>
                    <a:pt x="781" y="26"/>
                  </a:lnTo>
                  <a:lnTo>
                    <a:pt x="781" y="26"/>
                  </a:lnTo>
                  <a:lnTo>
                    <a:pt x="783" y="26"/>
                  </a:lnTo>
                  <a:lnTo>
                    <a:pt x="783" y="24"/>
                  </a:lnTo>
                  <a:lnTo>
                    <a:pt x="785" y="24"/>
                  </a:lnTo>
                  <a:lnTo>
                    <a:pt x="785" y="24"/>
                  </a:lnTo>
                  <a:lnTo>
                    <a:pt x="787" y="24"/>
                  </a:lnTo>
                  <a:lnTo>
                    <a:pt x="787" y="22"/>
                  </a:lnTo>
                  <a:lnTo>
                    <a:pt x="787" y="22"/>
                  </a:lnTo>
                  <a:lnTo>
                    <a:pt x="787" y="20"/>
                  </a:lnTo>
                  <a:lnTo>
                    <a:pt x="789" y="20"/>
                  </a:lnTo>
                  <a:lnTo>
                    <a:pt x="789" y="20"/>
                  </a:lnTo>
                  <a:lnTo>
                    <a:pt x="789" y="20"/>
                  </a:lnTo>
                  <a:lnTo>
                    <a:pt x="789" y="16"/>
                  </a:lnTo>
                  <a:lnTo>
                    <a:pt x="790" y="16"/>
                  </a:lnTo>
                  <a:lnTo>
                    <a:pt x="790" y="14"/>
                  </a:lnTo>
                  <a:lnTo>
                    <a:pt x="790" y="14"/>
                  </a:lnTo>
                  <a:lnTo>
                    <a:pt x="790" y="14"/>
                  </a:lnTo>
                  <a:lnTo>
                    <a:pt x="790" y="14"/>
                  </a:lnTo>
                  <a:lnTo>
                    <a:pt x="790" y="14"/>
                  </a:lnTo>
                  <a:lnTo>
                    <a:pt x="790" y="12"/>
                  </a:lnTo>
                  <a:lnTo>
                    <a:pt x="789" y="12"/>
                  </a:lnTo>
                  <a:lnTo>
                    <a:pt x="789" y="12"/>
                  </a:lnTo>
                  <a:lnTo>
                    <a:pt x="790" y="12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2" y="10"/>
                  </a:lnTo>
                  <a:lnTo>
                    <a:pt x="792" y="8"/>
                  </a:lnTo>
                  <a:lnTo>
                    <a:pt x="792" y="8"/>
                  </a:lnTo>
                  <a:lnTo>
                    <a:pt x="792" y="8"/>
                  </a:lnTo>
                  <a:lnTo>
                    <a:pt x="794" y="8"/>
                  </a:lnTo>
                  <a:lnTo>
                    <a:pt x="794" y="6"/>
                  </a:lnTo>
                  <a:lnTo>
                    <a:pt x="794" y="6"/>
                  </a:lnTo>
                  <a:lnTo>
                    <a:pt x="794" y="4"/>
                  </a:lnTo>
                  <a:lnTo>
                    <a:pt x="796" y="4"/>
                  </a:lnTo>
                  <a:lnTo>
                    <a:pt x="796" y="4"/>
                  </a:lnTo>
                  <a:lnTo>
                    <a:pt x="798" y="4"/>
                  </a:lnTo>
                  <a:lnTo>
                    <a:pt x="798" y="2"/>
                  </a:lnTo>
                  <a:lnTo>
                    <a:pt x="798" y="2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798" y="0"/>
                  </a:lnTo>
                  <a:lnTo>
                    <a:pt x="858" y="52"/>
                  </a:lnTo>
                  <a:lnTo>
                    <a:pt x="864" y="56"/>
                  </a:lnTo>
                  <a:lnTo>
                    <a:pt x="868" y="58"/>
                  </a:lnTo>
                  <a:lnTo>
                    <a:pt x="870" y="60"/>
                  </a:lnTo>
                  <a:lnTo>
                    <a:pt x="878" y="65"/>
                  </a:lnTo>
                  <a:lnTo>
                    <a:pt x="880" y="69"/>
                  </a:lnTo>
                  <a:lnTo>
                    <a:pt x="882" y="69"/>
                  </a:lnTo>
                  <a:lnTo>
                    <a:pt x="882" y="71"/>
                  </a:lnTo>
                  <a:lnTo>
                    <a:pt x="949" y="127"/>
                  </a:lnTo>
                  <a:lnTo>
                    <a:pt x="951" y="129"/>
                  </a:lnTo>
                  <a:lnTo>
                    <a:pt x="955" y="131"/>
                  </a:lnTo>
                  <a:lnTo>
                    <a:pt x="957" y="133"/>
                  </a:lnTo>
                  <a:lnTo>
                    <a:pt x="963" y="137"/>
                  </a:lnTo>
                  <a:lnTo>
                    <a:pt x="967" y="141"/>
                  </a:lnTo>
                  <a:lnTo>
                    <a:pt x="975" y="147"/>
                  </a:lnTo>
                  <a:lnTo>
                    <a:pt x="987" y="157"/>
                  </a:lnTo>
                  <a:lnTo>
                    <a:pt x="1000" y="168"/>
                  </a:lnTo>
                  <a:lnTo>
                    <a:pt x="1018" y="182"/>
                  </a:lnTo>
                  <a:lnTo>
                    <a:pt x="1018" y="184"/>
                  </a:lnTo>
                  <a:lnTo>
                    <a:pt x="1018" y="184"/>
                  </a:lnTo>
                  <a:lnTo>
                    <a:pt x="1018" y="186"/>
                  </a:lnTo>
                  <a:lnTo>
                    <a:pt x="1020" y="186"/>
                  </a:lnTo>
                  <a:lnTo>
                    <a:pt x="1020" y="194"/>
                  </a:lnTo>
                  <a:lnTo>
                    <a:pt x="1018" y="194"/>
                  </a:lnTo>
                  <a:lnTo>
                    <a:pt x="1018" y="204"/>
                  </a:lnTo>
                  <a:lnTo>
                    <a:pt x="1020" y="206"/>
                  </a:lnTo>
                  <a:lnTo>
                    <a:pt x="1020" y="206"/>
                  </a:lnTo>
                  <a:lnTo>
                    <a:pt x="1020" y="208"/>
                  </a:lnTo>
                  <a:lnTo>
                    <a:pt x="1020" y="210"/>
                  </a:lnTo>
                  <a:lnTo>
                    <a:pt x="1020" y="210"/>
                  </a:lnTo>
                  <a:lnTo>
                    <a:pt x="1020" y="216"/>
                  </a:lnTo>
                  <a:lnTo>
                    <a:pt x="1020" y="216"/>
                  </a:lnTo>
                  <a:lnTo>
                    <a:pt x="1020" y="222"/>
                  </a:lnTo>
                  <a:lnTo>
                    <a:pt x="1020" y="222"/>
                  </a:lnTo>
                  <a:lnTo>
                    <a:pt x="1020" y="224"/>
                  </a:lnTo>
                  <a:lnTo>
                    <a:pt x="1022" y="224"/>
                  </a:lnTo>
                  <a:lnTo>
                    <a:pt x="1022" y="232"/>
                  </a:lnTo>
                  <a:lnTo>
                    <a:pt x="1020" y="232"/>
                  </a:lnTo>
                  <a:lnTo>
                    <a:pt x="1020" y="234"/>
                  </a:lnTo>
                  <a:lnTo>
                    <a:pt x="1020" y="236"/>
                  </a:lnTo>
                  <a:lnTo>
                    <a:pt x="1020" y="240"/>
                  </a:lnTo>
                  <a:lnTo>
                    <a:pt x="1020" y="242"/>
                  </a:lnTo>
                  <a:lnTo>
                    <a:pt x="1020" y="244"/>
                  </a:lnTo>
                  <a:lnTo>
                    <a:pt x="1022" y="244"/>
                  </a:lnTo>
                  <a:lnTo>
                    <a:pt x="1022" y="246"/>
                  </a:lnTo>
                  <a:lnTo>
                    <a:pt x="1022" y="246"/>
                  </a:lnTo>
                  <a:lnTo>
                    <a:pt x="1022" y="248"/>
                  </a:lnTo>
                  <a:lnTo>
                    <a:pt x="1026" y="252"/>
                  </a:lnTo>
                  <a:lnTo>
                    <a:pt x="1026" y="252"/>
                  </a:lnTo>
                  <a:lnTo>
                    <a:pt x="1026" y="252"/>
                  </a:lnTo>
                  <a:lnTo>
                    <a:pt x="1028" y="254"/>
                  </a:lnTo>
                  <a:lnTo>
                    <a:pt x="1028" y="254"/>
                  </a:lnTo>
                  <a:lnTo>
                    <a:pt x="1030" y="254"/>
                  </a:lnTo>
                  <a:lnTo>
                    <a:pt x="1032" y="254"/>
                  </a:lnTo>
                  <a:lnTo>
                    <a:pt x="1034" y="256"/>
                  </a:lnTo>
                  <a:lnTo>
                    <a:pt x="1036" y="256"/>
                  </a:lnTo>
                  <a:lnTo>
                    <a:pt x="1036" y="258"/>
                  </a:lnTo>
                  <a:lnTo>
                    <a:pt x="1038" y="258"/>
                  </a:lnTo>
                  <a:lnTo>
                    <a:pt x="1038" y="258"/>
                  </a:lnTo>
                  <a:lnTo>
                    <a:pt x="1038" y="258"/>
                  </a:lnTo>
                  <a:lnTo>
                    <a:pt x="1040" y="260"/>
                  </a:lnTo>
                  <a:lnTo>
                    <a:pt x="1042" y="260"/>
                  </a:lnTo>
                  <a:lnTo>
                    <a:pt x="1042" y="262"/>
                  </a:lnTo>
                  <a:lnTo>
                    <a:pt x="1044" y="264"/>
                  </a:lnTo>
                  <a:lnTo>
                    <a:pt x="1044" y="266"/>
                  </a:lnTo>
                  <a:lnTo>
                    <a:pt x="1044" y="266"/>
                  </a:lnTo>
                  <a:lnTo>
                    <a:pt x="1044" y="266"/>
                  </a:lnTo>
                  <a:lnTo>
                    <a:pt x="1046" y="268"/>
                  </a:lnTo>
                  <a:lnTo>
                    <a:pt x="1046" y="268"/>
                  </a:lnTo>
                  <a:lnTo>
                    <a:pt x="1046" y="270"/>
                  </a:lnTo>
                  <a:lnTo>
                    <a:pt x="1048" y="271"/>
                  </a:lnTo>
                  <a:lnTo>
                    <a:pt x="1048" y="273"/>
                  </a:lnTo>
                  <a:lnTo>
                    <a:pt x="1048" y="273"/>
                  </a:lnTo>
                  <a:lnTo>
                    <a:pt x="1048" y="277"/>
                  </a:lnTo>
                  <a:lnTo>
                    <a:pt x="1050" y="277"/>
                  </a:lnTo>
                  <a:lnTo>
                    <a:pt x="1050" y="279"/>
                  </a:lnTo>
                  <a:lnTo>
                    <a:pt x="1050" y="281"/>
                  </a:lnTo>
                  <a:lnTo>
                    <a:pt x="1050" y="281"/>
                  </a:lnTo>
                  <a:lnTo>
                    <a:pt x="1052" y="283"/>
                  </a:lnTo>
                  <a:lnTo>
                    <a:pt x="1052" y="283"/>
                  </a:lnTo>
                  <a:lnTo>
                    <a:pt x="1052" y="285"/>
                  </a:lnTo>
                  <a:lnTo>
                    <a:pt x="1052" y="285"/>
                  </a:lnTo>
                  <a:lnTo>
                    <a:pt x="1054" y="285"/>
                  </a:lnTo>
                  <a:lnTo>
                    <a:pt x="1054" y="287"/>
                  </a:lnTo>
                  <a:lnTo>
                    <a:pt x="1054" y="287"/>
                  </a:lnTo>
                  <a:lnTo>
                    <a:pt x="1054" y="289"/>
                  </a:lnTo>
                  <a:lnTo>
                    <a:pt x="1056" y="289"/>
                  </a:lnTo>
                  <a:lnTo>
                    <a:pt x="1056" y="291"/>
                  </a:lnTo>
                  <a:lnTo>
                    <a:pt x="1058" y="293"/>
                  </a:lnTo>
                  <a:lnTo>
                    <a:pt x="1058" y="293"/>
                  </a:lnTo>
                  <a:lnTo>
                    <a:pt x="1058" y="293"/>
                  </a:lnTo>
                  <a:lnTo>
                    <a:pt x="1060" y="293"/>
                  </a:lnTo>
                  <a:lnTo>
                    <a:pt x="1060" y="295"/>
                  </a:lnTo>
                  <a:lnTo>
                    <a:pt x="1060" y="295"/>
                  </a:lnTo>
                  <a:lnTo>
                    <a:pt x="1060" y="295"/>
                  </a:lnTo>
                  <a:lnTo>
                    <a:pt x="1062" y="297"/>
                  </a:lnTo>
                  <a:lnTo>
                    <a:pt x="1064" y="297"/>
                  </a:lnTo>
                  <a:lnTo>
                    <a:pt x="1066" y="299"/>
                  </a:lnTo>
                  <a:lnTo>
                    <a:pt x="1066" y="299"/>
                  </a:lnTo>
                  <a:lnTo>
                    <a:pt x="1068" y="301"/>
                  </a:lnTo>
                  <a:lnTo>
                    <a:pt x="1070" y="301"/>
                  </a:lnTo>
                  <a:lnTo>
                    <a:pt x="1070" y="303"/>
                  </a:lnTo>
                  <a:lnTo>
                    <a:pt x="1070" y="303"/>
                  </a:lnTo>
                  <a:lnTo>
                    <a:pt x="1072" y="303"/>
                  </a:lnTo>
                  <a:lnTo>
                    <a:pt x="1072" y="305"/>
                  </a:lnTo>
                  <a:lnTo>
                    <a:pt x="1074" y="307"/>
                  </a:lnTo>
                  <a:lnTo>
                    <a:pt x="1074" y="307"/>
                  </a:lnTo>
                  <a:lnTo>
                    <a:pt x="1074" y="307"/>
                  </a:lnTo>
                  <a:lnTo>
                    <a:pt x="1074" y="309"/>
                  </a:lnTo>
                  <a:lnTo>
                    <a:pt x="1076" y="309"/>
                  </a:lnTo>
                  <a:lnTo>
                    <a:pt x="1078" y="311"/>
                  </a:lnTo>
                  <a:lnTo>
                    <a:pt x="1080" y="311"/>
                  </a:lnTo>
                  <a:lnTo>
                    <a:pt x="1080" y="311"/>
                  </a:lnTo>
                  <a:lnTo>
                    <a:pt x="1084" y="311"/>
                  </a:lnTo>
                  <a:lnTo>
                    <a:pt x="1084" y="313"/>
                  </a:lnTo>
                  <a:lnTo>
                    <a:pt x="1084" y="313"/>
                  </a:lnTo>
                  <a:lnTo>
                    <a:pt x="1086" y="313"/>
                  </a:lnTo>
                  <a:lnTo>
                    <a:pt x="1086" y="313"/>
                  </a:lnTo>
                  <a:lnTo>
                    <a:pt x="1088" y="315"/>
                  </a:lnTo>
                  <a:lnTo>
                    <a:pt x="1088" y="315"/>
                  </a:lnTo>
                  <a:lnTo>
                    <a:pt x="1088" y="317"/>
                  </a:lnTo>
                  <a:lnTo>
                    <a:pt x="1090" y="317"/>
                  </a:lnTo>
                  <a:lnTo>
                    <a:pt x="1090" y="319"/>
                  </a:lnTo>
                  <a:lnTo>
                    <a:pt x="1096" y="319"/>
                  </a:lnTo>
                  <a:lnTo>
                    <a:pt x="1096" y="321"/>
                  </a:lnTo>
                  <a:lnTo>
                    <a:pt x="1096" y="321"/>
                  </a:lnTo>
                  <a:lnTo>
                    <a:pt x="1096" y="325"/>
                  </a:lnTo>
                  <a:lnTo>
                    <a:pt x="1098" y="325"/>
                  </a:lnTo>
                  <a:lnTo>
                    <a:pt x="1098" y="329"/>
                  </a:lnTo>
                  <a:lnTo>
                    <a:pt x="1098" y="329"/>
                  </a:lnTo>
                  <a:lnTo>
                    <a:pt x="1098" y="329"/>
                  </a:lnTo>
                  <a:lnTo>
                    <a:pt x="1100" y="331"/>
                  </a:lnTo>
                  <a:lnTo>
                    <a:pt x="1100" y="333"/>
                  </a:lnTo>
                  <a:lnTo>
                    <a:pt x="1100" y="333"/>
                  </a:lnTo>
                  <a:lnTo>
                    <a:pt x="1100" y="333"/>
                  </a:lnTo>
                  <a:lnTo>
                    <a:pt x="1102" y="333"/>
                  </a:lnTo>
                  <a:lnTo>
                    <a:pt x="1102" y="335"/>
                  </a:lnTo>
                  <a:lnTo>
                    <a:pt x="1102" y="335"/>
                  </a:lnTo>
                  <a:lnTo>
                    <a:pt x="1103" y="337"/>
                  </a:lnTo>
                  <a:lnTo>
                    <a:pt x="1103" y="339"/>
                  </a:lnTo>
                  <a:lnTo>
                    <a:pt x="1103" y="339"/>
                  </a:lnTo>
                  <a:lnTo>
                    <a:pt x="1103" y="339"/>
                  </a:lnTo>
                  <a:lnTo>
                    <a:pt x="1105" y="339"/>
                  </a:lnTo>
                  <a:lnTo>
                    <a:pt x="1105" y="341"/>
                  </a:lnTo>
                  <a:lnTo>
                    <a:pt x="1103" y="343"/>
                  </a:lnTo>
                  <a:lnTo>
                    <a:pt x="1103" y="343"/>
                  </a:lnTo>
                  <a:lnTo>
                    <a:pt x="1103" y="343"/>
                  </a:lnTo>
                  <a:lnTo>
                    <a:pt x="1103" y="345"/>
                  </a:lnTo>
                  <a:lnTo>
                    <a:pt x="1102" y="345"/>
                  </a:lnTo>
                  <a:lnTo>
                    <a:pt x="1103" y="347"/>
                  </a:lnTo>
                  <a:lnTo>
                    <a:pt x="1103" y="347"/>
                  </a:lnTo>
                  <a:lnTo>
                    <a:pt x="1103" y="347"/>
                  </a:lnTo>
                  <a:lnTo>
                    <a:pt x="1105" y="347"/>
                  </a:lnTo>
                  <a:lnTo>
                    <a:pt x="1105" y="349"/>
                  </a:lnTo>
                  <a:lnTo>
                    <a:pt x="1107" y="349"/>
                  </a:lnTo>
                  <a:lnTo>
                    <a:pt x="1107" y="349"/>
                  </a:lnTo>
                  <a:lnTo>
                    <a:pt x="1107" y="349"/>
                  </a:lnTo>
                  <a:lnTo>
                    <a:pt x="1107" y="351"/>
                  </a:lnTo>
                  <a:lnTo>
                    <a:pt x="1109" y="353"/>
                  </a:lnTo>
                  <a:lnTo>
                    <a:pt x="1109" y="353"/>
                  </a:lnTo>
                  <a:lnTo>
                    <a:pt x="1111" y="353"/>
                  </a:lnTo>
                  <a:lnTo>
                    <a:pt x="1111" y="361"/>
                  </a:lnTo>
                  <a:lnTo>
                    <a:pt x="1111" y="361"/>
                  </a:lnTo>
                  <a:lnTo>
                    <a:pt x="1111" y="363"/>
                  </a:lnTo>
                  <a:lnTo>
                    <a:pt x="1113" y="365"/>
                  </a:lnTo>
                  <a:lnTo>
                    <a:pt x="1115" y="365"/>
                  </a:lnTo>
                  <a:lnTo>
                    <a:pt x="1115" y="365"/>
                  </a:lnTo>
                  <a:lnTo>
                    <a:pt x="1115" y="365"/>
                  </a:lnTo>
                  <a:lnTo>
                    <a:pt x="1115" y="367"/>
                  </a:lnTo>
                  <a:lnTo>
                    <a:pt x="1117" y="367"/>
                  </a:lnTo>
                  <a:lnTo>
                    <a:pt x="1117" y="367"/>
                  </a:lnTo>
                  <a:lnTo>
                    <a:pt x="1117" y="367"/>
                  </a:lnTo>
                  <a:lnTo>
                    <a:pt x="1117" y="371"/>
                  </a:lnTo>
                  <a:lnTo>
                    <a:pt x="1119" y="371"/>
                  </a:lnTo>
                  <a:lnTo>
                    <a:pt x="1119" y="373"/>
                  </a:lnTo>
                  <a:lnTo>
                    <a:pt x="1117" y="373"/>
                  </a:lnTo>
                  <a:lnTo>
                    <a:pt x="1117" y="373"/>
                  </a:lnTo>
                  <a:lnTo>
                    <a:pt x="1117" y="374"/>
                  </a:lnTo>
                  <a:lnTo>
                    <a:pt x="1115" y="374"/>
                  </a:lnTo>
                  <a:lnTo>
                    <a:pt x="1115" y="374"/>
                  </a:lnTo>
                  <a:lnTo>
                    <a:pt x="1115" y="374"/>
                  </a:lnTo>
                  <a:lnTo>
                    <a:pt x="1115" y="376"/>
                  </a:lnTo>
                  <a:lnTo>
                    <a:pt x="1117" y="380"/>
                  </a:lnTo>
                  <a:lnTo>
                    <a:pt x="1119" y="380"/>
                  </a:lnTo>
                  <a:lnTo>
                    <a:pt x="1119" y="382"/>
                  </a:lnTo>
                  <a:lnTo>
                    <a:pt x="1119" y="382"/>
                  </a:lnTo>
                  <a:lnTo>
                    <a:pt x="1119" y="382"/>
                  </a:lnTo>
                  <a:lnTo>
                    <a:pt x="1121" y="382"/>
                  </a:lnTo>
                  <a:lnTo>
                    <a:pt x="1121" y="384"/>
                  </a:lnTo>
                  <a:lnTo>
                    <a:pt x="1123" y="384"/>
                  </a:lnTo>
                  <a:lnTo>
                    <a:pt x="1123" y="384"/>
                  </a:lnTo>
                  <a:lnTo>
                    <a:pt x="1125" y="384"/>
                  </a:lnTo>
                  <a:lnTo>
                    <a:pt x="1127" y="386"/>
                  </a:lnTo>
                  <a:lnTo>
                    <a:pt x="1127" y="386"/>
                  </a:lnTo>
                  <a:lnTo>
                    <a:pt x="1127" y="388"/>
                  </a:lnTo>
                  <a:lnTo>
                    <a:pt x="1129" y="388"/>
                  </a:lnTo>
                  <a:lnTo>
                    <a:pt x="1129" y="388"/>
                  </a:lnTo>
                  <a:lnTo>
                    <a:pt x="1129" y="388"/>
                  </a:lnTo>
                  <a:lnTo>
                    <a:pt x="1129" y="390"/>
                  </a:lnTo>
                  <a:lnTo>
                    <a:pt x="1131" y="390"/>
                  </a:lnTo>
                  <a:lnTo>
                    <a:pt x="1131" y="392"/>
                  </a:lnTo>
                  <a:lnTo>
                    <a:pt x="1131" y="392"/>
                  </a:lnTo>
                  <a:lnTo>
                    <a:pt x="1131" y="394"/>
                  </a:lnTo>
                  <a:lnTo>
                    <a:pt x="1133" y="394"/>
                  </a:lnTo>
                  <a:lnTo>
                    <a:pt x="1133" y="396"/>
                  </a:lnTo>
                  <a:lnTo>
                    <a:pt x="1133" y="396"/>
                  </a:lnTo>
                  <a:lnTo>
                    <a:pt x="1133" y="396"/>
                  </a:lnTo>
                  <a:lnTo>
                    <a:pt x="1135" y="398"/>
                  </a:lnTo>
                  <a:lnTo>
                    <a:pt x="1135" y="398"/>
                  </a:lnTo>
                  <a:lnTo>
                    <a:pt x="1135" y="398"/>
                  </a:lnTo>
                  <a:lnTo>
                    <a:pt x="1135" y="400"/>
                  </a:lnTo>
                  <a:lnTo>
                    <a:pt x="1139" y="404"/>
                  </a:lnTo>
                  <a:lnTo>
                    <a:pt x="1139" y="404"/>
                  </a:lnTo>
                  <a:lnTo>
                    <a:pt x="1139" y="406"/>
                  </a:lnTo>
                  <a:lnTo>
                    <a:pt x="1139" y="406"/>
                  </a:lnTo>
                  <a:lnTo>
                    <a:pt x="1139" y="408"/>
                  </a:lnTo>
                  <a:lnTo>
                    <a:pt x="1139" y="408"/>
                  </a:lnTo>
                  <a:lnTo>
                    <a:pt x="1141" y="410"/>
                  </a:lnTo>
                  <a:lnTo>
                    <a:pt x="1141" y="420"/>
                  </a:lnTo>
                  <a:lnTo>
                    <a:pt x="1139" y="420"/>
                  </a:lnTo>
                  <a:lnTo>
                    <a:pt x="1139" y="428"/>
                  </a:lnTo>
                  <a:lnTo>
                    <a:pt x="1141" y="428"/>
                  </a:lnTo>
                  <a:lnTo>
                    <a:pt x="1141" y="436"/>
                  </a:lnTo>
                  <a:lnTo>
                    <a:pt x="1139" y="438"/>
                  </a:lnTo>
                  <a:lnTo>
                    <a:pt x="1139" y="442"/>
                  </a:lnTo>
                  <a:lnTo>
                    <a:pt x="1143" y="446"/>
                  </a:lnTo>
                  <a:lnTo>
                    <a:pt x="1145" y="446"/>
                  </a:lnTo>
                  <a:lnTo>
                    <a:pt x="1145" y="446"/>
                  </a:lnTo>
                  <a:lnTo>
                    <a:pt x="1149" y="446"/>
                  </a:lnTo>
                  <a:lnTo>
                    <a:pt x="1149" y="446"/>
                  </a:lnTo>
                  <a:lnTo>
                    <a:pt x="1151" y="446"/>
                  </a:lnTo>
                  <a:lnTo>
                    <a:pt x="1153" y="444"/>
                  </a:lnTo>
                  <a:lnTo>
                    <a:pt x="1155" y="444"/>
                  </a:lnTo>
                  <a:lnTo>
                    <a:pt x="1157" y="444"/>
                  </a:lnTo>
                  <a:lnTo>
                    <a:pt x="1163" y="444"/>
                  </a:lnTo>
                  <a:lnTo>
                    <a:pt x="1163" y="444"/>
                  </a:lnTo>
                  <a:lnTo>
                    <a:pt x="1163" y="446"/>
                  </a:lnTo>
                  <a:lnTo>
                    <a:pt x="1163" y="448"/>
                  </a:lnTo>
                  <a:lnTo>
                    <a:pt x="1165" y="448"/>
                  </a:lnTo>
                  <a:lnTo>
                    <a:pt x="1165" y="450"/>
                  </a:lnTo>
                  <a:lnTo>
                    <a:pt x="1167" y="450"/>
                  </a:lnTo>
                  <a:lnTo>
                    <a:pt x="1167" y="450"/>
                  </a:lnTo>
                  <a:lnTo>
                    <a:pt x="1169" y="450"/>
                  </a:lnTo>
                  <a:lnTo>
                    <a:pt x="1171" y="452"/>
                  </a:lnTo>
                  <a:lnTo>
                    <a:pt x="1171" y="452"/>
                  </a:lnTo>
                  <a:lnTo>
                    <a:pt x="1173" y="452"/>
                  </a:lnTo>
                  <a:lnTo>
                    <a:pt x="1173" y="452"/>
                  </a:lnTo>
                  <a:lnTo>
                    <a:pt x="1173" y="454"/>
                  </a:lnTo>
                  <a:lnTo>
                    <a:pt x="1175" y="454"/>
                  </a:lnTo>
                  <a:lnTo>
                    <a:pt x="1175" y="454"/>
                  </a:lnTo>
                  <a:lnTo>
                    <a:pt x="1177" y="454"/>
                  </a:lnTo>
                  <a:lnTo>
                    <a:pt x="1177" y="456"/>
                  </a:lnTo>
                  <a:lnTo>
                    <a:pt x="1179" y="456"/>
                  </a:lnTo>
                  <a:lnTo>
                    <a:pt x="1179" y="456"/>
                  </a:lnTo>
                  <a:lnTo>
                    <a:pt x="1179" y="456"/>
                  </a:lnTo>
                  <a:lnTo>
                    <a:pt x="1181" y="456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81" y="462"/>
                  </a:lnTo>
                  <a:lnTo>
                    <a:pt x="1183" y="462"/>
                  </a:lnTo>
                  <a:lnTo>
                    <a:pt x="1183" y="464"/>
                  </a:lnTo>
                  <a:lnTo>
                    <a:pt x="1183" y="464"/>
                  </a:lnTo>
                  <a:lnTo>
                    <a:pt x="1183" y="464"/>
                  </a:lnTo>
                  <a:lnTo>
                    <a:pt x="1191" y="464"/>
                  </a:lnTo>
                  <a:lnTo>
                    <a:pt x="1193" y="466"/>
                  </a:lnTo>
                  <a:lnTo>
                    <a:pt x="1193" y="466"/>
                  </a:lnTo>
                  <a:lnTo>
                    <a:pt x="1193" y="466"/>
                  </a:lnTo>
                  <a:lnTo>
                    <a:pt x="1195" y="468"/>
                  </a:lnTo>
                  <a:lnTo>
                    <a:pt x="1195" y="468"/>
                  </a:lnTo>
                  <a:lnTo>
                    <a:pt x="1195" y="468"/>
                  </a:lnTo>
                  <a:lnTo>
                    <a:pt x="1197" y="470"/>
                  </a:lnTo>
                  <a:lnTo>
                    <a:pt x="1199" y="470"/>
                  </a:lnTo>
                  <a:lnTo>
                    <a:pt x="1199" y="472"/>
                  </a:lnTo>
                  <a:lnTo>
                    <a:pt x="1201" y="472"/>
                  </a:lnTo>
                  <a:lnTo>
                    <a:pt x="1201" y="472"/>
                  </a:lnTo>
                  <a:lnTo>
                    <a:pt x="1201" y="472"/>
                  </a:lnTo>
                  <a:lnTo>
                    <a:pt x="1201" y="474"/>
                  </a:lnTo>
                  <a:lnTo>
                    <a:pt x="1203" y="474"/>
                  </a:lnTo>
                  <a:lnTo>
                    <a:pt x="1203" y="474"/>
                  </a:lnTo>
                  <a:lnTo>
                    <a:pt x="1203" y="474"/>
                  </a:lnTo>
                  <a:lnTo>
                    <a:pt x="1205" y="476"/>
                  </a:lnTo>
                  <a:lnTo>
                    <a:pt x="1205" y="476"/>
                  </a:lnTo>
                  <a:lnTo>
                    <a:pt x="1205" y="476"/>
                  </a:lnTo>
                  <a:lnTo>
                    <a:pt x="1206" y="476"/>
                  </a:lnTo>
                  <a:lnTo>
                    <a:pt x="1206" y="478"/>
                  </a:lnTo>
                  <a:lnTo>
                    <a:pt x="1206" y="478"/>
                  </a:lnTo>
                  <a:lnTo>
                    <a:pt x="1208" y="479"/>
                  </a:lnTo>
                  <a:lnTo>
                    <a:pt x="1208" y="479"/>
                  </a:lnTo>
                  <a:lnTo>
                    <a:pt x="1208" y="479"/>
                  </a:lnTo>
                  <a:lnTo>
                    <a:pt x="1208" y="481"/>
                  </a:lnTo>
                  <a:lnTo>
                    <a:pt x="1210" y="481"/>
                  </a:lnTo>
                  <a:lnTo>
                    <a:pt x="1210" y="481"/>
                  </a:lnTo>
                  <a:lnTo>
                    <a:pt x="1222" y="481"/>
                  </a:lnTo>
                  <a:lnTo>
                    <a:pt x="1222" y="483"/>
                  </a:lnTo>
                  <a:lnTo>
                    <a:pt x="1222" y="483"/>
                  </a:lnTo>
                  <a:lnTo>
                    <a:pt x="1222" y="483"/>
                  </a:lnTo>
                  <a:lnTo>
                    <a:pt x="1224" y="483"/>
                  </a:lnTo>
                  <a:lnTo>
                    <a:pt x="1226" y="485"/>
                  </a:lnTo>
                  <a:lnTo>
                    <a:pt x="1226" y="485"/>
                  </a:lnTo>
                  <a:lnTo>
                    <a:pt x="1228" y="485"/>
                  </a:lnTo>
                  <a:lnTo>
                    <a:pt x="1230" y="487"/>
                  </a:lnTo>
                  <a:lnTo>
                    <a:pt x="1230" y="487"/>
                  </a:lnTo>
                  <a:lnTo>
                    <a:pt x="1230" y="487"/>
                  </a:lnTo>
                  <a:lnTo>
                    <a:pt x="1232" y="487"/>
                  </a:lnTo>
                  <a:lnTo>
                    <a:pt x="1232" y="489"/>
                  </a:lnTo>
                  <a:lnTo>
                    <a:pt x="1232" y="489"/>
                  </a:lnTo>
                  <a:lnTo>
                    <a:pt x="1234" y="489"/>
                  </a:lnTo>
                  <a:lnTo>
                    <a:pt x="1234" y="491"/>
                  </a:lnTo>
                  <a:lnTo>
                    <a:pt x="1234" y="491"/>
                  </a:lnTo>
                  <a:lnTo>
                    <a:pt x="1234" y="493"/>
                  </a:lnTo>
                  <a:lnTo>
                    <a:pt x="1234" y="493"/>
                  </a:lnTo>
                  <a:lnTo>
                    <a:pt x="1234" y="495"/>
                  </a:lnTo>
                  <a:lnTo>
                    <a:pt x="1236" y="495"/>
                  </a:lnTo>
                  <a:lnTo>
                    <a:pt x="1236" y="497"/>
                  </a:lnTo>
                  <a:lnTo>
                    <a:pt x="1238" y="499"/>
                  </a:lnTo>
                  <a:lnTo>
                    <a:pt x="1238" y="499"/>
                  </a:lnTo>
                  <a:lnTo>
                    <a:pt x="1238" y="499"/>
                  </a:lnTo>
                  <a:lnTo>
                    <a:pt x="1238" y="501"/>
                  </a:lnTo>
                  <a:lnTo>
                    <a:pt x="1242" y="503"/>
                  </a:lnTo>
                  <a:lnTo>
                    <a:pt x="1242" y="503"/>
                  </a:lnTo>
                  <a:lnTo>
                    <a:pt x="1242" y="505"/>
                  </a:lnTo>
                  <a:lnTo>
                    <a:pt x="1244" y="505"/>
                  </a:lnTo>
                  <a:lnTo>
                    <a:pt x="1246" y="507"/>
                  </a:lnTo>
                  <a:lnTo>
                    <a:pt x="1246" y="507"/>
                  </a:lnTo>
                  <a:lnTo>
                    <a:pt x="1246" y="507"/>
                  </a:lnTo>
                  <a:lnTo>
                    <a:pt x="1248" y="507"/>
                  </a:lnTo>
                  <a:lnTo>
                    <a:pt x="1248" y="509"/>
                  </a:lnTo>
                  <a:lnTo>
                    <a:pt x="1248" y="509"/>
                  </a:lnTo>
                  <a:lnTo>
                    <a:pt x="1248" y="511"/>
                  </a:lnTo>
                  <a:lnTo>
                    <a:pt x="1248" y="511"/>
                  </a:lnTo>
                  <a:lnTo>
                    <a:pt x="1248" y="511"/>
                  </a:lnTo>
                  <a:lnTo>
                    <a:pt x="1248" y="513"/>
                  </a:lnTo>
                  <a:lnTo>
                    <a:pt x="1248" y="515"/>
                  </a:lnTo>
                  <a:lnTo>
                    <a:pt x="1250" y="517"/>
                  </a:lnTo>
                  <a:lnTo>
                    <a:pt x="1250" y="519"/>
                  </a:lnTo>
                  <a:lnTo>
                    <a:pt x="1250" y="519"/>
                  </a:lnTo>
                  <a:lnTo>
                    <a:pt x="1250" y="521"/>
                  </a:lnTo>
                  <a:lnTo>
                    <a:pt x="1250" y="521"/>
                  </a:lnTo>
                  <a:lnTo>
                    <a:pt x="1250" y="523"/>
                  </a:lnTo>
                  <a:lnTo>
                    <a:pt x="1250" y="523"/>
                  </a:lnTo>
                  <a:lnTo>
                    <a:pt x="1250" y="525"/>
                  </a:lnTo>
                  <a:lnTo>
                    <a:pt x="1252" y="525"/>
                  </a:lnTo>
                  <a:lnTo>
                    <a:pt x="1252" y="527"/>
                  </a:lnTo>
                  <a:lnTo>
                    <a:pt x="1252" y="527"/>
                  </a:lnTo>
                  <a:lnTo>
                    <a:pt x="1252" y="527"/>
                  </a:lnTo>
                  <a:lnTo>
                    <a:pt x="1254" y="527"/>
                  </a:lnTo>
                  <a:lnTo>
                    <a:pt x="1254" y="529"/>
                  </a:lnTo>
                  <a:lnTo>
                    <a:pt x="1252" y="529"/>
                  </a:lnTo>
                  <a:lnTo>
                    <a:pt x="1252" y="531"/>
                  </a:lnTo>
                  <a:lnTo>
                    <a:pt x="1244" y="531"/>
                  </a:lnTo>
                  <a:lnTo>
                    <a:pt x="1244" y="531"/>
                  </a:lnTo>
                  <a:lnTo>
                    <a:pt x="1242" y="531"/>
                  </a:lnTo>
                  <a:lnTo>
                    <a:pt x="1240" y="531"/>
                  </a:lnTo>
                  <a:lnTo>
                    <a:pt x="1238" y="531"/>
                  </a:lnTo>
                  <a:lnTo>
                    <a:pt x="1238" y="533"/>
                  </a:lnTo>
                  <a:lnTo>
                    <a:pt x="1240" y="533"/>
                  </a:lnTo>
                  <a:lnTo>
                    <a:pt x="1240" y="535"/>
                  </a:lnTo>
                  <a:lnTo>
                    <a:pt x="1238" y="535"/>
                  </a:lnTo>
                  <a:lnTo>
                    <a:pt x="1238" y="537"/>
                  </a:lnTo>
                  <a:lnTo>
                    <a:pt x="1236" y="537"/>
                  </a:lnTo>
                  <a:lnTo>
                    <a:pt x="1234" y="539"/>
                  </a:lnTo>
                  <a:lnTo>
                    <a:pt x="1234" y="541"/>
                  </a:lnTo>
                  <a:lnTo>
                    <a:pt x="1234" y="543"/>
                  </a:lnTo>
                  <a:lnTo>
                    <a:pt x="1234" y="543"/>
                  </a:lnTo>
                  <a:lnTo>
                    <a:pt x="1230" y="545"/>
                  </a:lnTo>
                  <a:lnTo>
                    <a:pt x="1230" y="547"/>
                  </a:lnTo>
                  <a:lnTo>
                    <a:pt x="1228" y="547"/>
                  </a:lnTo>
                  <a:lnTo>
                    <a:pt x="1228" y="549"/>
                  </a:lnTo>
                  <a:lnTo>
                    <a:pt x="1226" y="551"/>
                  </a:lnTo>
                  <a:lnTo>
                    <a:pt x="1226" y="551"/>
                  </a:lnTo>
                  <a:lnTo>
                    <a:pt x="1226" y="551"/>
                  </a:lnTo>
                  <a:lnTo>
                    <a:pt x="1224" y="551"/>
                  </a:lnTo>
                  <a:lnTo>
                    <a:pt x="1224" y="553"/>
                  </a:lnTo>
                  <a:lnTo>
                    <a:pt x="1224" y="555"/>
                  </a:lnTo>
                  <a:lnTo>
                    <a:pt x="1222" y="555"/>
                  </a:lnTo>
                  <a:lnTo>
                    <a:pt x="1222" y="555"/>
                  </a:lnTo>
                  <a:lnTo>
                    <a:pt x="1222" y="557"/>
                  </a:lnTo>
                  <a:lnTo>
                    <a:pt x="1222" y="557"/>
                  </a:lnTo>
                  <a:lnTo>
                    <a:pt x="1220" y="557"/>
                  </a:lnTo>
                  <a:lnTo>
                    <a:pt x="1220" y="559"/>
                  </a:lnTo>
                  <a:lnTo>
                    <a:pt x="1218" y="559"/>
                  </a:lnTo>
                  <a:lnTo>
                    <a:pt x="1216" y="561"/>
                  </a:lnTo>
                  <a:lnTo>
                    <a:pt x="1216" y="561"/>
                  </a:lnTo>
                  <a:lnTo>
                    <a:pt x="1216" y="561"/>
                  </a:lnTo>
                  <a:lnTo>
                    <a:pt x="1216" y="563"/>
                  </a:lnTo>
                  <a:lnTo>
                    <a:pt x="1216" y="563"/>
                  </a:lnTo>
                  <a:lnTo>
                    <a:pt x="1216" y="569"/>
                  </a:lnTo>
                  <a:lnTo>
                    <a:pt x="1214" y="571"/>
                  </a:lnTo>
                  <a:lnTo>
                    <a:pt x="1212" y="571"/>
                  </a:lnTo>
                  <a:lnTo>
                    <a:pt x="1212" y="571"/>
                  </a:lnTo>
                  <a:lnTo>
                    <a:pt x="1210" y="571"/>
                  </a:lnTo>
                  <a:lnTo>
                    <a:pt x="1210" y="573"/>
                  </a:lnTo>
                  <a:lnTo>
                    <a:pt x="1210" y="573"/>
                  </a:lnTo>
                  <a:lnTo>
                    <a:pt x="1210" y="573"/>
                  </a:lnTo>
                  <a:lnTo>
                    <a:pt x="1208" y="575"/>
                  </a:lnTo>
                  <a:lnTo>
                    <a:pt x="1208" y="575"/>
                  </a:lnTo>
                  <a:lnTo>
                    <a:pt x="1208" y="575"/>
                  </a:lnTo>
                  <a:lnTo>
                    <a:pt x="1206" y="577"/>
                  </a:lnTo>
                  <a:lnTo>
                    <a:pt x="1206" y="577"/>
                  </a:lnTo>
                  <a:lnTo>
                    <a:pt x="1205" y="577"/>
                  </a:lnTo>
                  <a:lnTo>
                    <a:pt x="1203" y="577"/>
                  </a:lnTo>
                  <a:lnTo>
                    <a:pt x="1203" y="579"/>
                  </a:lnTo>
                  <a:lnTo>
                    <a:pt x="1195" y="579"/>
                  </a:lnTo>
                  <a:lnTo>
                    <a:pt x="1193" y="579"/>
                  </a:lnTo>
                  <a:lnTo>
                    <a:pt x="1193" y="579"/>
                  </a:lnTo>
                  <a:lnTo>
                    <a:pt x="1191" y="581"/>
                  </a:lnTo>
                  <a:lnTo>
                    <a:pt x="1189" y="584"/>
                  </a:lnTo>
                  <a:lnTo>
                    <a:pt x="1189" y="584"/>
                  </a:lnTo>
                  <a:lnTo>
                    <a:pt x="1189" y="584"/>
                  </a:lnTo>
                  <a:lnTo>
                    <a:pt x="1187" y="586"/>
                  </a:lnTo>
                  <a:lnTo>
                    <a:pt x="1187" y="586"/>
                  </a:lnTo>
                  <a:lnTo>
                    <a:pt x="1185" y="590"/>
                  </a:lnTo>
                  <a:lnTo>
                    <a:pt x="1185" y="592"/>
                  </a:lnTo>
                  <a:lnTo>
                    <a:pt x="1185" y="592"/>
                  </a:lnTo>
                  <a:lnTo>
                    <a:pt x="1185" y="592"/>
                  </a:lnTo>
                  <a:lnTo>
                    <a:pt x="1179" y="598"/>
                  </a:lnTo>
                  <a:lnTo>
                    <a:pt x="1179" y="598"/>
                  </a:lnTo>
                  <a:lnTo>
                    <a:pt x="1179" y="598"/>
                  </a:lnTo>
                  <a:lnTo>
                    <a:pt x="1175" y="598"/>
                  </a:lnTo>
                  <a:lnTo>
                    <a:pt x="1175" y="598"/>
                  </a:lnTo>
                  <a:lnTo>
                    <a:pt x="1169" y="598"/>
                  </a:lnTo>
                  <a:lnTo>
                    <a:pt x="1167" y="600"/>
                  </a:lnTo>
                  <a:lnTo>
                    <a:pt x="1167" y="600"/>
                  </a:lnTo>
                  <a:lnTo>
                    <a:pt x="1167" y="600"/>
                  </a:lnTo>
                  <a:lnTo>
                    <a:pt x="1165" y="602"/>
                  </a:lnTo>
                  <a:lnTo>
                    <a:pt x="1165" y="602"/>
                  </a:lnTo>
                  <a:lnTo>
                    <a:pt x="1165" y="604"/>
                  </a:lnTo>
                  <a:lnTo>
                    <a:pt x="1165" y="606"/>
                  </a:lnTo>
                  <a:lnTo>
                    <a:pt x="1163" y="606"/>
                  </a:lnTo>
                  <a:lnTo>
                    <a:pt x="1163" y="606"/>
                  </a:lnTo>
                  <a:lnTo>
                    <a:pt x="1163" y="606"/>
                  </a:lnTo>
                  <a:lnTo>
                    <a:pt x="1163" y="608"/>
                  </a:lnTo>
                  <a:lnTo>
                    <a:pt x="1163" y="608"/>
                  </a:lnTo>
                  <a:lnTo>
                    <a:pt x="1161" y="608"/>
                  </a:lnTo>
                  <a:lnTo>
                    <a:pt x="1159" y="608"/>
                  </a:lnTo>
                  <a:lnTo>
                    <a:pt x="1157" y="610"/>
                  </a:lnTo>
                  <a:lnTo>
                    <a:pt x="1157" y="610"/>
                  </a:lnTo>
                  <a:lnTo>
                    <a:pt x="1155" y="610"/>
                  </a:lnTo>
                  <a:lnTo>
                    <a:pt x="1155" y="612"/>
                  </a:lnTo>
                  <a:lnTo>
                    <a:pt x="1155" y="612"/>
                  </a:lnTo>
                  <a:lnTo>
                    <a:pt x="1153" y="612"/>
                  </a:lnTo>
                  <a:lnTo>
                    <a:pt x="1145" y="612"/>
                  </a:lnTo>
                  <a:lnTo>
                    <a:pt x="1145" y="614"/>
                  </a:lnTo>
                  <a:lnTo>
                    <a:pt x="1143" y="614"/>
                  </a:lnTo>
                  <a:lnTo>
                    <a:pt x="1143" y="614"/>
                  </a:lnTo>
                  <a:lnTo>
                    <a:pt x="1143" y="614"/>
                  </a:lnTo>
                  <a:lnTo>
                    <a:pt x="1141" y="616"/>
                  </a:lnTo>
                  <a:lnTo>
                    <a:pt x="1141" y="616"/>
                  </a:lnTo>
                  <a:lnTo>
                    <a:pt x="1141" y="616"/>
                  </a:lnTo>
                  <a:lnTo>
                    <a:pt x="1141" y="618"/>
                  </a:lnTo>
                  <a:lnTo>
                    <a:pt x="1139" y="620"/>
                  </a:lnTo>
                  <a:lnTo>
                    <a:pt x="1139" y="620"/>
                  </a:lnTo>
                  <a:lnTo>
                    <a:pt x="1139" y="622"/>
                  </a:lnTo>
                  <a:lnTo>
                    <a:pt x="1139" y="622"/>
                  </a:lnTo>
                  <a:lnTo>
                    <a:pt x="1139" y="622"/>
                  </a:lnTo>
                  <a:lnTo>
                    <a:pt x="1137" y="624"/>
                  </a:lnTo>
                  <a:lnTo>
                    <a:pt x="1137" y="630"/>
                  </a:lnTo>
                  <a:lnTo>
                    <a:pt x="1135" y="632"/>
                  </a:lnTo>
                  <a:lnTo>
                    <a:pt x="1135" y="644"/>
                  </a:lnTo>
                  <a:lnTo>
                    <a:pt x="1137" y="644"/>
                  </a:lnTo>
                  <a:lnTo>
                    <a:pt x="1137" y="646"/>
                  </a:lnTo>
                  <a:lnTo>
                    <a:pt x="1137" y="646"/>
                  </a:lnTo>
                  <a:lnTo>
                    <a:pt x="1137" y="648"/>
                  </a:lnTo>
                  <a:lnTo>
                    <a:pt x="1139" y="648"/>
                  </a:lnTo>
                  <a:lnTo>
                    <a:pt x="1139" y="656"/>
                  </a:lnTo>
                  <a:lnTo>
                    <a:pt x="1137" y="656"/>
                  </a:lnTo>
                  <a:lnTo>
                    <a:pt x="1137" y="658"/>
                  </a:lnTo>
                  <a:lnTo>
                    <a:pt x="1137" y="658"/>
                  </a:lnTo>
                  <a:lnTo>
                    <a:pt x="1137" y="660"/>
                  </a:lnTo>
                  <a:lnTo>
                    <a:pt x="1135" y="660"/>
                  </a:lnTo>
                  <a:lnTo>
                    <a:pt x="1135" y="662"/>
                  </a:lnTo>
                  <a:lnTo>
                    <a:pt x="1135" y="662"/>
                  </a:lnTo>
                  <a:lnTo>
                    <a:pt x="1135" y="662"/>
                  </a:lnTo>
                  <a:lnTo>
                    <a:pt x="1133" y="662"/>
                  </a:lnTo>
                  <a:lnTo>
                    <a:pt x="1133" y="664"/>
                  </a:lnTo>
                  <a:lnTo>
                    <a:pt x="1131" y="664"/>
                  </a:lnTo>
                  <a:lnTo>
                    <a:pt x="1131" y="664"/>
                  </a:lnTo>
                  <a:lnTo>
                    <a:pt x="1129" y="664"/>
                  </a:lnTo>
                  <a:lnTo>
                    <a:pt x="1129" y="664"/>
                  </a:lnTo>
                  <a:lnTo>
                    <a:pt x="1127" y="664"/>
                  </a:lnTo>
                  <a:lnTo>
                    <a:pt x="1127" y="664"/>
                  </a:lnTo>
                  <a:lnTo>
                    <a:pt x="1125" y="664"/>
                  </a:lnTo>
                  <a:lnTo>
                    <a:pt x="1125" y="668"/>
                  </a:lnTo>
                  <a:lnTo>
                    <a:pt x="1127" y="668"/>
                  </a:lnTo>
                  <a:lnTo>
                    <a:pt x="1127" y="668"/>
                  </a:lnTo>
                  <a:lnTo>
                    <a:pt x="1127" y="668"/>
                  </a:lnTo>
                  <a:lnTo>
                    <a:pt x="1127" y="670"/>
                  </a:lnTo>
                  <a:lnTo>
                    <a:pt x="1129" y="670"/>
                  </a:lnTo>
                  <a:lnTo>
                    <a:pt x="1129" y="672"/>
                  </a:lnTo>
                  <a:lnTo>
                    <a:pt x="1125" y="672"/>
                  </a:lnTo>
                  <a:lnTo>
                    <a:pt x="1125" y="674"/>
                  </a:lnTo>
                  <a:lnTo>
                    <a:pt x="1125" y="676"/>
                  </a:lnTo>
                  <a:lnTo>
                    <a:pt x="1125" y="676"/>
                  </a:lnTo>
                  <a:lnTo>
                    <a:pt x="1123" y="676"/>
                  </a:lnTo>
                  <a:lnTo>
                    <a:pt x="1123" y="678"/>
                  </a:lnTo>
                  <a:lnTo>
                    <a:pt x="1123" y="678"/>
                  </a:lnTo>
                  <a:lnTo>
                    <a:pt x="1123" y="678"/>
                  </a:lnTo>
                  <a:lnTo>
                    <a:pt x="1121" y="678"/>
                  </a:lnTo>
                  <a:lnTo>
                    <a:pt x="1121" y="680"/>
                  </a:lnTo>
                  <a:lnTo>
                    <a:pt x="1121" y="680"/>
                  </a:lnTo>
                  <a:lnTo>
                    <a:pt x="1121" y="680"/>
                  </a:lnTo>
                  <a:lnTo>
                    <a:pt x="1119" y="682"/>
                  </a:lnTo>
                  <a:lnTo>
                    <a:pt x="1119" y="682"/>
                  </a:lnTo>
                  <a:lnTo>
                    <a:pt x="1119" y="684"/>
                  </a:lnTo>
                  <a:lnTo>
                    <a:pt x="1117" y="684"/>
                  </a:lnTo>
                  <a:lnTo>
                    <a:pt x="1117" y="686"/>
                  </a:lnTo>
                  <a:lnTo>
                    <a:pt x="1117" y="686"/>
                  </a:lnTo>
                  <a:lnTo>
                    <a:pt x="1117" y="686"/>
                  </a:lnTo>
                  <a:lnTo>
                    <a:pt x="1115" y="689"/>
                  </a:lnTo>
                  <a:lnTo>
                    <a:pt x="1115" y="689"/>
                  </a:lnTo>
                  <a:lnTo>
                    <a:pt x="1113" y="689"/>
                  </a:lnTo>
                  <a:lnTo>
                    <a:pt x="1113" y="691"/>
                  </a:lnTo>
                  <a:lnTo>
                    <a:pt x="1113" y="691"/>
                  </a:lnTo>
                  <a:lnTo>
                    <a:pt x="1111" y="691"/>
                  </a:lnTo>
                  <a:lnTo>
                    <a:pt x="1111" y="691"/>
                  </a:lnTo>
                  <a:lnTo>
                    <a:pt x="1111" y="693"/>
                  </a:lnTo>
                  <a:lnTo>
                    <a:pt x="1109" y="693"/>
                  </a:lnTo>
                  <a:lnTo>
                    <a:pt x="1109" y="691"/>
                  </a:lnTo>
                  <a:lnTo>
                    <a:pt x="1107" y="691"/>
                  </a:lnTo>
                  <a:lnTo>
                    <a:pt x="1107" y="693"/>
                  </a:lnTo>
                  <a:lnTo>
                    <a:pt x="1107" y="693"/>
                  </a:lnTo>
                  <a:lnTo>
                    <a:pt x="1105" y="693"/>
                  </a:lnTo>
                  <a:lnTo>
                    <a:pt x="1103" y="695"/>
                  </a:lnTo>
                  <a:lnTo>
                    <a:pt x="1103" y="695"/>
                  </a:lnTo>
                  <a:lnTo>
                    <a:pt x="1103" y="697"/>
                  </a:lnTo>
                  <a:lnTo>
                    <a:pt x="1103" y="699"/>
                  </a:lnTo>
                  <a:lnTo>
                    <a:pt x="1102" y="699"/>
                  </a:lnTo>
                  <a:lnTo>
                    <a:pt x="1102" y="701"/>
                  </a:lnTo>
                  <a:lnTo>
                    <a:pt x="1102" y="701"/>
                  </a:lnTo>
                  <a:lnTo>
                    <a:pt x="1102" y="709"/>
                  </a:lnTo>
                  <a:lnTo>
                    <a:pt x="1103" y="709"/>
                  </a:lnTo>
                  <a:lnTo>
                    <a:pt x="1105" y="709"/>
                  </a:lnTo>
                  <a:lnTo>
                    <a:pt x="1105" y="709"/>
                  </a:lnTo>
                  <a:lnTo>
                    <a:pt x="1107" y="711"/>
                  </a:lnTo>
                  <a:lnTo>
                    <a:pt x="1107" y="711"/>
                  </a:lnTo>
                  <a:lnTo>
                    <a:pt x="1109" y="713"/>
                  </a:lnTo>
                  <a:lnTo>
                    <a:pt x="1109" y="713"/>
                  </a:lnTo>
                  <a:lnTo>
                    <a:pt x="1111" y="715"/>
                  </a:lnTo>
                  <a:lnTo>
                    <a:pt x="1111" y="715"/>
                  </a:lnTo>
                  <a:lnTo>
                    <a:pt x="1113" y="715"/>
                  </a:lnTo>
                  <a:lnTo>
                    <a:pt x="1113" y="717"/>
                  </a:lnTo>
                  <a:lnTo>
                    <a:pt x="1113" y="717"/>
                  </a:lnTo>
                  <a:lnTo>
                    <a:pt x="1113" y="719"/>
                  </a:lnTo>
                  <a:lnTo>
                    <a:pt x="1113" y="719"/>
                  </a:lnTo>
                  <a:lnTo>
                    <a:pt x="1113" y="721"/>
                  </a:lnTo>
                  <a:lnTo>
                    <a:pt x="1111" y="721"/>
                  </a:lnTo>
                  <a:lnTo>
                    <a:pt x="1111" y="721"/>
                  </a:lnTo>
                  <a:lnTo>
                    <a:pt x="1111" y="721"/>
                  </a:lnTo>
                  <a:lnTo>
                    <a:pt x="1109" y="721"/>
                  </a:lnTo>
                  <a:lnTo>
                    <a:pt x="1109" y="719"/>
                  </a:lnTo>
                  <a:lnTo>
                    <a:pt x="1105" y="719"/>
                  </a:lnTo>
                  <a:lnTo>
                    <a:pt x="1107" y="721"/>
                  </a:lnTo>
                  <a:lnTo>
                    <a:pt x="1107" y="723"/>
                  </a:lnTo>
                  <a:lnTo>
                    <a:pt x="1107" y="723"/>
                  </a:lnTo>
                  <a:lnTo>
                    <a:pt x="1113" y="729"/>
                  </a:lnTo>
                  <a:lnTo>
                    <a:pt x="1115" y="729"/>
                  </a:lnTo>
                  <a:lnTo>
                    <a:pt x="1115" y="731"/>
                  </a:lnTo>
                  <a:lnTo>
                    <a:pt x="1115" y="731"/>
                  </a:lnTo>
                  <a:lnTo>
                    <a:pt x="1115" y="731"/>
                  </a:lnTo>
                  <a:lnTo>
                    <a:pt x="1115" y="731"/>
                  </a:lnTo>
                  <a:lnTo>
                    <a:pt x="1115" y="735"/>
                  </a:lnTo>
                  <a:lnTo>
                    <a:pt x="1117" y="737"/>
                  </a:lnTo>
                  <a:lnTo>
                    <a:pt x="1117" y="739"/>
                  </a:lnTo>
                  <a:lnTo>
                    <a:pt x="1115" y="739"/>
                  </a:lnTo>
                  <a:lnTo>
                    <a:pt x="1115" y="739"/>
                  </a:lnTo>
                  <a:lnTo>
                    <a:pt x="1115" y="739"/>
                  </a:lnTo>
                  <a:lnTo>
                    <a:pt x="1115" y="741"/>
                  </a:lnTo>
                  <a:lnTo>
                    <a:pt x="1113" y="741"/>
                  </a:lnTo>
                  <a:lnTo>
                    <a:pt x="1113" y="741"/>
                  </a:lnTo>
                  <a:lnTo>
                    <a:pt x="1113" y="741"/>
                  </a:lnTo>
                  <a:lnTo>
                    <a:pt x="1109" y="741"/>
                  </a:lnTo>
                  <a:lnTo>
                    <a:pt x="1109" y="741"/>
                  </a:lnTo>
                  <a:lnTo>
                    <a:pt x="1107" y="741"/>
                  </a:lnTo>
                  <a:lnTo>
                    <a:pt x="1107" y="741"/>
                  </a:lnTo>
                  <a:lnTo>
                    <a:pt x="1107" y="741"/>
                  </a:lnTo>
                  <a:lnTo>
                    <a:pt x="1107" y="743"/>
                  </a:lnTo>
                  <a:lnTo>
                    <a:pt x="1105" y="743"/>
                  </a:lnTo>
                  <a:lnTo>
                    <a:pt x="1105" y="743"/>
                  </a:lnTo>
                  <a:lnTo>
                    <a:pt x="1107" y="745"/>
                  </a:lnTo>
                  <a:lnTo>
                    <a:pt x="1107" y="747"/>
                  </a:lnTo>
                  <a:lnTo>
                    <a:pt x="1107" y="749"/>
                  </a:lnTo>
                  <a:lnTo>
                    <a:pt x="1107" y="751"/>
                  </a:lnTo>
                  <a:lnTo>
                    <a:pt x="1109" y="751"/>
                  </a:lnTo>
                  <a:lnTo>
                    <a:pt x="1109" y="753"/>
                  </a:lnTo>
                  <a:lnTo>
                    <a:pt x="1109" y="753"/>
                  </a:lnTo>
                  <a:lnTo>
                    <a:pt x="1111" y="755"/>
                  </a:lnTo>
                  <a:lnTo>
                    <a:pt x="1111" y="755"/>
                  </a:lnTo>
                  <a:lnTo>
                    <a:pt x="1111" y="757"/>
                  </a:lnTo>
                  <a:lnTo>
                    <a:pt x="1111" y="761"/>
                  </a:lnTo>
                  <a:lnTo>
                    <a:pt x="1111" y="761"/>
                  </a:lnTo>
                  <a:lnTo>
                    <a:pt x="1111" y="763"/>
                  </a:lnTo>
                  <a:lnTo>
                    <a:pt x="1109" y="763"/>
                  </a:lnTo>
                  <a:lnTo>
                    <a:pt x="1109" y="763"/>
                  </a:lnTo>
                  <a:lnTo>
                    <a:pt x="1109" y="765"/>
                  </a:lnTo>
                  <a:lnTo>
                    <a:pt x="1111" y="765"/>
                  </a:lnTo>
                  <a:lnTo>
                    <a:pt x="1113" y="769"/>
                  </a:lnTo>
                  <a:lnTo>
                    <a:pt x="1113" y="771"/>
                  </a:lnTo>
                  <a:lnTo>
                    <a:pt x="1113" y="771"/>
                  </a:lnTo>
                  <a:lnTo>
                    <a:pt x="1113" y="773"/>
                  </a:lnTo>
                  <a:lnTo>
                    <a:pt x="1115" y="775"/>
                  </a:lnTo>
                  <a:lnTo>
                    <a:pt x="1115" y="777"/>
                  </a:lnTo>
                  <a:lnTo>
                    <a:pt x="1115" y="777"/>
                  </a:lnTo>
                  <a:lnTo>
                    <a:pt x="1115" y="779"/>
                  </a:lnTo>
                  <a:lnTo>
                    <a:pt x="1117" y="781"/>
                  </a:lnTo>
                  <a:lnTo>
                    <a:pt x="1117" y="781"/>
                  </a:lnTo>
                  <a:lnTo>
                    <a:pt x="1117" y="783"/>
                  </a:lnTo>
                  <a:lnTo>
                    <a:pt x="1117" y="785"/>
                  </a:lnTo>
                  <a:lnTo>
                    <a:pt x="1119" y="785"/>
                  </a:lnTo>
                  <a:lnTo>
                    <a:pt x="1119" y="787"/>
                  </a:lnTo>
                  <a:lnTo>
                    <a:pt x="1119" y="787"/>
                  </a:lnTo>
                  <a:lnTo>
                    <a:pt x="1119" y="789"/>
                  </a:lnTo>
                  <a:lnTo>
                    <a:pt x="1121" y="791"/>
                  </a:lnTo>
                  <a:lnTo>
                    <a:pt x="1121" y="796"/>
                  </a:lnTo>
                  <a:lnTo>
                    <a:pt x="1119" y="796"/>
                  </a:lnTo>
                  <a:lnTo>
                    <a:pt x="1119" y="800"/>
                  </a:lnTo>
                  <a:lnTo>
                    <a:pt x="1119" y="800"/>
                  </a:lnTo>
                  <a:lnTo>
                    <a:pt x="1119" y="802"/>
                  </a:lnTo>
                  <a:lnTo>
                    <a:pt x="1117" y="802"/>
                  </a:lnTo>
                  <a:lnTo>
                    <a:pt x="1119" y="802"/>
                  </a:lnTo>
                  <a:lnTo>
                    <a:pt x="1119" y="804"/>
                  </a:lnTo>
                  <a:lnTo>
                    <a:pt x="1119" y="804"/>
                  </a:lnTo>
                  <a:lnTo>
                    <a:pt x="1121" y="804"/>
                  </a:lnTo>
                  <a:lnTo>
                    <a:pt x="1121" y="804"/>
                  </a:lnTo>
                  <a:lnTo>
                    <a:pt x="1121" y="806"/>
                  </a:lnTo>
                  <a:lnTo>
                    <a:pt x="1123" y="806"/>
                  </a:lnTo>
                  <a:lnTo>
                    <a:pt x="1123" y="808"/>
                  </a:lnTo>
                  <a:lnTo>
                    <a:pt x="1123" y="808"/>
                  </a:lnTo>
                  <a:lnTo>
                    <a:pt x="1123" y="808"/>
                  </a:lnTo>
                  <a:lnTo>
                    <a:pt x="1125" y="808"/>
                  </a:lnTo>
                  <a:lnTo>
                    <a:pt x="1125" y="810"/>
                  </a:lnTo>
                  <a:lnTo>
                    <a:pt x="1125" y="810"/>
                  </a:lnTo>
                  <a:lnTo>
                    <a:pt x="1125" y="810"/>
                  </a:lnTo>
                  <a:lnTo>
                    <a:pt x="1127" y="812"/>
                  </a:lnTo>
                  <a:lnTo>
                    <a:pt x="1127" y="820"/>
                  </a:lnTo>
                  <a:lnTo>
                    <a:pt x="1125" y="820"/>
                  </a:lnTo>
                  <a:lnTo>
                    <a:pt x="1125" y="822"/>
                  </a:lnTo>
                  <a:lnTo>
                    <a:pt x="1123" y="822"/>
                  </a:lnTo>
                  <a:lnTo>
                    <a:pt x="1123" y="822"/>
                  </a:lnTo>
                  <a:lnTo>
                    <a:pt x="1121" y="822"/>
                  </a:lnTo>
                  <a:lnTo>
                    <a:pt x="1121" y="824"/>
                  </a:lnTo>
                  <a:lnTo>
                    <a:pt x="1119" y="824"/>
                  </a:lnTo>
                  <a:lnTo>
                    <a:pt x="1119" y="824"/>
                  </a:lnTo>
                  <a:lnTo>
                    <a:pt x="1117" y="824"/>
                  </a:lnTo>
                  <a:lnTo>
                    <a:pt x="1115" y="826"/>
                  </a:lnTo>
                  <a:lnTo>
                    <a:pt x="1115" y="826"/>
                  </a:lnTo>
                  <a:lnTo>
                    <a:pt x="1115" y="828"/>
                  </a:lnTo>
                  <a:lnTo>
                    <a:pt x="1113" y="830"/>
                  </a:lnTo>
                  <a:lnTo>
                    <a:pt x="1113" y="836"/>
                  </a:lnTo>
                  <a:lnTo>
                    <a:pt x="1115" y="836"/>
                  </a:lnTo>
                  <a:lnTo>
                    <a:pt x="1115" y="836"/>
                  </a:lnTo>
                  <a:lnTo>
                    <a:pt x="1115" y="836"/>
                  </a:lnTo>
                  <a:lnTo>
                    <a:pt x="1115" y="838"/>
                  </a:lnTo>
                  <a:lnTo>
                    <a:pt x="1119" y="838"/>
                  </a:lnTo>
                  <a:lnTo>
                    <a:pt x="1119" y="838"/>
                  </a:lnTo>
                  <a:lnTo>
                    <a:pt x="1121" y="838"/>
                  </a:lnTo>
                  <a:lnTo>
                    <a:pt x="1121" y="840"/>
                  </a:lnTo>
                  <a:lnTo>
                    <a:pt x="1119" y="840"/>
                  </a:lnTo>
                  <a:lnTo>
                    <a:pt x="1119" y="842"/>
                  </a:lnTo>
                  <a:lnTo>
                    <a:pt x="1115" y="842"/>
                  </a:lnTo>
                  <a:lnTo>
                    <a:pt x="1115" y="842"/>
                  </a:lnTo>
                  <a:lnTo>
                    <a:pt x="1113" y="842"/>
                  </a:lnTo>
                  <a:lnTo>
                    <a:pt x="1113" y="846"/>
                  </a:lnTo>
                  <a:lnTo>
                    <a:pt x="1115" y="846"/>
                  </a:lnTo>
                  <a:lnTo>
                    <a:pt x="1115" y="848"/>
                  </a:lnTo>
                  <a:lnTo>
                    <a:pt x="1115" y="848"/>
                  </a:lnTo>
                  <a:lnTo>
                    <a:pt x="1117" y="850"/>
                  </a:lnTo>
                  <a:lnTo>
                    <a:pt x="1117" y="854"/>
                  </a:lnTo>
                  <a:lnTo>
                    <a:pt x="1117" y="854"/>
                  </a:lnTo>
                  <a:lnTo>
                    <a:pt x="1117" y="854"/>
                  </a:lnTo>
                  <a:lnTo>
                    <a:pt x="1115" y="854"/>
                  </a:lnTo>
                  <a:lnTo>
                    <a:pt x="1115" y="856"/>
                  </a:lnTo>
                  <a:lnTo>
                    <a:pt x="1115" y="856"/>
                  </a:lnTo>
                  <a:lnTo>
                    <a:pt x="1115" y="858"/>
                  </a:lnTo>
                  <a:lnTo>
                    <a:pt x="1115" y="858"/>
                  </a:lnTo>
                  <a:lnTo>
                    <a:pt x="1115" y="860"/>
                  </a:lnTo>
                  <a:lnTo>
                    <a:pt x="1117" y="860"/>
                  </a:lnTo>
                  <a:lnTo>
                    <a:pt x="1117" y="860"/>
                  </a:lnTo>
                  <a:lnTo>
                    <a:pt x="1117" y="862"/>
                  </a:lnTo>
                  <a:lnTo>
                    <a:pt x="1119" y="862"/>
                  </a:lnTo>
                  <a:lnTo>
                    <a:pt x="1119" y="862"/>
                  </a:lnTo>
                  <a:lnTo>
                    <a:pt x="1119" y="862"/>
                  </a:lnTo>
                  <a:lnTo>
                    <a:pt x="1119" y="864"/>
                  </a:lnTo>
                  <a:lnTo>
                    <a:pt x="1119" y="864"/>
                  </a:lnTo>
                  <a:lnTo>
                    <a:pt x="1119" y="864"/>
                  </a:lnTo>
                  <a:lnTo>
                    <a:pt x="1117" y="864"/>
                  </a:lnTo>
                  <a:lnTo>
                    <a:pt x="1117" y="866"/>
                  </a:lnTo>
                  <a:lnTo>
                    <a:pt x="1117" y="866"/>
                  </a:lnTo>
                  <a:lnTo>
                    <a:pt x="1115" y="868"/>
                  </a:lnTo>
                  <a:lnTo>
                    <a:pt x="1115" y="870"/>
                  </a:lnTo>
                  <a:lnTo>
                    <a:pt x="1115" y="872"/>
                  </a:lnTo>
                  <a:lnTo>
                    <a:pt x="1115" y="872"/>
                  </a:lnTo>
                  <a:lnTo>
                    <a:pt x="1113" y="874"/>
                  </a:lnTo>
                  <a:lnTo>
                    <a:pt x="1113" y="874"/>
                  </a:lnTo>
                  <a:lnTo>
                    <a:pt x="1113" y="874"/>
                  </a:lnTo>
                  <a:lnTo>
                    <a:pt x="1113" y="876"/>
                  </a:lnTo>
                  <a:lnTo>
                    <a:pt x="1113" y="876"/>
                  </a:lnTo>
                  <a:lnTo>
                    <a:pt x="1113" y="882"/>
                  </a:lnTo>
                  <a:lnTo>
                    <a:pt x="1115" y="882"/>
                  </a:lnTo>
                  <a:lnTo>
                    <a:pt x="1115" y="882"/>
                  </a:lnTo>
                  <a:lnTo>
                    <a:pt x="1115" y="884"/>
                  </a:lnTo>
                  <a:lnTo>
                    <a:pt x="1115" y="884"/>
                  </a:lnTo>
                  <a:lnTo>
                    <a:pt x="1117" y="886"/>
                  </a:lnTo>
                  <a:lnTo>
                    <a:pt x="1117" y="888"/>
                  </a:lnTo>
                  <a:lnTo>
                    <a:pt x="1117" y="888"/>
                  </a:lnTo>
                  <a:lnTo>
                    <a:pt x="1117" y="888"/>
                  </a:lnTo>
                  <a:lnTo>
                    <a:pt x="1117" y="890"/>
                  </a:lnTo>
                  <a:lnTo>
                    <a:pt x="1119" y="890"/>
                  </a:lnTo>
                  <a:lnTo>
                    <a:pt x="1119" y="890"/>
                  </a:lnTo>
                  <a:lnTo>
                    <a:pt x="1119" y="892"/>
                  </a:lnTo>
                  <a:lnTo>
                    <a:pt x="1121" y="892"/>
                  </a:lnTo>
                  <a:lnTo>
                    <a:pt x="1121" y="894"/>
                  </a:lnTo>
                  <a:lnTo>
                    <a:pt x="1119" y="894"/>
                  </a:lnTo>
                  <a:lnTo>
                    <a:pt x="1119" y="894"/>
                  </a:lnTo>
                  <a:lnTo>
                    <a:pt x="1117" y="894"/>
                  </a:lnTo>
                  <a:lnTo>
                    <a:pt x="1117" y="896"/>
                  </a:lnTo>
                  <a:lnTo>
                    <a:pt x="1115" y="898"/>
                  </a:lnTo>
                  <a:lnTo>
                    <a:pt x="1115" y="898"/>
                  </a:lnTo>
                  <a:lnTo>
                    <a:pt x="1113" y="899"/>
                  </a:lnTo>
                  <a:lnTo>
                    <a:pt x="1111" y="899"/>
                  </a:lnTo>
                  <a:lnTo>
                    <a:pt x="1111" y="901"/>
                  </a:lnTo>
                  <a:lnTo>
                    <a:pt x="1111" y="901"/>
                  </a:lnTo>
                  <a:lnTo>
                    <a:pt x="1109" y="901"/>
                  </a:lnTo>
                  <a:lnTo>
                    <a:pt x="1109" y="903"/>
                  </a:lnTo>
                  <a:lnTo>
                    <a:pt x="1109" y="903"/>
                  </a:lnTo>
                  <a:lnTo>
                    <a:pt x="1109" y="903"/>
                  </a:lnTo>
                  <a:lnTo>
                    <a:pt x="1107" y="903"/>
                  </a:lnTo>
                  <a:lnTo>
                    <a:pt x="1107" y="907"/>
                  </a:lnTo>
                  <a:lnTo>
                    <a:pt x="1107" y="907"/>
                  </a:lnTo>
                  <a:lnTo>
                    <a:pt x="1107" y="909"/>
                  </a:lnTo>
                  <a:lnTo>
                    <a:pt x="1107" y="911"/>
                  </a:lnTo>
                  <a:lnTo>
                    <a:pt x="1107" y="911"/>
                  </a:lnTo>
                  <a:lnTo>
                    <a:pt x="1107" y="913"/>
                  </a:lnTo>
                  <a:lnTo>
                    <a:pt x="1105" y="913"/>
                  </a:lnTo>
                  <a:lnTo>
                    <a:pt x="1105" y="913"/>
                  </a:lnTo>
                  <a:lnTo>
                    <a:pt x="1105" y="913"/>
                  </a:lnTo>
                  <a:lnTo>
                    <a:pt x="1105" y="915"/>
                  </a:lnTo>
                  <a:lnTo>
                    <a:pt x="1103" y="915"/>
                  </a:lnTo>
                  <a:lnTo>
                    <a:pt x="1103" y="915"/>
                  </a:lnTo>
                  <a:lnTo>
                    <a:pt x="1102" y="915"/>
                  </a:lnTo>
                  <a:lnTo>
                    <a:pt x="1102" y="917"/>
                  </a:lnTo>
                  <a:lnTo>
                    <a:pt x="1100" y="917"/>
                  </a:lnTo>
                  <a:lnTo>
                    <a:pt x="1100" y="917"/>
                  </a:lnTo>
                  <a:lnTo>
                    <a:pt x="1098" y="917"/>
                  </a:lnTo>
                  <a:lnTo>
                    <a:pt x="1098" y="919"/>
                  </a:lnTo>
                  <a:lnTo>
                    <a:pt x="1098" y="919"/>
                  </a:lnTo>
                  <a:lnTo>
                    <a:pt x="1096" y="923"/>
                  </a:lnTo>
                  <a:lnTo>
                    <a:pt x="1096" y="925"/>
                  </a:lnTo>
                  <a:lnTo>
                    <a:pt x="1094" y="925"/>
                  </a:lnTo>
                  <a:lnTo>
                    <a:pt x="1094" y="929"/>
                  </a:lnTo>
                  <a:lnTo>
                    <a:pt x="1094" y="929"/>
                  </a:lnTo>
                  <a:lnTo>
                    <a:pt x="1094" y="931"/>
                  </a:lnTo>
                  <a:lnTo>
                    <a:pt x="1092" y="931"/>
                  </a:lnTo>
                  <a:lnTo>
                    <a:pt x="1092" y="931"/>
                  </a:lnTo>
                  <a:lnTo>
                    <a:pt x="1092" y="931"/>
                  </a:lnTo>
                  <a:lnTo>
                    <a:pt x="1092" y="933"/>
                  </a:lnTo>
                  <a:lnTo>
                    <a:pt x="1092" y="933"/>
                  </a:lnTo>
                  <a:lnTo>
                    <a:pt x="1092" y="935"/>
                  </a:lnTo>
                  <a:lnTo>
                    <a:pt x="1090" y="935"/>
                  </a:lnTo>
                  <a:lnTo>
                    <a:pt x="1090" y="935"/>
                  </a:lnTo>
                  <a:lnTo>
                    <a:pt x="1088" y="937"/>
                  </a:lnTo>
                  <a:lnTo>
                    <a:pt x="1088" y="941"/>
                  </a:lnTo>
                  <a:lnTo>
                    <a:pt x="1086" y="941"/>
                  </a:lnTo>
                  <a:lnTo>
                    <a:pt x="1086" y="953"/>
                  </a:lnTo>
                  <a:lnTo>
                    <a:pt x="1084" y="955"/>
                  </a:lnTo>
                  <a:lnTo>
                    <a:pt x="1084" y="957"/>
                  </a:lnTo>
                  <a:lnTo>
                    <a:pt x="1082" y="957"/>
                  </a:lnTo>
                  <a:lnTo>
                    <a:pt x="1082" y="959"/>
                  </a:lnTo>
                  <a:lnTo>
                    <a:pt x="1082" y="959"/>
                  </a:lnTo>
                  <a:lnTo>
                    <a:pt x="1080" y="961"/>
                  </a:lnTo>
                  <a:lnTo>
                    <a:pt x="1076" y="965"/>
                  </a:lnTo>
                  <a:lnTo>
                    <a:pt x="1070" y="965"/>
                  </a:lnTo>
                  <a:lnTo>
                    <a:pt x="1068" y="965"/>
                  </a:lnTo>
                  <a:lnTo>
                    <a:pt x="1066" y="965"/>
                  </a:lnTo>
                  <a:lnTo>
                    <a:pt x="1066" y="963"/>
                  </a:lnTo>
                  <a:lnTo>
                    <a:pt x="1064" y="963"/>
                  </a:lnTo>
                  <a:lnTo>
                    <a:pt x="1064" y="965"/>
                  </a:lnTo>
                  <a:lnTo>
                    <a:pt x="1058" y="965"/>
                  </a:lnTo>
                  <a:lnTo>
                    <a:pt x="1058" y="965"/>
                  </a:lnTo>
                  <a:lnTo>
                    <a:pt x="1056" y="965"/>
                  </a:lnTo>
                  <a:lnTo>
                    <a:pt x="1056" y="967"/>
                  </a:lnTo>
                  <a:lnTo>
                    <a:pt x="1056" y="967"/>
                  </a:lnTo>
                  <a:lnTo>
                    <a:pt x="1056" y="969"/>
                  </a:lnTo>
                  <a:lnTo>
                    <a:pt x="1054" y="969"/>
                  </a:lnTo>
                  <a:lnTo>
                    <a:pt x="1054" y="969"/>
                  </a:lnTo>
                  <a:lnTo>
                    <a:pt x="1054" y="969"/>
                  </a:lnTo>
                  <a:lnTo>
                    <a:pt x="1052" y="971"/>
                  </a:lnTo>
                  <a:lnTo>
                    <a:pt x="1044" y="971"/>
                  </a:lnTo>
                  <a:lnTo>
                    <a:pt x="1044" y="971"/>
                  </a:lnTo>
                  <a:lnTo>
                    <a:pt x="1044" y="975"/>
                  </a:lnTo>
                  <a:lnTo>
                    <a:pt x="1044" y="975"/>
                  </a:lnTo>
                  <a:lnTo>
                    <a:pt x="1046" y="975"/>
                  </a:lnTo>
                  <a:lnTo>
                    <a:pt x="1046" y="977"/>
                  </a:lnTo>
                  <a:lnTo>
                    <a:pt x="1052" y="981"/>
                  </a:lnTo>
                  <a:lnTo>
                    <a:pt x="1052" y="981"/>
                  </a:lnTo>
                  <a:lnTo>
                    <a:pt x="1052" y="987"/>
                  </a:lnTo>
                  <a:lnTo>
                    <a:pt x="1054" y="987"/>
                  </a:lnTo>
                  <a:lnTo>
                    <a:pt x="1054" y="987"/>
                  </a:lnTo>
                  <a:lnTo>
                    <a:pt x="1054" y="989"/>
                  </a:lnTo>
                  <a:lnTo>
                    <a:pt x="1054" y="989"/>
                  </a:lnTo>
                  <a:lnTo>
                    <a:pt x="1056" y="989"/>
                  </a:lnTo>
                  <a:lnTo>
                    <a:pt x="1056" y="991"/>
                  </a:lnTo>
                  <a:lnTo>
                    <a:pt x="1056" y="991"/>
                  </a:lnTo>
                  <a:lnTo>
                    <a:pt x="1056" y="993"/>
                  </a:lnTo>
                  <a:lnTo>
                    <a:pt x="1058" y="995"/>
                  </a:lnTo>
                  <a:lnTo>
                    <a:pt x="1058" y="1003"/>
                  </a:lnTo>
                  <a:lnTo>
                    <a:pt x="1056" y="1004"/>
                  </a:lnTo>
                  <a:lnTo>
                    <a:pt x="1056" y="1006"/>
                  </a:lnTo>
                  <a:lnTo>
                    <a:pt x="1056" y="1008"/>
                  </a:lnTo>
                  <a:lnTo>
                    <a:pt x="1056" y="1010"/>
                  </a:lnTo>
                  <a:lnTo>
                    <a:pt x="1054" y="1010"/>
                  </a:lnTo>
                  <a:lnTo>
                    <a:pt x="1054" y="1012"/>
                  </a:lnTo>
                  <a:lnTo>
                    <a:pt x="1054" y="1012"/>
                  </a:lnTo>
                  <a:lnTo>
                    <a:pt x="1052" y="1014"/>
                  </a:lnTo>
                  <a:lnTo>
                    <a:pt x="1050" y="1014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8" y="1018"/>
                  </a:lnTo>
                  <a:lnTo>
                    <a:pt x="1048" y="1018"/>
                  </a:lnTo>
                  <a:lnTo>
                    <a:pt x="1046" y="1020"/>
                  </a:lnTo>
                  <a:lnTo>
                    <a:pt x="1046" y="1020"/>
                  </a:lnTo>
                  <a:lnTo>
                    <a:pt x="1046" y="1020"/>
                  </a:lnTo>
                  <a:lnTo>
                    <a:pt x="1046" y="1024"/>
                  </a:lnTo>
                  <a:lnTo>
                    <a:pt x="1046" y="1024"/>
                  </a:lnTo>
                  <a:lnTo>
                    <a:pt x="1046" y="1026"/>
                  </a:lnTo>
                  <a:lnTo>
                    <a:pt x="1048" y="1026"/>
                  </a:lnTo>
                  <a:lnTo>
                    <a:pt x="1048" y="1026"/>
                  </a:lnTo>
                  <a:lnTo>
                    <a:pt x="1048" y="1028"/>
                  </a:lnTo>
                  <a:lnTo>
                    <a:pt x="1048" y="1028"/>
                  </a:lnTo>
                  <a:lnTo>
                    <a:pt x="1050" y="1028"/>
                  </a:lnTo>
                  <a:lnTo>
                    <a:pt x="1050" y="1030"/>
                  </a:lnTo>
                  <a:lnTo>
                    <a:pt x="1052" y="1030"/>
                  </a:lnTo>
                  <a:lnTo>
                    <a:pt x="1052" y="1030"/>
                  </a:lnTo>
                  <a:lnTo>
                    <a:pt x="1056" y="1030"/>
                  </a:lnTo>
                  <a:lnTo>
                    <a:pt x="1056" y="1032"/>
                  </a:lnTo>
                  <a:lnTo>
                    <a:pt x="1062" y="1032"/>
                  </a:lnTo>
                  <a:lnTo>
                    <a:pt x="1064" y="1032"/>
                  </a:lnTo>
                  <a:lnTo>
                    <a:pt x="1064" y="1032"/>
                  </a:lnTo>
                  <a:lnTo>
                    <a:pt x="1066" y="1034"/>
                  </a:lnTo>
                  <a:lnTo>
                    <a:pt x="1068" y="1034"/>
                  </a:lnTo>
                  <a:lnTo>
                    <a:pt x="1068" y="1034"/>
                  </a:lnTo>
                  <a:lnTo>
                    <a:pt x="1068" y="1034"/>
                  </a:lnTo>
                  <a:lnTo>
                    <a:pt x="1068" y="1036"/>
                  </a:lnTo>
                  <a:lnTo>
                    <a:pt x="1068" y="1036"/>
                  </a:lnTo>
                  <a:lnTo>
                    <a:pt x="1070" y="1036"/>
                  </a:lnTo>
                  <a:lnTo>
                    <a:pt x="1070" y="1038"/>
                  </a:lnTo>
                  <a:lnTo>
                    <a:pt x="1070" y="1038"/>
                  </a:lnTo>
                  <a:lnTo>
                    <a:pt x="1070" y="1040"/>
                  </a:lnTo>
                  <a:lnTo>
                    <a:pt x="1072" y="1040"/>
                  </a:lnTo>
                  <a:lnTo>
                    <a:pt x="1072" y="1044"/>
                  </a:lnTo>
                  <a:lnTo>
                    <a:pt x="1070" y="1044"/>
                  </a:lnTo>
                  <a:lnTo>
                    <a:pt x="1070" y="1044"/>
                  </a:lnTo>
                  <a:lnTo>
                    <a:pt x="1068" y="1046"/>
                  </a:lnTo>
                  <a:lnTo>
                    <a:pt x="1068" y="1046"/>
                  </a:lnTo>
                  <a:lnTo>
                    <a:pt x="1068" y="1046"/>
                  </a:lnTo>
                  <a:lnTo>
                    <a:pt x="1068" y="1048"/>
                  </a:lnTo>
                  <a:lnTo>
                    <a:pt x="1068" y="1048"/>
                  </a:lnTo>
                  <a:lnTo>
                    <a:pt x="1066" y="1048"/>
                  </a:lnTo>
                  <a:lnTo>
                    <a:pt x="1066" y="1048"/>
                  </a:lnTo>
                  <a:lnTo>
                    <a:pt x="1066" y="1050"/>
                  </a:lnTo>
                  <a:lnTo>
                    <a:pt x="1066" y="1050"/>
                  </a:lnTo>
                  <a:lnTo>
                    <a:pt x="1066" y="1050"/>
                  </a:lnTo>
                  <a:lnTo>
                    <a:pt x="1068" y="1050"/>
                  </a:lnTo>
                  <a:lnTo>
                    <a:pt x="1068" y="1052"/>
                  </a:lnTo>
                  <a:lnTo>
                    <a:pt x="1068" y="1052"/>
                  </a:lnTo>
                  <a:lnTo>
                    <a:pt x="1068" y="1052"/>
                  </a:lnTo>
                  <a:lnTo>
                    <a:pt x="1068" y="1054"/>
                  </a:lnTo>
                  <a:lnTo>
                    <a:pt x="1068" y="1054"/>
                  </a:lnTo>
                  <a:lnTo>
                    <a:pt x="1070" y="1054"/>
                  </a:lnTo>
                  <a:lnTo>
                    <a:pt x="1070" y="1056"/>
                  </a:lnTo>
                  <a:lnTo>
                    <a:pt x="1072" y="1058"/>
                  </a:lnTo>
                  <a:lnTo>
                    <a:pt x="1072" y="1058"/>
                  </a:lnTo>
                  <a:lnTo>
                    <a:pt x="1072" y="1064"/>
                  </a:lnTo>
                  <a:lnTo>
                    <a:pt x="1072" y="1066"/>
                  </a:lnTo>
                  <a:lnTo>
                    <a:pt x="1072" y="1074"/>
                  </a:lnTo>
                  <a:lnTo>
                    <a:pt x="1072" y="1074"/>
                  </a:lnTo>
                  <a:lnTo>
                    <a:pt x="1072" y="1076"/>
                  </a:lnTo>
                  <a:lnTo>
                    <a:pt x="1074" y="1076"/>
                  </a:lnTo>
                  <a:lnTo>
                    <a:pt x="1074" y="1080"/>
                  </a:lnTo>
                  <a:lnTo>
                    <a:pt x="1072" y="1082"/>
                  </a:lnTo>
                  <a:lnTo>
                    <a:pt x="1072" y="1092"/>
                  </a:lnTo>
                  <a:lnTo>
                    <a:pt x="1072" y="1094"/>
                  </a:lnTo>
                  <a:lnTo>
                    <a:pt x="1072" y="1098"/>
                  </a:lnTo>
                  <a:lnTo>
                    <a:pt x="1070" y="1098"/>
                  </a:lnTo>
                  <a:lnTo>
                    <a:pt x="1070" y="1098"/>
                  </a:lnTo>
                  <a:lnTo>
                    <a:pt x="1070" y="1100"/>
                  </a:lnTo>
                  <a:lnTo>
                    <a:pt x="1070" y="1100"/>
                  </a:lnTo>
                  <a:lnTo>
                    <a:pt x="1070" y="1102"/>
                  </a:lnTo>
                  <a:lnTo>
                    <a:pt x="1068" y="1102"/>
                  </a:lnTo>
                  <a:lnTo>
                    <a:pt x="1068" y="1104"/>
                  </a:lnTo>
                  <a:lnTo>
                    <a:pt x="1068" y="1104"/>
                  </a:lnTo>
                  <a:lnTo>
                    <a:pt x="1068" y="1104"/>
                  </a:lnTo>
                  <a:lnTo>
                    <a:pt x="1068" y="1104"/>
                  </a:lnTo>
                  <a:lnTo>
                    <a:pt x="1068" y="1106"/>
                  </a:lnTo>
                  <a:lnTo>
                    <a:pt x="1066" y="1107"/>
                  </a:lnTo>
                  <a:lnTo>
                    <a:pt x="1066" y="1111"/>
                  </a:lnTo>
                  <a:lnTo>
                    <a:pt x="1066" y="1113"/>
                  </a:lnTo>
                  <a:lnTo>
                    <a:pt x="1066" y="1115"/>
                  </a:lnTo>
                  <a:lnTo>
                    <a:pt x="1064" y="1115"/>
                  </a:lnTo>
                  <a:lnTo>
                    <a:pt x="1064" y="1121"/>
                  </a:lnTo>
                  <a:lnTo>
                    <a:pt x="1064" y="1121"/>
                  </a:lnTo>
                  <a:lnTo>
                    <a:pt x="1064" y="1123"/>
                  </a:lnTo>
                  <a:lnTo>
                    <a:pt x="1064" y="1125"/>
                  </a:lnTo>
                  <a:lnTo>
                    <a:pt x="1064" y="1127"/>
                  </a:lnTo>
                  <a:lnTo>
                    <a:pt x="1066" y="1127"/>
                  </a:lnTo>
                  <a:lnTo>
                    <a:pt x="1066" y="1127"/>
                  </a:lnTo>
                  <a:lnTo>
                    <a:pt x="1072" y="1127"/>
                  </a:lnTo>
                  <a:lnTo>
                    <a:pt x="1072" y="1133"/>
                  </a:lnTo>
                  <a:lnTo>
                    <a:pt x="1072" y="1133"/>
                  </a:lnTo>
                  <a:lnTo>
                    <a:pt x="1072" y="1133"/>
                  </a:lnTo>
                  <a:lnTo>
                    <a:pt x="1074" y="1135"/>
                  </a:lnTo>
                  <a:lnTo>
                    <a:pt x="1074" y="1135"/>
                  </a:lnTo>
                  <a:lnTo>
                    <a:pt x="1074" y="1137"/>
                  </a:lnTo>
                  <a:lnTo>
                    <a:pt x="1076" y="1137"/>
                  </a:lnTo>
                  <a:lnTo>
                    <a:pt x="1076" y="1137"/>
                  </a:lnTo>
                  <a:lnTo>
                    <a:pt x="1076" y="1137"/>
                  </a:lnTo>
                  <a:lnTo>
                    <a:pt x="1076" y="1139"/>
                  </a:lnTo>
                  <a:lnTo>
                    <a:pt x="1078" y="1139"/>
                  </a:lnTo>
                  <a:lnTo>
                    <a:pt x="1078" y="1141"/>
                  </a:lnTo>
                  <a:lnTo>
                    <a:pt x="1078" y="1141"/>
                  </a:lnTo>
                  <a:lnTo>
                    <a:pt x="1078" y="1141"/>
                  </a:lnTo>
                  <a:lnTo>
                    <a:pt x="1080" y="1141"/>
                  </a:lnTo>
                  <a:lnTo>
                    <a:pt x="1080" y="1147"/>
                  </a:lnTo>
                  <a:lnTo>
                    <a:pt x="1080" y="1149"/>
                  </a:lnTo>
                  <a:lnTo>
                    <a:pt x="1080" y="1149"/>
                  </a:lnTo>
                  <a:lnTo>
                    <a:pt x="1082" y="1149"/>
                  </a:lnTo>
                  <a:lnTo>
                    <a:pt x="1082" y="1151"/>
                  </a:lnTo>
                  <a:lnTo>
                    <a:pt x="1082" y="1151"/>
                  </a:lnTo>
                  <a:lnTo>
                    <a:pt x="1082" y="1151"/>
                  </a:lnTo>
                  <a:lnTo>
                    <a:pt x="1084" y="1151"/>
                  </a:lnTo>
                  <a:lnTo>
                    <a:pt x="1084" y="1153"/>
                  </a:lnTo>
                  <a:lnTo>
                    <a:pt x="1088" y="1153"/>
                  </a:lnTo>
                  <a:lnTo>
                    <a:pt x="1088" y="1151"/>
                  </a:lnTo>
                  <a:lnTo>
                    <a:pt x="1088" y="1151"/>
                  </a:lnTo>
                  <a:lnTo>
                    <a:pt x="1088" y="1149"/>
                  </a:lnTo>
                  <a:lnTo>
                    <a:pt x="1090" y="1149"/>
                  </a:lnTo>
                  <a:lnTo>
                    <a:pt x="1090" y="1147"/>
                  </a:lnTo>
                  <a:lnTo>
                    <a:pt x="1090" y="1147"/>
                  </a:lnTo>
                  <a:lnTo>
                    <a:pt x="1090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4" y="1145"/>
                  </a:lnTo>
                  <a:lnTo>
                    <a:pt x="1094" y="1145"/>
                  </a:lnTo>
                  <a:lnTo>
                    <a:pt x="1094" y="1145"/>
                  </a:lnTo>
                  <a:lnTo>
                    <a:pt x="1094" y="1147"/>
                  </a:lnTo>
                  <a:lnTo>
                    <a:pt x="1096" y="1147"/>
                  </a:lnTo>
                  <a:lnTo>
                    <a:pt x="1096" y="1147"/>
                  </a:lnTo>
                  <a:lnTo>
                    <a:pt x="1098" y="1149"/>
                  </a:lnTo>
                  <a:lnTo>
                    <a:pt x="1098" y="1151"/>
                  </a:lnTo>
                  <a:lnTo>
                    <a:pt x="1100" y="1153"/>
                  </a:lnTo>
                  <a:lnTo>
                    <a:pt x="1100" y="1153"/>
                  </a:lnTo>
                  <a:lnTo>
                    <a:pt x="1100" y="1153"/>
                  </a:lnTo>
                  <a:lnTo>
                    <a:pt x="1103" y="1153"/>
                  </a:lnTo>
                  <a:lnTo>
                    <a:pt x="1103" y="1155"/>
                  </a:lnTo>
                  <a:lnTo>
                    <a:pt x="1113" y="1155"/>
                  </a:lnTo>
                  <a:lnTo>
                    <a:pt x="1115" y="1153"/>
                  </a:lnTo>
                  <a:lnTo>
                    <a:pt x="1115" y="1153"/>
                  </a:lnTo>
                  <a:lnTo>
                    <a:pt x="1115" y="1153"/>
                  </a:lnTo>
                  <a:lnTo>
                    <a:pt x="1117" y="1153"/>
                  </a:lnTo>
                  <a:lnTo>
                    <a:pt x="1117" y="1151"/>
                  </a:lnTo>
                  <a:lnTo>
                    <a:pt x="1119" y="1149"/>
                  </a:lnTo>
                  <a:lnTo>
                    <a:pt x="1119" y="1149"/>
                  </a:lnTo>
                  <a:lnTo>
                    <a:pt x="1119" y="1149"/>
                  </a:lnTo>
                  <a:lnTo>
                    <a:pt x="1121" y="1147"/>
                  </a:lnTo>
                  <a:lnTo>
                    <a:pt x="1123" y="1147"/>
                  </a:lnTo>
                  <a:lnTo>
                    <a:pt x="1125" y="1149"/>
                  </a:lnTo>
                  <a:lnTo>
                    <a:pt x="1125" y="1149"/>
                  </a:lnTo>
                  <a:lnTo>
                    <a:pt x="1125" y="1147"/>
                  </a:lnTo>
                  <a:lnTo>
                    <a:pt x="1127" y="1147"/>
                  </a:lnTo>
                  <a:lnTo>
                    <a:pt x="1127" y="1149"/>
                  </a:lnTo>
                  <a:lnTo>
                    <a:pt x="1143" y="1149"/>
                  </a:lnTo>
                  <a:lnTo>
                    <a:pt x="1143" y="1149"/>
                  </a:lnTo>
                  <a:lnTo>
                    <a:pt x="1145" y="1149"/>
                  </a:lnTo>
                  <a:lnTo>
                    <a:pt x="1147" y="1151"/>
                  </a:lnTo>
                  <a:lnTo>
                    <a:pt x="1147" y="1151"/>
                  </a:lnTo>
                  <a:lnTo>
                    <a:pt x="1147" y="1153"/>
                  </a:lnTo>
                  <a:lnTo>
                    <a:pt x="1149" y="1153"/>
                  </a:lnTo>
                  <a:lnTo>
                    <a:pt x="1149" y="1153"/>
                  </a:lnTo>
                  <a:lnTo>
                    <a:pt x="1149" y="1155"/>
                  </a:lnTo>
                  <a:lnTo>
                    <a:pt x="1151" y="1155"/>
                  </a:lnTo>
                  <a:lnTo>
                    <a:pt x="1151" y="1157"/>
                  </a:lnTo>
                  <a:lnTo>
                    <a:pt x="1151" y="1157"/>
                  </a:lnTo>
                  <a:lnTo>
                    <a:pt x="1151" y="1159"/>
                  </a:lnTo>
                  <a:lnTo>
                    <a:pt x="1153" y="1159"/>
                  </a:lnTo>
                  <a:lnTo>
                    <a:pt x="1153" y="1161"/>
                  </a:lnTo>
                  <a:lnTo>
                    <a:pt x="1153" y="1161"/>
                  </a:lnTo>
                  <a:lnTo>
                    <a:pt x="1153" y="1163"/>
                  </a:lnTo>
                  <a:lnTo>
                    <a:pt x="1155" y="1165"/>
                  </a:lnTo>
                  <a:lnTo>
                    <a:pt x="1155" y="1167"/>
                  </a:lnTo>
                  <a:lnTo>
                    <a:pt x="1155" y="1169"/>
                  </a:lnTo>
                  <a:lnTo>
                    <a:pt x="1155" y="1173"/>
                  </a:lnTo>
                  <a:lnTo>
                    <a:pt x="1157" y="1173"/>
                  </a:lnTo>
                  <a:lnTo>
                    <a:pt x="1157" y="1175"/>
                  </a:lnTo>
                  <a:lnTo>
                    <a:pt x="1157" y="1175"/>
                  </a:lnTo>
                  <a:lnTo>
                    <a:pt x="1157" y="1177"/>
                  </a:lnTo>
                  <a:lnTo>
                    <a:pt x="1159" y="1177"/>
                  </a:lnTo>
                  <a:lnTo>
                    <a:pt x="1159" y="1179"/>
                  </a:lnTo>
                  <a:lnTo>
                    <a:pt x="1159" y="1179"/>
                  </a:lnTo>
                  <a:lnTo>
                    <a:pt x="1161" y="1177"/>
                  </a:lnTo>
                  <a:lnTo>
                    <a:pt x="1161" y="1177"/>
                  </a:lnTo>
                  <a:lnTo>
                    <a:pt x="1163" y="1177"/>
                  </a:lnTo>
                  <a:lnTo>
                    <a:pt x="1163" y="1177"/>
                  </a:lnTo>
                  <a:lnTo>
                    <a:pt x="1163" y="1175"/>
                  </a:lnTo>
                  <a:lnTo>
                    <a:pt x="1163" y="1175"/>
                  </a:lnTo>
                  <a:lnTo>
                    <a:pt x="1165" y="1175"/>
                  </a:lnTo>
                  <a:lnTo>
                    <a:pt x="1165" y="1175"/>
                  </a:lnTo>
                  <a:lnTo>
                    <a:pt x="1167" y="1175"/>
                  </a:lnTo>
                  <a:lnTo>
                    <a:pt x="1167" y="1177"/>
                  </a:lnTo>
                  <a:lnTo>
                    <a:pt x="1167" y="1177"/>
                  </a:lnTo>
                  <a:lnTo>
                    <a:pt x="1169" y="1179"/>
                  </a:lnTo>
                  <a:lnTo>
                    <a:pt x="1169" y="1185"/>
                  </a:lnTo>
                  <a:lnTo>
                    <a:pt x="1167" y="1187"/>
                  </a:lnTo>
                  <a:lnTo>
                    <a:pt x="1167" y="1189"/>
                  </a:lnTo>
                  <a:lnTo>
                    <a:pt x="1165" y="1191"/>
                  </a:lnTo>
                  <a:lnTo>
                    <a:pt x="1165" y="1193"/>
                  </a:lnTo>
                  <a:lnTo>
                    <a:pt x="1165" y="1193"/>
                  </a:lnTo>
                  <a:lnTo>
                    <a:pt x="1163" y="1193"/>
                  </a:lnTo>
                  <a:lnTo>
                    <a:pt x="1163" y="1197"/>
                  </a:lnTo>
                  <a:lnTo>
                    <a:pt x="1165" y="1199"/>
                  </a:lnTo>
                  <a:lnTo>
                    <a:pt x="1165" y="1199"/>
                  </a:lnTo>
                  <a:lnTo>
                    <a:pt x="1165" y="1199"/>
                  </a:lnTo>
                  <a:lnTo>
                    <a:pt x="1165" y="1201"/>
                  </a:lnTo>
                  <a:lnTo>
                    <a:pt x="1167" y="1203"/>
                  </a:lnTo>
                  <a:lnTo>
                    <a:pt x="1169" y="1203"/>
                  </a:lnTo>
                  <a:lnTo>
                    <a:pt x="1171" y="1205"/>
                  </a:lnTo>
                  <a:lnTo>
                    <a:pt x="1171" y="1207"/>
                  </a:lnTo>
                  <a:lnTo>
                    <a:pt x="1173" y="1207"/>
                  </a:lnTo>
                  <a:lnTo>
                    <a:pt x="1173" y="1240"/>
                  </a:lnTo>
                  <a:lnTo>
                    <a:pt x="1169" y="1244"/>
                  </a:lnTo>
                  <a:lnTo>
                    <a:pt x="1163" y="1250"/>
                  </a:lnTo>
                  <a:lnTo>
                    <a:pt x="1161" y="1252"/>
                  </a:lnTo>
                  <a:lnTo>
                    <a:pt x="1161" y="1252"/>
                  </a:lnTo>
                  <a:lnTo>
                    <a:pt x="1157" y="1254"/>
                  </a:lnTo>
                  <a:lnTo>
                    <a:pt x="1157" y="1256"/>
                  </a:lnTo>
                  <a:lnTo>
                    <a:pt x="1155" y="1256"/>
                  </a:lnTo>
                  <a:lnTo>
                    <a:pt x="1155" y="1256"/>
                  </a:lnTo>
                  <a:lnTo>
                    <a:pt x="1155" y="1258"/>
                  </a:lnTo>
                  <a:lnTo>
                    <a:pt x="1153" y="1258"/>
                  </a:lnTo>
                  <a:lnTo>
                    <a:pt x="1153" y="1260"/>
                  </a:lnTo>
                  <a:lnTo>
                    <a:pt x="1153" y="1262"/>
                  </a:lnTo>
                  <a:lnTo>
                    <a:pt x="1153" y="1262"/>
                  </a:lnTo>
                  <a:lnTo>
                    <a:pt x="1151" y="1262"/>
                  </a:lnTo>
                  <a:lnTo>
                    <a:pt x="1151" y="1264"/>
                  </a:lnTo>
                  <a:lnTo>
                    <a:pt x="1149" y="1264"/>
                  </a:lnTo>
                  <a:lnTo>
                    <a:pt x="1149" y="1266"/>
                  </a:lnTo>
                  <a:lnTo>
                    <a:pt x="1149" y="1276"/>
                  </a:lnTo>
                  <a:lnTo>
                    <a:pt x="1149" y="1276"/>
                  </a:lnTo>
                  <a:lnTo>
                    <a:pt x="1149" y="1276"/>
                  </a:lnTo>
                  <a:lnTo>
                    <a:pt x="1151" y="1278"/>
                  </a:lnTo>
                  <a:lnTo>
                    <a:pt x="1151" y="1280"/>
                  </a:lnTo>
                  <a:lnTo>
                    <a:pt x="1151" y="1282"/>
                  </a:lnTo>
                  <a:lnTo>
                    <a:pt x="1151" y="1284"/>
                  </a:lnTo>
                  <a:lnTo>
                    <a:pt x="1147" y="1286"/>
                  </a:lnTo>
                  <a:lnTo>
                    <a:pt x="1147" y="1288"/>
                  </a:lnTo>
                  <a:lnTo>
                    <a:pt x="1145" y="1288"/>
                  </a:lnTo>
                  <a:lnTo>
                    <a:pt x="1137" y="1288"/>
                  </a:lnTo>
                  <a:lnTo>
                    <a:pt x="1137" y="1292"/>
                  </a:lnTo>
                  <a:lnTo>
                    <a:pt x="1129" y="1294"/>
                  </a:lnTo>
                  <a:lnTo>
                    <a:pt x="1129" y="1296"/>
                  </a:lnTo>
                  <a:lnTo>
                    <a:pt x="1123" y="1298"/>
                  </a:lnTo>
                  <a:lnTo>
                    <a:pt x="1119" y="1298"/>
                  </a:lnTo>
                  <a:lnTo>
                    <a:pt x="1115" y="1298"/>
                  </a:lnTo>
                  <a:lnTo>
                    <a:pt x="1115" y="1302"/>
                  </a:lnTo>
                  <a:lnTo>
                    <a:pt x="1109" y="1302"/>
                  </a:lnTo>
                  <a:lnTo>
                    <a:pt x="1109" y="1300"/>
                  </a:lnTo>
                  <a:lnTo>
                    <a:pt x="1100" y="1300"/>
                  </a:lnTo>
                  <a:lnTo>
                    <a:pt x="1098" y="1300"/>
                  </a:lnTo>
                  <a:lnTo>
                    <a:pt x="1092" y="1300"/>
                  </a:lnTo>
                  <a:lnTo>
                    <a:pt x="1092" y="1300"/>
                  </a:lnTo>
                  <a:lnTo>
                    <a:pt x="1086" y="1300"/>
                  </a:lnTo>
                  <a:lnTo>
                    <a:pt x="1086" y="1298"/>
                  </a:lnTo>
                  <a:lnTo>
                    <a:pt x="1084" y="1298"/>
                  </a:lnTo>
                  <a:lnTo>
                    <a:pt x="1084" y="1298"/>
                  </a:lnTo>
                  <a:lnTo>
                    <a:pt x="1082" y="1298"/>
                  </a:lnTo>
                  <a:lnTo>
                    <a:pt x="1082" y="1296"/>
                  </a:lnTo>
                  <a:lnTo>
                    <a:pt x="1082" y="1296"/>
                  </a:lnTo>
                  <a:lnTo>
                    <a:pt x="1080" y="1296"/>
                  </a:lnTo>
                  <a:lnTo>
                    <a:pt x="1080" y="1296"/>
                  </a:lnTo>
                  <a:lnTo>
                    <a:pt x="1080" y="1296"/>
                  </a:lnTo>
                  <a:lnTo>
                    <a:pt x="1078" y="1298"/>
                  </a:lnTo>
                  <a:lnTo>
                    <a:pt x="1078" y="1300"/>
                  </a:lnTo>
                  <a:lnTo>
                    <a:pt x="1078" y="1302"/>
                  </a:lnTo>
                  <a:lnTo>
                    <a:pt x="1076" y="1302"/>
                  </a:lnTo>
                  <a:lnTo>
                    <a:pt x="1076" y="1302"/>
                  </a:lnTo>
                  <a:lnTo>
                    <a:pt x="1076" y="1302"/>
                  </a:lnTo>
                  <a:lnTo>
                    <a:pt x="1076" y="1304"/>
                  </a:lnTo>
                  <a:lnTo>
                    <a:pt x="1074" y="1304"/>
                  </a:lnTo>
                  <a:lnTo>
                    <a:pt x="1074" y="1308"/>
                  </a:lnTo>
                  <a:lnTo>
                    <a:pt x="1074" y="1310"/>
                  </a:lnTo>
                  <a:lnTo>
                    <a:pt x="1074" y="1310"/>
                  </a:lnTo>
                  <a:lnTo>
                    <a:pt x="1070" y="1310"/>
                  </a:lnTo>
                  <a:lnTo>
                    <a:pt x="1068" y="1312"/>
                  </a:lnTo>
                  <a:lnTo>
                    <a:pt x="1062" y="1312"/>
                  </a:lnTo>
                  <a:lnTo>
                    <a:pt x="1060" y="1312"/>
                  </a:lnTo>
                  <a:lnTo>
                    <a:pt x="1056" y="1312"/>
                  </a:lnTo>
                  <a:lnTo>
                    <a:pt x="1042" y="1314"/>
                  </a:lnTo>
                  <a:lnTo>
                    <a:pt x="1040" y="1314"/>
                  </a:lnTo>
                  <a:lnTo>
                    <a:pt x="1018" y="1317"/>
                  </a:lnTo>
                  <a:lnTo>
                    <a:pt x="1012" y="1319"/>
                  </a:lnTo>
                  <a:lnTo>
                    <a:pt x="1008" y="1319"/>
                  </a:lnTo>
                  <a:lnTo>
                    <a:pt x="1008" y="1319"/>
                  </a:lnTo>
                  <a:lnTo>
                    <a:pt x="1002" y="1319"/>
                  </a:lnTo>
                  <a:lnTo>
                    <a:pt x="995" y="1321"/>
                  </a:lnTo>
                  <a:lnTo>
                    <a:pt x="987" y="1323"/>
                  </a:lnTo>
                  <a:lnTo>
                    <a:pt x="985" y="1323"/>
                  </a:lnTo>
                  <a:lnTo>
                    <a:pt x="979" y="1323"/>
                  </a:lnTo>
                  <a:lnTo>
                    <a:pt x="977" y="1325"/>
                  </a:lnTo>
                  <a:lnTo>
                    <a:pt x="973" y="1325"/>
                  </a:lnTo>
                  <a:lnTo>
                    <a:pt x="971" y="1325"/>
                  </a:lnTo>
                  <a:lnTo>
                    <a:pt x="969" y="1325"/>
                  </a:lnTo>
                  <a:lnTo>
                    <a:pt x="957" y="1327"/>
                  </a:lnTo>
                  <a:lnTo>
                    <a:pt x="644" y="1377"/>
                  </a:lnTo>
                  <a:lnTo>
                    <a:pt x="636" y="1379"/>
                  </a:lnTo>
                  <a:lnTo>
                    <a:pt x="626" y="1381"/>
                  </a:lnTo>
                  <a:lnTo>
                    <a:pt x="620" y="1381"/>
                  </a:lnTo>
                  <a:lnTo>
                    <a:pt x="610" y="1383"/>
                  </a:lnTo>
                  <a:lnTo>
                    <a:pt x="602" y="1383"/>
                  </a:lnTo>
                  <a:lnTo>
                    <a:pt x="600" y="1385"/>
                  </a:lnTo>
                  <a:lnTo>
                    <a:pt x="594" y="1385"/>
                  </a:lnTo>
                  <a:lnTo>
                    <a:pt x="583" y="1387"/>
                  </a:lnTo>
                  <a:lnTo>
                    <a:pt x="581" y="1387"/>
                  </a:lnTo>
                  <a:lnTo>
                    <a:pt x="567" y="1389"/>
                  </a:lnTo>
                  <a:lnTo>
                    <a:pt x="563" y="1391"/>
                  </a:lnTo>
                  <a:lnTo>
                    <a:pt x="547" y="1393"/>
                  </a:lnTo>
                  <a:lnTo>
                    <a:pt x="545" y="1393"/>
                  </a:lnTo>
                  <a:lnTo>
                    <a:pt x="509" y="1399"/>
                  </a:lnTo>
                  <a:lnTo>
                    <a:pt x="507" y="1399"/>
                  </a:lnTo>
                  <a:lnTo>
                    <a:pt x="491" y="1403"/>
                  </a:lnTo>
                  <a:lnTo>
                    <a:pt x="426" y="1413"/>
                  </a:lnTo>
                  <a:lnTo>
                    <a:pt x="426" y="1411"/>
                  </a:lnTo>
                  <a:lnTo>
                    <a:pt x="424" y="1411"/>
                  </a:lnTo>
                  <a:lnTo>
                    <a:pt x="424" y="1409"/>
                  </a:lnTo>
                  <a:lnTo>
                    <a:pt x="424" y="1409"/>
                  </a:lnTo>
                  <a:lnTo>
                    <a:pt x="424" y="1409"/>
                  </a:lnTo>
                  <a:lnTo>
                    <a:pt x="422" y="1407"/>
                  </a:lnTo>
                  <a:lnTo>
                    <a:pt x="422" y="1407"/>
                  </a:lnTo>
                  <a:lnTo>
                    <a:pt x="422" y="1407"/>
                  </a:lnTo>
                  <a:lnTo>
                    <a:pt x="420" y="1407"/>
                  </a:lnTo>
                  <a:lnTo>
                    <a:pt x="420" y="1405"/>
                  </a:lnTo>
                  <a:lnTo>
                    <a:pt x="422" y="1405"/>
                  </a:lnTo>
                  <a:lnTo>
                    <a:pt x="422" y="1403"/>
                  </a:lnTo>
                  <a:lnTo>
                    <a:pt x="420" y="1403"/>
                  </a:lnTo>
                  <a:lnTo>
                    <a:pt x="418" y="1401"/>
                  </a:lnTo>
                  <a:lnTo>
                    <a:pt x="418" y="1401"/>
                  </a:lnTo>
                  <a:lnTo>
                    <a:pt x="416" y="1399"/>
                  </a:lnTo>
                  <a:lnTo>
                    <a:pt x="416" y="1399"/>
                  </a:lnTo>
                  <a:lnTo>
                    <a:pt x="414" y="1397"/>
                  </a:lnTo>
                  <a:lnTo>
                    <a:pt x="414" y="1397"/>
                  </a:lnTo>
                  <a:lnTo>
                    <a:pt x="414" y="1395"/>
                  </a:lnTo>
                  <a:lnTo>
                    <a:pt x="412" y="1395"/>
                  </a:lnTo>
                  <a:lnTo>
                    <a:pt x="412" y="1393"/>
                  </a:lnTo>
                  <a:lnTo>
                    <a:pt x="412" y="1393"/>
                  </a:lnTo>
                  <a:lnTo>
                    <a:pt x="412" y="1389"/>
                  </a:lnTo>
                  <a:lnTo>
                    <a:pt x="412" y="1389"/>
                  </a:lnTo>
                  <a:lnTo>
                    <a:pt x="412" y="1387"/>
                  </a:lnTo>
                  <a:lnTo>
                    <a:pt x="412" y="1387"/>
                  </a:lnTo>
                  <a:lnTo>
                    <a:pt x="412" y="1379"/>
                  </a:lnTo>
                  <a:lnTo>
                    <a:pt x="410" y="1377"/>
                  </a:lnTo>
                  <a:lnTo>
                    <a:pt x="408" y="1377"/>
                  </a:lnTo>
                  <a:lnTo>
                    <a:pt x="408" y="1375"/>
                  </a:lnTo>
                  <a:lnTo>
                    <a:pt x="408" y="1375"/>
                  </a:lnTo>
                  <a:lnTo>
                    <a:pt x="408" y="1375"/>
                  </a:lnTo>
                  <a:lnTo>
                    <a:pt x="406" y="1375"/>
                  </a:lnTo>
                  <a:lnTo>
                    <a:pt x="406" y="1371"/>
                  </a:lnTo>
                  <a:lnTo>
                    <a:pt x="408" y="1371"/>
                  </a:lnTo>
                  <a:lnTo>
                    <a:pt x="408" y="1367"/>
                  </a:lnTo>
                  <a:lnTo>
                    <a:pt x="406" y="1367"/>
                  </a:lnTo>
                  <a:lnTo>
                    <a:pt x="406" y="1365"/>
                  </a:lnTo>
                  <a:lnTo>
                    <a:pt x="406" y="1365"/>
                  </a:lnTo>
                  <a:lnTo>
                    <a:pt x="406" y="1365"/>
                  </a:lnTo>
                  <a:lnTo>
                    <a:pt x="404" y="1365"/>
                  </a:lnTo>
                  <a:lnTo>
                    <a:pt x="404" y="1363"/>
                  </a:lnTo>
                  <a:lnTo>
                    <a:pt x="402" y="1361"/>
                  </a:lnTo>
                  <a:lnTo>
                    <a:pt x="402" y="1359"/>
                  </a:lnTo>
                  <a:lnTo>
                    <a:pt x="402" y="1359"/>
                  </a:lnTo>
                  <a:lnTo>
                    <a:pt x="400" y="1359"/>
                  </a:lnTo>
                  <a:lnTo>
                    <a:pt x="400" y="1359"/>
                  </a:lnTo>
                  <a:lnTo>
                    <a:pt x="400" y="1359"/>
                  </a:lnTo>
                  <a:lnTo>
                    <a:pt x="400" y="1357"/>
                  </a:lnTo>
                  <a:lnTo>
                    <a:pt x="398" y="1357"/>
                  </a:lnTo>
                  <a:lnTo>
                    <a:pt x="398" y="1355"/>
                  </a:lnTo>
                  <a:lnTo>
                    <a:pt x="398" y="1355"/>
                  </a:lnTo>
                  <a:lnTo>
                    <a:pt x="396" y="1355"/>
                  </a:lnTo>
                  <a:lnTo>
                    <a:pt x="396" y="1353"/>
                  </a:lnTo>
                  <a:lnTo>
                    <a:pt x="398" y="1351"/>
                  </a:lnTo>
                  <a:lnTo>
                    <a:pt x="398" y="1345"/>
                  </a:lnTo>
                  <a:lnTo>
                    <a:pt x="396" y="1345"/>
                  </a:lnTo>
                  <a:lnTo>
                    <a:pt x="396" y="1341"/>
                  </a:lnTo>
                  <a:lnTo>
                    <a:pt x="396" y="1341"/>
                  </a:lnTo>
                  <a:lnTo>
                    <a:pt x="396" y="1341"/>
                  </a:lnTo>
                  <a:lnTo>
                    <a:pt x="394" y="1339"/>
                  </a:lnTo>
                  <a:lnTo>
                    <a:pt x="394" y="1337"/>
                  </a:lnTo>
                  <a:lnTo>
                    <a:pt x="392" y="1337"/>
                  </a:lnTo>
                  <a:lnTo>
                    <a:pt x="392" y="1337"/>
                  </a:lnTo>
                  <a:lnTo>
                    <a:pt x="392" y="1337"/>
                  </a:lnTo>
                  <a:lnTo>
                    <a:pt x="392" y="1335"/>
                  </a:lnTo>
                  <a:lnTo>
                    <a:pt x="390" y="1335"/>
                  </a:lnTo>
                  <a:lnTo>
                    <a:pt x="390" y="1335"/>
                  </a:lnTo>
                  <a:lnTo>
                    <a:pt x="390" y="1333"/>
                  </a:lnTo>
                  <a:lnTo>
                    <a:pt x="388" y="1333"/>
                  </a:lnTo>
                  <a:lnTo>
                    <a:pt x="388" y="1329"/>
                  </a:lnTo>
                  <a:lnTo>
                    <a:pt x="388" y="1329"/>
                  </a:lnTo>
                  <a:lnTo>
                    <a:pt x="388" y="1325"/>
                  </a:lnTo>
                  <a:lnTo>
                    <a:pt x="386" y="1325"/>
                  </a:lnTo>
                  <a:lnTo>
                    <a:pt x="386" y="1323"/>
                  </a:lnTo>
                  <a:lnTo>
                    <a:pt x="386" y="1323"/>
                  </a:lnTo>
                  <a:lnTo>
                    <a:pt x="386" y="1319"/>
                  </a:lnTo>
                  <a:lnTo>
                    <a:pt x="386" y="1319"/>
                  </a:lnTo>
                  <a:lnTo>
                    <a:pt x="388" y="1321"/>
                  </a:lnTo>
                  <a:lnTo>
                    <a:pt x="388" y="1319"/>
                  </a:lnTo>
                  <a:lnTo>
                    <a:pt x="388" y="1319"/>
                  </a:lnTo>
                  <a:lnTo>
                    <a:pt x="388" y="1319"/>
                  </a:lnTo>
                  <a:lnTo>
                    <a:pt x="388" y="1314"/>
                  </a:lnTo>
                  <a:lnTo>
                    <a:pt x="386" y="1314"/>
                  </a:lnTo>
                  <a:lnTo>
                    <a:pt x="386" y="1312"/>
                  </a:lnTo>
                  <a:lnTo>
                    <a:pt x="386" y="1312"/>
                  </a:lnTo>
                  <a:lnTo>
                    <a:pt x="386" y="1312"/>
                  </a:lnTo>
                  <a:lnTo>
                    <a:pt x="384" y="1312"/>
                  </a:lnTo>
                  <a:lnTo>
                    <a:pt x="384" y="1312"/>
                  </a:lnTo>
                  <a:lnTo>
                    <a:pt x="386" y="1312"/>
                  </a:lnTo>
                  <a:lnTo>
                    <a:pt x="386" y="1308"/>
                  </a:lnTo>
                  <a:lnTo>
                    <a:pt x="388" y="1308"/>
                  </a:lnTo>
                  <a:lnTo>
                    <a:pt x="388" y="1306"/>
                  </a:lnTo>
                  <a:lnTo>
                    <a:pt x="388" y="1306"/>
                  </a:lnTo>
                  <a:lnTo>
                    <a:pt x="388" y="1302"/>
                  </a:lnTo>
                  <a:lnTo>
                    <a:pt x="386" y="1302"/>
                  </a:lnTo>
                  <a:lnTo>
                    <a:pt x="386" y="1304"/>
                  </a:lnTo>
                  <a:lnTo>
                    <a:pt x="384" y="1304"/>
                  </a:lnTo>
                  <a:lnTo>
                    <a:pt x="384" y="1302"/>
                  </a:lnTo>
                  <a:lnTo>
                    <a:pt x="382" y="1302"/>
                  </a:lnTo>
                  <a:lnTo>
                    <a:pt x="382" y="1302"/>
                  </a:lnTo>
                  <a:lnTo>
                    <a:pt x="382" y="1302"/>
                  </a:lnTo>
                  <a:lnTo>
                    <a:pt x="382" y="1296"/>
                  </a:lnTo>
                  <a:lnTo>
                    <a:pt x="380" y="1296"/>
                  </a:lnTo>
                  <a:lnTo>
                    <a:pt x="380" y="1296"/>
                  </a:lnTo>
                  <a:lnTo>
                    <a:pt x="380" y="1296"/>
                  </a:lnTo>
                  <a:lnTo>
                    <a:pt x="380" y="1294"/>
                  </a:lnTo>
                  <a:lnTo>
                    <a:pt x="378" y="1294"/>
                  </a:lnTo>
                  <a:lnTo>
                    <a:pt x="378" y="1294"/>
                  </a:lnTo>
                  <a:lnTo>
                    <a:pt x="378" y="1294"/>
                  </a:lnTo>
                  <a:lnTo>
                    <a:pt x="378" y="1292"/>
                  </a:lnTo>
                  <a:lnTo>
                    <a:pt x="378" y="1292"/>
                  </a:lnTo>
                  <a:lnTo>
                    <a:pt x="378" y="1292"/>
                  </a:lnTo>
                  <a:lnTo>
                    <a:pt x="376" y="1292"/>
                  </a:lnTo>
                  <a:lnTo>
                    <a:pt x="376" y="1288"/>
                  </a:lnTo>
                  <a:lnTo>
                    <a:pt x="376" y="1288"/>
                  </a:lnTo>
                  <a:lnTo>
                    <a:pt x="376" y="1288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3" y="1288"/>
                  </a:lnTo>
                  <a:lnTo>
                    <a:pt x="373" y="1288"/>
                  </a:lnTo>
                  <a:lnTo>
                    <a:pt x="369" y="1288"/>
                  </a:lnTo>
                  <a:lnTo>
                    <a:pt x="369" y="1288"/>
                  </a:lnTo>
                  <a:lnTo>
                    <a:pt x="367" y="1290"/>
                  </a:lnTo>
                  <a:lnTo>
                    <a:pt x="367" y="1288"/>
                  </a:lnTo>
                  <a:lnTo>
                    <a:pt x="367" y="1288"/>
                  </a:lnTo>
                  <a:lnTo>
                    <a:pt x="367" y="1288"/>
                  </a:lnTo>
                  <a:lnTo>
                    <a:pt x="365" y="1288"/>
                  </a:lnTo>
                  <a:lnTo>
                    <a:pt x="365" y="1288"/>
                  </a:lnTo>
                  <a:lnTo>
                    <a:pt x="365" y="1288"/>
                  </a:lnTo>
                  <a:lnTo>
                    <a:pt x="365" y="1286"/>
                  </a:lnTo>
                  <a:lnTo>
                    <a:pt x="363" y="1286"/>
                  </a:lnTo>
                  <a:lnTo>
                    <a:pt x="363" y="1284"/>
                  </a:lnTo>
                  <a:lnTo>
                    <a:pt x="365" y="1284"/>
                  </a:lnTo>
                  <a:lnTo>
                    <a:pt x="365" y="1282"/>
                  </a:lnTo>
                  <a:lnTo>
                    <a:pt x="363" y="1282"/>
                  </a:lnTo>
                  <a:lnTo>
                    <a:pt x="363" y="1280"/>
                  </a:lnTo>
                  <a:lnTo>
                    <a:pt x="363" y="1280"/>
                  </a:lnTo>
                  <a:lnTo>
                    <a:pt x="363" y="1278"/>
                  </a:lnTo>
                  <a:lnTo>
                    <a:pt x="363" y="1276"/>
                  </a:lnTo>
                  <a:lnTo>
                    <a:pt x="363" y="1276"/>
                  </a:lnTo>
                  <a:lnTo>
                    <a:pt x="361" y="1276"/>
                  </a:lnTo>
                  <a:lnTo>
                    <a:pt x="361" y="1274"/>
                  </a:lnTo>
                  <a:lnTo>
                    <a:pt x="359" y="1274"/>
                  </a:lnTo>
                  <a:lnTo>
                    <a:pt x="359" y="1272"/>
                  </a:lnTo>
                  <a:lnTo>
                    <a:pt x="357" y="1272"/>
                  </a:lnTo>
                  <a:lnTo>
                    <a:pt x="357" y="1274"/>
                  </a:lnTo>
                  <a:lnTo>
                    <a:pt x="355" y="1274"/>
                  </a:lnTo>
                  <a:lnTo>
                    <a:pt x="355" y="1274"/>
                  </a:lnTo>
                  <a:lnTo>
                    <a:pt x="353" y="1274"/>
                  </a:lnTo>
                  <a:lnTo>
                    <a:pt x="353" y="1276"/>
                  </a:lnTo>
                  <a:lnTo>
                    <a:pt x="351" y="1276"/>
                  </a:lnTo>
                  <a:lnTo>
                    <a:pt x="351" y="1276"/>
                  </a:lnTo>
                  <a:lnTo>
                    <a:pt x="351" y="1276"/>
                  </a:lnTo>
                  <a:lnTo>
                    <a:pt x="351" y="1274"/>
                  </a:lnTo>
                  <a:lnTo>
                    <a:pt x="349" y="1274"/>
                  </a:lnTo>
                  <a:lnTo>
                    <a:pt x="347" y="1274"/>
                  </a:lnTo>
                  <a:lnTo>
                    <a:pt x="345" y="1274"/>
                  </a:lnTo>
                  <a:lnTo>
                    <a:pt x="345" y="1272"/>
                  </a:lnTo>
                  <a:lnTo>
                    <a:pt x="345" y="1272"/>
                  </a:lnTo>
                  <a:lnTo>
                    <a:pt x="343" y="1272"/>
                  </a:lnTo>
                  <a:lnTo>
                    <a:pt x="343" y="1270"/>
                  </a:lnTo>
                  <a:lnTo>
                    <a:pt x="343" y="1270"/>
                  </a:lnTo>
                  <a:lnTo>
                    <a:pt x="345" y="1270"/>
                  </a:lnTo>
                  <a:lnTo>
                    <a:pt x="345" y="1268"/>
                  </a:lnTo>
                  <a:lnTo>
                    <a:pt x="347" y="1268"/>
                  </a:lnTo>
                  <a:lnTo>
                    <a:pt x="347" y="1264"/>
                  </a:lnTo>
                  <a:lnTo>
                    <a:pt x="347" y="1264"/>
                  </a:lnTo>
                  <a:lnTo>
                    <a:pt x="347" y="1264"/>
                  </a:lnTo>
                  <a:lnTo>
                    <a:pt x="347" y="1264"/>
                  </a:lnTo>
                  <a:lnTo>
                    <a:pt x="347" y="1264"/>
                  </a:lnTo>
                  <a:lnTo>
                    <a:pt x="345" y="1264"/>
                  </a:lnTo>
                  <a:lnTo>
                    <a:pt x="345" y="1262"/>
                  </a:lnTo>
                  <a:lnTo>
                    <a:pt x="345" y="1262"/>
                  </a:lnTo>
                  <a:lnTo>
                    <a:pt x="345" y="1260"/>
                  </a:lnTo>
                  <a:lnTo>
                    <a:pt x="343" y="1260"/>
                  </a:lnTo>
                  <a:lnTo>
                    <a:pt x="343" y="1260"/>
                  </a:lnTo>
                  <a:lnTo>
                    <a:pt x="345" y="1260"/>
                  </a:lnTo>
                  <a:lnTo>
                    <a:pt x="343" y="1260"/>
                  </a:lnTo>
                  <a:lnTo>
                    <a:pt x="343" y="1258"/>
                  </a:lnTo>
                  <a:lnTo>
                    <a:pt x="341" y="1258"/>
                  </a:lnTo>
                  <a:lnTo>
                    <a:pt x="341" y="1260"/>
                  </a:lnTo>
                  <a:lnTo>
                    <a:pt x="339" y="1258"/>
                  </a:lnTo>
                  <a:lnTo>
                    <a:pt x="339" y="1260"/>
                  </a:lnTo>
                  <a:lnTo>
                    <a:pt x="339" y="1260"/>
                  </a:lnTo>
                  <a:lnTo>
                    <a:pt x="337" y="1260"/>
                  </a:lnTo>
                  <a:lnTo>
                    <a:pt x="337" y="1262"/>
                  </a:lnTo>
                  <a:lnTo>
                    <a:pt x="337" y="1262"/>
                  </a:lnTo>
                  <a:lnTo>
                    <a:pt x="337" y="1260"/>
                  </a:lnTo>
                  <a:lnTo>
                    <a:pt x="335" y="1260"/>
                  </a:lnTo>
                  <a:lnTo>
                    <a:pt x="335" y="1260"/>
                  </a:lnTo>
                  <a:lnTo>
                    <a:pt x="335" y="1260"/>
                  </a:lnTo>
                  <a:lnTo>
                    <a:pt x="335" y="1260"/>
                  </a:lnTo>
                  <a:lnTo>
                    <a:pt x="333" y="1260"/>
                  </a:lnTo>
                  <a:lnTo>
                    <a:pt x="333" y="1258"/>
                  </a:lnTo>
                  <a:lnTo>
                    <a:pt x="331" y="1258"/>
                  </a:lnTo>
                  <a:lnTo>
                    <a:pt x="333" y="1258"/>
                  </a:lnTo>
                  <a:lnTo>
                    <a:pt x="333" y="1258"/>
                  </a:lnTo>
                  <a:lnTo>
                    <a:pt x="333" y="1258"/>
                  </a:lnTo>
                  <a:lnTo>
                    <a:pt x="333" y="1254"/>
                  </a:lnTo>
                  <a:lnTo>
                    <a:pt x="333" y="1254"/>
                  </a:lnTo>
                  <a:lnTo>
                    <a:pt x="333" y="1254"/>
                  </a:lnTo>
                  <a:lnTo>
                    <a:pt x="333" y="1254"/>
                  </a:lnTo>
                  <a:lnTo>
                    <a:pt x="333" y="1254"/>
                  </a:lnTo>
                  <a:lnTo>
                    <a:pt x="333" y="1252"/>
                  </a:lnTo>
                  <a:lnTo>
                    <a:pt x="331" y="1252"/>
                  </a:lnTo>
                  <a:lnTo>
                    <a:pt x="331" y="1250"/>
                  </a:lnTo>
                  <a:lnTo>
                    <a:pt x="331" y="1250"/>
                  </a:lnTo>
                  <a:lnTo>
                    <a:pt x="331" y="1250"/>
                  </a:lnTo>
                  <a:lnTo>
                    <a:pt x="329" y="1250"/>
                  </a:lnTo>
                  <a:lnTo>
                    <a:pt x="329" y="1250"/>
                  </a:lnTo>
                  <a:lnTo>
                    <a:pt x="327" y="1250"/>
                  </a:lnTo>
                  <a:lnTo>
                    <a:pt x="327" y="1248"/>
                  </a:lnTo>
                  <a:lnTo>
                    <a:pt x="325" y="1248"/>
                  </a:lnTo>
                  <a:lnTo>
                    <a:pt x="325" y="1250"/>
                  </a:lnTo>
                  <a:lnTo>
                    <a:pt x="325" y="1250"/>
                  </a:lnTo>
                  <a:lnTo>
                    <a:pt x="325" y="1248"/>
                  </a:lnTo>
                  <a:lnTo>
                    <a:pt x="323" y="1248"/>
                  </a:lnTo>
                  <a:lnTo>
                    <a:pt x="323" y="1246"/>
                  </a:lnTo>
                  <a:lnTo>
                    <a:pt x="323" y="1244"/>
                  </a:lnTo>
                  <a:lnTo>
                    <a:pt x="321" y="1244"/>
                  </a:lnTo>
                  <a:lnTo>
                    <a:pt x="321" y="1240"/>
                  </a:lnTo>
                  <a:lnTo>
                    <a:pt x="321" y="1240"/>
                  </a:lnTo>
                  <a:lnTo>
                    <a:pt x="321" y="1238"/>
                  </a:lnTo>
                  <a:lnTo>
                    <a:pt x="319" y="1238"/>
                  </a:lnTo>
                  <a:lnTo>
                    <a:pt x="319" y="1238"/>
                  </a:lnTo>
                  <a:lnTo>
                    <a:pt x="317" y="1238"/>
                  </a:lnTo>
                  <a:lnTo>
                    <a:pt x="317" y="1238"/>
                  </a:lnTo>
                  <a:lnTo>
                    <a:pt x="317" y="1238"/>
                  </a:lnTo>
                  <a:lnTo>
                    <a:pt x="317" y="1236"/>
                  </a:lnTo>
                  <a:lnTo>
                    <a:pt x="315" y="1236"/>
                  </a:lnTo>
                  <a:lnTo>
                    <a:pt x="315" y="1234"/>
                  </a:lnTo>
                  <a:lnTo>
                    <a:pt x="313" y="1234"/>
                  </a:lnTo>
                  <a:lnTo>
                    <a:pt x="313" y="1234"/>
                  </a:lnTo>
                  <a:lnTo>
                    <a:pt x="313" y="1228"/>
                  </a:lnTo>
                  <a:lnTo>
                    <a:pt x="311" y="1228"/>
                  </a:lnTo>
                  <a:lnTo>
                    <a:pt x="311" y="1224"/>
                  </a:lnTo>
                  <a:lnTo>
                    <a:pt x="311" y="1224"/>
                  </a:lnTo>
                  <a:lnTo>
                    <a:pt x="309" y="1224"/>
                  </a:lnTo>
                  <a:lnTo>
                    <a:pt x="309" y="1222"/>
                  </a:lnTo>
                  <a:lnTo>
                    <a:pt x="309" y="1224"/>
                  </a:lnTo>
                  <a:lnTo>
                    <a:pt x="307" y="1224"/>
                  </a:lnTo>
                  <a:lnTo>
                    <a:pt x="307" y="1222"/>
                  </a:lnTo>
                  <a:lnTo>
                    <a:pt x="307" y="1220"/>
                  </a:lnTo>
                  <a:lnTo>
                    <a:pt x="307" y="1216"/>
                  </a:lnTo>
                  <a:lnTo>
                    <a:pt x="305" y="1216"/>
                  </a:lnTo>
                  <a:lnTo>
                    <a:pt x="305" y="1214"/>
                  </a:lnTo>
                  <a:lnTo>
                    <a:pt x="305" y="1212"/>
                  </a:lnTo>
                  <a:lnTo>
                    <a:pt x="305" y="1212"/>
                  </a:lnTo>
                  <a:lnTo>
                    <a:pt x="303" y="1212"/>
                  </a:lnTo>
                  <a:lnTo>
                    <a:pt x="303" y="1212"/>
                  </a:lnTo>
                  <a:lnTo>
                    <a:pt x="301" y="1212"/>
                  </a:lnTo>
                  <a:lnTo>
                    <a:pt x="301" y="1211"/>
                  </a:lnTo>
                  <a:lnTo>
                    <a:pt x="301" y="1211"/>
                  </a:lnTo>
                  <a:lnTo>
                    <a:pt x="299" y="1211"/>
                  </a:lnTo>
                  <a:lnTo>
                    <a:pt x="299" y="1209"/>
                  </a:lnTo>
                  <a:lnTo>
                    <a:pt x="301" y="1209"/>
                  </a:lnTo>
                  <a:lnTo>
                    <a:pt x="301" y="1207"/>
                  </a:lnTo>
                  <a:lnTo>
                    <a:pt x="301" y="1207"/>
                  </a:lnTo>
                  <a:lnTo>
                    <a:pt x="301" y="1205"/>
                  </a:lnTo>
                  <a:lnTo>
                    <a:pt x="301" y="1205"/>
                  </a:lnTo>
                  <a:lnTo>
                    <a:pt x="299" y="1205"/>
                  </a:lnTo>
                  <a:lnTo>
                    <a:pt x="295" y="1201"/>
                  </a:lnTo>
                  <a:lnTo>
                    <a:pt x="293" y="1201"/>
                  </a:lnTo>
                  <a:lnTo>
                    <a:pt x="293" y="1201"/>
                  </a:lnTo>
                  <a:lnTo>
                    <a:pt x="291" y="1201"/>
                  </a:lnTo>
                  <a:lnTo>
                    <a:pt x="291" y="1199"/>
                  </a:lnTo>
                  <a:lnTo>
                    <a:pt x="289" y="1199"/>
                  </a:lnTo>
                  <a:lnTo>
                    <a:pt x="289" y="1197"/>
                  </a:lnTo>
                  <a:lnTo>
                    <a:pt x="289" y="1197"/>
                  </a:lnTo>
                  <a:lnTo>
                    <a:pt x="289" y="1197"/>
                  </a:lnTo>
                  <a:lnTo>
                    <a:pt x="289" y="1193"/>
                  </a:lnTo>
                  <a:lnTo>
                    <a:pt x="289" y="1193"/>
                  </a:lnTo>
                  <a:lnTo>
                    <a:pt x="287" y="1193"/>
                  </a:lnTo>
                  <a:lnTo>
                    <a:pt x="285" y="1193"/>
                  </a:lnTo>
                  <a:lnTo>
                    <a:pt x="285" y="1193"/>
                  </a:lnTo>
                  <a:lnTo>
                    <a:pt x="285" y="1193"/>
                  </a:lnTo>
                  <a:lnTo>
                    <a:pt x="285" y="1191"/>
                  </a:lnTo>
                  <a:lnTo>
                    <a:pt x="283" y="1191"/>
                  </a:lnTo>
                  <a:lnTo>
                    <a:pt x="283" y="1191"/>
                  </a:lnTo>
                  <a:lnTo>
                    <a:pt x="283" y="1191"/>
                  </a:lnTo>
                  <a:lnTo>
                    <a:pt x="283" y="1189"/>
                  </a:lnTo>
                  <a:lnTo>
                    <a:pt x="281" y="1189"/>
                  </a:lnTo>
                  <a:lnTo>
                    <a:pt x="281" y="1189"/>
                  </a:lnTo>
                  <a:lnTo>
                    <a:pt x="281" y="1185"/>
                  </a:lnTo>
                  <a:lnTo>
                    <a:pt x="279" y="1183"/>
                  </a:lnTo>
                  <a:lnTo>
                    <a:pt x="279" y="1179"/>
                  </a:lnTo>
                  <a:lnTo>
                    <a:pt x="279" y="1179"/>
                  </a:lnTo>
                  <a:lnTo>
                    <a:pt x="279" y="1173"/>
                  </a:lnTo>
                  <a:lnTo>
                    <a:pt x="283" y="1173"/>
                  </a:lnTo>
                  <a:lnTo>
                    <a:pt x="283" y="1173"/>
                  </a:lnTo>
                  <a:lnTo>
                    <a:pt x="283" y="1173"/>
                  </a:lnTo>
                  <a:lnTo>
                    <a:pt x="283" y="1175"/>
                  </a:lnTo>
                  <a:lnTo>
                    <a:pt x="285" y="1175"/>
                  </a:lnTo>
                  <a:lnTo>
                    <a:pt x="285" y="1173"/>
                  </a:lnTo>
                  <a:lnTo>
                    <a:pt x="285" y="1173"/>
                  </a:lnTo>
                  <a:lnTo>
                    <a:pt x="285" y="1175"/>
                  </a:lnTo>
                  <a:lnTo>
                    <a:pt x="287" y="1175"/>
                  </a:lnTo>
                  <a:lnTo>
                    <a:pt x="287" y="1173"/>
                  </a:lnTo>
                  <a:lnTo>
                    <a:pt x="287" y="1173"/>
                  </a:lnTo>
                  <a:lnTo>
                    <a:pt x="287" y="1173"/>
                  </a:lnTo>
                  <a:lnTo>
                    <a:pt x="287" y="1173"/>
                  </a:lnTo>
                  <a:lnTo>
                    <a:pt x="287" y="1171"/>
                  </a:lnTo>
                  <a:lnTo>
                    <a:pt x="287" y="1171"/>
                  </a:lnTo>
                  <a:lnTo>
                    <a:pt x="287" y="1169"/>
                  </a:lnTo>
                  <a:lnTo>
                    <a:pt x="285" y="1169"/>
                  </a:lnTo>
                  <a:lnTo>
                    <a:pt x="285" y="1167"/>
                  </a:lnTo>
                  <a:lnTo>
                    <a:pt x="287" y="1167"/>
                  </a:lnTo>
                  <a:lnTo>
                    <a:pt x="287" y="1163"/>
                  </a:lnTo>
                  <a:lnTo>
                    <a:pt x="285" y="1161"/>
                  </a:lnTo>
                  <a:lnTo>
                    <a:pt x="285" y="1157"/>
                  </a:lnTo>
                  <a:lnTo>
                    <a:pt x="285" y="1157"/>
                  </a:lnTo>
                  <a:lnTo>
                    <a:pt x="283" y="1157"/>
                  </a:lnTo>
                  <a:lnTo>
                    <a:pt x="283" y="1155"/>
                  </a:lnTo>
                  <a:lnTo>
                    <a:pt x="283" y="1155"/>
                  </a:lnTo>
                  <a:lnTo>
                    <a:pt x="283" y="1153"/>
                  </a:lnTo>
                  <a:lnTo>
                    <a:pt x="279" y="1153"/>
                  </a:lnTo>
                  <a:lnTo>
                    <a:pt x="279" y="1153"/>
                  </a:lnTo>
                  <a:lnTo>
                    <a:pt x="277" y="1153"/>
                  </a:lnTo>
                  <a:lnTo>
                    <a:pt x="277" y="1151"/>
                  </a:lnTo>
                  <a:lnTo>
                    <a:pt x="275" y="1151"/>
                  </a:lnTo>
                  <a:lnTo>
                    <a:pt x="275" y="1153"/>
                  </a:lnTo>
                  <a:lnTo>
                    <a:pt x="273" y="1153"/>
                  </a:lnTo>
                  <a:lnTo>
                    <a:pt x="273" y="1153"/>
                  </a:lnTo>
                  <a:lnTo>
                    <a:pt x="273" y="1153"/>
                  </a:lnTo>
                  <a:lnTo>
                    <a:pt x="273" y="1151"/>
                  </a:lnTo>
                  <a:lnTo>
                    <a:pt x="273" y="1151"/>
                  </a:lnTo>
                  <a:lnTo>
                    <a:pt x="273" y="1149"/>
                  </a:lnTo>
                  <a:lnTo>
                    <a:pt x="273" y="1149"/>
                  </a:lnTo>
                  <a:lnTo>
                    <a:pt x="273" y="1147"/>
                  </a:lnTo>
                  <a:lnTo>
                    <a:pt x="271" y="1147"/>
                  </a:lnTo>
                  <a:lnTo>
                    <a:pt x="271" y="1145"/>
                  </a:lnTo>
                  <a:lnTo>
                    <a:pt x="271" y="1145"/>
                  </a:lnTo>
                  <a:lnTo>
                    <a:pt x="271" y="1145"/>
                  </a:lnTo>
                  <a:lnTo>
                    <a:pt x="270" y="1145"/>
                  </a:lnTo>
                  <a:lnTo>
                    <a:pt x="270" y="1145"/>
                  </a:lnTo>
                  <a:lnTo>
                    <a:pt x="270" y="1145"/>
                  </a:lnTo>
                  <a:lnTo>
                    <a:pt x="270" y="1137"/>
                  </a:lnTo>
                  <a:lnTo>
                    <a:pt x="268" y="1137"/>
                  </a:lnTo>
                  <a:lnTo>
                    <a:pt x="268" y="1137"/>
                  </a:lnTo>
                  <a:lnTo>
                    <a:pt x="268" y="1135"/>
                  </a:lnTo>
                  <a:lnTo>
                    <a:pt x="268" y="1135"/>
                  </a:lnTo>
                  <a:lnTo>
                    <a:pt x="266" y="1135"/>
                  </a:lnTo>
                  <a:lnTo>
                    <a:pt x="266" y="1131"/>
                  </a:lnTo>
                  <a:lnTo>
                    <a:pt x="266" y="1131"/>
                  </a:lnTo>
                  <a:lnTo>
                    <a:pt x="266" y="1129"/>
                  </a:lnTo>
                  <a:lnTo>
                    <a:pt x="266" y="1129"/>
                  </a:lnTo>
                  <a:lnTo>
                    <a:pt x="266" y="1125"/>
                  </a:lnTo>
                  <a:lnTo>
                    <a:pt x="273" y="1125"/>
                  </a:lnTo>
                  <a:lnTo>
                    <a:pt x="273" y="1125"/>
                  </a:lnTo>
                  <a:lnTo>
                    <a:pt x="275" y="1125"/>
                  </a:lnTo>
                  <a:lnTo>
                    <a:pt x="275" y="1125"/>
                  </a:lnTo>
                  <a:lnTo>
                    <a:pt x="277" y="1125"/>
                  </a:lnTo>
                  <a:lnTo>
                    <a:pt x="279" y="1125"/>
                  </a:lnTo>
                  <a:lnTo>
                    <a:pt x="281" y="1125"/>
                  </a:lnTo>
                  <a:lnTo>
                    <a:pt x="281" y="1125"/>
                  </a:lnTo>
                  <a:lnTo>
                    <a:pt x="283" y="1125"/>
                  </a:lnTo>
                  <a:lnTo>
                    <a:pt x="283" y="1125"/>
                  </a:lnTo>
                  <a:lnTo>
                    <a:pt x="283" y="1125"/>
                  </a:lnTo>
                  <a:lnTo>
                    <a:pt x="283" y="1127"/>
                  </a:lnTo>
                  <a:lnTo>
                    <a:pt x="285" y="1127"/>
                  </a:lnTo>
                  <a:lnTo>
                    <a:pt x="285" y="1127"/>
                  </a:lnTo>
                  <a:lnTo>
                    <a:pt x="287" y="1127"/>
                  </a:lnTo>
                  <a:lnTo>
                    <a:pt x="287" y="1129"/>
                  </a:lnTo>
                  <a:lnTo>
                    <a:pt x="287" y="1129"/>
                  </a:lnTo>
                  <a:lnTo>
                    <a:pt x="287" y="1131"/>
                  </a:lnTo>
                  <a:lnTo>
                    <a:pt x="289" y="1131"/>
                  </a:lnTo>
                  <a:lnTo>
                    <a:pt x="289" y="1129"/>
                  </a:lnTo>
                  <a:lnTo>
                    <a:pt x="291" y="1129"/>
                  </a:lnTo>
                  <a:lnTo>
                    <a:pt x="291" y="1129"/>
                  </a:lnTo>
                  <a:lnTo>
                    <a:pt x="291" y="1129"/>
                  </a:lnTo>
                  <a:lnTo>
                    <a:pt x="291" y="1131"/>
                  </a:lnTo>
                  <a:lnTo>
                    <a:pt x="293" y="1131"/>
                  </a:lnTo>
                  <a:lnTo>
                    <a:pt x="293" y="1131"/>
                  </a:lnTo>
                  <a:lnTo>
                    <a:pt x="293" y="1131"/>
                  </a:lnTo>
                  <a:lnTo>
                    <a:pt x="293" y="1131"/>
                  </a:lnTo>
                  <a:lnTo>
                    <a:pt x="295" y="1133"/>
                  </a:lnTo>
                  <a:lnTo>
                    <a:pt x="297" y="1133"/>
                  </a:lnTo>
                  <a:lnTo>
                    <a:pt x="297" y="1133"/>
                  </a:lnTo>
                  <a:lnTo>
                    <a:pt x="297" y="1133"/>
                  </a:lnTo>
                  <a:lnTo>
                    <a:pt x="297" y="1131"/>
                  </a:lnTo>
                  <a:lnTo>
                    <a:pt x="299" y="1131"/>
                  </a:lnTo>
                  <a:lnTo>
                    <a:pt x="299" y="1131"/>
                  </a:lnTo>
                  <a:lnTo>
                    <a:pt x="299" y="1131"/>
                  </a:lnTo>
                  <a:lnTo>
                    <a:pt x="299" y="1129"/>
                  </a:lnTo>
                  <a:lnTo>
                    <a:pt x="301" y="1129"/>
                  </a:lnTo>
                  <a:lnTo>
                    <a:pt x="301" y="1127"/>
                  </a:lnTo>
                  <a:lnTo>
                    <a:pt x="301" y="1127"/>
                  </a:lnTo>
                  <a:lnTo>
                    <a:pt x="301" y="1127"/>
                  </a:lnTo>
                  <a:lnTo>
                    <a:pt x="303" y="1127"/>
                  </a:lnTo>
                  <a:lnTo>
                    <a:pt x="303" y="1127"/>
                  </a:lnTo>
                  <a:lnTo>
                    <a:pt x="305" y="1127"/>
                  </a:lnTo>
                  <a:lnTo>
                    <a:pt x="307" y="1127"/>
                  </a:lnTo>
                  <a:lnTo>
                    <a:pt x="309" y="1125"/>
                  </a:lnTo>
                  <a:lnTo>
                    <a:pt x="311" y="1125"/>
                  </a:lnTo>
                  <a:lnTo>
                    <a:pt x="311" y="1125"/>
                  </a:lnTo>
                  <a:lnTo>
                    <a:pt x="315" y="1125"/>
                  </a:lnTo>
                  <a:lnTo>
                    <a:pt x="317" y="1125"/>
                  </a:lnTo>
                  <a:lnTo>
                    <a:pt x="317" y="1125"/>
                  </a:lnTo>
                  <a:lnTo>
                    <a:pt x="319" y="1125"/>
                  </a:lnTo>
                  <a:lnTo>
                    <a:pt x="319" y="1123"/>
                  </a:lnTo>
                  <a:lnTo>
                    <a:pt x="319" y="1121"/>
                  </a:lnTo>
                  <a:lnTo>
                    <a:pt x="319" y="1119"/>
                  </a:lnTo>
                  <a:lnTo>
                    <a:pt x="321" y="1119"/>
                  </a:lnTo>
                  <a:lnTo>
                    <a:pt x="321" y="1117"/>
                  </a:lnTo>
                  <a:lnTo>
                    <a:pt x="321" y="1117"/>
                  </a:lnTo>
                  <a:lnTo>
                    <a:pt x="321" y="1115"/>
                  </a:lnTo>
                  <a:lnTo>
                    <a:pt x="323" y="1113"/>
                  </a:lnTo>
                  <a:lnTo>
                    <a:pt x="323" y="1113"/>
                  </a:lnTo>
                  <a:lnTo>
                    <a:pt x="321" y="1113"/>
                  </a:lnTo>
                  <a:lnTo>
                    <a:pt x="321" y="1109"/>
                  </a:lnTo>
                  <a:lnTo>
                    <a:pt x="323" y="1109"/>
                  </a:lnTo>
                  <a:lnTo>
                    <a:pt x="321" y="1109"/>
                  </a:lnTo>
                  <a:lnTo>
                    <a:pt x="321" y="1109"/>
                  </a:lnTo>
                  <a:lnTo>
                    <a:pt x="323" y="1109"/>
                  </a:lnTo>
                  <a:lnTo>
                    <a:pt x="323" y="1107"/>
                  </a:lnTo>
                  <a:lnTo>
                    <a:pt x="321" y="1106"/>
                  </a:lnTo>
                  <a:lnTo>
                    <a:pt x="321" y="1106"/>
                  </a:lnTo>
                  <a:lnTo>
                    <a:pt x="319" y="1106"/>
                  </a:lnTo>
                  <a:lnTo>
                    <a:pt x="319" y="1104"/>
                  </a:lnTo>
                  <a:lnTo>
                    <a:pt x="319" y="1104"/>
                  </a:lnTo>
                  <a:lnTo>
                    <a:pt x="319" y="1100"/>
                  </a:lnTo>
                  <a:lnTo>
                    <a:pt x="317" y="1100"/>
                  </a:lnTo>
                  <a:lnTo>
                    <a:pt x="317" y="1098"/>
                  </a:lnTo>
                  <a:lnTo>
                    <a:pt x="317" y="1098"/>
                  </a:lnTo>
                  <a:lnTo>
                    <a:pt x="317" y="1100"/>
                  </a:lnTo>
                  <a:lnTo>
                    <a:pt x="313" y="1100"/>
                  </a:lnTo>
                  <a:lnTo>
                    <a:pt x="313" y="1100"/>
                  </a:lnTo>
                  <a:lnTo>
                    <a:pt x="309" y="1100"/>
                  </a:lnTo>
                  <a:lnTo>
                    <a:pt x="309" y="1102"/>
                  </a:lnTo>
                  <a:lnTo>
                    <a:pt x="305" y="1102"/>
                  </a:lnTo>
                  <a:lnTo>
                    <a:pt x="305" y="1102"/>
                  </a:lnTo>
                  <a:lnTo>
                    <a:pt x="303" y="1102"/>
                  </a:lnTo>
                  <a:lnTo>
                    <a:pt x="303" y="1102"/>
                  </a:lnTo>
                  <a:lnTo>
                    <a:pt x="301" y="1102"/>
                  </a:lnTo>
                  <a:lnTo>
                    <a:pt x="301" y="1100"/>
                  </a:lnTo>
                  <a:lnTo>
                    <a:pt x="299" y="1100"/>
                  </a:lnTo>
                  <a:lnTo>
                    <a:pt x="299" y="1098"/>
                  </a:lnTo>
                  <a:lnTo>
                    <a:pt x="301" y="1098"/>
                  </a:lnTo>
                  <a:lnTo>
                    <a:pt x="301" y="1098"/>
                  </a:lnTo>
                  <a:lnTo>
                    <a:pt x="299" y="1098"/>
                  </a:lnTo>
                  <a:lnTo>
                    <a:pt x="299" y="1096"/>
                  </a:lnTo>
                  <a:lnTo>
                    <a:pt x="301" y="1096"/>
                  </a:lnTo>
                  <a:lnTo>
                    <a:pt x="301" y="1094"/>
                  </a:lnTo>
                  <a:lnTo>
                    <a:pt x="301" y="1094"/>
                  </a:lnTo>
                  <a:lnTo>
                    <a:pt x="301" y="1092"/>
                  </a:lnTo>
                  <a:lnTo>
                    <a:pt x="303" y="1092"/>
                  </a:lnTo>
                  <a:lnTo>
                    <a:pt x="303" y="1092"/>
                  </a:lnTo>
                  <a:lnTo>
                    <a:pt x="303" y="1092"/>
                  </a:lnTo>
                  <a:lnTo>
                    <a:pt x="303" y="1088"/>
                  </a:lnTo>
                  <a:lnTo>
                    <a:pt x="305" y="1088"/>
                  </a:lnTo>
                  <a:lnTo>
                    <a:pt x="305" y="1088"/>
                  </a:lnTo>
                  <a:lnTo>
                    <a:pt x="307" y="1088"/>
                  </a:lnTo>
                  <a:lnTo>
                    <a:pt x="307" y="1086"/>
                  </a:lnTo>
                  <a:lnTo>
                    <a:pt x="305" y="1086"/>
                  </a:lnTo>
                  <a:lnTo>
                    <a:pt x="305" y="1084"/>
                  </a:lnTo>
                  <a:lnTo>
                    <a:pt x="305" y="1084"/>
                  </a:lnTo>
                  <a:lnTo>
                    <a:pt x="305" y="1084"/>
                  </a:lnTo>
                  <a:lnTo>
                    <a:pt x="303" y="1084"/>
                  </a:lnTo>
                  <a:lnTo>
                    <a:pt x="303" y="1082"/>
                  </a:lnTo>
                  <a:lnTo>
                    <a:pt x="303" y="1082"/>
                  </a:lnTo>
                  <a:lnTo>
                    <a:pt x="303" y="1082"/>
                  </a:lnTo>
                  <a:lnTo>
                    <a:pt x="303" y="1080"/>
                  </a:lnTo>
                  <a:lnTo>
                    <a:pt x="303" y="1080"/>
                  </a:lnTo>
                  <a:lnTo>
                    <a:pt x="303" y="1078"/>
                  </a:lnTo>
                  <a:lnTo>
                    <a:pt x="301" y="1078"/>
                  </a:lnTo>
                  <a:lnTo>
                    <a:pt x="301" y="1078"/>
                  </a:lnTo>
                  <a:lnTo>
                    <a:pt x="299" y="1078"/>
                  </a:lnTo>
                  <a:lnTo>
                    <a:pt x="299" y="1078"/>
                  </a:lnTo>
                  <a:lnTo>
                    <a:pt x="297" y="1078"/>
                  </a:lnTo>
                  <a:lnTo>
                    <a:pt x="295" y="1076"/>
                  </a:lnTo>
                  <a:lnTo>
                    <a:pt x="295" y="1076"/>
                  </a:lnTo>
                  <a:lnTo>
                    <a:pt x="295" y="1076"/>
                  </a:lnTo>
                  <a:lnTo>
                    <a:pt x="295" y="1074"/>
                  </a:lnTo>
                  <a:lnTo>
                    <a:pt x="293" y="1074"/>
                  </a:lnTo>
                  <a:lnTo>
                    <a:pt x="293" y="1074"/>
                  </a:lnTo>
                  <a:lnTo>
                    <a:pt x="291" y="1072"/>
                  </a:lnTo>
                  <a:lnTo>
                    <a:pt x="291" y="1072"/>
                  </a:lnTo>
                  <a:lnTo>
                    <a:pt x="289" y="1070"/>
                  </a:lnTo>
                  <a:lnTo>
                    <a:pt x="291" y="1070"/>
                  </a:lnTo>
                  <a:lnTo>
                    <a:pt x="291" y="1070"/>
                  </a:lnTo>
                  <a:lnTo>
                    <a:pt x="291" y="1070"/>
                  </a:lnTo>
                  <a:lnTo>
                    <a:pt x="291" y="1068"/>
                  </a:lnTo>
                  <a:lnTo>
                    <a:pt x="293" y="1068"/>
                  </a:lnTo>
                  <a:lnTo>
                    <a:pt x="293" y="1066"/>
                  </a:lnTo>
                  <a:lnTo>
                    <a:pt x="291" y="1066"/>
                  </a:lnTo>
                  <a:lnTo>
                    <a:pt x="291" y="1064"/>
                  </a:lnTo>
                  <a:lnTo>
                    <a:pt x="291" y="1064"/>
                  </a:lnTo>
                  <a:lnTo>
                    <a:pt x="291" y="1064"/>
                  </a:lnTo>
                  <a:lnTo>
                    <a:pt x="289" y="1064"/>
                  </a:lnTo>
                  <a:lnTo>
                    <a:pt x="289" y="1062"/>
                  </a:lnTo>
                  <a:lnTo>
                    <a:pt x="289" y="1062"/>
                  </a:lnTo>
                  <a:lnTo>
                    <a:pt x="289" y="1060"/>
                  </a:lnTo>
                  <a:lnTo>
                    <a:pt x="289" y="1060"/>
                  </a:lnTo>
                  <a:lnTo>
                    <a:pt x="291" y="1058"/>
                  </a:lnTo>
                  <a:lnTo>
                    <a:pt x="291" y="1060"/>
                  </a:lnTo>
                  <a:lnTo>
                    <a:pt x="293" y="1058"/>
                  </a:lnTo>
                  <a:lnTo>
                    <a:pt x="293" y="1058"/>
                  </a:lnTo>
                  <a:lnTo>
                    <a:pt x="293" y="1058"/>
                  </a:lnTo>
                  <a:lnTo>
                    <a:pt x="295" y="1056"/>
                  </a:lnTo>
                  <a:lnTo>
                    <a:pt x="295" y="1056"/>
                  </a:lnTo>
                  <a:lnTo>
                    <a:pt x="295" y="1054"/>
                  </a:lnTo>
                  <a:lnTo>
                    <a:pt x="295" y="1054"/>
                  </a:lnTo>
                  <a:lnTo>
                    <a:pt x="295" y="1054"/>
                  </a:lnTo>
                  <a:lnTo>
                    <a:pt x="293" y="1054"/>
                  </a:lnTo>
                  <a:lnTo>
                    <a:pt x="293" y="1052"/>
                  </a:lnTo>
                  <a:lnTo>
                    <a:pt x="293" y="1052"/>
                  </a:lnTo>
                  <a:lnTo>
                    <a:pt x="293" y="1050"/>
                  </a:lnTo>
                  <a:lnTo>
                    <a:pt x="295" y="1050"/>
                  </a:lnTo>
                  <a:lnTo>
                    <a:pt x="295" y="1050"/>
                  </a:lnTo>
                  <a:lnTo>
                    <a:pt x="293" y="1050"/>
                  </a:lnTo>
                  <a:lnTo>
                    <a:pt x="293" y="1048"/>
                  </a:lnTo>
                  <a:lnTo>
                    <a:pt x="291" y="1048"/>
                  </a:lnTo>
                  <a:lnTo>
                    <a:pt x="291" y="1048"/>
                  </a:lnTo>
                  <a:lnTo>
                    <a:pt x="291" y="1046"/>
                  </a:lnTo>
                  <a:lnTo>
                    <a:pt x="291" y="1046"/>
                  </a:lnTo>
                  <a:lnTo>
                    <a:pt x="291" y="1046"/>
                  </a:lnTo>
                  <a:lnTo>
                    <a:pt x="289" y="1046"/>
                  </a:lnTo>
                  <a:lnTo>
                    <a:pt x="289" y="1044"/>
                  </a:lnTo>
                  <a:lnTo>
                    <a:pt x="289" y="1044"/>
                  </a:lnTo>
                  <a:lnTo>
                    <a:pt x="289" y="1042"/>
                  </a:lnTo>
                  <a:lnTo>
                    <a:pt x="287" y="1042"/>
                  </a:lnTo>
                  <a:lnTo>
                    <a:pt x="287" y="1040"/>
                  </a:lnTo>
                  <a:lnTo>
                    <a:pt x="285" y="1038"/>
                  </a:lnTo>
                  <a:lnTo>
                    <a:pt x="283" y="1038"/>
                  </a:lnTo>
                  <a:lnTo>
                    <a:pt x="283" y="1040"/>
                  </a:lnTo>
                  <a:lnTo>
                    <a:pt x="283" y="1040"/>
                  </a:lnTo>
                  <a:lnTo>
                    <a:pt x="283" y="1040"/>
                  </a:lnTo>
                  <a:lnTo>
                    <a:pt x="281" y="1040"/>
                  </a:lnTo>
                  <a:lnTo>
                    <a:pt x="281" y="1040"/>
                  </a:lnTo>
                  <a:lnTo>
                    <a:pt x="281" y="1040"/>
                  </a:lnTo>
                  <a:lnTo>
                    <a:pt x="281" y="1040"/>
                  </a:lnTo>
                  <a:lnTo>
                    <a:pt x="279" y="1040"/>
                  </a:lnTo>
                  <a:lnTo>
                    <a:pt x="279" y="1042"/>
                  </a:lnTo>
                  <a:lnTo>
                    <a:pt x="277" y="1042"/>
                  </a:lnTo>
                  <a:lnTo>
                    <a:pt x="277" y="1040"/>
                  </a:lnTo>
                  <a:lnTo>
                    <a:pt x="275" y="1038"/>
                  </a:lnTo>
                  <a:lnTo>
                    <a:pt x="273" y="1038"/>
                  </a:lnTo>
                  <a:lnTo>
                    <a:pt x="273" y="1038"/>
                  </a:lnTo>
                  <a:lnTo>
                    <a:pt x="271" y="1038"/>
                  </a:lnTo>
                  <a:lnTo>
                    <a:pt x="271" y="1036"/>
                  </a:lnTo>
                  <a:lnTo>
                    <a:pt x="270" y="1036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2"/>
                  </a:lnTo>
                  <a:lnTo>
                    <a:pt x="268" y="1030"/>
                  </a:lnTo>
                  <a:lnTo>
                    <a:pt x="268" y="1030"/>
                  </a:lnTo>
                  <a:lnTo>
                    <a:pt x="268" y="1028"/>
                  </a:lnTo>
                  <a:lnTo>
                    <a:pt x="268" y="1028"/>
                  </a:lnTo>
                  <a:lnTo>
                    <a:pt x="268" y="1028"/>
                  </a:lnTo>
                  <a:lnTo>
                    <a:pt x="266" y="1028"/>
                  </a:lnTo>
                  <a:lnTo>
                    <a:pt x="266" y="1026"/>
                  </a:lnTo>
                  <a:lnTo>
                    <a:pt x="264" y="1026"/>
                  </a:lnTo>
                  <a:lnTo>
                    <a:pt x="264" y="1026"/>
                  </a:lnTo>
                  <a:lnTo>
                    <a:pt x="262" y="1026"/>
                  </a:lnTo>
                  <a:lnTo>
                    <a:pt x="262" y="1024"/>
                  </a:lnTo>
                  <a:lnTo>
                    <a:pt x="260" y="1024"/>
                  </a:lnTo>
                  <a:lnTo>
                    <a:pt x="260" y="1022"/>
                  </a:lnTo>
                  <a:lnTo>
                    <a:pt x="258" y="1022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6"/>
                  </a:lnTo>
                  <a:lnTo>
                    <a:pt x="260" y="1016"/>
                  </a:lnTo>
                  <a:lnTo>
                    <a:pt x="260" y="1014"/>
                  </a:lnTo>
                  <a:lnTo>
                    <a:pt x="258" y="1014"/>
                  </a:lnTo>
                  <a:lnTo>
                    <a:pt x="258" y="1014"/>
                  </a:lnTo>
                  <a:lnTo>
                    <a:pt x="256" y="1014"/>
                  </a:lnTo>
                  <a:lnTo>
                    <a:pt x="256" y="1012"/>
                  </a:lnTo>
                  <a:lnTo>
                    <a:pt x="256" y="1012"/>
                  </a:lnTo>
                  <a:lnTo>
                    <a:pt x="254" y="1012"/>
                  </a:lnTo>
                  <a:lnTo>
                    <a:pt x="254" y="1010"/>
                  </a:lnTo>
                  <a:lnTo>
                    <a:pt x="252" y="1010"/>
                  </a:lnTo>
                  <a:lnTo>
                    <a:pt x="252" y="1010"/>
                  </a:lnTo>
                  <a:lnTo>
                    <a:pt x="250" y="1008"/>
                  </a:lnTo>
                  <a:lnTo>
                    <a:pt x="248" y="1008"/>
                  </a:lnTo>
                  <a:lnTo>
                    <a:pt x="248" y="1008"/>
                  </a:lnTo>
                  <a:lnTo>
                    <a:pt x="248" y="1006"/>
                  </a:lnTo>
                  <a:lnTo>
                    <a:pt x="248" y="1006"/>
                  </a:lnTo>
                  <a:lnTo>
                    <a:pt x="248" y="1006"/>
                  </a:lnTo>
                  <a:lnTo>
                    <a:pt x="248" y="1006"/>
                  </a:lnTo>
                  <a:lnTo>
                    <a:pt x="248" y="1003"/>
                  </a:lnTo>
                  <a:lnTo>
                    <a:pt x="246" y="1003"/>
                  </a:lnTo>
                  <a:lnTo>
                    <a:pt x="246" y="1003"/>
                  </a:lnTo>
                  <a:lnTo>
                    <a:pt x="244" y="1003"/>
                  </a:lnTo>
                  <a:lnTo>
                    <a:pt x="244" y="1001"/>
                  </a:lnTo>
                  <a:lnTo>
                    <a:pt x="244" y="1001"/>
                  </a:lnTo>
                  <a:lnTo>
                    <a:pt x="242" y="1001"/>
                  </a:lnTo>
                  <a:lnTo>
                    <a:pt x="242" y="999"/>
                  </a:lnTo>
                  <a:lnTo>
                    <a:pt x="240" y="999"/>
                  </a:lnTo>
                  <a:lnTo>
                    <a:pt x="240" y="997"/>
                  </a:lnTo>
                  <a:lnTo>
                    <a:pt x="240" y="997"/>
                  </a:lnTo>
                  <a:lnTo>
                    <a:pt x="240" y="991"/>
                  </a:lnTo>
                  <a:lnTo>
                    <a:pt x="238" y="991"/>
                  </a:lnTo>
                  <a:lnTo>
                    <a:pt x="238" y="989"/>
                  </a:lnTo>
                  <a:lnTo>
                    <a:pt x="238" y="989"/>
                  </a:lnTo>
                  <a:lnTo>
                    <a:pt x="238" y="989"/>
                  </a:lnTo>
                  <a:lnTo>
                    <a:pt x="238" y="989"/>
                  </a:lnTo>
                  <a:lnTo>
                    <a:pt x="238" y="987"/>
                  </a:lnTo>
                  <a:lnTo>
                    <a:pt x="238" y="987"/>
                  </a:lnTo>
                  <a:lnTo>
                    <a:pt x="238" y="985"/>
                  </a:lnTo>
                  <a:lnTo>
                    <a:pt x="236" y="985"/>
                  </a:lnTo>
                  <a:lnTo>
                    <a:pt x="236" y="983"/>
                  </a:lnTo>
                  <a:lnTo>
                    <a:pt x="238" y="983"/>
                  </a:lnTo>
                  <a:lnTo>
                    <a:pt x="238" y="981"/>
                  </a:lnTo>
                  <a:lnTo>
                    <a:pt x="238" y="981"/>
                  </a:lnTo>
                  <a:lnTo>
                    <a:pt x="238" y="979"/>
                  </a:lnTo>
                  <a:lnTo>
                    <a:pt x="240" y="979"/>
                  </a:lnTo>
                  <a:lnTo>
                    <a:pt x="240" y="979"/>
                  </a:lnTo>
                  <a:lnTo>
                    <a:pt x="242" y="977"/>
                  </a:lnTo>
                  <a:lnTo>
                    <a:pt x="244" y="977"/>
                  </a:lnTo>
                  <a:lnTo>
                    <a:pt x="244" y="975"/>
                  </a:lnTo>
                  <a:lnTo>
                    <a:pt x="246" y="975"/>
                  </a:lnTo>
                  <a:lnTo>
                    <a:pt x="248" y="975"/>
                  </a:lnTo>
                  <a:lnTo>
                    <a:pt x="250" y="975"/>
                  </a:lnTo>
                  <a:lnTo>
                    <a:pt x="254" y="969"/>
                  </a:lnTo>
                  <a:lnTo>
                    <a:pt x="254" y="969"/>
                  </a:lnTo>
                  <a:lnTo>
                    <a:pt x="256" y="969"/>
                  </a:lnTo>
                  <a:lnTo>
                    <a:pt x="256" y="967"/>
                  </a:lnTo>
                  <a:lnTo>
                    <a:pt x="256" y="967"/>
                  </a:lnTo>
                  <a:lnTo>
                    <a:pt x="256" y="967"/>
                  </a:lnTo>
                  <a:lnTo>
                    <a:pt x="258" y="965"/>
                  </a:lnTo>
                  <a:lnTo>
                    <a:pt x="258" y="963"/>
                  </a:lnTo>
                  <a:lnTo>
                    <a:pt x="258" y="963"/>
                  </a:lnTo>
                  <a:lnTo>
                    <a:pt x="260" y="963"/>
                  </a:lnTo>
                  <a:lnTo>
                    <a:pt x="260" y="961"/>
                  </a:lnTo>
                  <a:lnTo>
                    <a:pt x="260" y="961"/>
                  </a:lnTo>
                  <a:lnTo>
                    <a:pt x="260" y="959"/>
                  </a:lnTo>
                  <a:lnTo>
                    <a:pt x="262" y="959"/>
                  </a:lnTo>
                  <a:lnTo>
                    <a:pt x="262" y="961"/>
                  </a:lnTo>
                  <a:lnTo>
                    <a:pt x="264" y="961"/>
                  </a:lnTo>
                  <a:lnTo>
                    <a:pt x="264" y="961"/>
                  </a:lnTo>
                  <a:lnTo>
                    <a:pt x="266" y="961"/>
                  </a:lnTo>
                  <a:lnTo>
                    <a:pt x="266" y="963"/>
                  </a:lnTo>
                  <a:lnTo>
                    <a:pt x="270" y="963"/>
                  </a:lnTo>
                  <a:lnTo>
                    <a:pt x="270" y="961"/>
                  </a:lnTo>
                  <a:lnTo>
                    <a:pt x="268" y="961"/>
                  </a:lnTo>
                  <a:lnTo>
                    <a:pt x="270" y="961"/>
                  </a:lnTo>
                  <a:lnTo>
                    <a:pt x="270" y="959"/>
                  </a:lnTo>
                  <a:lnTo>
                    <a:pt x="270" y="959"/>
                  </a:lnTo>
                  <a:lnTo>
                    <a:pt x="270" y="961"/>
                  </a:lnTo>
                  <a:lnTo>
                    <a:pt x="271" y="961"/>
                  </a:lnTo>
                  <a:lnTo>
                    <a:pt x="271" y="959"/>
                  </a:lnTo>
                  <a:lnTo>
                    <a:pt x="273" y="961"/>
                  </a:lnTo>
                  <a:lnTo>
                    <a:pt x="273" y="961"/>
                  </a:lnTo>
                  <a:lnTo>
                    <a:pt x="273" y="961"/>
                  </a:lnTo>
                  <a:lnTo>
                    <a:pt x="275" y="961"/>
                  </a:lnTo>
                  <a:lnTo>
                    <a:pt x="275" y="959"/>
                  </a:lnTo>
                  <a:lnTo>
                    <a:pt x="275" y="959"/>
                  </a:lnTo>
                  <a:lnTo>
                    <a:pt x="275" y="959"/>
                  </a:lnTo>
                  <a:lnTo>
                    <a:pt x="275" y="957"/>
                  </a:lnTo>
                  <a:lnTo>
                    <a:pt x="277" y="957"/>
                  </a:lnTo>
                  <a:lnTo>
                    <a:pt x="277" y="955"/>
                  </a:lnTo>
                  <a:lnTo>
                    <a:pt x="279" y="955"/>
                  </a:lnTo>
                  <a:lnTo>
                    <a:pt x="279" y="955"/>
                  </a:lnTo>
                  <a:lnTo>
                    <a:pt x="279" y="955"/>
                  </a:lnTo>
                  <a:lnTo>
                    <a:pt x="279" y="953"/>
                  </a:lnTo>
                  <a:lnTo>
                    <a:pt x="277" y="953"/>
                  </a:lnTo>
                  <a:lnTo>
                    <a:pt x="277" y="953"/>
                  </a:lnTo>
                  <a:lnTo>
                    <a:pt x="279" y="951"/>
                  </a:lnTo>
                  <a:lnTo>
                    <a:pt x="279" y="945"/>
                  </a:lnTo>
                  <a:lnTo>
                    <a:pt x="279" y="943"/>
                  </a:lnTo>
                  <a:lnTo>
                    <a:pt x="279" y="943"/>
                  </a:lnTo>
                  <a:lnTo>
                    <a:pt x="279" y="937"/>
                  </a:lnTo>
                  <a:lnTo>
                    <a:pt x="279" y="937"/>
                  </a:lnTo>
                  <a:lnTo>
                    <a:pt x="281" y="935"/>
                  </a:lnTo>
                  <a:lnTo>
                    <a:pt x="281" y="935"/>
                  </a:lnTo>
                  <a:lnTo>
                    <a:pt x="281" y="935"/>
                  </a:lnTo>
                  <a:lnTo>
                    <a:pt x="283" y="933"/>
                  </a:lnTo>
                  <a:lnTo>
                    <a:pt x="283" y="931"/>
                  </a:lnTo>
                  <a:lnTo>
                    <a:pt x="281" y="931"/>
                  </a:lnTo>
                  <a:lnTo>
                    <a:pt x="281" y="931"/>
                  </a:lnTo>
                  <a:lnTo>
                    <a:pt x="281" y="929"/>
                  </a:lnTo>
                  <a:lnTo>
                    <a:pt x="281" y="927"/>
                  </a:lnTo>
                  <a:lnTo>
                    <a:pt x="281" y="927"/>
                  </a:lnTo>
                  <a:lnTo>
                    <a:pt x="281" y="923"/>
                  </a:lnTo>
                  <a:lnTo>
                    <a:pt x="281" y="923"/>
                  </a:lnTo>
                  <a:lnTo>
                    <a:pt x="281" y="921"/>
                  </a:lnTo>
                  <a:lnTo>
                    <a:pt x="279" y="921"/>
                  </a:lnTo>
                  <a:lnTo>
                    <a:pt x="279" y="915"/>
                  </a:lnTo>
                  <a:lnTo>
                    <a:pt x="275" y="911"/>
                  </a:lnTo>
                  <a:lnTo>
                    <a:pt x="275" y="909"/>
                  </a:lnTo>
                  <a:lnTo>
                    <a:pt x="277" y="907"/>
                  </a:lnTo>
                  <a:lnTo>
                    <a:pt x="277" y="907"/>
                  </a:lnTo>
                  <a:lnTo>
                    <a:pt x="277" y="905"/>
                  </a:lnTo>
                  <a:lnTo>
                    <a:pt x="275" y="905"/>
                  </a:lnTo>
                  <a:lnTo>
                    <a:pt x="275" y="901"/>
                  </a:lnTo>
                  <a:lnTo>
                    <a:pt x="275" y="901"/>
                  </a:lnTo>
                  <a:lnTo>
                    <a:pt x="275" y="899"/>
                  </a:lnTo>
                  <a:lnTo>
                    <a:pt x="275" y="899"/>
                  </a:lnTo>
                  <a:lnTo>
                    <a:pt x="275" y="898"/>
                  </a:lnTo>
                  <a:lnTo>
                    <a:pt x="273" y="898"/>
                  </a:lnTo>
                  <a:lnTo>
                    <a:pt x="273" y="898"/>
                  </a:lnTo>
                  <a:lnTo>
                    <a:pt x="271" y="898"/>
                  </a:lnTo>
                  <a:lnTo>
                    <a:pt x="271" y="896"/>
                  </a:lnTo>
                  <a:lnTo>
                    <a:pt x="271" y="896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0" y="894"/>
                  </a:lnTo>
                  <a:lnTo>
                    <a:pt x="270" y="894"/>
                  </a:lnTo>
                  <a:lnTo>
                    <a:pt x="268" y="894"/>
                  </a:lnTo>
                  <a:lnTo>
                    <a:pt x="268" y="892"/>
                  </a:lnTo>
                  <a:lnTo>
                    <a:pt x="264" y="892"/>
                  </a:lnTo>
                  <a:lnTo>
                    <a:pt x="264" y="892"/>
                  </a:lnTo>
                  <a:lnTo>
                    <a:pt x="262" y="892"/>
                  </a:lnTo>
                  <a:lnTo>
                    <a:pt x="262" y="890"/>
                  </a:lnTo>
                  <a:lnTo>
                    <a:pt x="262" y="890"/>
                  </a:lnTo>
                  <a:lnTo>
                    <a:pt x="260" y="890"/>
                  </a:lnTo>
                  <a:lnTo>
                    <a:pt x="260" y="888"/>
                  </a:lnTo>
                  <a:lnTo>
                    <a:pt x="260" y="888"/>
                  </a:lnTo>
                  <a:lnTo>
                    <a:pt x="260" y="888"/>
                  </a:lnTo>
                  <a:lnTo>
                    <a:pt x="260" y="888"/>
                  </a:lnTo>
                  <a:lnTo>
                    <a:pt x="258" y="886"/>
                  </a:lnTo>
                  <a:lnTo>
                    <a:pt x="258" y="884"/>
                  </a:lnTo>
                  <a:lnTo>
                    <a:pt x="256" y="884"/>
                  </a:lnTo>
                  <a:lnTo>
                    <a:pt x="256" y="884"/>
                  </a:lnTo>
                  <a:lnTo>
                    <a:pt x="254" y="884"/>
                  </a:lnTo>
                  <a:lnTo>
                    <a:pt x="254" y="882"/>
                  </a:lnTo>
                  <a:lnTo>
                    <a:pt x="254" y="878"/>
                  </a:lnTo>
                  <a:lnTo>
                    <a:pt x="252" y="878"/>
                  </a:lnTo>
                  <a:lnTo>
                    <a:pt x="252" y="874"/>
                  </a:lnTo>
                  <a:lnTo>
                    <a:pt x="252" y="874"/>
                  </a:lnTo>
                  <a:lnTo>
                    <a:pt x="252" y="874"/>
                  </a:lnTo>
                  <a:lnTo>
                    <a:pt x="250" y="872"/>
                  </a:lnTo>
                  <a:lnTo>
                    <a:pt x="250" y="872"/>
                  </a:lnTo>
                  <a:lnTo>
                    <a:pt x="250" y="870"/>
                  </a:lnTo>
                  <a:lnTo>
                    <a:pt x="250" y="870"/>
                  </a:lnTo>
                  <a:lnTo>
                    <a:pt x="248" y="870"/>
                  </a:lnTo>
                  <a:lnTo>
                    <a:pt x="248" y="868"/>
                  </a:lnTo>
                  <a:lnTo>
                    <a:pt x="244" y="868"/>
                  </a:lnTo>
                  <a:lnTo>
                    <a:pt x="244" y="866"/>
                  </a:lnTo>
                  <a:lnTo>
                    <a:pt x="244" y="866"/>
                  </a:lnTo>
                  <a:lnTo>
                    <a:pt x="244" y="864"/>
                  </a:lnTo>
                  <a:lnTo>
                    <a:pt x="242" y="864"/>
                  </a:lnTo>
                  <a:lnTo>
                    <a:pt x="242" y="864"/>
                  </a:lnTo>
                  <a:lnTo>
                    <a:pt x="242" y="862"/>
                  </a:lnTo>
                  <a:lnTo>
                    <a:pt x="240" y="862"/>
                  </a:lnTo>
                  <a:lnTo>
                    <a:pt x="240" y="856"/>
                  </a:lnTo>
                  <a:lnTo>
                    <a:pt x="240" y="856"/>
                  </a:lnTo>
                  <a:lnTo>
                    <a:pt x="240" y="854"/>
                  </a:lnTo>
                  <a:lnTo>
                    <a:pt x="236" y="854"/>
                  </a:lnTo>
                  <a:lnTo>
                    <a:pt x="236" y="856"/>
                  </a:lnTo>
                  <a:lnTo>
                    <a:pt x="234" y="856"/>
                  </a:lnTo>
                  <a:lnTo>
                    <a:pt x="234" y="856"/>
                  </a:lnTo>
                  <a:lnTo>
                    <a:pt x="232" y="856"/>
                  </a:lnTo>
                  <a:lnTo>
                    <a:pt x="232" y="854"/>
                  </a:lnTo>
                  <a:lnTo>
                    <a:pt x="230" y="854"/>
                  </a:lnTo>
                  <a:lnTo>
                    <a:pt x="230" y="850"/>
                  </a:lnTo>
                  <a:lnTo>
                    <a:pt x="230" y="850"/>
                  </a:lnTo>
                  <a:lnTo>
                    <a:pt x="230" y="842"/>
                  </a:lnTo>
                  <a:lnTo>
                    <a:pt x="226" y="840"/>
                  </a:lnTo>
                  <a:lnTo>
                    <a:pt x="224" y="840"/>
                  </a:lnTo>
                  <a:lnTo>
                    <a:pt x="224" y="838"/>
                  </a:lnTo>
                  <a:lnTo>
                    <a:pt x="224" y="838"/>
                  </a:lnTo>
                  <a:lnTo>
                    <a:pt x="224" y="836"/>
                  </a:lnTo>
                  <a:lnTo>
                    <a:pt x="224" y="836"/>
                  </a:lnTo>
                  <a:lnTo>
                    <a:pt x="224" y="836"/>
                  </a:lnTo>
                  <a:lnTo>
                    <a:pt x="226" y="836"/>
                  </a:lnTo>
                  <a:lnTo>
                    <a:pt x="226" y="834"/>
                  </a:lnTo>
                  <a:lnTo>
                    <a:pt x="226" y="834"/>
                  </a:lnTo>
                  <a:lnTo>
                    <a:pt x="226" y="828"/>
                  </a:lnTo>
                  <a:lnTo>
                    <a:pt x="226" y="828"/>
                  </a:lnTo>
                  <a:lnTo>
                    <a:pt x="226" y="826"/>
                  </a:lnTo>
                  <a:lnTo>
                    <a:pt x="224" y="826"/>
                  </a:lnTo>
                  <a:lnTo>
                    <a:pt x="224" y="826"/>
                  </a:lnTo>
                  <a:lnTo>
                    <a:pt x="224" y="826"/>
                  </a:lnTo>
                  <a:lnTo>
                    <a:pt x="220" y="826"/>
                  </a:lnTo>
                  <a:lnTo>
                    <a:pt x="220" y="828"/>
                  </a:lnTo>
                  <a:lnTo>
                    <a:pt x="220" y="828"/>
                  </a:lnTo>
                  <a:lnTo>
                    <a:pt x="218" y="826"/>
                  </a:lnTo>
                  <a:lnTo>
                    <a:pt x="218" y="826"/>
                  </a:lnTo>
                  <a:lnTo>
                    <a:pt x="216" y="826"/>
                  </a:lnTo>
                  <a:lnTo>
                    <a:pt x="216" y="826"/>
                  </a:lnTo>
                  <a:lnTo>
                    <a:pt x="214" y="824"/>
                  </a:lnTo>
                  <a:lnTo>
                    <a:pt x="214" y="822"/>
                  </a:lnTo>
                  <a:lnTo>
                    <a:pt x="212" y="822"/>
                  </a:lnTo>
                  <a:lnTo>
                    <a:pt x="212" y="822"/>
                  </a:lnTo>
                  <a:lnTo>
                    <a:pt x="212" y="820"/>
                  </a:lnTo>
                  <a:lnTo>
                    <a:pt x="212" y="820"/>
                  </a:lnTo>
                  <a:lnTo>
                    <a:pt x="212" y="820"/>
                  </a:lnTo>
                  <a:lnTo>
                    <a:pt x="210" y="820"/>
                  </a:lnTo>
                  <a:lnTo>
                    <a:pt x="210" y="818"/>
                  </a:lnTo>
                  <a:lnTo>
                    <a:pt x="204" y="818"/>
                  </a:lnTo>
                  <a:lnTo>
                    <a:pt x="204" y="818"/>
                  </a:lnTo>
                  <a:lnTo>
                    <a:pt x="204" y="818"/>
                  </a:lnTo>
                  <a:lnTo>
                    <a:pt x="202" y="816"/>
                  </a:lnTo>
                  <a:lnTo>
                    <a:pt x="198" y="816"/>
                  </a:lnTo>
                  <a:lnTo>
                    <a:pt x="198" y="820"/>
                  </a:lnTo>
                  <a:lnTo>
                    <a:pt x="200" y="822"/>
                  </a:lnTo>
                  <a:lnTo>
                    <a:pt x="198" y="824"/>
                  </a:lnTo>
                  <a:lnTo>
                    <a:pt x="198" y="824"/>
                  </a:lnTo>
                  <a:lnTo>
                    <a:pt x="196" y="822"/>
                  </a:lnTo>
                  <a:lnTo>
                    <a:pt x="196" y="824"/>
                  </a:lnTo>
                  <a:lnTo>
                    <a:pt x="194" y="824"/>
                  </a:lnTo>
                  <a:lnTo>
                    <a:pt x="194" y="822"/>
                  </a:lnTo>
                  <a:lnTo>
                    <a:pt x="194" y="822"/>
                  </a:lnTo>
                  <a:lnTo>
                    <a:pt x="194" y="824"/>
                  </a:lnTo>
                  <a:lnTo>
                    <a:pt x="192" y="824"/>
                  </a:lnTo>
                  <a:lnTo>
                    <a:pt x="190" y="822"/>
                  </a:lnTo>
                  <a:lnTo>
                    <a:pt x="188" y="822"/>
                  </a:lnTo>
                  <a:lnTo>
                    <a:pt x="188" y="826"/>
                  </a:lnTo>
                  <a:lnTo>
                    <a:pt x="188" y="826"/>
                  </a:lnTo>
                  <a:lnTo>
                    <a:pt x="188" y="826"/>
                  </a:lnTo>
                  <a:lnTo>
                    <a:pt x="188" y="826"/>
                  </a:lnTo>
                  <a:lnTo>
                    <a:pt x="188" y="826"/>
                  </a:lnTo>
                  <a:lnTo>
                    <a:pt x="186" y="826"/>
                  </a:lnTo>
                  <a:lnTo>
                    <a:pt x="186" y="824"/>
                  </a:lnTo>
                  <a:lnTo>
                    <a:pt x="182" y="824"/>
                  </a:lnTo>
                  <a:lnTo>
                    <a:pt x="182" y="824"/>
                  </a:lnTo>
                  <a:lnTo>
                    <a:pt x="182" y="824"/>
                  </a:lnTo>
                  <a:lnTo>
                    <a:pt x="182" y="822"/>
                  </a:lnTo>
                  <a:lnTo>
                    <a:pt x="180" y="822"/>
                  </a:lnTo>
                  <a:lnTo>
                    <a:pt x="180" y="820"/>
                  </a:lnTo>
                  <a:lnTo>
                    <a:pt x="176" y="820"/>
                  </a:lnTo>
                  <a:lnTo>
                    <a:pt x="174" y="820"/>
                  </a:lnTo>
                  <a:lnTo>
                    <a:pt x="174" y="820"/>
                  </a:lnTo>
                  <a:lnTo>
                    <a:pt x="174" y="820"/>
                  </a:lnTo>
                  <a:lnTo>
                    <a:pt x="172" y="820"/>
                  </a:lnTo>
                  <a:lnTo>
                    <a:pt x="170" y="818"/>
                  </a:lnTo>
                  <a:lnTo>
                    <a:pt x="167" y="818"/>
                  </a:lnTo>
                  <a:lnTo>
                    <a:pt x="167" y="818"/>
                  </a:lnTo>
                  <a:lnTo>
                    <a:pt x="167" y="818"/>
                  </a:lnTo>
                  <a:lnTo>
                    <a:pt x="165" y="816"/>
                  </a:lnTo>
                  <a:lnTo>
                    <a:pt x="165" y="816"/>
                  </a:lnTo>
                  <a:lnTo>
                    <a:pt x="165" y="814"/>
                  </a:lnTo>
                  <a:lnTo>
                    <a:pt x="165" y="812"/>
                  </a:lnTo>
                  <a:lnTo>
                    <a:pt x="163" y="810"/>
                  </a:lnTo>
                  <a:lnTo>
                    <a:pt x="161" y="810"/>
                  </a:lnTo>
                  <a:lnTo>
                    <a:pt x="161" y="810"/>
                  </a:lnTo>
                  <a:lnTo>
                    <a:pt x="159" y="808"/>
                  </a:lnTo>
                  <a:lnTo>
                    <a:pt x="159" y="806"/>
                  </a:lnTo>
                  <a:lnTo>
                    <a:pt x="157" y="806"/>
                  </a:lnTo>
                  <a:lnTo>
                    <a:pt x="157" y="806"/>
                  </a:lnTo>
                  <a:lnTo>
                    <a:pt x="155" y="806"/>
                  </a:lnTo>
                  <a:lnTo>
                    <a:pt x="155" y="804"/>
                  </a:lnTo>
                  <a:lnTo>
                    <a:pt x="153" y="804"/>
                  </a:lnTo>
                  <a:lnTo>
                    <a:pt x="153" y="804"/>
                  </a:lnTo>
                  <a:lnTo>
                    <a:pt x="151" y="804"/>
                  </a:lnTo>
                  <a:lnTo>
                    <a:pt x="151" y="802"/>
                  </a:lnTo>
                  <a:lnTo>
                    <a:pt x="151" y="802"/>
                  </a:lnTo>
                  <a:lnTo>
                    <a:pt x="151" y="800"/>
                  </a:lnTo>
                  <a:lnTo>
                    <a:pt x="149" y="800"/>
                  </a:lnTo>
                  <a:lnTo>
                    <a:pt x="149" y="798"/>
                  </a:lnTo>
                  <a:lnTo>
                    <a:pt x="149" y="798"/>
                  </a:lnTo>
                  <a:lnTo>
                    <a:pt x="149" y="796"/>
                  </a:lnTo>
                  <a:lnTo>
                    <a:pt x="149" y="796"/>
                  </a:lnTo>
                  <a:lnTo>
                    <a:pt x="149" y="794"/>
                  </a:lnTo>
                  <a:lnTo>
                    <a:pt x="149" y="794"/>
                  </a:lnTo>
                  <a:lnTo>
                    <a:pt x="141" y="794"/>
                  </a:lnTo>
                  <a:lnTo>
                    <a:pt x="141" y="796"/>
                  </a:lnTo>
                  <a:lnTo>
                    <a:pt x="139" y="796"/>
                  </a:lnTo>
                  <a:lnTo>
                    <a:pt x="139" y="796"/>
                  </a:lnTo>
                  <a:lnTo>
                    <a:pt x="127" y="796"/>
                  </a:lnTo>
                  <a:lnTo>
                    <a:pt x="127" y="796"/>
                  </a:lnTo>
                  <a:lnTo>
                    <a:pt x="125" y="796"/>
                  </a:lnTo>
                  <a:lnTo>
                    <a:pt x="125" y="794"/>
                  </a:lnTo>
                  <a:lnTo>
                    <a:pt x="123" y="794"/>
                  </a:lnTo>
                  <a:lnTo>
                    <a:pt x="123" y="794"/>
                  </a:lnTo>
                  <a:lnTo>
                    <a:pt x="121" y="794"/>
                  </a:lnTo>
                  <a:lnTo>
                    <a:pt x="121" y="793"/>
                  </a:lnTo>
                  <a:lnTo>
                    <a:pt x="121" y="793"/>
                  </a:lnTo>
                  <a:lnTo>
                    <a:pt x="121" y="793"/>
                  </a:lnTo>
                  <a:lnTo>
                    <a:pt x="119" y="793"/>
                  </a:lnTo>
                  <a:lnTo>
                    <a:pt x="119" y="791"/>
                  </a:lnTo>
                  <a:lnTo>
                    <a:pt x="117" y="791"/>
                  </a:lnTo>
                  <a:lnTo>
                    <a:pt x="117" y="789"/>
                  </a:lnTo>
                  <a:lnTo>
                    <a:pt x="117" y="789"/>
                  </a:lnTo>
                  <a:lnTo>
                    <a:pt x="117" y="779"/>
                  </a:lnTo>
                  <a:lnTo>
                    <a:pt x="115" y="779"/>
                  </a:lnTo>
                  <a:lnTo>
                    <a:pt x="115" y="777"/>
                  </a:lnTo>
                  <a:lnTo>
                    <a:pt x="115" y="775"/>
                  </a:lnTo>
                  <a:lnTo>
                    <a:pt x="113" y="775"/>
                  </a:lnTo>
                  <a:lnTo>
                    <a:pt x="113" y="773"/>
                  </a:lnTo>
                  <a:lnTo>
                    <a:pt x="113" y="773"/>
                  </a:lnTo>
                  <a:lnTo>
                    <a:pt x="113" y="761"/>
                  </a:lnTo>
                  <a:lnTo>
                    <a:pt x="113" y="761"/>
                  </a:lnTo>
                  <a:lnTo>
                    <a:pt x="113" y="759"/>
                  </a:lnTo>
                  <a:lnTo>
                    <a:pt x="115" y="759"/>
                  </a:lnTo>
                  <a:lnTo>
                    <a:pt x="115" y="757"/>
                  </a:lnTo>
                  <a:lnTo>
                    <a:pt x="117" y="757"/>
                  </a:lnTo>
                  <a:lnTo>
                    <a:pt x="117" y="757"/>
                  </a:lnTo>
                  <a:lnTo>
                    <a:pt x="117" y="757"/>
                  </a:lnTo>
                  <a:lnTo>
                    <a:pt x="117" y="755"/>
                  </a:lnTo>
                  <a:lnTo>
                    <a:pt x="117" y="755"/>
                  </a:lnTo>
                  <a:lnTo>
                    <a:pt x="117" y="745"/>
                  </a:lnTo>
                  <a:lnTo>
                    <a:pt x="117" y="743"/>
                  </a:lnTo>
                  <a:lnTo>
                    <a:pt x="117" y="741"/>
                  </a:lnTo>
                  <a:lnTo>
                    <a:pt x="119" y="741"/>
                  </a:lnTo>
                  <a:lnTo>
                    <a:pt x="119" y="741"/>
                  </a:lnTo>
                  <a:lnTo>
                    <a:pt x="121" y="741"/>
                  </a:lnTo>
                  <a:lnTo>
                    <a:pt x="121" y="739"/>
                  </a:lnTo>
                  <a:lnTo>
                    <a:pt x="121" y="739"/>
                  </a:lnTo>
                  <a:lnTo>
                    <a:pt x="123" y="739"/>
                  </a:lnTo>
                  <a:lnTo>
                    <a:pt x="123" y="735"/>
                  </a:lnTo>
                  <a:lnTo>
                    <a:pt x="121" y="735"/>
                  </a:lnTo>
                  <a:lnTo>
                    <a:pt x="121" y="735"/>
                  </a:lnTo>
                  <a:lnTo>
                    <a:pt x="123" y="735"/>
                  </a:lnTo>
                  <a:lnTo>
                    <a:pt x="123" y="731"/>
                  </a:lnTo>
                  <a:lnTo>
                    <a:pt x="123" y="731"/>
                  </a:lnTo>
                  <a:lnTo>
                    <a:pt x="123" y="731"/>
                  </a:lnTo>
                  <a:lnTo>
                    <a:pt x="123" y="729"/>
                  </a:lnTo>
                  <a:lnTo>
                    <a:pt x="123" y="729"/>
                  </a:lnTo>
                  <a:lnTo>
                    <a:pt x="123" y="729"/>
                  </a:lnTo>
                  <a:lnTo>
                    <a:pt x="123" y="727"/>
                  </a:lnTo>
                  <a:lnTo>
                    <a:pt x="125" y="727"/>
                  </a:lnTo>
                  <a:lnTo>
                    <a:pt x="125" y="723"/>
                  </a:lnTo>
                  <a:lnTo>
                    <a:pt x="127" y="723"/>
                  </a:lnTo>
                  <a:lnTo>
                    <a:pt x="127" y="721"/>
                  </a:lnTo>
                  <a:lnTo>
                    <a:pt x="127" y="721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7" y="715"/>
                  </a:lnTo>
                  <a:lnTo>
                    <a:pt x="127" y="715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27" y="709"/>
                  </a:lnTo>
                  <a:lnTo>
                    <a:pt x="127" y="711"/>
                  </a:lnTo>
                  <a:lnTo>
                    <a:pt x="127" y="711"/>
                  </a:lnTo>
                  <a:lnTo>
                    <a:pt x="129" y="709"/>
                  </a:lnTo>
                  <a:lnTo>
                    <a:pt x="133" y="709"/>
                  </a:lnTo>
                  <a:lnTo>
                    <a:pt x="133" y="711"/>
                  </a:lnTo>
                  <a:lnTo>
                    <a:pt x="137" y="711"/>
                  </a:lnTo>
                  <a:lnTo>
                    <a:pt x="137" y="709"/>
                  </a:lnTo>
                  <a:lnTo>
                    <a:pt x="139" y="709"/>
                  </a:lnTo>
                  <a:lnTo>
                    <a:pt x="139" y="709"/>
                  </a:lnTo>
                  <a:lnTo>
                    <a:pt x="139" y="709"/>
                  </a:lnTo>
                  <a:lnTo>
                    <a:pt x="141" y="707"/>
                  </a:lnTo>
                  <a:lnTo>
                    <a:pt x="143" y="707"/>
                  </a:lnTo>
                  <a:lnTo>
                    <a:pt x="143" y="707"/>
                  </a:lnTo>
                  <a:lnTo>
                    <a:pt x="145" y="707"/>
                  </a:lnTo>
                  <a:lnTo>
                    <a:pt x="147" y="705"/>
                  </a:lnTo>
                  <a:lnTo>
                    <a:pt x="147" y="705"/>
                  </a:lnTo>
                  <a:lnTo>
                    <a:pt x="149" y="705"/>
                  </a:lnTo>
                  <a:lnTo>
                    <a:pt x="151" y="705"/>
                  </a:lnTo>
                  <a:lnTo>
                    <a:pt x="151" y="703"/>
                  </a:lnTo>
                  <a:lnTo>
                    <a:pt x="151" y="703"/>
                  </a:lnTo>
                  <a:lnTo>
                    <a:pt x="151" y="697"/>
                  </a:lnTo>
                  <a:lnTo>
                    <a:pt x="153" y="697"/>
                  </a:lnTo>
                  <a:lnTo>
                    <a:pt x="153" y="691"/>
                  </a:lnTo>
                  <a:lnTo>
                    <a:pt x="153" y="691"/>
                  </a:lnTo>
                  <a:lnTo>
                    <a:pt x="155" y="689"/>
                  </a:lnTo>
                  <a:lnTo>
                    <a:pt x="157" y="689"/>
                  </a:lnTo>
                  <a:lnTo>
                    <a:pt x="157" y="689"/>
                  </a:lnTo>
                  <a:lnTo>
                    <a:pt x="157" y="688"/>
                  </a:lnTo>
                  <a:lnTo>
                    <a:pt x="157" y="688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4"/>
                  </a:lnTo>
                  <a:lnTo>
                    <a:pt x="161" y="686"/>
                  </a:lnTo>
                  <a:lnTo>
                    <a:pt x="161" y="686"/>
                  </a:lnTo>
                  <a:lnTo>
                    <a:pt x="161" y="684"/>
                  </a:lnTo>
                  <a:lnTo>
                    <a:pt x="163" y="684"/>
                  </a:lnTo>
                  <a:lnTo>
                    <a:pt x="163" y="684"/>
                  </a:lnTo>
                  <a:lnTo>
                    <a:pt x="165" y="684"/>
                  </a:lnTo>
                  <a:lnTo>
                    <a:pt x="165" y="682"/>
                  </a:lnTo>
                  <a:lnTo>
                    <a:pt x="165" y="682"/>
                  </a:lnTo>
                  <a:lnTo>
                    <a:pt x="165" y="684"/>
                  </a:lnTo>
                  <a:lnTo>
                    <a:pt x="165" y="682"/>
                  </a:lnTo>
                  <a:lnTo>
                    <a:pt x="168" y="682"/>
                  </a:lnTo>
                  <a:lnTo>
                    <a:pt x="168" y="684"/>
                  </a:lnTo>
                  <a:lnTo>
                    <a:pt x="170" y="684"/>
                  </a:lnTo>
                  <a:lnTo>
                    <a:pt x="172" y="684"/>
                  </a:lnTo>
                  <a:lnTo>
                    <a:pt x="172" y="684"/>
                  </a:lnTo>
                  <a:lnTo>
                    <a:pt x="172" y="686"/>
                  </a:lnTo>
                  <a:lnTo>
                    <a:pt x="176" y="686"/>
                  </a:lnTo>
                  <a:lnTo>
                    <a:pt x="176" y="686"/>
                  </a:lnTo>
                  <a:lnTo>
                    <a:pt x="178" y="686"/>
                  </a:lnTo>
                  <a:lnTo>
                    <a:pt x="178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2" y="686"/>
                  </a:lnTo>
                  <a:lnTo>
                    <a:pt x="182" y="686"/>
                  </a:lnTo>
                  <a:lnTo>
                    <a:pt x="180" y="686"/>
                  </a:lnTo>
                  <a:lnTo>
                    <a:pt x="180" y="684"/>
                  </a:lnTo>
                  <a:lnTo>
                    <a:pt x="180" y="684"/>
                  </a:lnTo>
                  <a:lnTo>
                    <a:pt x="180" y="682"/>
                  </a:lnTo>
                  <a:lnTo>
                    <a:pt x="180" y="682"/>
                  </a:lnTo>
                  <a:lnTo>
                    <a:pt x="180" y="682"/>
                  </a:lnTo>
                  <a:lnTo>
                    <a:pt x="182" y="680"/>
                  </a:lnTo>
                  <a:lnTo>
                    <a:pt x="182" y="678"/>
                  </a:lnTo>
                  <a:lnTo>
                    <a:pt x="180" y="678"/>
                  </a:lnTo>
                  <a:lnTo>
                    <a:pt x="180" y="674"/>
                  </a:lnTo>
                  <a:lnTo>
                    <a:pt x="182" y="674"/>
                  </a:lnTo>
                  <a:lnTo>
                    <a:pt x="182" y="674"/>
                  </a:lnTo>
                  <a:lnTo>
                    <a:pt x="188" y="674"/>
                  </a:lnTo>
                  <a:lnTo>
                    <a:pt x="188" y="672"/>
                  </a:lnTo>
                  <a:lnTo>
                    <a:pt x="190" y="672"/>
                  </a:lnTo>
                  <a:lnTo>
                    <a:pt x="192" y="670"/>
                  </a:lnTo>
                  <a:lnTo>
                    <a:pt x="190" y="670"/>
                  </a:lnTo>
                  <a:lnTo>
                    <a:pt x="190" y="670"/>
                  </a:lnTo>
                  <a:lnTo>
                    <a:pt x="192" y="670"/>
                  </a:lnTo>
                  <a:lnTo>
                    <a:pt x="192" y="666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202" y="666"/>
                  </a:lnTo>
                  <a:lnTo>
                    <a:pt x="202" y="664"/>
                  </a:lnTo>
                  <a:lnTo>
                    <a:pt x="204" y="662"/>
                  </a:lnTo>
                  <a:lnTo>
                    <a:pt x="202" y="662"/>
                  </a:lnTo>
                  <a:lnTo>
                    <a:pt x="202" y="660"/>
                  </a:lnTo>
                  <a:lnTo>
                    <a:pt x="204" y="660"/>
                  </a:lnTo>
                  <a:lnTo>
                    <a:pt x="204" y="658"/>
                  </a:lnTo>
                  <a:lnTo>
                    <a:pt x="208" y="658"/>
                  </a:lnTo>
                  <a:lnTo>
                    <a:pt x="208" y="658"/>
                  </a:lnTo>
                  <a:lnTo>
                    <a:pt x="210" y="658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312738" y="2068513"/>
              <a:ext cx="1127125" cy="1479550"/>
            </a:xfrm>
            <a:custGeom>
              <a:avLst/>
              <a:gdLst/>
              <a:ahLst/>
              <a:cxnLst>
                <a:cxn ang="0">
                  <a:pos x="497" y="1406"/>
                </a:cxn>
                <a:cxn ang="0">
                  <a:pos x="517" y="1480"/>
                </a:cxn>
                <a:cxn ang="0">
                  <a:pos x="559" y="1529"/>
                </a:cxn>
                <a:cxn ang="0">
                  <a:pos x="620" y="1577"/>
                </a:cxn>
                <a:cxn ang="0">
                  <a:pos x="671" y="1640"/>
                </a:cxn>
                <a:cxn ang="0">
                  <a:pos x="699" y="1714"/>
                </a:cxn>
                <a:cxn ang="0">
                  <a:pos x="679" y="1769"/>
                </a:cxn>
                <a:cxn ang="0">
                  <a:pos x="636" y="1826"/>
                </a:cxn>
                <a:cxn ang="0">
                  <a:pos x="576" y="1846"/>
                </a:cxn>
                <a:cxn ang="0">
                  <a:pos x="507" y="1822"/>
                </a:cxn>
                <a:cxn ang="0">
                  <a:pos x="497" y="1789"/>
                </a:cxn>
                <a:cxn ang="0">
                  <a:pos x="458" y="1735"/>
                </a:cxn>
                <a:cxn ang="0">
                  <a:pos x="408" y="1698"/>
                </a:cxn>
                <a:cxn ang="0">
                  <a:pos x="374" y="1654"/>
                </a:cxn>
                <a:cxn ang="0">
                  <a:pos x="349" y="1618"/>
                </a:cxn>
                <a:cxn ang="0">
                  <a:pos x="311" y="1581"/>
                </a:cxn>
                <a:cxn ang="0">
                  <a:pos x="273" y="1541"/>
                </a:cxn>
                <a:cxn ang="0">
                  <a:pos x="250" y="1502"/>
                </a:cxn>
                <a:cxn ang="0">
                  <a:pos x="257" y="1430"/>
                </a:cxn>
                <a:cxn ang="0">
                  <a:pos x="238" y="1387"/>
                </a:cxn>
                <a:cxn ang="0">
                  <a:pos x="230" y="1355"/>
                </a:cxn>
                <a:cxn ang="0">
                  <a:pos x="222" y="1319"/>
                </a:cxn>
                <a:cxn ang="0">
                  <a:pos x="216" y="1292"/>
                </a:cxn>
                <a:cxn ang="0">
                  <a:pos x="224" y="1270"/>
                </a:cxn>
                <a:cxn ang="0">
                  <a:pos x="232" y="1226"/>
                </a:cxn>
                <a:cxn ang="0">
                  <a:pos x="230" y="1185"/>
                </a:cxn>
                <a:cxn ang="0">
                  <a:pos x="212" y="1109"/>
                </a:cxn>
                <a:cxn ang="0">
                  <a:pos x="168" y="1026"/>
                </a:cxn>
                <a:cxn ang="0">
                  <a:pos x="117" y="945"/>
                </a:cxn>
                <a:cxn ang="0">
                  <a:pos x="43" y="887"/>
                </a:cxn>
                <a:cxn ang="0">
                  <a:pos x="10" y="788"/>
                </a:cxn>
                <a:cxn ang="0">
                  <a:pos x="34" y="677"/>
                </a:cxn>
                <a:cxn ang="0">
                  <a:pos x="81" y="592"/>
                </a:cxn>
                <a:cxn ang="0">
                  <a:pos x="109" y="471"/>
                </a:cxn>
                <a:cxn ang="0">
                  <a:pos x="115" y="398"/>
                </a:cxn>
                <a:cxn ang="0">
                  <a:pos x="125" y="224"/>
                </a:cxn>
                <a:cxn ang="0">
                  <a:pos x="97" y="129"/>
                </a:cxn>
                <a:cxn ang="0">
                  <a:pos x="75" y="99"/>
                </a:cxn>
                <a:cxn ang="0">
                  <a:pos x="907" y="4"/>
                </a:cxn>
                <a:cxn ang="0">
                  <a:pos x="1416" y="57"/>
                </a:cxn>
                <a:cxn ang="0">
                  <a:pos x="1355" y="135"/>
                </a:cxn>
                <a:cxn ang="0">
                  <a:pos x="1315" y="230"/>
                </a:cxn>
                <a:cxn ang="0">
                  <a:pos x="1280" y="192"/>
                </a:cxn>
                <a:cxn ang="0">
                  <a:pos x="1190" y="228"/>
                </a:cxn>
                <a:cxn ang="0">
                  <a:pos x="1091" y="210"/>
                </a:cxn>
                <a:cxn ang="0">
                  <a:pos x="1012" y="214"/>
                </a:cxn>
                <a:cxn ang="0">
                  <a:pos x="937" y="246"/>
                </a:cxn>
                <a:cxn ang="0">
                  <a:pos x="854" y="251"/>
                </a:cxn>
                <a:cxn ang="0">
                  <a:pos x="765" y="317"/>
                </a:cxn>
                <a:cxn ang="0">
                  <a:pos x="707" y="390"/>
                </a:cxn>
                <a:cxn ang="0">
                  <a:pos x="709" y="456"/>
                </a:cxn>
                <a:cxn ang="0">
                  <a:pos x="675" y="549"/>
                </a:cxn>
                <a:cxn ang="0">
                  <a:pos x="632" y="628"/>
                </a:cxn>
                <a:cxn ang="0">
                  <a:pos x="630" y="709"/>
                </a:cxn>
                <a:cxn ang="0">
                  <a:pos x="551" y="776"/>
                </a:cxn>
                <a:cxn ang="0">
                  <a:pos x="507" y="854"/>
                </a:cxn>
                <a:cxn ang="0">
                  <a:pos x="543" y="943"/>
                </a:cxn>
                <a:cxn ang="0">
                  <a:pos x="557" y="1032"/>
                </a:cxn>
                <a:cxn ang="0">
                  <a:pos x="592" y="1123"/>
                </a:cxn>
                <a:cxn ang="0">
                  <a:pos x="640" y="1206"/>
                </a:cxn>
                <a:cxn ang="0">
                  <a:pos x="610" y="1264"/>
                </a:cxn>
                <a:cxn ang="0">
                  <a:pos x="628" y="1347"/>
                </a:cxn>
                <a:cxn ang="0">
                  <a:pos x="570" y="1347"/>
                </a:cxn>
              </a:cxnLst>
              <a:rect l="0" t="0" r="r" b="b"/>
              <a:pathLst>
                <a:path w="1420" h="1864">
                  <a:moveTo>
                    <a:pt x="519" y="1325"/>
                  </a:moveTo>
                  <a:lnTo>
                    <a:pt x="519" y="1325"/>
                  </a:lnTo>
                  <a:lnTo>
                    <a:pt x="519" y="1329"/>
                  </a:lnTo>
                  <a:lnTo>
                    <a:pt x="521" y="1331"/>
                  </a:lnTo>
                  <a:lnTo>
                    <a:pt x="521" y="1335"/>
                  </a:lnTo>
                  <a:lnTo>
                    <a:pt x="521" y="1335"/>
                  </a:lnTo>
                  <a:lnTo>
                    <a:pt x="521" y="1339"/>
                  </a:lnTo>
                  <a:lnTo>
                    <a:pt x="521" y="1339"/>
                  </a:lnTo>
                  <a:lnTo>
                    <a:pt x="519" y="1341"/>
                  </a:lnTo>
                  <a:lnTo>
                    <a:pt x="519" y="1343"/>
                  </a:lnTo>
                  <a:lnTo>
                    <a:pt x="521" y="1345"/>
                  </a:lnTo>
                  <a:lnTo>
                    <a:pt x="521" y="1345"/>
                  </a:lnTo>
                  <a:lnTo>
                    <a:pt x="523" y="1347"/>
                  </a:lnTo>
                  <a:lnTo>
                    <a:pt x="525" y="1347"/>
                  </a:lnTo>
                  <a:lnTo>
                    <a:pt x="525" y="1349"/>
                  </a:lnTo>
                  <a:lnTo>
                    <a:pt x="527" y="1349"/>
                  </a:lnTo>
                  <a:lnTo>
                    <a:pt x="527" y="1351"/>
                  </a:lnTo>
                  <a:lnTo>
                    <a:pt x="527" y="1351"/>
                  </a:lnTo>
                  <a:lnTo>
                    <a:pt x="527" y="1353"/>
                  </a:lnTo>
                  <a:lnTo>
                    <a:pt x="529" y="1353"/>
                  </a:lnTo>
                  <a:lnTo>
                    <a:pt x="529" y="1355"/>
                  </a:lnTo>
                  <a:lnTo>
                    <a:pt x="529" y="1355"/>
                  </a:lnTo>
                  <a:lnTo>
                    <a:pt x="529" y="1357"/>
                  </a:lnTo>
                  <a:lnTo>
                    <a:pt x="531" y="1357"/>
                  </a:lnTo>
                  <a:lnTo>
                    <a:pt x="531" y="1359"/>
                  </a:lnTo>
                  <a:lnTo>
                    <a:pt x="531" y="1359"/>
                  </a:lnTo>
                  <a:lnTo>
                    <a:pt x="531" y="1361"/>
                  </a:lnTo>
                  <a:lnTo>
                    <a:pt x="531" y="1363"/>
                  </a:lnTo>
                  <a:lnTo>
                    <a:pt x="531" y="1365"/>
                  </a:lnTo>
                  <a:lnTo>
                    <a:pt x="529" y="1365"/>
                  </a:lnTo>
                  <a:lnTo>
                    <a:pt x="529" y="1365"/>
                  </a:lnTo>
                  <a:lnTo>
                    <a:pt x="529" y="1365"/>
                  </a:lnTo>
                  <a:lnTo>
                    <a:pt x="527" y="1365"/>
                  </a:lnTo>
                  <a:lnTo>
                    <a:pt x="527" y="1367"/>
                  </a:lnTo>
                  <a:lnTo>
                    <a:pt x="525" y="1367"/>
                  </a:lnTo>
                  <a:lnTo>
                    <a:pt x="525" y="1367"/>
                  </a:lnTo>
                  <a:lnTo>
                    <a:pt x="525" y="1367"/>
                  </a:lnTo>
                  <a:lnTo>
                    <a:pt x="523" y="1369"/>
                  </a:lnTo>
                  <a:lnTo>
                    <a:pt x="523" y="1373"/>
                  </a:lnTo>
                  <a:lnTo>
                    <a:pt x="525" y="1373"/>
                  </a:lnTo>
                  <a:lnTo>
                    <a:pt x="525" y="1373"/>
                  </a:lnTo>
                  <a:lnTo>
                    <a:pt x="521" y="1373"/>
                  </a:lnTo>
                  <a:lnTo>
                    <a:pt x="521" y="1373"/>
                  </a:lnTo>
                  <a:lnTo>
                    <a:pt x="519" y="1373"/>
                  </a:lnTo>
                  <a:lnTo>
                    <a:pt x="519" y="1375"/>
                  </a:lnTo>
                  <a:lnTo>
                    <a:pt x="519" y="1375"/>
                  </a:lnTo>
                  <a:lnTo>
                    <a:pt x="521" y="1375"/>
                  </a:lnTo>
                  <a:lnTo>
                    <a:pt x="521" y="1377"/>
                  </a:lnTo>
                  <a:lnTo>
                    <a:pt x="521" y="1377"/>
                  </a:lnTo>
                  <a:lnTo>
                    <a:pt x="521" y="1377"/>
                  </a:lnTo>
                  <a:lnTo>
                    <a:pt x="523" y="1377"/>
                  </a:lnTo>
                  <a:lnTo>
                    <a:pt x="523" y="1379"/>
                  </a:lnTo>
                  <a:lnTo>
                    <a:pt x="521" y="1379"/>
                  </a:lnTo>
                  <a:lnTo>
                    <a:pt x="521" y="1383"/>
                  </a:lnTo>
                  <a:lnTo>
                    <a:pt x="517" y="1383"/>
                  </a:lnTo>
                  <a:lnTo>
                    <a:pt x="517" y="1387"/>
                  </a:lnTo>
                  <a:lnTo>
                    <a:pt x="517" y="1387"/>
                  </a:lnTo>
                  <a:lnTo>
                    <a:pt x="517" y="1387"/>
                  </a:lnTo>
                  <a:lnTo>
                    <a:pt x="515" y="1387"/>
                  </a:lnTo>
                  <a:lnTo>
                    <a:pt x="515" y="1389"/>
                  </a:lnTo>
                  <a:lnTo>
                    <a:pt x="513" y="1389"/>
                  </a:lnTo>
                  <a:lnTo>
                    <a:pt x="513" y="1391"/>
                  </a:lnTo>
                  <a:lnTo>
                    <a:pt x="513" y="1391"/>
                  </a:lnTo>
                  <a:lnTo>
                    <a:pt x="513" y="1391"/>
                  </a:lnTo>
                  <a:lnTo>
                    <a:pt x="511" y="1391"/>
                  </a:lnTo>
                  <a:lnTo>
                    <a:pt x="511" y="1393"/>
                  </a:lnTo>
                  <a:lnTo>
                    <a:pt x="511" y="1393"/>
                  </a:lnTo>
                  <a:lnTo>
                    <a:pt x="511" y="1395"/>
                  </a:lnTo>
                  <a:lnTo>
                    <a:pt x="509" y="1395"/>
                  </a:lnTo>
                  <a:lnTo>
                    <a:pt x="509" y="1397"/>
                  </a:lnTo>
                  <a:lnTo>
                    <a:pt x="509" y="1397"/>
                  </a:lnTo>
                  <a:lnTo>
                    <a:pt x="509" y="1397"/>
                  </a:lnTo>
                  <a:lnTo>
                    <a:pt x="507" y="1397"/>
                  </a:lnTo>
                  <a:lnTo>
                    <a:pt x="509" y="1399"/>
                  </a:lnTo>
                  <a:lnTo>
                    <a:pt x="509" y="1400"/>
                  </a:lnTo>
                  <a:lnTo>
                    <a:pt x="507" y="1399"/>
                  </a:lnTo>
                  <a:lnTo>
                    <a:pt x="507" y="1399"/>
                  </a:lnTo>
                  <a:lnTo>
                    <a:pt x="507" y="1397"/>
                  </a:lnTo>
                  <a:lnTo>
                    <a:pt x="505" y="1397"/>
                  </a:lnTo>
                  <a:lnTo>
                    <a:pt x="505" y="1397"/>
                  </a:lnTo>
                  <a:lnTo>
                    <a:pt x="503" y="1397"/>
                  </a:lnTo>
                  <a:lnTo>
                    <a:pt x="503" y="1399"/>
                  </a:lnTo>
                  <a:lnTo>
                    <a:pt x="503" y="1399"/>
                  </a:lnTo>
                  <a:lnTo>
                    <a:pt x="501" y="1399"/>
                  </a:lnTo>
                  <a:lnTo>
                    <a:pt x="501" y="1400"/>
                  </a:lnTo>
                  <a:lnTo>
                    <a:pt x="501" y="1400"/>
                  </a:lnTo>
                  <a:lnTo>
                    <a:pt x="499" y="1402"/>
                  </a:lnTo>
                  <a:lnTo>
                    <a:pt x="499" y="1404"/>
                  </a:lnTo>
                  <a:lnTo>
                    <a:pt x="499" y="1404"/>
                  </a:lnTo>
                  <a:lnTo>
                    <a:pt x="499" y="1404"/>
                  </a:lnTo>
                  <a:lnTo>
                    <a:pt x="497" y="1404"/>
                  </a:lnTo>
                  <a:lnTo>
                    <a:pt x="497" y="1406"/>
                  </a:lnTo>
                  <a:lnTo>
                    <a:pt x="497" y="1406"/>
                  </a:lnTo>
                  <a:lnTo>
                    <a:pt x="497" y="1408"/>
                  </a:lnTo>
                  <a:lnTo>
                    <a:pt x="499" y="1408"/>
                  </a:lnTo>
                  <a:lnTo>
                    <a:pt x="499" y="1408"/>
                  </a:lnTo>
                  <a:lnTo>
                    <a:pt x="499" y="1410"/>
                  </a:lnTo>
                  <a:lnTo>
                    <a:pt x="499" y="1410"/>
                  </a:lnTo>
                  <a:lnTo>
                    <a:pt x="499" y="1412"/>
                  </a:lnTo>
                  <a:lnTo>
                    <a:pt x="497" y="1412"/>
                  </a:lnTo>
                  <a:lnTo>
                    <a:pt x="497" y="1416"/>
                  </a:lnTo>
                  <a:lnTo>
                    <a:pt x="499" y="1416"/>
                  </a:lnTo>
                  <a:lnTo>
                    <a:pt x="499" y="1416"/>
                  </a:lnTo>
                  <a:lnTo>
                    <a:pt x="497" y="1418"/>
                  </a:lnTo>
                  <a:lnTo>
                    <a:pt x="497" y="1418"/>
                  </a:lnTo>
                  <a:lnTo>
                    <a:pt x="497" y="1418"/>
                  </a:lnTo>
                  <a:lnTo>
                    <a:pt x="495" y="1418"/>
                  </a:lnTo>
                  <a:lnTo>
                    <a:pt x="495" y="1422"/>
                  </a:lnTo>
                  <a:lnTo>
                    <a:pt x="495" y="1422"/>
                  </a:lnTo>
                  <a:lnTo>
                    <a:pt x="495" y="1424"/>
                  </a:lnTo>
                  <a:lnTo>
                    <a:pt x="493" y="1424"/>
                  </a:lnTo>
                  <a:lnTo>
                    <a:pt x="495" y="1424"/>
                  </a:lnTo>
                  <a:lnTo>
                    <a:pt x="495" y="1426"/>
                  </a:lnTo>
                  <a:lnTo>
                    <a:pt x="493" y="1426"/>
                  </a:lnTo>
                  <a:lnTo>
                    <a:pt x="493" y="1428"/>
                  </a:lnTo>
                  <a:lnTo>
                    <a:pt x="495" y="1428"/>
                  </a:lnTo>
                  <a:lnTo>
                    <a:pt x="495" y="1430"/>
                  </a:lnTo>
                  <a:lnTo>
                    <a:pt x="495" y="1430"/>
                  </a:lnTo>
                  <a:lnTo>
                    <a:pt x="495" y="1432"/>
                  </a:lnTo>
                  <a:lnTo>
                    <a:pt x="495" y="1432"/>
                  </a:lnTo>
                  <a:lnTo>
                    <a:pt x="495" y="1434"/>
                  </a:lnTo>
                  <a:lnTo>
                    <a:pt x="493" y="1434"/>
                  </a:lnTo>
                  <a:lnTo>
                    <a:pt x="493" y="1434"/>
                  </a:lnTo>
                  <a:lnTo>
                    <a:pt x="491" y="1434"/>
                  </a:lnTo>
                  <a:lnTo>
                    <a:pt x="491" y="1436"/>
                  </a:lnTo>
                  <a:lnTo>
                    <a:pt x="491" y="1436"/>
                  </a:lnTo>
                  <a:lnTo>
                    <a:pt x="491" y="1436"/>
                  </a:lnTo>
                  <a:lnTo>
                    <a:pt x="491" y="1438"/>
                  </a:lnTo>
                  <a:lnTo>
                    <a:pt x="491" y="1440"/>
                  </a:lnTo>
                  <a:lnTo>
                    <a:pt x="493" y="1440"/>
                  </a:lnTo>
                  <a:lnTo>
                    <a:pt x="493" y="1444"/>
                  </a:lnTo>
                  <a:lnTo>
                    <a:pt x="493" y="1444"/>
                  </a:lnTo>
                  <a:lnTo>
                    <a:pt x="495" y="1446"/>
                  </a:lnTo>
                  <a:lnTo>
                    <a:pt x="497" y="1446"/>
                  </a:lnTo>
                  <a:lnTo>
                    <a:pt x="497" y="1446"/>
                  </a:lnTo>
                  <a:lnTo>
                    <a:pt x="497" y="1446"/>
                  </a:lnTo>
                  <a:lnTo>
                    <a:pt x="497" y="1448"/>
                  </a:lnTo>
                  <a:lnTo>
                    <a:pt x="499" y="1448"/>
                  </a:lnTo>
                  <a:lnTo>
                    <a:pt x="499" y="1450"/>
                  </a:lnTo>
                  <a:lnTo>
                    <a:pt x="499" y="1450"/>
                  </a:lnTo>
                  <a:lnTo>
                    <a:pt x="499" y="1450"/>
                  </a:lnTo>
                  <a:lnTo>
                    <a:pt x="501" y="1450"/>
                  </a:lnTo>
                  <a:lnTo>
                    <a:pt x="501" y="1452"/>
                  </a:lnTo>
                  <a:lnTo>
                    <a:pt x="503" y="1452"/>
                  </a:lnTo>
                  <a:lnTo>
                    <a:pt x="503" y="1454"/>
                  </a:lnTo>
                  <a:lnTo>
                    <a:pt x="505" y="1454"/>
                  </a:lnTo>
                  <a:lnTo>
                    <a:pt x="505" y="1454"/>
                  </a:lnTo>
                  <a:lnTo>
                    <a:pt x="505" y="1454"/>
                  </a:lnTo>
                  <a:lnTo>
                    <a:pt x="507" y="1456"/>
                  </a:lnTo>
                  <a:lnTo>
                    <a:pt x="507" y="1456"/>
                  </a:lnTo>
                  <a:lnTo>
                    <a:pt x="507" y="1456"/>
                  </a:lnTo>
                  <a:lnTo>
                    <a:pt x="507" y="1460"/>
                  </a:lnTo>
                  <a:lnTo>
                    <a:pt x="505" y="1460"/>
                  </a:lnTo>
                  <a:lnTo>
                    <a:pt x="505" y="1462"/>
                  </a:lnTo>
                  <a:lnTo>
                    <a:pt x="505" y="1462"/>
                  </a:lnTo>
                  <a:lnTo>
                    <a:pt x="505" y="1462"/>
                  </a:lnTo>
                  <a:lnTo>
                    <a:pt x="503" y="1462"/>
                  </a:lnTo>
                  <a:lnTo>
                    <a:pt x="503" y="1464"/>
                  </a:lnTo>
                  <a:lnTo>
                    <a:pt x="505" y="1464"/>
                  </a:lnTo>
                  <a:lnTo>
                    <a:pt x="505" y="1468"/>
                  </a:lnTo>
                  <a:lnTo>
                    <a:pt x="505" y="1468"/>
                  </a:lnTo>
                  <a:lnTo>
                    <a:pt x="507" y="1468"/>
                  </a:lnTo>
                  <a:lnTo>
                    <a:pt x="507" y="1470"/>
                  </a:lnTo>
                  <a:lnTo>
                    <a:pt x="509" y="1470"/>
                  </a:lnTo>
                  <a:lnTo>
                    <a:pt x="509" y="1470"/>
                  </a:lnTo>
                  <a:lnTo>
                    <a:pt x="509" y="1470"/>
                  </a:lnTo>
                  <a:lnTo>
                    <a:pt x="509" y="1472"/>
                  </a:lnTo>
                  <a:lnTo>
                    <a:pt x="509" y="1472"/>
                  </a:lnTo>
                  <a:lnTo>
                    <a:pt x="509" y="1472"/>
                  </a:lnTo>
                  <a:lnTo>
                    <a:pt x="509" y="1472"/>
                  </a:lnTo>
                  <a:lnTo>
                    <a:pt x="509" y="1474"/>
                  </a:lnTo>
                  <a:lnTo>
                    <a:pt x="509" y="1474"/>
                  </a:lnTo>
                  <a:lnTo>
                    <a:pt x="509" y="1474"/>
                  </a:lnTo>
                  <a:lnTo>
                    <a:pt x="509" y="1474"/>
                  </a:lnTo>
                  <a:lnTo>
                    <a:pt x="511" y="1474"/>
                  </a:lnTo>
                  <a:lnTo>
                    <a:pt x="511" y="1476"/>
                  </a:lnTo>
                  <a:lnTo>
                    <a:pt x="513" y="1476"/>
                  </a:lnTo>
                  <a:lnTo>
                    <a:pt x="511" y="1476"/>
                  </a:lnTo>
                  <a:lnTo>
                    <a:pt x="511" y="1478"/>
                  </a:lnTo>
                  <a:lnTo>
                    <a:pt x="515" y="1478"/>
                  </a:lnTo>
                  <a:lnTo>
                    <a:pt x="515" y="1478"/>
                  </a:lnTo>
                  <a:lnTo>
                    <a:pt x="515" y="1480"/>
                  </a:lnTo>
                  <a:lnTo>
                    <a:pt x="517" y="1480"/>
                  </a:lnTo>
                  <a:lnTo>
                    <a:pt x="517" y="1480"/>
                  </a:lnTo>
                  <a:lnTo>
                    <a:pt x="517" y="1480"/>
                  </a:lnTo>
                  <a:lnTo>
                    <a:pt x="517" y="1480"/>
                  </a:lnTo>
                  <a:lnTo>
                    <a:pt x="519" y="1480"/>
                  </a:lnTo>
                  <a:lnTo>
                    <a:pt x="519" y="1480"/>
                  </a:lnTo>
                  <a:lnTo>
                    <a:pt x="521" y="1480"/>
                  </a:lnTo>
                  <a:lnTo>
                    <a:pt x="521" y="1480"/>
                  </a:lnTo>
                  <a:lnTo>
                    <a:pt x="521" y="1480"/>
                  </a:lnTo>
                  <a:lnTo>
                    <a:pt x="521" y="1482"/>
                  </a:lnTo>
                  <a:lnTo>
                    <a:pt x="521" y="1482"/>
                  </a:lnTo>
                  <a:lnTo>
                    <a:pt x="523" y="1482"/>
                  </a:lnTo>
                  <a:lnTo>
                    <a:pt x="523" y="1484"/>
                  </a:lnTo>
                  <a:lnTo>
                    <a:pt x="523" y="1484"/>
                  </a:lnTo>
                  <a:lnTo>
                    <a:pt x="525" y="1484"/>
                  </a:lnTo>
                  <a:lnTo>
                    <a:pt x="525" y="1484"/>
                  </a:lnTo>
                  <a:lnTo>
                    <a:pt x="525" y="1484"/>
                  </a:lnTo>
                  <a:lnTo>
                    <a:pt x="527" y="1484"/>
                  </a:lnTo>
                  <a:lnTo>
                    <a:pt x="527" y="1482"/>
                  </a:lnTo>
                  <a:lnTo>
                    <a:pt x="527" y="1482"/>
                  </a:lnTo>
                  <a:lnTo>
                    <a:pt x="527" y="1482"/>
                  </a:lnTo>
                  <a:lnTo>
                    <a:pt x="527" y="1482"/>
                  </a:lnTo>
                  <a:lnTo>
                    <a:pt x="527" y="1482"/>
                  </a:lnTo>
                  <a:lnTo>
                    <a:pt x="527" y="1482"/>
                  </a:lnTo>
                  <a:lnTo>
                    <a:pt x="529" y="1482"/>
                  </a:lnTo>
                  <a:lnTo>
                    <a:pt x="529" y="1482"/>
                  </a:lnTo>
                  <a:lnTo>
                    <a:pt x="529" y="1482"/>
                  </a:lnTo>
                  <a:lnTo>
                    <a:pt x="531" y="1482"/>
                  </a:lnTo>
                  <a:lnTo>
                    <a:pt x="531" y="1482"/>
                  </a:lnTo>
                  <a:lnTo>
                    <a:pt x="531" y="1484"/>
                  </a:lnTo>
                  <a:lnTo>
                    <a:pt x="533" y="1484"/>
                  </a:lnTo>
                  <a:lnTo>
                    <a:pt x="533" y="1484"/>
                  </a:lnTo>
                  <a:lnTo>
                    <a:pt x="533" y="1484"/>
                  </a:lnTo>
                  <a:lnTo>
                    <a:pt x="533" y="1484"/>
                  </a:lnTo>
                  <a:lnTo>
                    <a:pt x="533" y="1484"/>
                  </a:lnTo>
                  <a:lnTo>
                    <a:pt x="533" y="1486"/>
                  </a:lnTo>
                  <a:lnTo>
                    <a:pt x="535" y="1486"/>
                  </a:lnTo>
                  <a:lnTo>
                    <a:pt x="533" y="1488"/>
                  </a:lnTo>
                  <a:lnTo>
                    <a:pt x="533" y="1488"/>
                  </a:lnTo>
                  <a:lnTo>
                    <a:pt x="535" y="1490"/>
                  </a:lnTo>
                  <a:lnTo>
                    <a:pt x="535" y="1490"/>
                  </a:lnTo>
                  <a:lnTo>
                    <a:pt x="535" y="1490"/>
                  </a:lnTo>
                  <a:lnTo>
                    <a:pt x="537" y="1490"/>
                  </a:lnTo>
                  <a:lnTo>
                    <a:pt x="537" y="1492"/>
                  </a:lnTo>
                  <a:lnTo>
                    <a:pt x="537" y="1492"/>
                  </a:lnTo>
                  <a:lnTo>
                    <a:pt x="537" y="1492"/>
                  </a:lnTo>
                  <a:lnTo>
                    <a:pt x="537" y="1494"/>
                  </a:lnTo>
                  <a:lnTo>
                    <a:pt x="537" y="1494"/>
                  </a:lnTo>
                  <a:lnTo>
                    <a:pt x="537" y="1494"/>
                  </a:lnTo>
                  <a:lnTo>
                    <a:pt x="537" y="1496"/>
                  </a:lnTo>
                  <a:lnTo>
                    <a:pt x="537" y="1496"/>
                  </a:lnTo>
                  <a:lnTo>
                    <a:pt x="535" y="1496"/>
                  </a:lnTo>
                  <a:lnTo>
                    <a:pt x="535" y="1498"/>
                  </a:lnTo>
                  <a:lnTo>
                    <a:pt x="537" y="1500"/>
                  </a:lnTo>
                  <a:lnTo>
                    <a:pt x="537" y="1500"/>
                  </a:lnTo>
                  <a:lnTo>
                    <a:pt x="537" y="1500"/>
                  </a:lnTo>
                  <a:lnTo>
                    <a:pt x="537" y="1502"/>
                  </a:lnTo>
                  <a:lnTo>
                    <a:pt x="537" y="1505"/>
                  </a:lnTo>
                  <a:lnTo>
                    <a:pt x="537" y="1505"/>
                  </a:lnTo>
                  <a:lnTo>
                    <a:pt x="537" y="1505"/>
                  </a:lnTo>
                  <a:lnTo>
                    <a:pt x="537" y="1507"/>
                  </a:lnTo>
                  <a:lnTo>
                    <a:pt x="537" y="1507"/>
                  </a:lnTo>
                  <a:lnTo>
                    <a:pt x="537" y="1507"/>
                  </a:lnTo>
                  <a:lnTo>
                    <a:pt x="537" y="1507"/>
                  </a:lnTo>
                  <a:lnTo>
                    <a:pt x="537" y="1511"/>
                  </a:lnTo>
                  <a:lnTo>
                    <a:pt x="541" y="1511"/>
                  </a:lnTo>
                  <a:lnTo>
                    <a:pt x="541" y="1511"/>
                  </a:lnTo>
                  <a:lnTo>
                    <a:pt x="543" y="1511"/>
                  </a:lnTo>
                  <a:lnTo>
                    <a:pt x="543" y="1513"/>
                  </a:lnTo>
                  <a:lnTo>
                    <a:pt x="541" y="1515"/>
                  </a:lnTo>
                  <a:lnTo>
                    <a:pt x="541" y="1515"/>
                  </a:lnTo>
                  <a:lnTo>
                    <a:pt x="539" y="1515"/>
                  </a:lnTo>
                  <a:lnTo>
                    <a:pt x="539" y="1517"/>
                  </a:lnTo>
                  <a:lnTo>
                    <a:pt x="541" y="1517"/>
                  </a:lnTo>
                  <a:lnTo>
                    <a:pt x="541" y="1517"/>
                  </a:lnTo>
                  <a:lnTo>
                    <a:pt x="541" y="1517"/>
                  </a:lnTo>
                  <a:lnTo>
                    <a:pt x="543" y="1517"/>
                  </a:lnTo>
                  <a:lnTo>
                    <a:pt x="543" y="1517"/>
                  </a:lnTo>
                  <a:lnTo>
                    <a:pt x="543" y="1519"/>
                  </a:lnTo>
                  <a:lnTo>
                    <a:pt x="543" y="1519"/>
                  </a:lnTo>
                  <a:lnTo>
                    <a:pt x="545" y="1519"/>
                  </a:lnTo>
                  <a:lnTo>
                    <a:pt x="545" y="1521"/>
                  </a:lnTo>
                  <a:lnTo>
                    <a:pt x="547" y="1523"/>
                  </a:lnTo>
                  <a:lnTo>
                    <a:pt x="547" y="1525"/>
                  </a:lnTo>
                  <a:lnTo>
                    <a:pt x="549" y="1525"/>
                  </a:lnTo>
                  <a:lnTo>
                    <a:pt x="549" y="1525"/>
                  </a:lnTo>
                  <a:lnTo>
                    <a:pt x="551" y="1527"/>
                  </a:lnTo>
                  <a:lnTo>
                    <a:pt x="553" y="1527"/>
                  </a:lnTo>
                  <a:lnTo>
                    <a:pt x="553" y="1527"/>
                  </a:lnTo>
                  <a:lnTo>
                    <a:pt x="557" y="1527"/>
                  </a:lnTo>
                  <a:lnTo>
                    <a:pt x="557" y="1529"/>
                  </a:lnTo>
                  <a:lnTo>
                    <a:pt x="557" y="1529"/>
                  </a:lnTo>
                  <a:lnTo>
                    <a:pt x="559" y="1529"/>
                  </a:lnTo>
                  <a:lnTo>
                    <a:pt x="559" y="1529"/>
                  </a:lnTo>
                  <a:lnTo>
                    <a:pt x="559" y="1529"/>
                  </a:lnTo>
                  <a:lnTo>
                    <a:pt x="559" y="1529"/>
                  </a:lnTo>
                  <a:lnTo>
                    <a:pt x="562" y="1529"/>
                  </a:lnTo>
                  <a:lnTo>
                    <a:pt x="562" y="1531"/>
                  </a:lnTo>
                  <a:lnTo>
                    <a:pt x="562" y="1531"/>
                  </a:lnTo>
                  <a:lnTo>
                    <a:pt x="562" y="1533"/>
                  </a:lnTo>
                  <a:lnTo>
                    <a:pt x="564" y="1533"/>
                  </a:lnTo>
                  <a:lnTo>
                    <a:pt x="564" y="1535"/>
                  </a:lnTo>
                  <a:lnTo>
                    <a:pt x="566" y="1535"/>
                  </a:lnTo>
                  <a:lnTo>
                    <a:pt x="568" y="1537"/>
                  </a:lnTo>
                  <a:lnTo>
                    <a:pt x="570" y="1537"/>
                  </a:lnTo>
                  <a:lnTo>
                    <a:pt x="570" y="1537"/>
                  </a:lnTo>
                  <a:lnTo>
                    <a:pt x="570" y="1537"/>
                  </a:lnTo>
                  <a:lnTo>
                    <a:pt x="570" y="1539"/>
                  </a:lnTo>
                  <a:lnTo>
                    <a:pt x="572" y="1539"/>
                  </a:lnTo>
                  <a:lnTo>
                    <a:pt x="572" y="1539"/>
                  </a:lnTo>
                  <a:lnTo>
                    <a:pt x="572" y="1539"/>
                  </a:lnTo>
                  <a:lnTo>
                    <a:pt x="572" y="1541"/>
                  </a:lnTo>
                  <a:lnTo>
                    <a:pt x="574" y="1541"/>
                  </a:lnTo>
                  <a:lnTo>
                    <a:pt x="576" y="1541"/>
                  </a:lnTo>
                  <a:lnTo>
                    <a:pt x="576" y="1543"/>
                  </a:lnTo>
                  <a:lnTo>
                    <a:pt x="576" y="1543"/>
                  </a:lnTo>
                  <a:lnTo>
                    <a:pt x="576" y="1543"/>
                  </a:lnTo>
                  <a:lnTo>
                    <a:pt x="580" y="1543"/>
                  </a:lnTo>
                  <a:lnTo>
                    <a:pt x="580" y="1545"/>
                  </a:lnTo>
                  <a:lnTo>
                    <a:pt x="582" y="1545"/>
                  </a:lnTo>
                  <a:lnTo>
                    <a:pt x="582" y="1547"/>
                  </a:lnTo>
                  <a:lnTo>
                    <a:pt x="582" y="1549"/>
                  </a:lnTo>
                  <a:lnTo>
                    <a:pt x="584" y="1549"/>
                  </a:lnTo>
                  <a:lnTo>
                    <a:pt x="584" y="1549"/>
                  </a:lnTo>
                  <a:lnTo>
                    <a:pt x="586" y="1549"/>
                  </a:lnTo>
                  <a:lnTo>
                    <a:pt x="586" y="1549"/>
                  </a:lnTo>
                  <a:lnTo>
                    <a:pt x="588" y="1549"/>
                  </a:lnTo>
                  <a:lnTo>
                    <a:pt x="588" y="1549"/>
                  </a:lnTo>
                  <a:lnTo>
                    <a:pt x="588" y="1549"/>
                  </a:lnTo>
                  <a:lnTo>
                    <a:pt x="588" y="1549"/>
                  </a:lnTo>
                  <a:lnTo>
                    <a:pt x="588" y="1547"/>
                  </a:lnTo>
                  <a:lnTo>
                    <a:pt x="590" y="1547"/>
                  </a:lnTo>
                  <a:lnTo>
                    <a:pt x="592" y="1549"/>
                  </a:lnTo>
                  <a:lnTo>
                    <a:pt x="592" y="1549"/>
                  </a:lnTo>
                  <a:lnTo>
                    <a:pt x="594" y="1549"/>
                  </a:lnTo>
                  <a:lnTo>
                    <a:pt x="594" y="1551"/>
                  </a:lnTo>
                  <a:lnTo>
                    <a:pt x="594" y="1551"/>
                  </a:lnTo>
                  <a:lnTo>
                    <a:pt x="594" y="1553"/>
                  </a:lnTo>
                  <a:lnTo>
                    <a:pt x="596" y="1553"/>
                  </a:lnTo>
                  <a:lnTo>
                    <a:pt x="596" y="1555"/>
                  </a:lnTo>
                  <a:lnTo>
                    <a:pt x="596" y="1555"/>
                  </a:lnTo>
                  <a:lnTo>
                    <a:pt x="596" y="1555"/>
                  </a:lnTo>
                  <a:lnTo>
                    <a:pt x="598" y="1555"/>
                  </a:lnTo>
                  <a:lnTo>
                    <a:pt x="598" y="1557"/>
                  </a:lnTo>
                  <a:lnTo>
                    <a:pt x="598" y="1557"/>
                  </a:lnTo>
                  <a:lnTo>
                    <a:pt x="598" y="1557"/>
                  </a:lnTo>
                  <a:lnTo>
                    <a:pt x="600" y="1557"/>
                  </a:lnTo>
                  <a:lnTo>
                    <a:pt x="600" y="1561"/>
                  </a:lnTo>
                  <a:lnTo>
                    <a:pt x="602" y="1561"/>
                  </a:lnTo>
                  <a:lnTo>
                    <a:pt x="602" y="1561"/>
                  </a:lnTo>
                  <a:lnTo>
                    <a:pt x="604" y="1561"/>
                  </a:lnTo>
                  <a:lnTo>
                    <a:pt x="604" y="1561"/>
                  </a:lnTo>
                  <a:lnTo>
                    <a:pt x="604" y="1561"/>
                  </a:lnTo>
                  <a:lnTo>
                    <a:pt x="604" y="1559"/>
                  </a:lnTo>
                  <a:lnTo>
                    <a:pt x="606" y="1559"/>
                  </a:lnTo>
                  <a:lnTo>
                    <a:pt x="606" y="1561"/>
                  </a:lnTo>
                  <a:lnTo>
                    <a:pt x="606" y="1561"/>
                  </a:lnTo>
                  <a:lnTo>
                    <a:pt x="606" y="1561"/>
                  </a:lnTo>
                  <a:lnTo>
                    <a:pt x="606" y="1561"/>
                  </a:lnTo>
                  <a:lnTo>
                    <a:pt x="606" y="1561"/>
                  </a:lnTo>
                  <a:lnTo>
                    <a:pt x="606" y="1563"/>
                  </a:lnTo>
                  <a:lnTo>
                    <a:pt x="608" y="1563"/>
                  </a:lnTo>
                  <a:lnTo>
                    <a:pt x="608" y="1565"/>
                  </a:lnTo>
                  <a:lnTo>
                    <a:pt x="608" y="1565"/>
                  </a:lnTo>
                  <a:lnTo>
                    <a:pt x="610" y="1565"/>
                  </a:lnTo>
                  <a:lnTo>
                    <a:pt x="610" y="1567"/>
                  </a:lnTo>
                  <a:lnTo>
                    <a:pt x="610" y="1565"/>
                  </a:lnTo>
                  <a:lnTo>
                    <a:pt x="612" y="1565"/>
                  </a:lnTo>
                  <a:lnTo>
                    <a:pt x="612" y="1567"/>
                  </a:lnTo>
                  <a:lnTo>
                    <a:pt x="612" y="1567"/>
                  </a:lnTo>
                  <a:lnTo>
                    <a:pt x="612" y="1567"/>
                  </a:lnTo>
                  <a:lnTo>
                    <a:pt x="614" y="1567"/>
                  </a:lnTo>
                  <a:lnTo>
                    <a:pt x="614" y="1569"/>
                  </a:lnTo>
                  <a:lnTo>
                    <a:pt x="616" y="1569"/>
                  </a:lnTo>
                  <a:lnTo>
                    <a:pt x="616" y="1569"/>
                  </a:lnTo>
                  <a:lnTo>
                    <a:pt x="616" y="1569"/>
                  </a:lnTo>
                  <a:lnTo>
                    <a:pt x="616" y="1571"/>
                  </a:lnTo>
                  <a:lnTo>
                    <a:pt x="618" y="1571"/>
                  </a:lnTo>
                  <a:lnTo>
                    <a:pt x="618" y="1573"/>
                  </a:lnTo>
                  <a:lnTo>
                    <a:pt x="618" y="1573"/>
                  </a:lnTo>
                  <a:lnTo>
                    <a:pt x="618" y="1573"/>
                  </a:lnTo>
                  <a:lnTo>
                    <a:pt x="618" y="1573"/>
                  </a:lnTo>
                  <a:lnTo>
                    <a:pt x="620" y="1573"/>
                  </a:lnTo>
                  <a:lnTo>
                    <a:pt x="620" y="1575"/>
                  </a:lnTo>
                  <a:lnTo>
                    <a:pt x="620" y="1575"/>
                  </a:lnTo>
                  <a:lnTo>
                    <a:pt x="620" y="1577"/>
                  </a:lnTo>
                  <a:lnTo>
                    <a:pt x="622" y="1577"/>
                  </a:lnTo>
                  <a:lnTo>
                    <a:pt x="622" y="1577"/>
                  </a:lnTo>
                  <a:lnTo>
                    <a:pt x="624" y="1577"/>
                  </a:lnTo>
                  <a:lnTo>
                    <a:pt x="626" y="1579"/>
                  </a:lnTo>
                  <a:lnTo>
                    <a:pt x="626" y="1587"/>
                  </a:lnTo>
                  <a:lnTo>
                    <a:pt x="626" y="1587"/>
                  </a:lnTo>
                  <a:lnTo>
                    <a:pt x="626" y="1587"/>
                  </a:lnTo>
                  <a:lnTo>
                    <a:pt x="628" y="1587"/>
                  </a:lnTo>
                  <a:lnTo>
                    <a:pt x="628" y="1589"/>
                  </a:lnTo>
                  <a:lnTo>
                    <a:pt x="628" y="1589"/>
                  </a:lnTo>
                  <a:lnTo>
                    <a:pt x="628" y="1589"/>
                  </a:lnTo>
                  <a:lnTo>
                    <a:pt x="630" y="1591"/>
                  </a:lnTo>
                  <a:lnTo>
                    <a:pt x="628" y="1591"/>
                  </a:lnTo>
                  <a:lnTo>
                    <a:pt x="630" y="1591"/>
                  </a:lnTo>
                  <a:lnTo>
                    <a:pt x="630" y="1593"/>
                  </a:lnTo>
                  <a:lnTo>
                    <a:pt x="630" y="1593"/>
                  </a:lnTo>
                  <a:lnTo>
                    <a:pt x="630" y="1595"/>
                  </a:lnTo>
                  <a:lnTo>
                    <a:pt x="632" y="1595"/>
                  </a:lnTo>
                  <a:lnTo>
                    <a:pt x="632" y="1597"/>
                  </a:lnTo>
                  <a:lnTo>
                    <a:pt x="634" y="1597"/>
                  </a:lnTo>
                  <a:lnTo>
                    <a:pt x="634" y="1597"/>
                  </a:lnTo>
                  <a:lnTo>
                    <a:pt x="634" y="1597"/>
                  </a:lnTo>
                  <a:lnTo>
                    <a:pt x="634" y="1601"/>
                  </a:lnTo>
                  <a:lnTo>
                    <a:pt x="634" y="1601"/>
                  </a:lnTo>
                  <a:lnTo>
                    <a:pt x="636" y="1601"/>
                  </a:lnTo>
                  <a:lnTo>
                    <a:pt x="636" y="1603"/>
                  </a:lnTo>
                  <a:lnTo>
                    <a:pt x="638" y="1603"/>
                  </a:lnTo>
                  <a:lnTo>
                    <a:pt x="638" y="1603"/>
                  </a:lnTo>
                  <a:lnTo>
                    <a:pt x="640" y="1603"/>
                  </a:lnTo>
                  <a:lnTo>
                    <a:pt x="640" y="1605"/>
                  </a:lnTo>
                  <a:lnTo>
                    <a:pt x="640" y="1605"/>
                  </a:lnTo>
                  <a:lnTo>
                    <a:pt x="640" y="1605"/>
                  </a:lnTo>
                  <a:lnTo>
                    <a:pt x="640" y="1605"/>
                  </a:lnTo>
                  <a:lnTo>
                    <a:pt x="640" y="1607"/>
                  </a:lnTo>
                  <a:lnTo>
                    <a:pt x="638" y="1607"/>
                  </a:lnTo>
                  <a:lnTo>
                    <a:pt x="638" y="1609"/>
                  </a:lnTo>
                  <a:lnTo>
                    <a:pt x="640" y="1609"/>
                  </a:lnTo>
                  <a:lnTo>
                    <a:pt x="640" y="1609"/>
                  </a:lnTo>
                  <a:lnTo>
                    <a:pt x="638" y="1609"/>
                  </a:lnTo>
                  <a:lnTo>
                    <a:pt x="638" y="1610"/>
                  </a:lnTo>
                  <a:lnTo>
                    <a:pt x="640" y="1610"/>
                  </a:lnTo>
                  <a:lnTo>
                    <a:pt x="640" y="1612"/>
                  </a:lnTo>
                  <a:lnTo>
                    <a:pt x="640" y="1612"/>
                  </a:lnTo>
                  <a:lnTo>
                    <a:pt x="640" y="1612"/>
                  </a:lnTo>
                  <a:lnTo>
                    <a:pt x="642" y="1612"/>
                  </a:lnTo>
                  <a:lnTo>
                    <a:pt x="642" y="1614"/>
                  </a:lnTo>
                  <a:lnTo>
                    <a:pt x="644" y="1614"/>
                  </a:lnTo>
                  <a:lnTo>
                    <a:pt x="644" y="1616"/>
                  </a:lnTo>
                  <a:lnTo>
                    <a:pt x="644" y="1616"/>
                  </a:lnTo>
                  <a:lnTo>
                    <a:pt x="644" y="1618"/>
                  </a:lnTo>
                  <a:lnTo>
                    <a:pt x="646" y="1618"/>
                  </a:lnTo>
                  <a:lnTo>
                    <a:pt x="646" y="1618"/>
                  </a:lnTo>
                  <a:lnTo>
                    <a:pt x="644" y="1618"/>
                  </a:lnTo>
                  <a:lnTo>
                    <a:pt x="644" y="1620"/>
                  </a:lnTo>
                  <a:lnTo>
                    <a:pt x="646" y="1620"/>
                  </a:lnTo>
                  <a:lnTo>
                    <a:pt x="646" y="1622"/>
                  </a:lnTo>
                  <a:lnTo>
                    <a:pt x="646" y="1622"/>
                  </a:lnTo>
                  <a:lnTo>
                    <a:pt x="646" y="1622"/>
                  </a:lnTo>
                  <a:lnTo>
                    <a:pt x="648" y="1622"/>
                  </a:lnTo>
                  <a:lnTo>
                    <a:pt x="648" y="1624"/>
                  </a:lnTo>
                  <a:lnTo>
                    <a:pt x="650" y="1624"/>
                  </a:lnTo>
                  <a:lnTo>
                    <a:pt x="650" y="1624"/>
                  </a:lnTo>
                  <a:lnTo>
                    <a:pt x="652" y="1624"/>
                  </a:lnTo>
                  <a:lnTo>
                    <a:pt x="654" y="1626"/>
                  </a:lnTo>
                  <a:lnTo>
                    <a:pt x="654" y="1626"/>
                  </a:lnTo>
                  <a:lnTo>
                    <a:pt x="654" y="1624"/>
                  </a:lnTo>
                  <a:lnTo>
                    <a:pt x="658" y="1624"/>
                  </a:lnTo>
                  <a:lnTo>
                    <a:pt x="658" y="1626"/>
                  </a:lnTo>
                  <a:lnTo>
                    <a:pt x="660" y="1626"/>
                  </a:lnTo>
                  <a:lnTo>
                    <a:pt x="660" y="1624"/>
                  </a:lnTo>
                  <a:lnTo>
                    <a:pt x="662" y="1624"/>
                  </a:lnTo>
                  <a:lnTo>
                    <a:pt x="664" y="1626"/>
                  </a:lnTo>
                  <a:lnTo>
                    <a:pt x="664" y="1624"/>
                  </a:lnTo>
                  <a:lnTo>
                    <a:pt x="664" y="1624"/>
                  </a:lnTo>
                  <a:lnTo>
                    <a:pt x="664" y="1626"/>
                  </a:lnTo>
                  <a:lnTo>
                    <a:pt x="665" y="1626"/>
                  </a:lnTo>
                  <a:lnTo>
                    <a:pt x="665" y="1628"/>
                  </a:lnTo>
                  <a:lnTo>
                    <a:pt x="665" y="1628"/>
                  </a:lnTo>
                  <a:lnTo>
                    <a:pt x="665" y="1630"/>
                  </a:lnTo>
                  <a:lnTo>
                    <a:pt x="667" y="1630"/>
                  </a:lnTo>
                  <a:lnTo>
                    <a:pt x="667" y="1630"/>
                  </a:lnTo>
                  <a:lnTo>
                    <a:pt x="667" y="1630"/>
                  </a:lnTo>
                  <a:lnTo>
                    <a:pt x="667" y="1632"/>
                  </a:lnTo>
                  <a:lnTo>
                    <a:pt x="667" y="1634"/>
                  </a:lnTo>
                  <a:lnTo>
                    <a:pt x="667" y="1634"/>
                  </a:lnTo>
                  <a:lnTo>
                    <a:pt x="667" y="1634"/>
                  </a:lnTo>
                  <a:lnTo>
                    <a:pt x="669" y="1634"/>
                  </a:lnTo>
                  <a:lnTo>
                    <a:pt x="669" y="1636"/>
                  </a:lnTo>
                  <a:lnTo>
                    <a:pt x="669" y="1636"/>
                  </a:lnTo>
                  <a:lnTo>
                    <a:pt x="669" y="1638"/>
                  </a:lnTo>
                  <a:lnTo>
                    <a:pt x="671" y="1638"/>
                  </a:lnTo>
                  <a:lnTo>
                    <a:pt x="671" y="1640"/>
                  </a:lnTo>
                  <a:lnTo>
                    <a:pt x="671" y="1640"/>
                  </a:lnTo>
                  <a:lnTo>
                    <a:pt x="671" y="1640"/>
                  </a:lnTo>
                  <a:lnTo>
                    <a:pt x="673" y="1640"/>
                  </a:lnTo>
                  <a:lnTo>
                    <a:pt x="673" y="1642"/>
                  </a:lnTo>
                  <a:lnTo>
                    <a:pt x="671" y="1642"/>
                  </a:lnTo>
                  <a:lnTo>
                    <a:pt x="671" y="1644"/>
                  </a:lnTo>
                  <a:lnTo>
                    <a:pt x="673" y="1644"/>
                  </a:lnTo>
                  <a:lnTo>
                    <a:pt x="673" y="1652"/>
                  </a:lnTo>
                  <a:lnTo>
                    <a:pt x="671" y="1652"/>
                  </a:lnTo>
                  <a:lnTo>
                    <a:pt x="671" y="1656"/>
                  </a:lnTo>
                  <a:lnTo>
                    <a:pt x="671" y="1656"/>
                  </a:lnTo>
                  <a:lnTo>
                    <a:pt x="671" y="1656"/>
                  </a:lnTo>
                  <a:lnTo>
                    <a:pt x="669" y="1656"/>
                  </a:lnTo>
                  <a:lnTo>
                    <a:pt x="669" y="1658"/>
                  </a:lnTo>
                  <a:lnTo>
                    <a:pt x="669" y="1658"/>
                  </a:lnTo>
                  <a:lnTo>
                    <a:pt x="669" y="1660"/>
                  </a:lnTo>
                  <a:lnTo>
                    <a:pt x="669" y="1660"/>
                  </a:lnTo>
                  <a:lnTo>
                    <a:pt x="669" y="1664"/>
                  </a:lnTo>
                  <a:lnTo>
                    <a:pt x="671" y="1664"/>
                  </a:lnTo>
                  <a:lnTo>
                    <a:pt x="671" y="1666"/>
                  </a:lnTo>
                  <a:lnTo>
                    <a:pt x="669" y="1666"/>
                  </a:lnTo>
                  <a:lnTo>
                    <a:pt x="669" y="1668"/>
                  </a:lnTo>
                  <a:lnTo>
                    <a:pt x="669" y="1668"/>
                  </a:lnTo>
                  <a:lnTo>
                    <a:pt x="669" y="1670"/>
                  </a:lnTo>
                  <a:lnTo>
                    <a:pt x="667" y="1670"/>
                  </a:lnTo>
                  <a:lnTo>
                    <a:pt x="667" y="1672"/>
                  </a:lnTo>
                  <a:lnTo>
                    <a:pt x="667" y="1672"/>
                  </a:lnTo>
                  <a:lnTo>
                    <a:pt x="667" y="1674"/>
                  </a:lnTo>
                  <a:lnTo>
                    <a:pt x="665" y="1674"/>
                  </a:lnTo>
                  <a:lnTo>
                    <a:pt x="665" y="1674"/>
                  </a:lnTo>
                  <a:lnTo>
                    <a:pt x="665" y="1674"/>
                  </a:lnTo>
                  <a:lnTo>
                    <a:pt x="665" y="1676"/>
                  </a:lnTo>
                  <a:lnTo>
                    <a:pt x="664" y="1676"/>
                  </a:lnTo>
                  <a:lnTo>
                    <a:pt x="664" y="1678"/>
                  </a:lnTo>
                  <a:lnTo>
                    <a:pt x="665" y="1678"/>
                  </a:lnTo>
                  <a:lnTo>
                    <a:pt x="665" y="1680"/>
                  </a:lnTo>
                  <a:lnTo>
                    <a:pt x="665" y="1680"/>
                  </a:lnTo>
                  <a:lnTo>
                    <a:pt x="665" y="1682"/>
                  </a:lnTo>
                  <a:lnTo>
                    <a:pt x="667" y="1682"/>
                  </a:lnTo>
                  <a:lnTo>
                    <a:pt x="667" y="1682"/>
                  </a:lnTo>
                  <a:lnTo>
                    <a:pt x="667" y="1682"/>
                  </a:lnTo>
                  <a:lnTo>
                    <a:pt x="667" y="1684"/>
                  </a:lnTo>
                  <a:lnTo>
                    <a:pt x="669" y="1684"/>
                  </a:lnTo>
                  <a:lnTo>
                    <a:pt x="669" y="1688"/>
                  </a:lnTo>
                  <a:lnTo>
                    <a:pt x="671" y="1688"/>
                  </a:lnTo>
                  <a:lnTo>
                    <a:pt x="671" y="1688"/>
                  </a:lnTo>
                  <a:lnTo>
                    <a:pt x="669" y="1688"/>
                  </a:lnTo>
                  <a:lnTo>
                    <a:pt x="669" y="1692"/>
                  </a:lnTo>
                  <a:lnTo>
                    <a:pt x="673" y="1692"/>
                  </a:lnTo>
                  <a:lnTo>
                    <a:pt x="673" y="1694"/>
                  </a:lnTo>
                  <a:lnTo>
                    <a:pt x="673" y="1694"/>
                  </a:lnTo>
                  <a:lnTo>
                    <a:pt x="673" y="1694"/>
                  </a:lnTo>
                  <a:lnTo>
                    <a:pt x="675" y="1694"/>
                  </a:lnTo>
                  <a:lnTo>
                    <a:pt x="675" y="1696"/>
                  </a:lnTo>
                  <a:lnTo>
                    <a:pt x="673" y="1696"/>
                  </a:lnTo>
                  <a:lnTo>
                    <a:pt x="673" y="1698"/>
                  </a:lnTo>
                  <a:lnTo>
                    <a:pt x="675" y="1698"/>
                  </a:lnTo>
                  <a:lnTo>
                    <a:pt x="675" y="1698"/>
                  </a:lnTo>
                  <a:lnTo>
                    <a:pt x="679" y="1698"/>
                  </a:lnTo>
                  <a:lnTo>
                    <a:pt x="679" y="1698"/>
                  </a:lnTo>
                  <a:lnTo>
                    <a:pt x="679" y="1698"/>
                  </a:lnTo>
                  <a:lnTo>
                    <a:pt x="681" y="1698"/>
                  </a:lnTo>
                  <a:lnTo>
                    <a:pt x="681" y="1698"/>
                  </a:lnTo>
                  <a:lnTo>
                    <a:pt x="683" y="1698"/>
                  </a:lnTo>
                  <a:lnTo>
                    <a:pt x="683" y="1700"/>
                  </a:lnTo>
                  <a:lnTo>
                    <a:pt x="685" y="1700"/>
                  </a:lnTo>
                  <a:lnTo>
                    <a:pt x="685" y="1700"/>
                  </a:lnTo>
                  <a:lnTo>
                    <a:pt x="687" y="1700"/>
                  </a:lnTo>
                  <a:lnTo>
                    <a:pt x="687" y="1702"/>
                  </a:lnTo>
                  <a:lnTo>
                    <a:pt x="689" y="1702"/>
                  </a:lnTo>
                  <a:lnTo>
                    <a:pt x="689" y="1702"/>
                  </a:lnTo>
                  <a:lnTo>
                    <a:pt x="689" y="1702"/>
                  </a:lnTo>
                  <a:lnTo>
                    <a:pt x="689" y="1702"/>
                  </a:lnTo>
                  <a:lnTo>
                    <a:pt x="689" y="1704"/>
                  </a:lnTo>
                  <a:lnTo>
                    <a:pt x="691" y="1704"/>
                  </a:lnTo>
                  <a:lnTo>
                    <a:pt x="691" y="1706"/>
                  </a:lnTo>
                  <a:lnTo>
                    <a:pt x="691" y="1706"/>
                  </a:lnTo>
                  <a:lnTo>
                    <a:pt x="691" y="1706"/>
                  </a:lnTo>
                  <a:lnTo>
                    <a:pt x="693" y="1706"/>
                  </a:lnTo>
                  <a:lnTo>
                    <a:pt x="693" y="1710"/>
                  </a:lnTo>
                  <a:lnTo>
                    <a:pt x="693" y="1710"/>
                  </a:lnTo>
                  <a:lnTo>
                    <a:pt x="693" y="1712"/>
                  </a:lnTo>
                  <a:lnTo>
                    <a:pt x="695" y="1712"/>
                  </a:lnTo>
                  <a:lnTo>
                    <a:pt x="695" y="1714"/>
                  </a:lnTo>
                  <a:lnTo>
                    <a:pt x="695" y="1714"/>
                  </a:lnTo>
                  <a:lnTo>
                    <a:pt x="695" y="1714"/>
                  </a:lnTo>
                  <a:lnTo>
                    <a:pt x="697" y="1714"/>
                  </a:lnTo>
                  <a:lnTo>
                    <a:pt x="697" y="1714"/>
                  </a:lnTo>
                  <a:lnTo>
                    <a:pt x="699" y="1714"/>
                  </a:lnTo>
                  <a:lnTo>
                    <a:pt x="699" y="1714"/>
                  </a:lnTo>
                  <a:lnTo>
                    <a:pt x="699" y="1714"/>
                  </a:lnTo>
                  <a:lnTo>
                    <a:pt x="699" y="1714"/>
                  </a:lnTo>
                  <a:lnTo>
                    <a:pt x="699" y="1714"/>
                  </a:lnTo>
                  <a:lnTo>
                    <a:pt x="699" y="1714"/>
                  </a:lnTo>
                  <a:lnTo>
                    <a:pt x="701" y="1715"/>
                  </a:lnTo>
                  <a:lnTo>
                    <a:pt x="701" y="1715"/>
                  </a:lnTo>
                  <a:lnTo>
                    <a:pt x="703" y="1715"/>
                  </a:lnTo>
                  <a:lnTo>
                    <a:pt x="703" y="1717"/>
                  </a:lnTo>
                  <a:lnTo>
                    <a:pt x="703" y="1717"/>
                  </a:lnTo>
                  <a:lnTo>
                    <a:pt x="703" y="1719"/>
                  </a:lnTo>
                  <a:lnTo>
                    <a:pt x="705" y="1719"/>
                  </a:lnTo>
                  <a:lnTo>
                    <a:pt x="705" y="1719"/>
                  </a:lnTo>
                  <a:lnTo>
                    <a:pt x="703" y="1719"/>
                  </a:lnTo>
                  <a:lnTo>
                    <a:pt x="703" y="1721"/>
                  </a:lnTo>
                  <a:lnTo>
                    <a:pt x="701" y="1721"/>
                  </a:lnTo>
                  <a:lnTo>
                    <a:pt x="701" y="1721"/>
                  </a:lnTo>
                  <a:lnTo>
                    <a:pt x="703" y="1721"/>
                  </a:lnTo>
                  <a:lnTo>
                    <a:pt x="703" y="1721"/>
                  </a:lnTo>
                  <a:lnTo>
                    <a:pt x="703" y="1721"/>
                  </a:lnTo>
                  <a:lnTo>
                    <a:pt x="703" y="1723"/>
                  </a:lnTo>
                  <a:lnTo>
                    <a:pt x="705" y="1723"/>
                  </a:lnTo>
                  <a:lnTo>
                    <a:pt x="705" y="1723"/>
                  </a:lnTo>
                  <a:lnTo>
                    <a:pt x="705" y="1723"/>
                  </a:lnTo>
                  <a:lnTo>
                    <a:pt x="705" y="1725"/>
                  </a:lnTo>
                  <a:lnTo>
                    <a:pt x="707" y="1725"/>
                  </a:lnTo>
                  <a:lnTo>
                    <a:pt x="707" y="1725"/>
                  </a:lnTo>
                  <a:lnTo>
                    <a:pt x="705" y="1725"/>
                  </a:lnTo>
                  <a:lnTo>
                    <a:pt x="705" y="1727"/>
                  </a:lnTo>
                  <a:lnTo>
                    <a:pt x="705" y="1727"/>
                  </a:lnTo>
                  <a:lnTo>
                    <a:pt x="705" y="1725"/>
                  </a:lnTo>
                  <a:lnTo>
                    <a:pt x="703" y="1725"/>
                  </a:lnTo>
                  <a:lnTo>
                    <a:pt x="703" y="1727"/>
                  </a:lnTo>
                  <a:lnTo>
                    <a:pt x="703" y="1727"/>
                  </a:lnTo>
                  <a:lnTo>
                    <a:pt x="703" y="1727"/>
                  </a:lnTo>
                  <a:lnTo>
                    <a:pt x="703" y="1729"/>
                  </a:lnTo>
                  <a:lnTo>
                    <a:pt x="705" y="1729"/>
                  </a:lnTo>
                  <a:lnTo>
                    <a:pt x="705" y="1731"/>
                  </a:lnTo>
                  <a:lnTo>
                    <a:pt x="705" y="1731"/>
                  </a:lnTo>
                  <a:lnTo>
                    <a:pt x="705" y="1733"/>
                  </a:lnTo>
                  <a:lnTo>
                    <a:pt x="707" y="1733"/>
                  </a:lnTo>
                  <a:lnTo>
                    <a:pt x="707" y="1735"/>
                  </a:lnTo>
                  <a:lnTo>
                    <a:pt x="707" y="1735"/>
                  </a:lnTo>
                  <a:lnTo>
                    <a:pt x="707" y="1735"/>
                  </a:lnTo>
                  <a:lnTo>
                    <a:pt x="709" y="1735"/>
                  </a:lnTo>
                  <a:lnTo>
                    <a:pt x="709" y="1739"/>
                  </a:lnTo>
                  <a:lnTo>
                    <a:pt x="709" y="1739"/>
                  </a:lnTo>
                  <a:lnTo>
                    <a:pt x="709" y="1741"/>
                  </a:lnTo>
                  <a:lnTo>
                    <a:pt x="707" y="1741"/>
                  </a:lnTo>
                  <a:lnTo>
                    <a:pt x="707" y="1743"/>
                  </a:lnTo>
                  <a:lnTo>
                    <a:pt x="707" y="1743"/>
                  </a:lnTo>
                  <a:lnTo>
                    <a:pt x="707" y="1743"/>
                  </a:lnTo>
                  <a:lnTo>
                    <a:pt x="705" y="1743"/>
                  </a:lnTo>
                  <a:lnTo>
                    <a:pt x="703" y="1743"/>
                  </a:lnTo>
                  <a:lnTo>
                    <a:pt x="703" y="1743"/>
                  </a:lnTo>
                  <a:lnTo>
                    <a:pt x="703" y="1745"/>
                  </a:lnTo>
                  <a:lnTo>
                    <a:pt x="701" y="1745"/>
                  </a:lnTo>
                  <a:lnTo>
                    <a:pt x="701" y="1745"/>
                  </a:lnTo>
                  <a:lnTo>
                    <a:pt x="699" y="1745"/>
                  </a:lnTo>
                  <a:lnTo>
                    <a:pt x="699" y="1745"/>
                  </a:lnTo>
                  <a:lnTo>
                    <a:pt x="699" y="1745"/>
                  </a:lnTo>
                  <a:lnTo>
                    <a:pt x="699" y="1743"/>
                  </a:lnTo>
                  <a:lnTo>
                    <a:pt x="697" y="1743"/>
                  </a:lnTo>
                  <a:lnTo>
                    <a:pt x="697" y="1745"/>
                  </a:lnTo>
                  <a:lnTo>
                    <a:pt x="693" y="1745"/>
                  </a:lnTo>
                  <a:lnTo>
                    <a:pt x="693" y="1743"/>
                  </a:lnTo>
                  <a:lnTo>
                    <a:pt x="693" y="1743"/>
                  </a:lnTo>
                  <a:lnTo>
                    <a:pt x="693" y="1745"/>
                  </a:lnTo>
                  <a:lnTo>
                    <a:pt x="691" y="1745"/>
                  </a:lnTo>
                  <a:lnTo>
                    <a:pt x="691" y="1745"/>
                  </a:lnTo>
                  <a:lnTo>
                    <a:pt x="691" y="1747"/>
                  </a:lnTo>
                  <a:lnTo>
                    <a:pt x="689" y="1747"/>
                  </a:lnTo>
                  <a:lnTo>
                    <a:pt x="689" y="1747"/>
                  </a:lnTo>
                  <a:lnTo>
                    <a:pt x="691" y="1749"/>
                  </a:lnTo>
                  <a:lnTo>
                    <a:pt x="689" y="1749"/>
                  </a:lnTo>
                  <a:lnTo>
                    <a:pt x="689" y="1751"/>
                  </a:lnTo>
                  <a:lnTo>
                    <a:pt x="691" y="1751"/>
                  </a:lnTo>
                  <a:lnTo>
                    <a:pt x="691" y="1751"/>
                  </a:lnTo>
                  <a:lnTo>
                    <a:pt x="689" y="1751"/>
                  </a:lnTo>
                  <a:lnTo>
                    <a:pt x="689" y="1753"/>
                  </a:lnTo>
                  <a:lnTo>
                    <a:pt x="691" y="1753"/>
                  </a:lnTo>
                  <a:lnTo>
                    <a:pt x="691" y="1755"/>
                  </a:lnTo>
                  <a:lnTo>
                    <a:pt x="689" y="1757"/>
                  </a:lnTo>
                  <a:lnTo>
                    <a:pt x="689" y="1759"/>
                  </a:lnTo>
                  <a:lnTo>
                    <a:pt x="689" y="1759"/>
                  </a:lnTo>
                  <a:lnTo>
                    <a:pt x="689" y="1761"/>
                  </a:lnTo>
                  <a:lnTo>
                    <a:pt x="687" y="1761"/>
                  </a:lnTo>
                  <a:lnTo>
                    <a:pt x="687" y="1761"/>
                  </a:lnTo>
                  <a:lnTo>
                    <a:pt x="687" y="1761"/>
                  </a:lnTo>
                  <a:lnTo>
                    <a:pt x="685" y="1763"/>
                  </a:lnTo>
                  <a:lnTo>
                    <a:pt x="685" y="1763"/>
                  </a:lnTo>
                  <a:lnTo>
                    <a:pt x="685" y="1763"/>
                  </a:lnTo>
                  <a:lnTo>
                    <a:pt x="683" y="1763"/>
                  </a:lnTo>
                  <a:lnTo>
                    <a:pt x="683" y="1765"/>
                  </a:lnTo>
                  <a:lnTo>
                    <a:pt x="679" y="1769"/>
                  </a:lnTo>
                  <a:lnTo>
                    <a:pt x="679" y="1769"/>
                  </a:lnTo>
                  <a:lnTo>
                    <a:pt x="675" y="1771"/>
                  </a:lnTo>
                  <a:lnTo>
                    <a:pt x="675" y="1771"/>
                  </a:lnTo>
                  <a:lnTo>
                    <a:pt x="675" y="1771"/>
                  </a:lnTo>
                  <a:lnTo>
                    <a:pt x="675" y="1771"/>
                  </a:lnTo>
                  <a:lnTo>
                    <a:pt x="677" y="1771"/>
                  </a:lnTo>
                  <a:lnTo>
                    <a:pt x="679" y="1773"/>
                  </a:lnTo>
                  <a:lnTo>
                    <a:pt x="679" y="1773"/>
                  </a:lnTo>
                  <a:lnTo>
                    <a:pt x="679" y="1775"/>
                  </a:lnTo>
                  <a:lnTo>
                    <a:pt x="681" y="1775"/>
                  </a:lnTo>
                  <a:lnTo>
                    <a:pt x="681" y="1775"/>
                  </a:lnTo>
                  <a:lnTo>
                    <a:pt x="681" y="1779"/>
                  </a:lnTo>
                  <a:lnTo>
                    <a:pt x="683" y="1779"/>
                  </a:lnTo>
                  <a:lnTo>
                    <a:pt x="683" y="1781"/>
                  </a:lnTo>
                  <a:lnTo>
                    <a:pt x="683" y="1781"/>
                  </a:lnTo>
                  <a:lnTo>
                    <a:pt x="683" y="1785"/>
                  </a:lnTo>
                  <a:lnTo>
                    <a:pt x="685" y="1785"/>
                  </a:lnTo>
                  <a:lnTo>
                    <a:pt x="685" y="1787"/>
                  </a:lnTo>
                  <a:lnTo>
                    <a:pt x="685" y="1787"/>
                  </a:lnTo>
                  <a:lnTo>
                    <a:pt x="685" y="1789"/>
                  </a:lnTo>
                  <a:lnTo>
                    <a:pt x="687" y="1789"/>
                  </a:lnTo>
                  <a:lnTo>
                    <a:pt x="687" y="1795"/>
                  </a:lnTo>
                  <a:lnTo>
                    <a:pt x="689" y="1795"/>
                  </a:lnTo>
                  <a:lnTo>
                    <a:pt x="689" y="1797"/>
                  </a:lnTo>
                  <a:lnTo>
                    <a:pt x="689" y="1797"/>
                  </a:lnTo>
                  <a:lnTo>
                    <a:pt x="689" y="1797"/>
                  </a:lnTo>
                  <a:lnTo>
                    <a:pt x="691" y="1797"/>
                  </a:lnTo>
                  <a:lnTo>
                    <a:pt x="691" y="1799"/>
                  </a:lnTo>
                  <a:lnTo>
                    <a:pt x="689" y="1801"/>
                  </a:lnTo>
                  <a:lnTo>
                    <a:pt x="691" y="1801"/>
                  </a:lnTo>
                  <a:lnTo>
                    <a:pt x="691" y="1803"/>
                  </a:lnTo>
                  <a:lnTo>
                    <a:pt x="691" y="1803"/>
                  </a:lnTo>
                  <a:lnTo>
                    <a:pt x="691" y="1805"/>
                  </a:lnTo>
                  <a:lnTo>
                    <a:pt x="693" y="1805"/>
                  </a:lnTo>
                  <a:lnTo>
                    <a:pt x="693" y="1805"/>
                  </a:lnTo>
                  <a:lnTo>
                    <a:pt x="693" y="1807"/>
                  </a:lnTo>
                  <a:lnTo>
                    <a:pt x="693" y="1807"/>
                  </a:lnTo>
                  <a:lnTo>
                    <a:pt x="693" y="1811"/>
                  </a:lnTo>
                  <a:lnTo>
                    <a:pt x="691" y="1813"/>
                  </a:lnTo>
                  <a:lnTo>
                    <a:pt x="691" y="1813"/>
                  </a:lnTo>
                  <a:lnTo>
                    <a:pt x="691" y="1811"/>
                  </a:lnTo>
                  <a:lnTo>
                    <a:pt x="689" y="1811"/>
                  </a:lnTo>
                  <a:lnTo>
                    <a:pt x="689" y="1813"/>
                  </a:lnTo>
                  <a:lnTo>
                    <a:pt x="689" y="1813"/>
                  </a:lnTo>
                  <a:lnTo>
                    <a:pt x="689" y="1811"/>
                  </a:lnTo>
                  <a:lnTo>
                    <a:pt x="685" y="1811"/>
                  </a:lnTo>
                  <a:lnTo>
                    <a:pt x="685" y="1811"/>
                  </a:lnTo>
                  <a:lnTo>
                    <a:pt x="685" y="1811"/>
                  </a:lnTo>
                  <a:lnTo>
                    <a:pt x="683" y="1809"/>
                  </a:lnTo>
                  <a:lnTo>
                    <a:pt x="683" y="1809"/>
                  </a:lnTo>
                  <a:lnTo>
                    <a:pt x="681" y="1811"/>
                  </a:lnTo>
                  <a:lnTo>
                    <a:pt x="681" y="1811"/>
                  </a:lnTo>
                  <a:lnTo>
                    <a:pt x="681" y="1811"/>
                  </a:lnTo>
                  <a:lnTo>
                    <a:pt x="679" y="1811"/>
                  </a:lnTo>
                  <a:lnTo>
                    <a:pt x="679" y="1813"/>
                  </a:lnTo>
                  <a:lnTo>
                    <a:pt x="675" y="1813"/>
                  </a:lnTo>
                  <a:lnTo>
                    <a:pt x="675" y="1813"/>
                  </a:lnTo>
                  <a:lnTo>
                    <a:pt x="673" y="1813"/>
                  </a:lnTo>
                  <a:lnTo>
                    <a:pt x="673" y="1811"/>
                  </a:lnTo>
                  <a:lnTo>
                    <a:pt x="669" y="1811"/>
                  </a:lnTo>
                  <a:lnTo>
                    <a:pt x="669" y="1809"/>
                  </a:lnTo>
                  <a:lnTo>
                    <a:pt x="667" y="1809"/>
                  </a:lnTo>
                  <a:lnTo>
                    <a:pt x="665" y="1809"/>
                  </a:lnTo>
                  <a:lnTo>
                    <a:pt x="662" y="1809"/>
                  </a:lnTo>
                  <a:lnTo>
                    <a:pt x="660" y="1809"/>
                  </a:lnTo>
                  <a:lnTo>
                    <a:pt x="660" y="1809"/>
                  </a:lnTo>
                  <a:lnTo>
                    <a:pt x="660" y="1811"/>
                  </a:lnTo>
                  <a:lnTo>
                    <a:pt x="658" y="1811"/>
                  </a:lnTo>
                  <a:lnTo>
                    <a:pt x="658" y="1813"/>
                  </a:lnTo>
                  <a:lnTo>
                    <a:pt x="656" y="1813"/>
                  </a:lnTo>
                  <a:lnTo>
                    <a:pt x="656" y="1813"/>
                  </a:lnTo>
                  <a:lnTo>
                    <a:pt x="654" y="1815"/>
                  </a:lnTo>
                  <a:lnTo>
                    <a:pt x="654" y="1815"/>
                  </a:lnTo>
                  <a:lnTo>
                    <a:pt x="654" y="1817"/>
                  </a:lnTo>
                  <a:lnTo>
                    <a:pt x="652" y="1817"/>
                  </a:lnTo>
                  <a:lnTo>
                    <a:pt x="652" y="1817"/>
                  </a:lnTo>
                  <a:lnTo>
                    <a:pt x="652" y="1817"/>
                  </a:lnTo>
                  <a:lnTo>
                    <a:pt x="652" y="1817"/>
                  </a:lnTo>
                  <a:lnTo>
                    <a:pt x="642" y="1817"/>
                  </a:lnTo>
                  <a:lnTo>
                    <a:pt x="642" y="1819"/>
                  </a:lnTo>
                  <a:lnTo>
                    <a:pt x="640" y="1819"/>
                  </a:lnTo>
                  <a:lnTo>
                    <a:pt x="640" y="1820"/>
                  </a:lnTo>
                  <a:lnTo>
                    <a:pt x="640" y="1820"/>
                  </a:lnTo>
                  <a:lnTo>
                    <a:pt x="640" y="1822"/>
                  </a:lnTo>
                  <a:lnTo>
                    <a:pt x="638" y="1822"/>
                  </a:lnTo>
                  <a:lnTo>
                    <a:pt x="638" y="1822"/>
                  </a:lnTo>
                  <a:lnTo>
                    <a:pt x="638" y="1822"/>
                  </a:lnTo>
                  <a:lnTo>
                    <a:pt x="636" y="1822"/>
                  </a:lnTo>
                  <a:lnTo>
                    <a:pt x="636" y="1824"/>
                  </a:lnTo>
                  <a:lnTo>
                    <a:pt x="638" y="1824"/>
                  </a:lnTo>
                  <a:lnTo>
                    <a:pt x="638" y="1826"/>
                  </a:lnTo>
                  <a:lnTo>
                    <a:pt x="636" y="1826"/>
                  </a:lnTo>
                  <a:lnTo>
                    <a:pt x="636" y="1828"/>
                  </a:lnTo>
                  <a:lnTo>
                    <a:pt x="636" y="1830"/>
                  </a:lnTo>
                  <a:lnTo>
                    <a:pt x="636" y="1830"/>
                  </a:lnTo>
                  <a:lnTo>
                    <a:pt x="634" y="1830"/>
                  </a:lnTo>
                  <a:lnTo>
                    <a:pt x="634" y="1834"/>
                  </a:lnTo>
                  <a:lnTo>
                    <a:pt x="634" y="1834"/>
                  </a:lnTo>
                  <a:lnTo>
                    <a:pt x="634" y="1834"/>
                  </a:lnTo>
                  <a:lnTo>
                    <a:pt x="634" y="1834"/>
                  </a:lnTo>
                  <a:lnTo>
                    <a:pt x="634" y="1838"/>
                  </a:lnTo>
                  <a:lnTo>
                    <a:pt x="632" y="1838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0" y="1840"/>
                  </a:lnTo>
                  <a:lnTo>
                    <a:pt x="630" y="1842"/>
                  </a:lnTo>
                  <a:lnTo>
                    <a:pt x="630" y="1842"/>
                  </a:lnTo>
                  <a:lnTo>
                    <a:pt x="630" y="1846"/>
                  </a:lnTo>
                  <a:lnTo>
                    <a:pt x="632" y="1846"/>
                  </a:lnTo>
                  <a:lnTo>
                    <a:pt x="632" y="1846"/>
                  </a:lnTo>
                  <a:lnTo>
                    <a:pt x="630" y="1846"/>
                  </a:lnTo>
                  <a:lnTo>
                    <a:pt x="630" y="1848"/>
                  </a:lnTo>
                  <a:lnTo>
                    <a:pt x="630" y="1848"/>
                  </a:lnTo>
                  <a:lnTo>
                    <a:pt x="630" y="1848"/>
                  </a:lnTo>
                  <a:lnTo>
                    <a:pt x="628" y="1848"/>
                  </a:lnTo>
                  <a:lnTo>
                    <a:pt x="628" y="1852"/>
                  </a:lnTo>
                  <a:lnTo>
                    <a:pt x="628" y="1852"/>
                  </a:lnTo>
                  <a:lnTo>
                    <a:pt x="628" y="1854"/>
                  </a:lnTo>
                  <a:lnTo>
                    <a:pt x="628" y="1856"/>
                  </a:lnTo>
                  <a:lnTo>
                    <a:pt x="624" y="1856"/>
                  </a:lnTo>
                  <a:lnTo>
                    <a:pt x="624" y="1856"/>
                  </a:lnTo>
                  <a:lnTo>
                    <a:pt x="622" y="1856"/>
                  </a:lnTo>
                  <a:lnTo>
                    <a:pt x="620" y="1858"/>
                  </a:lnTo>
                  <a:lnTo>
                    <a:pt x="620" y="1860"/>
                  </a:lnTo>
                  <a:lnTo>
                    <a:pt x="620" y="1862"/>
                  </a:lnTo>
                  <a:lnTo>
                    <a:pt x="618" y="1862"/>
                  </a:lnTo>
                  <a:lnTo>
                    <a:pt x="618" y="1864"/>
                  </a:lnTo>
                  <a:lnTo>
                    <a:pt x="618" y="1864"/>
                  </a:lnTo>
                  <a:lnTo>
                    <a:pt x="618" y="1864"/>
                  </a:lnTo>
                  <a:lnTo>
                    <a:pt x="618" y="1864"/>
                  </a:lnTo>
                  <a:lnTo>
                    <a:pt x="616" y="1864"/>
                  </a:lnTo>
                  <a:lnTo>
                    <a:pt x="616" y="1864"/>
                  </a:lnTo>
                  <a:lnTo>
                    <a:pt x="614" y="1864"/>
                  </a:lnTo>
                  <a:lnTo>
                    <a:pt x="614" y="1864"/>
                  </a:lnTo>
                  <a:lnTo>
                    <a:pt x="612" y="1864"/>
                  </a:lnTo>
                  <a:lnTo>
                    <a:pt x="612" y="1864"/>
                  </a:lnTo>
                  <a:lnTo>
                    <a:pt x="610" y="1864"/>
                  </a:lnTo>
                  <a:lnTo>
                    <a:pt x="612" y="1864"/>
                  </a:lnTo>
                  <a:lnTo>
                    <a:pt x="610" y="1864"/>
                  </a:lnTo>
                  <a:lnTo>
                    <a:pt x="610" y="1862"/>
                  </a:lnTo>
                  <a:lnTo>
                    <a:pt x="610" y="1862"/>
                  </a:lnTo>
                  <a:lnTo>
                    <a:pt x="610" y="1862"/>
                  </a:lnTo>
                  <a:lnTo>
                    <a:pt x="606" y="1862"/>
                  </a:lnTo>
                  <a:lnTo>
                    <a:pt x="606" y="1860"/>
                  </a:lnTo>
                  <a:lnTo>
                    <a:pt x="606" y="1860"/>
                  </a:lnTo>
                  <a:lnTo>
                    <a:pt x="606" y="1858"/>
                  </a:lnTo>
                  <a:lnTo>
                    <a:pt x="604" y="1858"/>
                  </a:lnTo>
                  <a:lnTo>
                    <a:pt x="604" y="1860"/>
                  </a:lnTo>
                  <a:lnTo>
                    <a:pt x="602" y="1860"/>
                  </a:lnTo>
                  <a:lnTo>
                    <a:pt x="602" y="1860"/>
                  </a:lnTo>
                  <a:lnTo>
                    <a:pt x="600" y="1860"/>
                  </a:lnTo>
                  <a:lnTo>
                    <a:pt x="600" y="1858"/>
                  </a:lnTo>
                  <a:lnTo>
                    <a:pt x="598" y="1858"/>
                  </a:lnTo>
                  <a:lnTo>
                    <a:pt x="598" y="1858"/>
                  </a:lnTo>
                  <a:lnTo>
                    <a:pt x="598" y="1858"/>
                  </a:lnTo>
                  <a:lnTo>
                    <a:pt x="596" y="1858"/>
                  </a:lnTo>
                  <a:lnTo>
                    <a:pt x="596" y="1858"/>
                  </a:lnTo>
                  <a:lnTo>
                    <a:pt x="592" y="1858"/>
                  </a:lnTo>
                  <a:lnTo>
                    <a:pt x="592" y="1860"/>
                  </a:lnTo>
                  <a:lnTo>
                    <a:pt x="592" y="1860"/>
                  </a:lnTo>
                  <a:lnTo>
                    <a:pt x="592" y="1858"/>
                  </a:lnTo>
                  <a:lnTo>
                    <a:pt x="590" y="1858"/>
                  </a:lnTo>
                  <a:lnTo>
                    <a:pt x="590" y="1858"/>
                  </a:lnTo>
                  <a:lnTo>
                    <a:pt x="588" y="1858"/>
                  </a:lnTo>
                  <a:lnTo>
                    <a:pt x="588" y="1858"/>
                  </a:lnTo>
                  <a:lnTo>
                    <a:pt x="590" y="1858"/>
                  </a:lnTo>
                  <a:lnTo>
                    <a:pt x="590" y="1856"/>
                  </a:lnTo>
                  <a:lnTo>
                    <a:pt x="588" y="1856"/>
                  </a:lnTo>
                  <a:lnTo>
                    <a:pt x="588" y="1854"/>
                  </a:lnTo>
                  <a:lnTo>
                    <a:pt x="586" y="1854"/>
                  </a:lnTo>
                  <a:lnTo>
                    <a:pt x="586" y="1856"/>
                  </a:lnTo>
                  <a:lnTo>
                    <a:pt x="584" y="1856"/>
                  </a:lnTo>
                  <a:lnTo>
                    <a:pt x="584" y="1854"/>
                  </a:lnTo>
                  <a:lnTo>
                    <a:pt x="582" y="1852"/>
                  </a:lnTo>
                  <a:lnTo>
                    <a:pt x="582" y="1850"/>
                  </a:lnTo>
                  <a:lnTo>
                    <a:pt x="580" y="1850"/>
                  </a:lnTo>
                  <a:lnTo>
                    <a:pt x="580" y="1850"/>
                  </a:lnTo>
                  <a:lnTo>
                    <a:pt x="580" y="1850"/>
                  </a:lnTo>
                  <a:lnTo>
                    <a:pt x="580" y="1848"/>
                  </a:lnTo>
                  <a:lnTo>
                    <a:pt x="578" y="1848"/>
                  </a:lnTo>
                  <a:lnTo>
                    <a:pt x="578" y="1848"/>
                  </a:lnTo>
                  <a:lnTo>
                    <a:pt x="576" y="1848"/>
                  </a:lnTo>
                  <a:lnTo>
                    <a:pt x="576" y="1846"/>
                  </a:lnTo>
                  <a:lnTo>
                    <a:pt x="572" y="1846"/>
                  </a:lnTo>
                  <a:lnTo>
                    <a:pt x="572" y="1848"/>
                  </a:lnTo>
                  <a:lnTo>
                    <a:pt x="570" y="1848"/>
                  </a:lnTo>
                  <a:lnTo>
                    <a:pt x="570" y="1846"/>
                  </a:lnTo>
                  <a:lnTo>
                    <a:pt x="570" y="1846"/>
                  </a:lnTo>
                  <a:lnTo>
                    <a:pt x="570" y="1846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66" y="1846"/>
                  </a:lnTo>
                  <a:lnTo>
                    <a:pt x="566" y="1848"/>
                  </a:lnTo>
                  <a:lnTo>
                    <a:pt x="566" y="1846"/>
                  </a:lnTo>
                  <a:lnTo>
                    <a:pt x="566" y="1846"/>
                  </a:lnTo>
                  <a:lnTo>
                    <a:pt x="564" y="1846"/>
                  </a:lnTo>
                  <a:lnTo>
                    <a:pt x="564" y="1846"/>
                  </a:lnTo>
                  <a:lnTo>
                    <a:pt x="562" y="1846"/>
                  </a:lnTo>
                  <a:lnTo>
                    <a:pt x="561" y="1846"/>
                  </a:lnTo>
                  <a:lnTo>
                    <a:pt x="559" y="1848"/>
                  </a:lnTo>
                  <a:lnTo>
                    <a:pt x="559" y="1848"/>
                  </a:lnTo>
                  <a:lnTo>
                    <a:pt x="559" y="1848"/>
                  </a:lnTo>
                  <a:lnTo>
                    <a:pt x="559" y="1850"/>
                  </a:lnTo>
                  <a:lnTo>
                    <a:pt x="557" y="1850"/>
                  </a:lnTo>
                  <a:lnTo>
                    <a:pt x="557" y="1852"/>
                  </a:lnTo>
                  <a:lnTo>
                    <a:pt x="557" y="1852"/>
                  </a:lnTo>
                  <a:lnTo>
                    <a:pt x="557" y="1852"/>
                  </a:lnTo>
                  <a:lnTo>
                    <a:pt x="555" y="1852"/>
                  </a:lnTo>
                  <a:lnTo>
                    <a:pt x="555" y="1852"/>
                  </a:lnTo>
                  <a:lnTo>
                    <a:pt x="551" y="1852"/>
                  </a:lnTo>
                  <a:lnTo>
                    <a:pt x="551" y="1850"/>
                  </a:lnTo>
                  <a:lnTo>
                    <a:pt x="551" y="1850"/>
                  </a:lnTo>
                  <a:lnTo>
                    <a:pt x="551" y="1848"/>
                  </a:lnTo>
                  <a:lnTo>
                    <a:pt x="549" y="1848"/>
                  </a:lnTo>
                  <a:lnTo>
                    <a:pt x="549" y="1848"/>
                  </a:lnTo>
                  <a:lnTo>
                    <a:pt x="549" y="1848"/>
                  </a:lnTo>
                  <a:lnTo>
                    <a:pt x="549" y="1846"/>
                  </a:lnTo>
                  <a:lnTo>
                    <a:pt x="547" y="1846"/>
                  </a:lnTo>
                  <a:lnTo>
                    <a:pt x="547" y="1848"/>
                  </a:lnTo>
                  <a:lnTo>
                    <a:pt x="545" y="1848"/>
                  </a:lnTo>
                  <a:lnTo>
                    <a:pt x="545" y="1846"/>
                  </a:lnTo>
                  <a:lnTo>
                    <a:pt x="543" y="1846"/>
                  </a:lnTo>
                  <a:lnTo>
                    <a:pt x="543" y="1846"/>
                  </a:lnTo>
                  <a:lnTo>
                    <a:pt x="543" y="1846"/>
                  </a:lnTo>
                  <a:lnTo>
                    <a:pt x="543" y="1844"/>
                  </a:lnTo>
                  <a:lnTo>
                    <a:pt x="541" y="1844"/>
                  </a:lnTo>
                  <a:lnTo>
                    <a:pt x="541" y="1844"/>
                  </a:lnTo>
                  <a:lnTo>
                    <a:pt x="541" y="1844"/>
                  </a:lnTo>
                  <a:lnTo>
                    <a:pt x="541" y="1840"/>
                  </a:lnTo>
                  <a:lnTo>
                    <a:pt x="541" y="1842"/>
                  </a:lnTo>
                  <a:lnTo>
                    <a:pt x="539" y="1842"/>
                  </a:lnTo>
                  <a:lnTo>
                    <a:pt x="539" y="1840"/>
                  </a:lnTo>
                  <a:lnTo>
                    <a:pt x="537" y="1840"/>
                  </a:lnTo>
                  <a:lnTo>
                    <a:pt x="537" y="1840"/>
                  </a:lnTo>
                  <a:lnTo>
                    <a:pt x="535" y="1840"/>
                  </a:lnTo>
                  <a:lnTo>
                    <a:pt x="535" y="1838"/>
                  </a:lnTo>
                  <a:lnTo>
                    <a:pt x="533" y="1838"/>
                  </a:lnTo>
                  <a:lnTo>
                    <a:pt x="533" y="1840"/>
                  </a:lnTo>
                  <a:lnTo>
                    <a:pt x="533" y="1838"/>
                  </a:lnTo>
                  <a:lnTo>
                    <a:pt x="533" y="1840"/>
                  </a:lnTo>
                  <a:lnTo>
                    <a:pt x="533" y="1838"/>
                  </a:lnTo>
                  <a:lnTo>
                    <a:pt x="533" y="1838"/>
                  </a:lnTo>
                  <a:lnTo>
                    <a:pt x="533" y="1836"/>
                  </a:lnTo>
                  <a:lnTo>
                    <a:pt x="533" y="1836"/>
                  </a:lnTo>
                  <a:lnTo>
                    <a:pt x="533" y="1834"/>
                  </a:lnTo>
                  <a:lnTo>
                    <a:pt x="531" y="1834"/>
                  </a:lnTo>
                  <a:lnTo>
                    <a:pt x="531" y="1832"/>
                  </a:lnTo>
                  <a:lnTo>
                    <a:pt x="529" y="1832"/>
                  </a:lnTo>
                  <a:lnTo>
                    <a:pt x="529" y="1830"/>
                  </a:lnTo>
                  <a:lnTo>
                    <a:pt x="529" y="1830"/>
                  </a:lnTo>
                  <a:lnTo>
                    <a:pt x="529" y="1828"/>
                  </a:lnTo>
                  <a:lnTo>
                    <a:pt x="527" y="1828"/>
                  </a:lnTo>
                  <a:lnTo>
                    <a:pt x="527" y="1826"/>
                  </a:lnTo>
                  <a:lnTo>
                    <a:pt x="525" y="1826"/>
                  </a:lnTo>
                  <a:lnTo>
                    <a:pt x="525" y="1826"/>
                  </a:lnTo>
                  <a:lnTo>
                    <a:pt x="525" y="1826"/>
                  </a:lnTo>
                  <a:lnTo>
                    <a:pt x="525" y="1824"/>
                  </a:lnTo>
                  <a:lnTo>
                    <a:pt x="523" y="1824"/>
                  </a:lnTo>
                  <a:lnTo>
                    <a:pt x="523" y="1824"/>
                  </a:lnTo>
                  <a:lnTo>
                    <a:pt x="523" y="1824"/>
                  </a:lnTo>
                  <a:lnTo>
                    <a:pt x="523" y="1822"/>
                  </a:lnTo>
                  <a:lnTo>
                    <a:pt x="521" y="1822"/>
                  </a:lnTo>
                  <a:lnTo>
                    <a:pt x="521" y="1822"/>
                  </a:lnTo>
                  <a:lnTo>
                    <a:pt x="521" y="1822"/>
                  </a:lnTo>
                  <a:lnTo>
                    <a:pt x="521" y="1820"/>
                  </a:lnTo>
                  <a:lnTo>
                    <a:pt x="519" y="1820"/>
                  </a:lnTo>
                  <a:lnTo>
                    <a:pt x="519" y="1820"/>
                  </a:lnTo>
                  <a:lnTo>
                    <a:pt x="517" y="1820"/>
                  </a:lnTo>
                  <a:lnTo>
                    <a:pt x="517" y="1819"/>
                  </a:lnTo>
                  <a:lnTo>
                    <a:pt x="509" y="1819"/>
                  </a:lnTo>
                  <a:lnTo>
                    <a:pt x="509" y="1820"/>
                  </a:lnTo>
                  <a:lnTo>
                    <a:pt x="509" y="1820"/>
                  </a:lnTo>
                  <a:lnTo>
                    <a:pt x="509" y="1820"/>
                  </a:lnTo>
                  <a:lnTo>
                    <a:pt x="507" y="1820"/>
                  </a:lnTo>
                  <a:lnTo>
                    <a:pt x="507" y="1822"/>
                  </a:lnTo>
                  <a:lnTo>
                    <a:pt x="509" y="1822"/>
                  </a:lnTo>
                  <a:lnTo>
                    <a:pt x="509" y="1822"/>
                  </a:lnTo>
                  <a:lnTo>
                    <a:pt x="507" y="1822"/>
                  </a:lnTo>
                  <a:lnTo>
                    <a:pt x="507" y="1820"/>
                  </a:lnTo>
                  <a:lnTo>
                    <a:pt x="509" y="1820"/>
                  </a:lnTo>
                  <a:lnTo>
                    <a:pt x="509" y="1819"/>
                  </a:lnTo>
                  <a:lnTo>
                    <a:pt x="509" y="1819"/>
                  </a:lnTo>
                  <a:lnTo>
                    <a:pt x="509" y="1819"/>
                  </a:lnTo>
                  <a:lnTo>
                    <a:pt x="509" y="1819"/>
                  </a:lnTo>
                  <a:lnTo>
                    <a:pt x="513" y="1819"/>
                  </a:lnTo>
                  <a:lnTo>
                    <a:pt x="513" y="1817"/>
                  </a:lnTo>
                  <a:lnTo>
                    <a:pt x="513" y="1817"/>
                  </a:lnTo>
                  <a:lnTo>
                    <a:pt x="513" y="1815"/>
                  </a:lnTo>
                  <a:lnTo>
                    <a:pt x="513" y="1815"/>
                  </a:lnTo>
                  <a:lnTo>
                    <a:pt x="513" y="1815"/>
                  </a:lnTo>
                  <a:lnTo>
                    <a:pt x="513" y="1813"/>
                  </a:lnTo>
                  <a:lnTo>
                    <a:pt x="511" y="1813"/>
                  </a:lnTo>
                  <a:lnTo>
                    <a:pt x="511" y="1813"/>
                  </a:lnTo>
                  <a:lnTo>
                    <a:pt x="511" y="1813"/>
                  </a:lnTo>
                  <a:lnTo>
                    <a:pt x="511" y="1811"/>
                  </a:lnTo>
                  <a:lnTo>
                    <a:pt x="509" y="1811"/>
                  </a:lnTo>
                  <a:lnTo>
                    <a:pt x="509" y="1811"/>
                  </a:lnTo>
                  <a:lnTo>
                    <a:pt x="509" y="1811"/>
                  </a:lnTo>
                  <a:lnTo>
                    <a:pt x="509" y="1809"/>
                  </a:lnTo>
                  <a:lnTo>
                    <a:pt x="509" y="1809"/>
                  </a:lnTo>
                  <a:lnTo>
                    <a:pt x="509" y="1811"/>
                  </a:lnTo>
                  <a:lnTo>
                    <a:pt x="509" y="1809"/>
                  </a:lnTo>
                  <a:lnTo>
                    <a:pt x="509" y="1809"/>
                  </a:lnTo>
                  <a:lnTo>
                    <a:pt x="507" y="1809"/>
                  </a:lnTo>
                  <a:lnTo>
                    <a:pt x="507" y="1809"/>
                  </a:lnTo>
                  <a:lnTo>
                    <a:pt x="505" y="1809"/>
                  </a:lnTo>
                  <a:lnTo>
                    <a:pt x="505" y="1813"/>
                  </a:lnTo>
                  <a:lnTo>
                    <a:pt x="507" y="1813"/>
                  </a:lnTo>
                  <a:lnTo>
                    <a:pt x="507" y="1813"/>
                  </a:lnTo>
                  <a:lnTo>
                    <a:pt x="507" y="1813"/>
                  </a:lnTo>
                  <a:lnTo>
                    <a:pt x="507" y="1817"/>
                  </a:lnTo>
                  <a:lnTo>
                    <a:pt x="507" y="1817"/>
                  </a:lnTo>
                  <a:lnTo>
                    <a:pt x="507" y="1819"/>
                  </a:lnTo>
                  <a:lnTo>
                    <a:pt x="505" y="1819"/>
                  </a:lnTo>
                  <a:lnTo>
                    <a:pt x="505" y="1820"/>
                  </a:lnTo>
                  <a:lnTo>
                    <a:pt x="505" y="1820"/>
                  </a:lnTo>
                  <a:lnTo>
                    <a:pt x="505" y="1820"/>
                  </a:lnTo>
                  <a:lnTo>
                    <a:pt x="507" y="1822"/>
                  </a:lnTo>
                  <a:lnTo>
                    <a:pt x="507" y="1822"/>
                  </a:lnTo>
                  <a:lnTo>
                    <a:pt x="507" y="1822"/>
                  </a:lnTo>
                  <a:lnTo>
                    <a:pt x="507" y="1824"/>
                  </a:lnTo>
                  <a:lnTo>
                    <a:pt x="509" y="1824"/>
                  </a:lnTo>
                  <a:lnTo>
                    <a:pt x="509" y="1826"/>
                  </a:lnTo>
                  <a:lnTo>
                    <a:pt x="505" y="1826"/>
                  </a:lnTo>
                  <a:lnTo>
                    <a:pt x="505" y="1824"/>
                  </a:lnTo>
                  <a:lnTo>
                    <a:pt x="503" y="1824"/>
                  </a:lnTo>
                  <a:lnTo>
                    <a:pt x="503" y="1824"/>
                  </a:lnTo>
                  <a:lnTo>
                    <a:pt x="503" y="1824"/>
                  </a:lnTo>
                  <a:lnTo>
                    <a:pt x="503" y="1822"/>
                  </a:lnTo>
                  <a:lnTo>
                    <a:pt x="503" y="1822"/>
                  </a:lnTo>
                  <a:lnTo>
                    <a:pt x="503" y="1822"/>
                  </a:lnTo>
                  <a:lnTo>
                    <a:pt x="503" y="1822"/>
                  </a:lnTo>
                  <a:lnTo>
                    <a:pt x="503" y="1822"/>
                  </a:lnTo>
                  <a:lnTo>
                    <a:pt x="503" y="1820"/>
                  </a:lnTo>
                  <a:lnTo>
                    <a:pt x="501" y="1820"/>
                  </a:lnTo>
                  <a:lnTo>
                    <a:pt x="501" y="1819"/>
                  </a:lnTo>
                  <a:lnTo>
                    <a:pt x="501" y="1819"/>
                  </a:lnTo>
                  <a:lnTo>
                    <a:pt x="501" y="1819"/>
                  </a:lnTo>
                  <a:lnTo>
                    <a:pt x="501" y="1817"/>
                  </a:lnTo>
                  <a:lnTo>
                    <a:pt x="499" y="1817"/>
                  </a:lnTo>
                  <a:lnTo>
                    <a:pt x="499" y="1817"/>
                  </a:lnTo>
                  <a:lnTo>
                    <a:pt x="499" y="1817"/>
                  </a:lnTo>
                  <a:lnTo>
                    <a:pt x="499" y="1815"/>
                  </a:lnTo>
                  <a:lnTo>
                    <a:pt x="497" y="1815"/>
                  </a:lnTo>
                  <a:lnTo>
                    <a:pt x="497" y="1815"/>
                  </a:lnTo>
                  <a:lnTo>
                    <a:pt x="497" y="1815"/>
                  </a:lnTo>
                  <a:lnTo>
                    <a:pt x="499" y="1815"/>
                  </a:lnTo>
                  <a:lnTo>
                    <a:pt x="499" y="1815"/>
                  </a:lnTo>
                  <a:lnTo>
                    <a:pt x="501" y="1815"/>
                  </a:lnTo>
                  <a:lnTo>
                    <a:pt x="501" y="1811"/>
                  </a:lnTo>
                  <a:lnTo>
                    <a:pt x="501" y="1811"/>
                  </a:lnTo>
                  <a:lnTo>
                    <a:pt x="501" y="1803"/>
                  </a:lnTo>
                  <a:lnTo>
                    <a:pt x="503" y="1801"/>
                  </a:lnTo>
                  <a:lnTo>
                    <a:pt x="501" y="1801"/>
                  </a:lnTo>
                  <a:lnTo>
                    <a:pt x="501" y="1801"/>
                  </a:lnTo>
                  <a:lnTo>
                    <a:pt x="503" y="1801"/>
                  </a:lnTo>
                  <a:lnTo>
                    <a:pt x="503" y="1797"/>
                  </a:lnTo>
                  <a:lnTo>
                    <a:pt x="501" y="1797"/>
                  </a:lnTo>
                  <a:lnTo>
                    <a:pt x="501" y="1795"/>
                  </a:lnTo>
                  <a:lnTo>
                    <a:pt x="501" y="1795"/>
                  </a:lnTo>
                  <a:lnTo>
                    <a:pt x="501" y="1793"/>
                  </a:lnTo>
                  <a:lnTo>
                    <a:pt x="499" y="1793"/>
                  </a:lnTo>
                  <a:lnTo>
                    <a:pt x="499" y="1791"/>
                  </a:lnTo>
                  <a:lnTo>
                    <a:pt x="499" y="1791"/>
                  </a:lnTo>
                  <a:lnTo>
                    <a:pt x="499" y="1789"/>
                  </a:lnTo>
                  <a:lnTo>
                    <a:pt x="497" y="1789"/>
                  </a:lnTo>
                  <a:lnTo>
                    <a:pt x="497" y="1789"/>
                  </a:lnTo>
                  <a:lnTo>
                    <a:pt x="497" y="1789"/>
                  </a:lnTo>
                  <a:lnTo>
                    <a:pt x="497" y="1785"/>
                  </a:lnTo>
                  <a:lnTo>
                    <a:pt x="495" y="1785"/>
                  </a:lnTo>
                  <a:lnTo>
                    <a:pt x="495" y="1783"/>
                  </a:lnTo>
                  <a:lnTo>
                    <a:pt x="495" y="1783"/>
                  </a:lnTo>
                  <a:lnTo>
                    <a:pt x="495" y="1781"/>
                  </a:lnTo>
                  <a:lnTo>
                    <a:pt x="493" y="1781"/>
                  </a:lnTo>
                  <a:lnTo>
                    <a:pt x="493" y="1779"/>
                  </a:lnTo>
                  <a:lnTo>
                    <a:pt x="491" y="1779"/>
                  </a:lnTo>
                  <a:lnTo>
                    <a:pt x="491" y="1781"/>
                  </a:lnTo>
                  <a:lnTo>
                    <a:pt x="491" y="1781"/>
                  </a:lnTo>
                  <a:lnTo>
                    <a:pt x="491" y="1779"/>
                  </a:lnTo>
                  <a:lnTo>
                    <a:pt x="489" y="1779"/>
                  </a:lnTo>
                  <a:lnTo>
                    <a:pt x="491" y="1779"/>
                  </a:lnTo>
                  <a:lnTo>
                    <a:pt x="491" y="1775"/>
                  </a:lnTo>
                  <a:lnTo>
                    <a:pt x="489" y="1775"/>
                  </a:lnTo>
                  <a:lnTo>
                    <a:pt x="489" y="1771"/>
                  </a:lnTo>
                  <a:lnTo>
                    <a:pt x="489" y="1773"/>
                  </a:lnTo>
                  <a:lnTo>
                    <a:pt x="489" y="1773"/>
                  </a:lnTo>
                  <a:lnTo>
                    <a:pt x="489" y="1771"/>
                  </a:lnTo>
                  <a:lnTo>
                    <a:pt x="489" y="1771"/>
                  </a:lnTo>
                  <a:lnTo>
                    <a:pt x="489" y="1771"/>
                  </a:lnTo>
                  <a:lnTo>
                    <a:pt x="489" y="1769"/>
                  </a:lnTo>
                  <a:lnTo>
                    <a:pt x="487" y="1769"/>
                  </a:lnTo>
                  <a:lnTo>
                    <a:pt x="487" y="1769"/>
                  </a:lnTo>
                  <a:lnTo>
                    <a:pt x="487" y="1769"/>
                  </a:lnTo>
                  <a:lnTo>
                    <a:pt x="487" y="1769"/>
                  </a:lnTo>
                  <a:lnTo>
                    <a:pt x="485" y="1769"/>
                  </a:lnTo>
                  <a:lnTo>
                    <a:pt x="485" y="1767"/>
                  </a:lnTo>
                  <a:lnTo>
                    <a:pt x="485" y="1767"/>
                  </a:lnTo>
                  <a:lnTo>
                    <a:pt x="485" y="1765"/>
                  </a:lnTo>
                  <a:lnTo>
                    <a:pt x="483" y="1765"/>
                  </a:lnTo>
                  <a:lnTo>
                    <a:pt x="483" y="1763"/>
                  </a:lnTo>
                  <a:lnTo>
                    <a:pt x="481" y="1763"/>
                  </a:lnTo>
                  <a:lnTo>
                    <a:pt x="481" y="1761"/>
                  </a:lnTo>
                  <a:lnTo>
                    <a:pt x="481" y="1761"/>
                  </a:lnTo>
                  <a:lnTo>
                    <a:pt x="481" y="1761"/>
                  </a:lnTo>
                  <a:lnTo>
                    <a:pt x="481" y="1757"/>
                  </a:lnTo>
                  <a:lnTo>
                    <a:pt x="481" y="1757"/>
                  </a:lnTo>
                  <a:lnTo>
                    <a:pt x="481" y="1755"/>
                  </a:lnTo>
                  <a:lnTo>
                    <a:pt x="479" y="1755"/>
                  </a:lnTo>
                  <a:lnTo>
                    <a:pt x="479" y="1757"/>
                  </a:lnTo>
                  <a:lnTo>
                    <a:pt x="479" y="1757"/>
                  </a:lnTo>
                  <a:lnTo>
                    <a:pt x="479" y="1755"/>
                  </a:lnTo>
                  <a:lnTo>
                    <a:pt x="479" y="1755"/>
                  </a:lnTo>
                  <a:lnTo>
                    <a:pt x="479" y="1753"/>
                  </a:lnTo>
                  <a:lnTo>
                    <a:pt x="479" y="1751"/>
                  </a:lnTo>
                  <a:lnTo>
                    <a:pt x="479" y="1751"/>
                  </a:lnTo>
                  <a:lnTo>
                    <a:pt x="477" y="1751"/>
                  </a:lnTo>
                  <a:lnTo>
                    <a:pt x="477" y="1749"/>
                  </a:lnTo>
                  <a:lnTo>
                    <a:pt x="477" y="1749"/>
                  </a:lnTo>
                  <a:lnTo>
                    <a:pt x="477" y="1749"/>
                  </a:lnTo>
                  <a:lnTo>
                    <a:pt x="475" y="1749"/>
                  </a:lnTo>
                  <a:lnTo>
                    <a:pt x="475" y="1747"/>
                  </a:lnTo>
                  <a:lnTo>
                    <a:pt x="471" y="1747"/>
                  </a:lnTo>
                  <a:lnTo>
                    <a:pt x="473" y="1747"/>
                  </a:lnTo>
                  <a:lnTo>
                    <a:pt x="471" y="1747"/>
                  </a:lnTo>
                  <a:lnTo>
                    <a:pt x="473" y="1747"/>
                  </a:lnTo>
                  <a:lnTo>
                    <a:pt x="473" y="1747"/>
                  </a:lnTo>
                  <a:lnTo>
                    <a:pt x="471" y="1747"/>
                  </a:lnTo>
                  <a:lnTo>
                    <a:pt x="471" y="1745"/>
                  </a:lnTo>
                  <a:lnTo>
                    <a:pt x="471" y="1745"/>
                  </a:lnTo>
                  <a:lnTo>
                    <a:pt x="471" y="1745"/>
                  </a:lnTo>
                  <a:lnTo>
                    <a:pt x="469" y="1745"/>
                  </a:lnTo>
                  <a:lnTo>
                    <a:pt x="469" y="1745"/>
                  </a:lnTo>
                  <a:lnTo>
                    <a:pt x="469" y="1745"/>
                  </a:lnTo>
                  <a:lnTo>
                    <a:pt x="469" y="1745"/>
                  </a:lnTo>
                  <a:lnTo>
                    <a:pt x="469" y="1745"/>
                  </a:lnTo>
                  <a:lnTo>
                    <a:pt x="469" y="1745"/>
                  </a:lnTo>
                  <a:lnTo>
                    <a:pt x="469" y="1745"/>
                  </a:lnTo>
                  <a:lnTo>
                    <a:pt x="467" y="1745"/>
                  </a:lnTo>
                  <a:lnTo>
                    <a:pt x="467" y="1743"/>
                  </a:lnTo>
                  <a:lnTo>
                    <a:pt x="467" y="1743"/>
                  </a:lnTo>
                  <a:lnTo>
                    <a:pt x="467" y="1743"/>
                  </a:lnTo>
                  <a:lnTo>
                    <a:pt x="467" y="1743"/>
                  </a:lnTo>
                  <a:lnTo>
                    <a:pt x="465" y="1743"/>
                  </a:lnTo>
                  <a:lnTo>
                    <a:pt x="465" y="1741"/>
                  </a:lnTo>
                  <a:lnTo>
                    <a:pt x="463" y="1741"/>
                  </a:lnTo>
                  <a:lnTo>
                    <a:pt x="463" y="1741"/>
                  </a:lnTo>
                  <a:lnTo>
                    <a:pt x="465" y="1741"/>
                  </a:lnTo>
                  <a:lnTo>
                    <a:pt x="465" y="1739"/>
                  </a:lnTo>
                  <a:lnTo>
                    <a:pt x="463" y="1739"/>
                  </a:lnTo>
                  <a:lnTo>
                    <a:pt x="463" y="1739"/>
                  </a:lnTo>
                  <a:lnTo>
                    <a:pt x="461" y="1739"/>
                  </a:lnTo>
                  <a:lnTo>
                    <a:pt x="461" y="1737"/>
                  </a:lnTo>
                  <a:lnTo>
                    <a:pt x="461" y="1737"/>
                  </a:lnTo>
                  <a:lnTo>
                    <a:pt x="461" y="1737"/>
                  </a:lnTo>
                  <a:lnTo>
                    <a:pt x="461" y="1737"/>
                  </a:lnTo>
                  <a:lnTo>
                    <a:pt x="461" y="1735"/>
                  </a:lnTo>
                  <a:lnTo>
                    <a:pt x="459" y="1735"/>
                  </a:lnTo>
                  <a:lnTo>
                    <a:pt x="459" y="1735"/>
                  </a:lnTo>
                  <a:lnTo>
                    <a:pt x="458" y="1735"/>
                  </a:lnTo>
                  <a:lnTo>
                    <a:pt x="458" y="1733"/>
                  </a:lnTo>
                  <a:lnTo>
                    <a:pt x="458" y="1733"/>
                  </a:lnTo>
                  <a:lnTo>
                    <a:pt x="456" y="1733"/>
                  </a:lnTo>
                  <a:lnTo>
                    <a:pt x="456" y="1733"/>
                  </a:lnTo>
                  <a:lnTo>
                    <a:pt x="456" y="1731"/>
                  </a:lnTo>
                  <a:lnTo>
                    <a:pt x="454" y="1731"/>
                  </a:lnTo>
                  <a:lnTo>
                    <a:pt x="454" y="1731"/>
                  </a:lnTo>
                  <a:lnTo>
                    <a:pt x="452" y="1731"/>
                  </a:lnTo>
                  <a:lnTo>
                    <a:pt x="452" y="1729"/>
                  </a:lnTo>
                  <a:lnTo>
                    <a:pt x="450" y="1729"/>
                  </a:lnTo>
                  <a:lnTo>
                    <a:pt x="450" y="1729"/>
                  </a:lnTo>
                  <a:lnTo>
                    <a:pt x="448" y="1727"/>
                  </a:lnTo>
                  <a:lnTo>
                    <a:pt x="446" y="1727"/>
                  </a:lnTo>
                  <a:lnTo>
                    <a:pt x="446" y="1727"/>
                  </a:lnTo>
                  <a:lnTo>
                    <a:pt x="442" y="1727"/>
                  </a:lnTo>
                  <a:lnTo>
                    <a:pt x="442" y="1725"/>
                  </a:lnTo>
                  <a:lnTo>
                    <a:pt x="440" y="1725"/>
                  </a:lnTo>
                  <a:lnTo>
                    <a:pt x="440" y="1725"/>
                  </a:lnTo>
                  <a:lnTo>
                    <a:pt x="438" y="1725"/>
                  </a:lnTo>
                  <a:lnTo>
                    <a:pt x="438" y="1723"/>
                  </a:lnTo>
                  <a:lnTo>
                    <a:pt x="438" y="1723"/>
                  </a:lnTo>
                  <a:lnTo>
                    <a:pt x="438" y="1721"/>
                  </a:lnTo>
                  <a:lnTo>
                    <a:pt x="436" y="1721"/>
                  </a:lnTo>
                  <a:lnTo>
                    <a:pt x="436" y="1721"/>
                  </a:lnTo>
                  <a:lnTo>
                    <a:pt x="436" y="1721"/>
                  </a:lnTo>
                  <a:lnTo>
                    <a:pt x="436" y="1721"/>
                  </a:lnTo>
                  <a:lnTo>
                    <a:pt x="436" y="1721"/>
                  </a:lnTo>
                  <a:lnTo>
                    <a:pt x="436" y="1721"/>
                  </a:lnTo>
                  <a:lnTo>
                    <a:pt x="436" y="1721"/>
                  </a:lnTo>
                  <a:lnTo>
                    <a:pt x="434" y="1721"/>
                  </a:lnTo>
                  <a:lnTo>
                    <a:pt x="434" y="1719"/>
                  </a:lnTo>
                  <a:lnTo>
                    <a:pt x="434" y="1721"/>
                  </a:lnTo>
                  <a:lnTo>
                    <a:pt x="432" y="1721"/>
                  </a:lnTo>
                  <a:lnTo>
                    <a:pt x="432" y="1721"/>
                  </a:lnTo>
                  <a:lnTo>
                    <a:pt x="432" y="1721"/>
                  </a:lnTo>
                  <a:lnTo>
                    <a:pt x="432" y="1721"/>
                  </a:lnTo>
                  <a:lnTo>
                    <a:pt x="430" y="1721"/>
                  </a:lnTo>
                  <a:lnTo>
                    <a:pt x="430" y="1719"/>
                  </a:lnTo>
                  <a:lnTo>
                    <a:pt x="428" y="1719"/>
                  </a:lnTo>
                  <a:lnTo>
                    <a:pt x="428" y="1717"/>
                  </a:lnTo>
                  <a:lnTo>
                    <a:pt x="428" y="1717"/>
                  </a:lnTo>
                  <a:lnTo>
                    <a:pt x="428" y="1717"/>
                  </a:lnTo>
                  <a:lnTo>
                    <a:pt x="426" y="1717"/>
                  </a:lnTo>
                  <a:lnTo>
                    <a:pt x="428" y="1715"/>
                  </a:lnTo>
                  <a:lnTo>
                    <a:pt x="426" y="1715"/>
                  </a:lnTo>
                  <a:lnTo>
                    <a:pt x="426" y="1715"/>
                  </a:lnTo>
                  <a:lnTo>
                    <a:pt x="424" y="1715"/>
                  </a:lnTo>
                  <a:lnTo>
                    <a:pt x="424" y="1714"/>
                  </a:lnTo>
                  <a:lnTo>
                    <a:pt x="426" y="1714"/>
                  </a:lnTo>
                  <a:lnTo>
                    <a:pt x="426" y="1712"/>
                  </a:lnTo>
                  <a:lnTo>
                    <a:pt x="424" y="1712"/>
                  </a:lnTo>
                  <a:lnTo>
                    <a:pt x="424" y="1710"/>
                  </a:lnTo>
                  <a:lnTo>
                    <a:pt x="424" y="1712"/>
                  </a:lnTo>
                  <a:lnTo>
                    <a:pt x="422" y="1710"/>
                  </a:lnTo>
                  <a:lnTo>
                    <a:pt x="422" y="1712"/>
                  </a:lnTo>
                  <a:lnTo>
                    <a:pt x="422" y="1710"/>
                  </a:lnTo>
                  <a:lnTo>
                    <a:pt x="422" y="1710"/>
                  </a:lnTo>
                  <a:lnTo>
                    <a:pt x="422" y="1712"/>
                  </a:lnTo>
                  <a:lnTo>
                    <a:pt x="420" y="1712"/>
                  </a:lnTo>
                  <a:lnTo>
                    <a:pt x="420" y="1708"/>
                  </a:lnTo>
                  <a:lnTo>
                    <a:pt x="420" y="1710"/>
                  </a:lnTo>
                  <a:lnTo>
                    <a:pt x="420" y="1710"/>
                  </a:lnTo>
                  <a:lnTo>
                    <a:pt x="420" y="1708"/>
                  </a:lnTo>
                  <a:lnTo>
                    <a:pt x="420" y="1710"/>
                  </a:lnTo>
                  <a:lnTo>
                    <a:pt x="418" y="1710"/>
                  </a:lnTo>
                  <a:lnTo>
                    <a:pt x="420" y="1710"/>
                  </a:lnTo>
                  <a:lnTo>
                    <a:pt x="420" y="1708"/>
                  </a:lnTo>
                  <a:lnTo>
                    <a:pt x="418" y="1708"/>
                  </a:lnTo>
                  <a:lnTo>
                    <a:pt x="418" y="1708"/>
                  </a:lnTo>
                  <a:lnTo>
                    <a:pt x="418" y="1708"/>
                  </a:lnTo>
                  <a:lnTo>
                    <a:pt x="418" y="1706"/>
                  </a:lnTo>
                  <a:lnTo>
                    <a:pt x="416" y="1706"/>
                  </a:lnTo>
                  <a:lnTo>
                    <a:pt x="418" y="1706"/>
                  </a:lnTo>
                  <a:lnTo>
                    <a:pt x="414" y="1706"/>
                  </a:lnTo>
                  <a:lnTo>
                    <a:pt x="414" y="1706"/>
                  </a:lnTo>
                  <a:lnTo>
                    <a:pt x="414" y="1706"/>
                  </a:lnTo>
                  <a:lnTo>
                    <a:pt x="414" y="1704"/>
                  </a:lnTo>
                  <a:lnTo>
                    <a:pt x="414" y="1704"/>
                  </a:lnTo>
                  <a:lnTo>
                    <a:pt x="412" y="1704"/>
                  </a:lnTo>
                  <a:lnTo>
                    <a:pt x="412" y="1702"/>
                  </a:lnTo>
                  <a:lnTo>
                    <a:pt x="412" y="1702"/>
                  </a:lnTo>
                  <a:lnTo>
                    <a:pt x="412" y="1704"/>
                  </a:lnTo>
                  <a:lnTo>
                    <a:pt x="412" y="1702"/>
                  </a:lnTo>
                  <a:lnTo>
                    <a:pt x="410" y="1702"/>
                  </a:lnTo>
                  <a:lnTo>
                    <a:pt x="410" y="1702"/>
                  </a:lnTo>
                  <a:lnTo>
                    <a:pt x="410" y="1702"/>
                  </a:lnTo>
                  <a:lnTo>
                    <a:pt x="410" y="1700"/>
                  </a:lnTo>
                  <a:lnTo>
                    <a:pt x="412" y="1700"/>
                  </a:lnTo>
                  <a:lnTo>
                    <a:pt x="410" y="1700"/>
                  </a:lnTo>
                  <a:lnTo>
                    <a:pt x="412" y="1700"/>
                  </a:lnTo>
                  <a:lnTo>
                    <a:pt x="412" y="1698"/>
                  </a:lnTo>
                  <a:lnTo>
                    <a:pt x="408" y="1698"/>
                  </a:lnTo>
                  <a:lnTo>
                    <a:pt x="408" y="1698"/>
                  </a:lnTo>
                  <a:lnTo>
                    <a:pt x="406" y="1698"/>
                  </a:lnTo>
                  <a:lnTo>
                    <a:pt x="406" y="1698"/>
                  </a:lnTo>
                  <a:lnTo>
                    <a:pt x="404" y="1698"/>
                  </a:lnTo>
                  <a:lnTo>
                    <a:pt x="404" y="1696"/>
                  </a:lnTo>
                  <a:lnTo>
                    <a:pt x="402" y="1696"/>
                  </a:lnTo>
                  <a:lnTo>
                    <a:pt x="400" y="1694"/>
                  </a:lnTo>
                  <a:lnTo>
                    <a:pt x="400" y="1694"/>
                  </a:lnTo>
                  <a:lnTo>
                    <a:pt x="400" y="1694"/>
                  </a:lnTo>
                  <a:lnTo>
                    <a:pt x="400" y="1694"/>
                  </a:lnTo>
                  <a:lnTo>
                    <a:pt x="398" y="1694"/>
                  </a:lnTo>
                  <a:lnTo>
                    <a:pt x="398" y="1692"/>
                  </a:lnTo>
                  <a:lnTo>
                    <a:pt x="398" y="1692"/>
                  </a:lnTo>
                  <a:lnTo>
                    <a:pt x="398" y="1692"/>
                  </a:lnTo>
                  <a:lnTo>
                    <a:pt x="396" y="1692"/>
                  </a:lnTo>
                  <a:lnTo>
                    <a:pt x="398" y="1692"/>
                  </a:lnTo>
                  <a:lnTo>
                    <a:pt x="398" y="1690"/>
                  </a:lnTo>
                  <a:lnTo>
                    <a:pt x="396" y="1690"/>
                  </a:lnTo>
                  <a:lnTo>
                    <a:pt x="396" y="1688"/>
                  </a:lnTo>
                  <a:lnTo>
                    <a:pt x="398" y="1688"/>
                  </a:lnTo>
                  <a:lnTo>
                    <a:pt x="398" y="1686"/>
                  </a:lnTo>
                  <a:lnTo>
                    <a:pt x="398" y="1686"/>
                  </a:lnTo>
                  <a:lnTo>
                    <a:pt x="398" y="1686"/>
                  </a:lnTo>
                  <a:lnTo>
                    <a:pt x="396" y="1686"/>
                  </a:lnTo>
                  <a:lnTo>
                    <a:pt x="396" y="1684"/>
                  </a:lnTo>
                  <a:lnTo>
                    <a:pt x="396" y="1684"/>
                  </a:lnTo>
                  <a:lnTo>
                    <a:pt x="396" y="1684"/>
                  </a:lnTo>
                  <a:lnTo>
                    <a:pt x="396" y="1684"/>
                  </a:lnTo>
                  <a:lnTo>
                    <a:pt x="396" y="1682"/>
                  </a:lnTo>
                  <a:lnTo>
                    <a:pt x="394" y="1682"/>
                  </a:lnTo>
                  <a:lnTo>
                    <a:pt x="394" y="1680"/>
                  </a:lnTo>
                  <a:lnTo>
                    <a:pt x="394" y="1680"/>
                  </a:lnTo>
                  <a:lnTo>
                    <a:pt x="394" y="1678"/>
                  </a:lnTo>
                  <a:lnTo>
                    <a:pt x="392" y="1678"/>
                  </a:lnTo>
                  <a:lnTo>
                    <a:pt x="392" y="1678"/>
                  </a:lnTo>
                  <a:lnTo>
                    <a:pt x="390" y="1678"/>
                  </a:lnTo>
                  <a:lnTo>
                    <a:pt x="390" y="1678"/>
                  </a:lnTo>
                  <a:lnTo>
                    <a:pt x="390" y="1678"/>
                  </a:lnTo>
                  <a:lnTo>
                    <a:pt x="390" y="1676"/>
                  </a:lnTo>
                  <a:lnTo>
                    <a:pt x="388" y="1676"/>
                  </a:lnTo>
                  <a:lnTo>
                    <a:pt x="388" y="1676"/>
                  </a:lnTo>
                  <a:lnTo>
                    <a:pt x="388" y="1676"/>
                  </a:lnTo>
                  <a:lnTo>
                    <a:pt x="388" y="1676"/>
                  </a:lnTo>
                  <a:lnTo>
                    <a:pt x="388" y="1676"/>
                  </a:lnTo>
                  <a:lnTo>
                    <a:pt x="386" y="1676"/>
                  </a:lnTo>
                  <a:lnTo>
                    <a:pt x="386" y="1674"/>
                  </a:lnTo>
                  <a:lnTo>
                    <a:pt x="386" y="1676"/>
                  </a:lnTo>
                  <a:lnTo>
                    <a:pt x="386" y="1674"/>
                  </a:lnTo>
                  <a:lnTo>
                    <a:pt x="386" y="1674"/>
                  </a:lnTo>
                  <a:lnTo>
                    <a:pt x="386" y="1674"/>
                  </a:lnTo>
                  <a:lnTo>
                    <a:pt x="388" y="1674"/>
                  </a:lnTo>
                  <a:lnTo>
                    <a:pt x="386" y="1674"/>
                  </a:lnTo>
                  <a:lnTo>
                    <a:pt x="386" y="1672"/>
                  </a:lnTo>
                  <a:lnTo>
                    <a:pt x="388" y="1672"/>
                  </a:lnTo>
                  <a:lnTo>
                    <a:pt x="388" y="1672"/>
                  </a:lnTo>
                  <a:lnTo>
                    <a:pt x="386" y="1670"/>
                  </a:lnTo>
                  <a:lnTo>
                    <a:pt x="384" y="1670"/>
                  </a:lnTo>
                  <a:lnTo>
                    <a:pt x="384" y="1670"/>
                  </a:lnTo>
                  <a:lnTo>
                    <a:pt x="384" y="1670"/>
                  </a:lnTo>
                  <a:lnTo>
                    <a:pt x="384" y="1668"/>
                  </a:lnTo>
                  <a:lnTo>
                    <a:pt x="382" y="1668"/>
                  </a:lnTo>
                  <a:lnTo>
                    <a:pt x="382" y="1666"/>
                  </a:lnTo>
                  <a:lnTo>
                    <a:pt x="382" y="1666"/>
                  </a:lnTo>
                  <a:lnTo>
                    <a:pt x="382" y="1666"/>
                  </a:lnTo>
                  <a:lnTo>
                    <a:pt x="380" y="1666"/>
                  </a:lnTo>
                  <a:lnTo>
                    <a:pt x="380" y="1664"/>
                  </a:lnTo>
                  <a:lnTo>
                    <a:pt x="382" y="1664"/>
                  </a:lnTo>
                  <a:lnTo>
                    <a:pt x="380" y="1664"/>
                  </a:lnTo>
                  <a:lnTo>
                    <a:pt x="380" y="1664"/>
                  </a:lnTo>
                  <a:lnTo>
                    <a:pt x="378" y="1664"/>
                  </a:lnTo>
                  <a:lnTo>
                    <a:pt x="378" y="1662"/>
                  </a:lnTo>
                  <a:lnTo>
                    <a:pt x="378" y="1662"/>
                  </a:lnTo>
                  <a:lnTo>
                    <a:pt x="378" y="1662"/>
                  </a:lnTo>
                  <a:lnTo>
                    <a:pt x="378" y="1662"/>
                  </a:lnTo>
                  <a:lnTo>
                    <a:pt x="378" y="1662"/>
                  </a:lnTo>
                  <a:lnTo>
                    <a:pt x="378" y="1660"/>
                  </a:lnTo>
                  <a:lnTo>
                    <a:pt x="378" y="1660"/>
                  </a:lnTo>
                  <a:lnTo>
                    <a:pt x="378" y="1660"/>
                  </a:lnTo>
                  <a:lnTo>
                    <a:pt x="376" y="1660"/>
                  </a:lnTo>
                  <a:lnTo>
                    <a:pt x="376" y="1658"/>
                  </a:lnTo>
                  <a:lnTo>
                    <a:pt x="376" y="1658"/>
                  </a:lnTo>
                  <a:lnTo>
                    <a:pt x="376" y="1658"/>
                  </a:lnTo>
                  <a:lnTo>
                    <a:pt x="376" y="1658"/>
                  </a:lnTo>
                  <a:lnTo>
                    <a:pt x="376" y="1656"/>
                  </a:lnTo>
                  <a:lnTo>
                    <a:pt x="374" y="1656"/>
                  </a:lnTo>
                  <a:lnTo>
                    <a:pt x="374" y="1656"/>
                  </a:lnTo>
                  <a:lnTo>
                    <a:pt x="374" y="1656"/>
                  </a:lnTo>
                  <a:lnTo>
                    <a:pt x="374" y="1654"/>
                  </a:lnTo>
                  <a:lnTo>
                    <a:pt x="374" y="1656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74" y="1652"/>
                  </a:lnTo>
                  <a:lnTo>
                    <a:pt x="372" y="1652"/>
                  </a:lnTo>
                  <a:lnTo>
                    <a:pt x="372" y="1652"/>
                  </a:lnTo>
                  <a:lnTo>
                    <a:pt x="372" y="1652"/>
                  </a:lnTo>
                  <a:lnTo>
                    <a:pt x="372" y="1652"/>
                  </a:lnTo>
                  <a:lnTo>
                    <a:pt x="372" y="1652"/>
                  </a:lnTo>
                  <a:lnTo>
                    <a:pt x="372" y="1650"/>
                  </a:lnTo>
                  <a:lnTo>
                    <a:pt x="370" y="1650"/>
                  </a:lnTo>
                  <a:lnTo>
                    <a:pt x="370" y="1650"/>
                  </a:lnTo>
                  <a:lnTo>
                    <a:pt x="372" y="1650"/>
                  </a:lnTo>
                  <a:lnTo>
                    <a:pt x="372" y="1650"/>
                  </a:lnTo>
                  <a:lnTo>
                    <a:pt x="370" y="1650"/>
                  </a:lnTo>
                  <a:lnTo>
                    <a:pt x="370" y="1648"/>
                  </a:lnTo>
                  <a:lnTo>
                    <a:pt x="370" y="1646"/>
                  </a:lnTo>
                  <a:lnTo>
                    <a:pt x="370" y="1646"/>
                  </a:lnTo>
                  <a:lnTo>
                    <a:pt x="368" y="1646"/>
                  </a:lnTo>
                  <a:lnTo>
                    <a:pt x="368" y="1644"/>
                  </a:lnTo>
                  <a:lnTo>
                    <a:pt x="368" y="1644"/>
                  </a:lnTo>
                  <a:lnTo>
                    <a:pt x="368" y="1644"/>
                  </a:lnTo>
                  <a:lnTo>
                    <a:pt x="368" y="1644"/>
                  </a:lnTo>
                  <a:lnTo>
                    <a:pt x="368" y="1642"/>
                  </a:lnTo>
                  <a:lnTo>
                    <a:pt x="366" y="1642"/>
                  </a:lnTo>
                  <a:lnTo>
                    <a:pt x="366" y="1642"/>
                  </a:lnTo>
                  <a:lnTo>
                    <a:pt x="366" y="1642"/>
                  </a:lnTo>
                  <a:lnTo>
                    <a:pt x="366" y="1642"/>
                  </a:lnTo>
                  <a:lnTo>
                    <a:pt x="366" y="1642"/>
                  </a:lnTo>
                  <a:lnTo>
                    <a:pt x="366" y="1640"/>
                  </a:lnTo>
                  <a:lnTo>
                    <a:pt x="366" y="1640"/>
                  </a:lnTo>
                  <a:lnTo>
                    <a:pt x="366" y="1640"/>
                  </a:lnTo>
                  <a:lnTo>
                    <a:pt x="366" y="1640"/>
                  </a:lnTo>
                  <a:lnTo>
                    <a:pt x="364" y="1640"/>
                  </a:lnTo>
                  <a:lnTo>
                    <a:pt x="364" y="1638"/>
                  </a:lnTo>
                  <a:lnTo>
                    <a:pt x="364" y="1638"/>
                  </a:lnTo>
                  <a:lnTo>
                    <a:pt x="364" y="1640"/>
                  </a:lnTo>
                  <a:lnTo>
                    <a:pt x="364" y="1638"/>
                  </a:lnTo>
                  <a:lnTo>
                    <a:pt x="362" y="1638"/>
                  </a:lnTo>
                  <a:lnTo>
                    <a:pt x="364" y="1638"/>
                  </a:lnTo>
                  <a:lnTo>
                    <a:pt x="362" y="1638"/>
                  </a:lnTo>
                  <a:lnTo>
                    <a:pt x="362" y="1638"/>
                  </a:lnTo>
                  <a:lnTo>
                    <a:pt x="362" y="1638"/>
                  </a:lnTo>
                  <a:lnTo>
                    <a:pt x="362" y="1638"/>
                  </a:lnTo>
                  <a:lnTo>
                    <a:pt x="362" y="1638"/>
                  </a:lnTo>
                  <a:lnTo>
                    <a:pt x="362" y="1638"/>
                  </a:lnTo>
                  <a:lnTo>
                    <a:pt x="362" y="1638"/>
                  </a:lnTo>
                  <a:lnTo>
                    <a:pt x="362" y="1638"/>
                  </a:lnTo>
                  <a:lnTo>
                    <a:pt x="362" y="1638"/>
                  </a:lnTo>
                  <a:lnTo>
                    <a:pt x="362" y="1636"/>
                  </a:lnTo>
                  <a:lnTo>
                    <a:pt x="360" y="1636"/>
                  </a:lnTo>
                  <a:lnTo>
                    <a:pt x="362" y="1636"/>
                  </a:lnTo>
                  <a:lnTo>
                    <a:pt x="362" y="1632"/>
                  </a:lnTo>
                  <a:lnTo>
                    <a:pt x="360" y="1632"/>
                  </a:lnTo>
                  <a:lnTo>
                    <a:pt x="360" y="1632"/>
                  </a:lnTo>
                  <a:lnTo>
                    <a:pt x="360" y="1632"/>
                  </a:lnTo>
                  <a:lnTo>
                    <a:pt x="360" y="1632"/>
                  </a:lnTo>
                  <a:lnTo>
                    <a:pt x="360" y="1632"/>
                  </a:lnTo>
                  <a:lnTo>
                    <a:pt x="360" y="1632"/>
                  </a:lnTo>
                  <a:lnTo>
                    <a:pt x="360" y="1630"/>
                  </a:lnTo>
                  <a:lnTo>
                    <a:pt x="358" y="1630"/>
                  </a:lnTo>
                  <a:lnTo>
                    <a:pt x="358" y="1628"/>
                  </a:lnTo>
                  <a:lnTo>
                    <a:pt x="358" y="1628"/>
                  </a:lnTo>
                  <a:lnTo>
                    <a:pt x="358" y="1626"/>
                  </a:lnTo>
                  <a:lnTo>
                    <a:pt x="358" y="1628"/>
                  </a:lnTo>
                  <a:lnTo>
                    <a:pt x="358" y="1626"/>
                  </a:lnTo>
                  <a:lnTo>
                    <a:pt x="356" y="1628"/>
                  </a:lnTo>
                  <a:lnTo>
                    <a:pt x="356" y="1626"/>
                  </a:lnTo>
                  <a:lnTo>
                    <a:pt x="356" y="1628"/>
                  </a:lnTo>
                  <a:lnTo>
                    <a:pt x="356" y="1626"/>
                  </a:lnTo>
                  <a:lnTo>
                    <a:pt x="354" y="1626"/>
                  </a:lnTo>
                  <a:lnTo>
                    <a:pt x="356" y="1626"/>
                  </a:lnTo>
                  <a:lnTo>
                    <a:pt x="356" y="1626"/>
                  </a:lnTo>
                  <a:lnTo>
                    <a:pt x="354" y="1626"/>
                  </a:lnTo>
                  <a:lnTo>
                    <a:pt x="354" y="1626"/>
                  </a:lnTo>
                  <a:lnTo>
                    <a:pt x="354" y="1626"/>
                  </a:lnTo>
                  <a:lnTo>
                    <a:pt x="354" y="1626"/>
                  </a:lnTo>
                  <a:lnTo>
                    <a:pt x="354" y="1624"/>
                  </a:lnTo>
                  <a:lnTo>
                    <a:pt x="353" y="1624"/>
                  </a:lnTo>
                  <a:lnTo>
                    <a:pt x="354" y="1624"/>
                  </a:lnTo>
                  <a:lnTo>
                    <a:pt x="353" y="1624"/>
                  </a:lnTo>
                  <a:lnTo>
                    <a:pt x="353" y="1622"/>
                  </a:lnTo>
                  <a:lnTo>
                    <a:pt x="353" y="1622"/>
                  </a:lnTo>
                  <a:lnTo>
                    <a:pt x="353" y="1620"/>
                  </a:lnTo>
                  <a:lnTo>
                    <a:pt x="351" y="1620"/>
                  </a:lnTo>
                  <a:lnTo>
                    <a:pt x="351" y="1620"/>
                  </a:lnTo>
                  <a:lnTo>
                    <a:pt x="351" y="1620"/>
                  </a:lnTo>
                  <a:lnTo>
                    <a:pt x="351" y="1618"/>
                  </a:lnTo>
                  <a:lnTo>
                    <a:pt x="349" y="1618"/>
                  </a:lnTo>
                  <a:lnTo>
                    <a:pt x="351" y="1618"/>
                  </a:lnTo>
                  <a:lnTo>
                    <a:pt x="349" y="1618"/>
                  </a:lnTo>
                  <a:lnTo>
                    <a:pt x="349" y="1618"/>
                  </a:lnTo>
                  <a:lnTo>
                    <a:pt x="349" y="1618"/>
                  </a:lnTo>
                  <a:lnTo>
                    <a:pt x="349" y="1618"/>
                  </a:lnTo>
                  <a:lnTo>
                    <a:pt x="349" y="1618"/>
                  </a:lnTo>
                  <a:lnTo>
                    <a:pt x="347" y="1618"/>
                  </a:lnTo>
                  <a:lnTo>
                    <a:pt x="347" y="1616"/>
                  </a:lnTo>
                  <a:lnTo>
                    <a:pt x="347" y="1616"/>
                  </a:lnTo>
                  <a:lnTo>
                    <a:pt x="347" y="1618"/>
                  </a:lnTo>
                  <a:lnTo>
                    <a:pt x="345" y="1618"/>
                  </a:lnTo>
                  <a:lnTo>
                    <a:pt x="345" y="1616"/>
                  </a:lnTo>
                  <a:lnTo>
                    <a:pt x="345" y="1616"/>
                  </a:lnTo>
                  <a:lnTo>
                    <a:pt x="345" y="1616"/>
                  </a:lnTo>
                  <a:lnTo>
                    <a:pt x="343" y="1616"/>
                  </a:lnTo>
                  <a:lnTo>
                    <a:pt x="343" y="1614"/>
                  </a:lnTo>
                  <a:lnTo>
                    <a:pt x="343" y="1614"/>
                  </a:lnTo>
                  <a:lnTo>
                    <a:pt x="343" y="1612"/>
                  </a:lnTo>
                  <a:lnTo>
                    <a:pt x="341" y="1612"/>
                  </a:lnTo>
                  <a:lnTo>
                    <a:pt x="341" y="1610"/>
                  </a:lnTo>
                  <a:lnTo>
                    <a:pt x="339" y="1610"/>
                  </a:lnTo>
                  <a:lnTo>
                    <a:pt x="339" y="1610"/>
                  </a:lnTo>
                  <a:lnTo>
                    <a:pt x="339" y="1610"/>
                  </a:lnTo>
                  <a:lnTo>
                    <a:pt x="339" y="1609"/>
                  </a:lnTo>
                  <a:lnTo>
                    <a:pt x="339" y="1610"/>
                  </a:lnTo>
                  <a:lnTo>
                    <a:pt x="339" y="1609"/>
                  </a:lnTo>
                  <a:lnTo>
                    <a:pt x="335" y="1609"/>
                  </a:lnTo>
                  <a:lnTo>
                    <a:pt x="335" y="1609"/>
                  </a:lnTo>
                  <a:lnTo>
                    <a:pt x="333" y="1609"/>
                  </a:lnTo>
                  <a:lnTo>
                    <a:pt x="333" y="1607"/>
                  </a:lnTo>
                  <a:lnTo>
                    <a:pt x="333" y="1607"/>
                  </a:lnTo>
                  <a:lnTo>
                    <a:pt x="333" y="1609"/>
                  </a:lnTo>
                  <a:lnTo>
                    <a:pt x="331" y="1609"/>
                  </a:lnTo>
                  <a:lnTo>
                    <a:pt x="331" y="1607"/>
                  </a:lnTo>
                  <a:lnTo>
                    <a:pt x="331" y="1607"/>
                  </a:lnTo>
                  <a:lnTo>
                    <a:pt x="331" y="1607"/>
                  </a:lnTo>
                  <a:lnTo>
                    <a:pt x="331" y="1607"/>
                  </a:lnTo>
                  <a:lnTo>
                    <a:pt x="331" y="1607"/>
                  </a:lnTo>
                  <a:lnTo>
                    <a:pt x="329" y="1607"/>
                  </a:lnTo>
                  <a:lnTo>
                    <a:pt x="331" y="1607"/>
                  </a:lnTo>
                  <a:lnTo>
                    <a:pt x="331" y="1605"/>
                  </a:lnTo>
                  <a:lnTo>
                    <a:pt x="329" y="1605"/>
                  </a:lnTo>
                  <a:lnTo>
                    <a:pt x="329" y="1605"/>
                  </a:lnTo>
                  <a:lnTo>
                    <a:pt x="329" y="1605"/>
                  </a:lnTo>
                  <a:lnTo>
                    <a:pt x="329" y="1603"/>
                  </a:lnTo>
                  <a:lnTo>
                    <a:pt x="327" y="1603"/>
                  </a:lnTo>
                  <a:lnTo>
                    <a:pt x="327" y="1603"/>
                  </a:lnTo>
                  <a:lnTo>
                    <a:pt x="325" y="1603"/>
                  </a:lnTo>
                  <a:lnTo>
                    <a:pt x="325" y="1603"/>
                  </a:lnTo>
                  <a:lnTo>
                    <a:pt x="327" y="1603"/>
                  </a:lnTo>
                  <a:lnTo>
                    <a:pt x="327" y="1601"/>
                  </a:lnTo>
                  <a:lnTo>
                    <a:pt x="325" y="1601"/>
                  </a:lnTo>
                  <a:lnTo>
                    <a:pt x="325" y="1601"/>
                  </a:lnTo>
                  <a:lnTo>
                    <a:pt x="325" y="1601"/>
                  </a:lnTo>
                  <a:lnTo>
                    <a:pt x="325" y="1599"/>
                  </a:lnTo>
                  <a:lnTo>
                    <a:pt x="323" y="1599"/>
                  </a:lnTo>
                  <a:lnTo>
                    <a:pt x="325" y="1599"/>
                  </a:lnTo>
                  <a:lnTo>
                    <a:pt x="325" y="1597"/>
                  </a:lnTo>
                  <a:lnTo>
                    <a:pt x="323" y="1597"/>
                  </a:lnTo>
                  <a:lnTo>
                    <a:pt x="323" y="1595"/>
                  </a:lnTo>
                  <a:lnTo>
                    <a:pt x="321" y="1595"/>
                  </a:lnTo>
                  <a:lnTo>
                    <a:pt x="321" y="1593"/>
                  </a:lnTo>
                  <a:lnTo>
                    <a:pt x="321" y="1593"/>
                  </a:lnTo>
                  <a:lnTo>
                    <a:pt x="321" y="1593"/>
                  </a:lnTo>
                  <a:lnTo>
                    <a:pt x="321" y="1593"/>
                  </a:lnTo>
                  <a:lnTo>
                    <a:pt x="321" y="1593"/>
                  </a:lnTo>
                  <a:lnTo>
                    <a:pt x="321" y="1593"/>
                  </a:lnTo>
                  <a:lnTo>
                    <a:pt x="319" y="1593"/>
                  </a:lnTo>
                  <a:lnTo>
                    <a:pt x="321" y="1593"/>
                  </a:lnTo>
                  <a:lnTo>
                    <a:pt x="321" y="1591"/>
                  </a:lnTo>
                  <a:lnTo>
                    <a:pt x="319" y="1591"/>
                  </a:lnTo>
                  <a:lnTo>
                    <a:pt x="319" y="1589"/>
                  </a:lnTo>
                  <a:lnTo>
                    <a:pt x="319" y="1589"/>
                  </a:lnTo>
                  <a:lnTo>
                    <a:pt x="319" y="1589"/>
                  </a:lnTo>
                  <a:lnTo>
                    <a:pt x="317" y="1589"/>
                  </a:lnTo>
                  <a:lnTo>
                    <a:pt x="317" y="1587"/>
                  </a:lnTo>
                  <a:lnTo>
                    <a:pt x="315" y="1587"/>
                  </a:lnTo>
                  <a:lnTo>
                    <a:pt x="315" y="1587"/>
                  </a:lnTo>
                  <a:lnTo>
                    <a:pt x="315" y="1587"/>
                  </a:lnTo>
                  <a:lnTo>
                    <a:pt x="315" y="1585"/>
                  </a:lnTo>
                  <a:lnTo>
                    <a:pt x="313" y="1585"/>
                  </a:lnTo>
                  <a:lnTo>
                    <a:pt x="313" y="1587"/>
                  </a:lnTo>
                  <a:lnTo>
                    <a:pt x="313" y="1587"/>
                  </a:lnTo>
                  <a:lnTo>
                    <a:pt x="313" y="1585"/>
                  </a:lnTo>
                  <a:lnTo>
                    <a:pt x="313" y="1585"/>
                  </a:lnTo>
                  <a:lnTo>
                    <a:pt x="313" y="1585"/>
                  </a:lnTo>
                  <a:lnTo>
                    <a:pt x="313" y="1585"/>
                  </a:lnTo>
                  <a:lnTo>
                    <a:pt x="313" y="1585"/>
                  </a:lnTo>
                  <a:lnTo>
                    <a:pt x="313" y="1585"/>
                  </a:lnTo>
                  <a:lnTo>
                    <a:pt x="313" y="1585"/>
                  </a:lnTo>
                  <a:lnTo>
                    <a:pt x="313" y="1583"/>
                  </a:lnTo>
                  <a:lnTo>
                    <a:pt x="313" y="1583"/>
                  </a:lnTo>
                  <a:lnTo>
                    <a:pt x="313" y="1583"/>
                  </a:lnTo>
                  <a:lnTo>
                    <a:pt x="311" y="1583"/>
                  </a:lnTo>
                  <a:lnTo>
                    <a:pt x="311" y="1581"/>
                  </a:lnTo>
                  <a:lnTo>
                    <a:pt x="309" y="1581"/>
                  </a:lnTo>
                  <a:lnTo>
                    <a:pt x="311" y="1581"/>
                  </a:lnTo>
                  <a:lnTo>
                    <a:pt x="311" y="1581"/>
                  </a:lnTo>
                  <a:lnTo>
                    <a:pt x="309" y="1581"/>
                  </a:lnTo>
                  <a:lnTo>
                    <a:pt x="309" y="1579"/>
                  </a:lnTo>
                  <a:lnTo>
                    <a:pt x="307" y="1579"/>
                  </a:lnTo>
                  <a:lnTo>
                    <a:pt x="307" y="1579"/>
                  </a:lnTo>
                  <a:lnTo>
                    <a:pt x="307" y="1579"/>
                  </a:lnTo>
                  <a:lnTo>
                    <a:pt x="307" y="1579"/>
                  </a:lnTo>
                  <a:lnTo>
                    <a:pt x="305" y="1579"/>
                  </a:lnTo>
                  <a:lnTo>
                    <a:pt x="305" y="1577"/>
                  </a:lnTo>
                  <a:lnTo>
                    <a:pt x="305" y="1577"/>
                  </a:lnTo>
                  <a:lnTo>
                    <a:pt x="305" y="1579"/>
                  </a:lnTo>
                  <a:lnTo>
                    <a:pt x="303" y="1579"/>
                  </a:lnTo>
                  <a:lnTo>
                    <a:pt x="305" y="1579"/>
                  </a:lnTo>
                  <a:lnTo>
                    <a:pt x="303" y="1579"/>
                  </a:lnTo>
                  <a:lnTo>
                    <a:pt x="303" y="1579"/>
                  </a:lnTo>
                  <a:lnTo>
                    <a:pt x="303" y="1579"/>
                  </a:lnTo>
                  <a:lnTo>
                    <a:pt x="303" y="1579"/>
                  </a:lnTo>
                  <a:lnTo>
                    <a:pt x="303" y="1577"/>
                  </a:lnTo>
                  <a:lnTo>
                    <a:pt x="301" y="1577"/>
                  </a:lnTo>
                  <a:lnTo>
                    <a:pt x="301" y="1579"/>
                  </a:lnTo>
                  <a:lnTo>
                    <a:pt x="301" y="1577"/>
                  </a:lnTo>
                  <a:lnTo>
                    <a:pt x="301" y="1577"/>
                  </a:lnTo>
                  <a:lnTo>
                    <a:pt x="301" y="1577"/>
                  </a:lnTo>
                  <a:lnTo>
                    <a:pt x="301" y="1577"/>
                  </a:lnTo>
                  <a:lnTo>
                    <a:pt x="301" y="1577"/>
                  </a:lnTo>
                  <a:lnTo>
                    <a:pt x="301" y="1577"/>
                  </a:lnTo>
                  <a:lnTo>
                    <a:pt x="301" y="1577"/>
                  </a:lnTo>
                  <a:lnTo>
                    <a:pt x="301" y="1575"/>
                  </a:lnTo>
                  <a:lnTo>
                    <a:pt x="299" y="1575"/>
                  </a:lnTo>
                  <a:lnTo>
                    <a:pt x="299" y="1575"/>
                  </a:lnTo>
                  <a:lnTo>
                    <a:pt x="299" y="1575"/>
                  </a:lnTo>
                  <a:lnTo>
                    <a:pt x="299" y="1575"/>
                  </a:lnTo>
                  <a:lnTo>
                    <a:pt x="299" y="1575"/>
                  </a:lnTo>
                  <a:lnTo>
                    <a:pt x="299" y="1575"/>
                  </a:lnTo>
                  <a:lnTo>
                    <a:pt x="297" y="1575"/>
                  </a:lnTo>
                  <a:lnTo>
                    <a:pt x="297" y="1575"/>
                  </a:lnTo>
                  <a:lnTo>
                    <a:pt x="297" y="1575"/>
                  </a:lnTo>
                  <a:lnTo>
                    <a:pt x="299" y="1575"/>
                  </a:lnTo>
                  <a:lnTo>
                    <a:pt x="299" y="1573"/>
                  </a:lnTo>
                  <a:lnTo>
                    <a:pt x="297" y="1573"/>
                  </a:lnTo>
                  <a:lnTo>
                    <a:pt x="297" y="1571"/>
                  </a:lnTo>
                  <a:lnTo>
                    <a:pt x="297" y="1571"/>
                  </a:lnTo>
                  <a:lnTo>
                    <a:pt x="297" y="1571"/>
                  </a:lnTo>
                  <a:lnTo>
                    <a:pt x="297" y="1571"/>
                  </a:lnTo>
                  <a:lnTo>
                    <a:pt x="297" y="1569"/>
                  </a:lnTo>
                  <a:lnTo>
                    <a:pt x="295" y="1569"/>
                  </a:lnTo>
                  <a:lnTo>
                    <a:pt x="295" y="1567"/>
                  </a:lnTo>
                  <a:lnTo>
                    <a:pt x="295" y="1567"/>
                  </a:lnTo>
                  <a:lnTo>
                    <a:pt x="295" y="1567"/>
                  </a:lnTo>
                  <a:lnTo>
                    <a:pt x="295" y="1567"/>
                  </a:lnTo>
                  <a:lnTo>
                    <a:pt x="295" y="1565"/>
                  </a:lnTo>
                  <a:lnTo>
                    <a:pt x="293" y="1565"/>
                  </a:lnTo>
                  <a:lnTo>
                    <a:pt x="293" y="1565"/>
                  </a:lnTo>
                  <a:lnTo>
                    <a:pt x="291" y="1565"/>
                  </a:lnTo>
                  <a:lnTo>
                    <a:pt x="291" y="1565"/>
                  </a:lnTo>
                  <a:lnTo>
                    <a:pt x="291" y="1565"/>
                  </a:lnTo>
                  <a:lnTo>
                    <a:pt x="291" y="1563"/>
                  </a:lnTo>
                  <a:lnTo>
                    <a:pt x="289" y="1563"/>
                  </a:lnTo>
                  <a:lnTo>
                    <a:pt x="289" y="1563"/>
                  </a:lnTo>
                  <a:lnTo>
                    <a:pt x="287" y="1563"/>
                  </a:lnTo>
                  <a:lnTo>
                    <a:pt x="287" y="1561"/>
                  </a:lnTo>
                  <a:lnTo>
                    <a:pt x="287" y="1561"/>
                  </a:lnTo>
                  <a:lnTo>
                    <a:pt x="287" y="1561"/>
                  </a:lnTo>
                  <a:lnTo>
                    <a:pt x="287" y="1561"/>
                  </a:lnTo>
                  <a:lnTo>
                    <a:pt x="287" y="1559"/>
                  </a:lnTo>
                  <a:lnTo>
                    <a:pt x="285" y="1559"/>
                  </a:lnTo>
                  <a:lnTo>
                    <a:pt x="285" y="1559"/>
                  </a:lnTo>
                  <a:lnTo>
                    <a:pt x="285" y="1559"/>
                  </a:lnTo>
                  <a:lnTo>
                    <a:pt x="285" y="1557"/>
                  </a:lnTo>
                  <a:lnTo>
                    <a:pt x="283" y="1557"/>
                  </a:lnTo>
                  <a:lnTo>
                    <a:pt x="283" y="1559"/>
                  </a:lnTo>
                  <a:lnTo>
                    <a:pt x="283" y="1557"/>
                  </a:lnTo>
                  <a:lnTo>
                    <a:pt x="281" y="1557"/>
                  </a:lnTo>
                  <a:lnTo>
                    <a:pt x="281" y="1555"/>
                  </a:lnTo>
                  <a:lnTo>
                    <a:pt x="281" y="1555"/>
                  </a:lnTo>
                  <a:lnTo>
                    <a:pt x="279" y="1555"/>
                  </a:lnTo>
                  <a:lnTo>
                    <a:pt x="279" y="1555"/>
                  </a:lnTo>
                  <a:lnTo>
                    <a:pt x="279" y="1555"/>
                  </a:lnTo>
                  <a:lnTo>
                    <a:pt x="279" y="1553"/>
                  </a:lnTo>
                  <a:lnTo>
                    <a:pt x="277" y="1553"/>
                  </a:lnTo>
                  <a:lnTo>
                    <a:pt x="277" y="1553"/>
                  </a:lnTo>
                  <a:lnTo>
                    <a:pt x="279" y="1553"/>
                  </a:lnTo>
                  <a:lnTo>
                    <a:pt x="277" y="1553"/>
                  </a:lnTo>
                  <a:lnTo>
                    <a:pt x="277" y="1549"/>
                  </a:lnTo>
                  <a:lnTo>
                    <a:pt x="277" y="1549"/>
                  </a:lnTo>
                  <a:lnTo>
                    <a:pt x="277" y="1545"/>
                  </a:lnTo>
                  <a:lnTo>
                    <a:pt x="275" y="1545"/>
                  </a:lnTo>
                  <a:lnTo>
                    <a:pt x="275" y="1543"/>
                  </a:lnTo>
                  <a:lnTo>
                    <a:pt x="275" y="1543"/>
                  </a:lnTo>
                  <a:lnTo>
                    <a:pt x="275" y="1543"/>
                  </a:lnTo>
                  <a:lnTo>
                    <a:pt x="273" y="1543"/>
                  </a:lnTo>
                  <a:lnTo>
                    <a:pt x="273" y="1541"/>
                  </a:lnTo>
                  <a:lnTo>
                    <a:pt x="273" y="1541"/>
                  </a:lnTo>
                  <a:lnTo>
                    <a:pt x="271" y="1541"/>
                  </a:lnTo>
                  <a:lnTo>
                    <a:pt x="271" y="1539"/>
                  </a:lnTo>
                  <a:lnTo>
                    <a:pt x="271" y="1539"/>
                  </a:lnTo>
                  <a:lnTo>
                    <a:pt x="271" y="1539"/>
                  </a:lnTo>
                  <a:lnTo>
                    <a:pt x="269" y="1539"/>
                  </a:lnTo>
                  <a:lnTo>
                    <a:pt x="269" y="1537"/>
                  </a:lnTo>
                  <a:lnTo>
                    <a:pt x="269" y="1539"/>
                  </a:lnTo>
                  <a:lnTo>
                    <a:pt x="267" y="1539"/>
                  </a:lnTo>
                  <a:lnTo>
                    <a:pt x="267" y="1537"/>
                  </a:lnTo>
                  <a:lnTo>
                    <a:pt x="267" y="1537"/>
                  </a:lnTo>
                  <a:lnTo>
                    <a:pt x="267" y="1535"/>
                  </a:lnTo>
                  <a:lnTo>
                    <a:pt x="265" y="1535"/>
                  </a:lnTo>
                  <a:lnTo>
                    <a:pt x="265" y="1533"/>
                  </a:lnTo>
                  <a:lnTo>
                    <a:pt x="265" y="1533"/>
                  </a:lnTo>
                  <a:lnTo>
                    <a:pt x="265" y="1531"/>
                  </a:lnTo>
                  <a:lnTo>
                    <a:pt x="263" y="1531"/>
                  </a:lnTo>
                  <a:lnTo>
                    <a:pt x="263" y="1531"/>
                  </a:lnTo>
                  <a:lnTo>
                    <a:pt x="261" y="1531"/>
                  </a:lnTo>
                  <a:lnTo>
                    <a:pt x="261" y="1531"/>
                  </a:lnTo>
                  <a:lnTo>
                    <a:pt x="261" y="1529"/>
                  </a:lnTo>
                  <a:lnTo>
                    <a:pt x="259" y="1529"/>
                  </a:lnTo>
                  <a:lnTo>
                    <a:pt x="259" y="1527"/>
                  </a:lnTo>
                  <a:lnTo>
                    <a:pt x="257" y="1527"/>
                  </a:lnTo>
                  <a:lnTo>
                    <a:pt x="257" y="1525"/>
                  </a:lnTo>
                  <a:lnTo>
                    <a:pt x="257" y="1525"/>
                  </a:lnTo>
                  <a:lnTo>
                    <a:pt x="257" y="1525"/>
                  </a:lnTo>
                  <a:lnTo>
                    <a:pt x="255" y="1525"/>
                  </a:lnTo>
                  <a:lnTo>
                    <a:pt x="255" y="1523"/>
                  </a:lnTo>
                  <a:lnTo>
                    <a:pt x="255" y="1523"/>
                  </a:lnTo>
                  <a:lnTo>
                    <a:pt x="255" y="1521"/>
                  </a:lnTo>
                  <a:lnTo>
                    <a:pt x="255" y="1521"/>
                  </a:lnTo>
                  <a:lnTo>
                    <a:pt x="255" y="1521"/>
                  </a:lnTo>
                  <a:lnTo>
                    <a:pt x="253" y="1521"/>
                  </a:lnTo>
                  <a:lnTo>
                    <a:pt x="253" y="1521"/>
                  </a:lnTo>
                  <a:lnTo>
                    <a:pt x="251" y="1521"/>
                  </a:lnTo>
                  <a:lnTo>
                    <a:pt x="251" y="1519"/>
                  </a:lnTo>
                  <a:lnTo>
                    <a:pt x="251" y="1519"/>
                  </a:lnTo>
                  <a:lnTo>
                    <a:pt x="251" y="1521"/>
                  </a:lnTo>
                  <a:lnTo>
                    <a:pt x="250" y="1521"/>
                  </a:lnTo>
                  <a:lnTo>
                    <a:pt x="250" y="1519"/>
                  </a:lnTo>
                  <a:lnTo>
                    <a:pt x="248" y="1519"/>
                  </a:lnTo>
                  <a:lnTo>
                    <a:pt x="250" y="1519"/>
                  </a:lnTo>
                  <a:lnTo>
                    <a:pt x="248" y="1519"/>
                  </a:lnTo>
                  <a:lnTo>
                    <a:pt x="250" y="1519"/>
                  </a:lnTo>
                  <a:lnTo>
                    <a:pt x="250" y="1517"/>
                  </a:lnTo>
                  <a:lnTo>
                    <a:pt x="250" y="1519"/>
                  </a:lnTo>
                  <a:lnTo>
                    <a:pt x="250" y="1517"/>
                  </a:lnTo>
                  <a:lnTo>
                    <a:pt x="248" y="1517"/>
                  </a:lnTo>
                  <a:lnTo>
                    <a:pt x="250" y="1517"/>
                  </a:lnTo>
                  <a:lnTo>
                    <a:pt x="250" y="1515"/>
                  </a:lnTo>
                  <a:lnTo>
                    <a:pt x="248" y="1515"/>
                  </a:lnTo>
                  <a:lnTo>
                    <a:pt x="248" y="1515"/>
                  </a:lnTo>
                  <a:lnTo>
                    <a:pt x="250" y="1515"/>
                  </a:lnTo>
                  <a:lnTo>
                    <a:pt x="250" y="1513"/>
                  </a:lnTo>
                  <a:lnTo>
                    <a:pt x="250" y="1513"/>
                  </a:lnTo>
                  <a:lnTo>
                    <a:pt x="250" y="1513"/>
                  </a:lnTo>
                  <a:lnTo>
                    <a:pt x="250" y="1511"/>
                  </a:lnTo>
                  <a:lnTo>
                    <a:pt x="250" y="1511"/>
                  </a:lnTo>
                  <a:lnTo>
                    <a:pt x="250" y="1511"/>
                  </a:lnTo>
                  <a:lnTo>
                    <a:pt x="250" y="1509"/>
                  </a:lnTo>
                  <a:lnTo>
                    <a:pt x="248" y="1509"/>
                  </a:lnTo>
                  <a:lnTo>
                    <a:pt x="248" y="1509"/>
                  </a:lnTo>
                  <a:lnTo>
                    <a:pt x="248" y="1509"/>
                  </a:lnTo>
                  <a:lnTo>
                    <a:pt x="248" y="1509"/>
                  </a:lnTo>
                  <a:lnTo>
                    <a:pt x="248" y="1509"/>
                  </a:lnTo>
                  <a:lnTo>
                    <a:pt x="248" y="1509"/>
                  </a:lnTo>
                  <a:lnTo>
                    <a:pt x="248" y="1507"/>
                  </a:lnTo>
                  <a:lnTo>
                    <a:pt x="248" y="1507"/>
                  </a:lnTo>
                  <a:lnTo>
                    <a:pt x="248" y="1505"/>
                  </a:lnTo>
                  <a:lnTo>
                    <a:pt x="246" y="1505"/>
                  </a:lnTo>
                  <a:lnTo>
                    <a:pt x="246" y="1504"/>
                  </a:lnTo>
                  <a:lnTo>
                    <a:pt x="246" y="1504"/>
                  </a:lnTo>
                  <a:lnTo>
                    <a:pt x="246" y="1504"/>
                  </a:lnTo>
                  <a:lnTo>
                    <a:pt x="244" y="1504"/>
                  </a:lnTo>
                  <a:lnTo>
                    <a:pt x="244" y="1502"/>
                  </a:lnTo>
                  <a:lnTo>
                    <a:pt x="246" y="1502"/>
                  </a:lnTo>
                  <a:lnTo>
                    <a:pt x="246" y="1504"/>
                  </a:lnTo>
                  <a:lnTo>
                    <a:pt x="246" y="1504"/>
                  </a:lnTo>
                  <a:lnTo>
                    <a:pt x="246" y="1502"/>
                  </a:lnTo>
                  <a:lnTo>
                    <a:pt x="248" y="1502"/>
                  </a:lnTo>
                  <a:lnTo>
                    <a:pt x="248" y="1504"/>
                  </a:lnTo>
                  <a:lnTo>
                    <a:pt x="248" y="1502"/>
                  </a:lnTo>
                  <a:lnTo>
                    <a:pt x="248" y="1502"/>
                  </a:lnTo>
                  <a:lnTo>
                    <a:pt x="248" y="1502"/>
                  </a:lnTo>
                  <a:lnTo>
                    <a:pt x="248" y="1504"/>
                  </a:lnTo>
                  <a:lnTo>
                    <a:pt x="248" y="1504"/>
                  </a:lnTo>
                  <a:lnTo>
                    <a:pt x="248" y="1504"/>
                  </a:lnTo>
                  <a:lnTo>
                    <a:pt x="248" y="1504"/>
                  </a:lnTo>
                  <a:lnTo>
                    <a:pt x="248" y="1504"/>
                  </a:lnTo>
                  <a:lnTo>
                    <a:pt x="248" y="1504"/>
                  </a:lnTo>
                  <a:lnTo>
                    <a:pt x="248" y="1502"/>
                  </a:lnTo>
                  <a:lnTo>
                    <a:pt x="250" y="1502"/>
                  </a:lnTo>
                  <a:lnTo>
                    <a:pt x="250" y="1502"/>
                  </a:lnTo>
                  <a:lnTo>
                    <a:pt x="250" y="1502"/>
                  </a:lnTo>
                  <a:lnTo>
                    <a:pt x="250" y="1500"/>
                  </a:lnTo>
                  <a:lnTo>
                    <a:pt x="251" y="1500"/>
                  </a:lnTo>
                  <a:lnTo>
                    <a:pt x="251" y="1498"/>
                  </a:lnTo>
                  <a:lnTo>
                    <a:pt x="251" y="1498"/>
                  </a:lnTo>
                  <a:lnTo>
                    <a:pt x="251" y="1498"/>
                  </a:lnTo>
                  <a:lnTo>
                    <a:pt x="253" y="1498"/>
                  </a:lnTo>
                  <a:lnTo>
                    <a:pt x="253" y="1496"/>
                  </a:lnTo>
                  <a:lnTo>
                    <a:pt x="253" y="1496"/>
                  </a:lnTo>
                  <a:lnTo>
                    <a:pt x="253" y="1494"/>
                  </a:lnTo>
                  <a:lnTo>
                    <a:pt x="255" y="1494"/>
                  </a:lnTo>
                  <a:lnTo>
                    <a:pt x="255" y="1492"/>
                  </a:lnTo>
                  <a:lnTo>
                    <a:pt x="255" y="1492"/>
                  </a:lnTo>
                  <a:lnTo>
                    <a:pt x="255" y="1490"/>
                  </a:lnTo>
                  <a:lnTo>
                    <a:pt x="257" y="1490"/>
                  </a:lnTo>
                  <a:lnTo>
                    <a:pt x="257" y="1488"/>
                  </a:lnTo>
                  <a:lnTo>
                    <a:pt x="257" y="1488"/>
                  </a:lnTo>
                  <a:lnTo>
                    <a:pt x="257" y="1486"/>
                  </a:lnTo>
                  <a:lnTo>
                    <a:pt x="259" y="1486"/>
                  </a:lnTo>
                  <a:lnTo>
                    <a:pt x="259" y="1484"/>
                  </a:lnTo>
                  <a:lnTo>
                    <a:pt x="259" y="1484"/>
                  </a:lnTo>
                  <a:lnTo>
                    <a:pt x="259" y="1482"/>
                  </a:lnTo>
                  <a:lnTo>
                    <a:pt x="261" y="1482"/>
                  </a:lnTo>
                  <a:lnTo>
                    <a:pt x="261" y="1478"/>
                  </a:lnTo>
                  <a:lnTo>
                    <a:pt x="261" y="1478"/>
                  </a:lnTo>
                  <a:lnTo>
                    <a:pt x="261" y="1476"/>
                  </a:lnTo>
                  <a:lnTo>
                    <a:pt x="263" y="1476"/>
                  </a:lnTo>
                  <a:lnTo>
                    <a:pt x="263" y="1472"/>
                  </a:lnTo>
                  <a:lnTo>
                    <a:pt x="263" y="1472"/>
                  </a:lnTo>
                  <a:lnTo>
                    <a:pt x="263" y="1468"/>
                  </a:lnTo>
                  <a:lnTo>
                    <a:pt x="263" y="1468"/>
                  </a:lnTo>
                  <a:lnTo>
                    <a:pt x="263" y="1468"/>
                  </a:lnTo>
                  <a:lnTo>
                    <a:pt x="263" y="1464"/>
                  </a:lnTo>
                  <a:lnTo>
                    <a:pt x="265" y="1464"/>
                  </a:lnTo>
                  <a:lnTo>
                    <a:pt x="265" y="1464"/>
                  </a:lnTo>
                  <a:lnTo>
                    <a:pt x="263" y="1462"/>
                  </a:lnTo>
                  <a:lnTo>
                    <a:pt x="263" y="1462"/>
                  </a:lnTo>
                  <a:lnTo>
                    <a:pt x="263" y="1462"/>
                  </a:lnTo>
                  <a:lnTo>
                    <a:pt x="263" y="1462"/>
                  </a:lnTo>
                  <a:lnTo>
                    <a:pt x="263" y="1462"/>
                  </a:lnTo>
                  <a:lnTo>
                    <a:pt x="263" y="1462"/>
                  </a:lnTo>
                  <a:lnTo>
                    <a:pt x="263" y="1460"/>
                  </a:lnTo>
                  <a:lnTo>
                    <a:pt x="263" y="1460"/>
                  </a:lnTo>
                  <a:lnTo>
                    <a:pt x="263" y="1460"/>
                  </a:lnTo>
                  <a:lnTo>
                    <a:pt x="263" y="1460"/>
                  </a:lnTo>
                  <a:lnTo>
                    <a:pt x="263" y="1458"/>
                  </a:lnTo>
                  <a:lnTo>
                    <a:pt x="263" y="1458"/>
                  </a:lnTo>
                  <a:lnTo>
                    <a:pt x="263" y="1456"/>
                  </a:lnTo>
                  <a:lnTo>
                    <a:pt x="263" y="1456"/>
                  </a:lnTo>
                  <a:lnTo>
                    <a:pt x="263" y="1454"/>
                  </a:lnTo>
                  <a:lnTo>
                    <a:pt x="263" y="1454"/>
                  </a:lnTo>
                  <a:lnTo>
                    <a:pt x="263" y="1454"/>
                  </a:lnTo>
                  <a:lnTo>
                    <a:pt x="261" y="1454"/>
                  </a:lnTo>
                  <a:lnTo>
                    <a:pt x="261" y="1452"/>
                  </a:lnTo>
                  <a:lnTo>
                    <a:pt x="263" y="1452"/>
                  </a:lnTo>
                  <a:lnTo>
                    <a:pt x="263" y="1452"/>
                  </a:lnTo>
                  <a:lnTo>
                    <a:pt x="261" y="1452"/>
                  </a:lnTo>
                  <a:lnTo>
                    <a:pt x="261" y="1450"/>
                  </a:lnTo>
                  <a:lnTo>
                    <a:pt x="263" y="1450"/>
                  </a:lnTo>
                  <a:lnTo>
                    <a:pt x="263" y="1450"/>
                  </a:lnTo>
                  <a:lnTo>
                    <a:pt x="261" y="1450"/>
                  </a:lnTo>
                  <a:lnTo>
                    <a:pt x="261" y="1448"/>
                  </a:lnTo>
                  <a:lnTo>
                    <a:pt x="261" y="1448"/>
                  </a:lnTo>
                  <a:lnTo>
                    <a:pt x="261" y="1446"/>
                  </a:lnTo>
                  <a:lnTo>
                    <a:pt x="259" y="1446"/>
                  </a:lnTo>
                  <a:lnTo>
                    <a:pt x="259" y="1444"/>
                  </a:lnTo>
                  <a:lnTo>
                    <a:pt x="259" y="1444"/>
                  </a:lnTo>
                  <a:lnTo>
                    <a:pt x="259" y="1444"/>
                  </a:lnTo>
                  <a:lnTo>
                    <a:pt x="259" y="1444"/>
                  </a:lnTo>
                  <a:lnTo>
                    <a:pt x="259" y="1444"/>
                  </a:lnTo>
                  <a:lnTo>
                    <a:pt x="259" y="1442"/>
                  </a:lnTo>
                  <a:lnTo>
                    <a:pt x="259" y="1442"/>
                  </a:lnTo>
                  <a:lnTo>
                    <a:pt x="259" y="1442"/>
                  </a:lnTo>
                  <a:lnTo>
                    <a:pt x="259" y="1442"/>
                  </a:lnTo>
                  <a:lnTo>
                    <a:pt x="259" y="1440"/>
                  </a:lnTo>
                  <a:lnTo>
                    <a:pt x="257" y="1440"/>
                  </a:lnTo>
                  <a:lnTo>
                    <a:pt x="259" y="1440"/>
                  </a:lnTo>
                  <a:lnTo>
                    <a:pt x="259" y="1440"/>
                  </a:lnTo>
                  <a:lnTo>
                    <a:pt x="259" y="1440"/>
                  </a:lnTo>
                  <a:lnTo>
                    <a:pt x="259" y="1438"/>
                  </a:lnTo>
                  <a:lnTo>
                    <a:pt x="257" y="1438"/>
                  </a:lnTo>
                  <a:lnTo>
                    <a:pt x="257" y="1438"/>
                  </a:lnTo>
                  <a:lnTo>
                    <a:pt x="259" y="1438"/>
                  </a:lnTo>
                  <a:lnTo>
                    <a:pt x="257" y="1436"/>
                  </a:lnTo>
                  <a:lnTo>
                    <a:pt x="257" y="1434"/>
                  </a:lnTo>
                  <a:lnTo>
                    <a:pt x="257" y="1434"/>
                  </a:lnTo>
                  <a:lnTo>
                    <a:pt x="257" y="1432"/>
                  </a:lnTo>
                  <a:lnTo>
                    <a:pt x="257" y="1432"/>
                  </a:lnTo>
                  <a:lnTo>
                    <a:pt x="257" y="1430"/>
                  </a:lnTo>
                  <a:lnTo>
                    <a:pt x="257" y="1430"/>
                  </a:lnTo>
                  <a:lnTo>
                    <a:pt x="257" y="1430"/>
                  </a:lnTo>
                  <a:lnTo>
                    <a:pt x="257" y="1430"/>
                  </a:lnTo>
                  <a:lnTo>
                    <a:pt x="257" y="1430"/>
                  </a:lnTo>
                  <a:lnTo>
                    <a:pt x="257" y="1430"/>
                  </a:lnTo>
                  <a:lnTo>
                    <a:pt x="257" y="1430"/>
                  </a:lnTo>
                  <a:lnTo>
                    <a:pt x="257" y="1428"/>
                  </a:lnTo>
                  <a:lnTo>
                    <a:pt x="257" y="1430"/>
                  </a:lnTo>
                  <a:lnTo>
                    <a:pt x="257" y="1428"/>
                  </a:lnTo>
                  <a:lnTo>
                    <a:pt x="255" y="1428"/>
                  </a:lnTo>
                  <a:lnTo>
                    <a:pt x="255" y="1428"/>
                  </a:lnTo>
                  <a:lnTo>
                    <a:pt x="255" y="1426"/>
                  </a:lnTo>
                  <a:lnTo>
                    <a:pt x="255" y="1428"/>
                  </a:lnTo>
                  <a:lnTo>
                    <a:pt x="255" y="1426"/>
                  </a:lnTo>
                  <a:lnTo>
                    <a:pt x="255" y="1428"/>
                  </a:lnTo>
                  <a:lnTo>
                    <a:pt x="255" y="1426"/>
                  </a:lnTo>
                  <a:lnTo>
                    <a:pt x="255" y="1426"/>
                  </a:lnTo>
                  <a:lnTo>
                    <a:pt x="255" y="1426"/>
                  </a:lnTo>
                  <a:lnTo>
                    <a:pt x="255" y="1426"/>
                  </a:lnTo>
                  <a:lnTo>
                    <a:pt x="255" y="1424"/>
                  </a:lnTo>
                  <a:lnTo>
                    <a:pt x="255" y="1424"/>
                  </a:lnTo>
                  <a:lnTo>
                    <a:pt x="255" y="1424"/>
                  </a:lnTo>
                  <a:lnTo>
                    <a:pt x="255" y="1424"/>
                  </a:lnTo>
                  <a:lnTo>
                    <a:pt x="255" y="1422"/>
                  </a:lnTo>
                  <a:lnTo>
                    <a:pt x="255" y="1422"/>
                  </a:lnTo>
                  <a:lnTo>
                    <a:pt x="253" y="1422"/>
                  </a:lnTo>
                  <a:lnTo>
                    <a:pt x="253" y="1420"/>
                  </a:lnTo>
                  <a:lnTo>
                    <a:pt x="253" y="1420"/>
                  </a:lnTo>
                  <a:lnTo>
                    <a:pt x="253" y="1420"/>
                  </a:lnTo>
                  <a:lnTo>
                    <a:pt x="253" y="1418"/>
                  </a:lnTo>
                  <a:lnTo>
                    <a:pt x="253" y="1418"/>
                  </a:lnTo>
                  <a:lnTo>
                    <a:pt x="253" y="1418"/>
                  </a:lnTo>
                  <a:lnTo>
                    <a:pt x="253" y="1418"/>
                  </a:lnTo>
                  <a:lnTo>
                    <a:pt x="253" y="1416"/>
                  </a:lnTo>
                  <a:lnTo>
                    <a:pt x="253" y="1416"/>
                  </a:lnTo>
                  <a:lnTo>
                    <a:pt x="253" y="1416"/>
                  </a:lnTo>
                  <a:lnTo>
                    <a:pt x="253" y="1416"/>
                  </a:lnTo>
                  <a:lnTo>
                    <a:pt x="253" y="1414"/>
                  </a:lnTo>
                  <a:lnTo>
                    <a:pt x="251" y="1414"/>
                  </a:lnTo>
                  <a:lnTo>
                    <a:pt x="251" y="1412"/>
                  </a:lnTo>
                  <a:lnTo>
                    <a:pt x="251" y="1414"/>
                  </a:lnTo>
                  <a:lnTo>
                    <a:pt x="251" y="1412"/>
                  </a:lnTo>
                  <a:lnTo>
                    <a:pt x="250" y="1412"/>
                  </a:lnTo>
                  <a:lnTo>
                    <a:pt x="250" y="1412"/>
                  </a:lnTo>
                  <a:lnTo>
                    <a:pt x="250" y="1412"/>
                  </a:lnTo>
                  <a:lnTo>
                    <a:pt x="250" y="1412"/>
                  </a:lnTo>
                  <a:lnTo>
                    <a:pt x="250" y="1412"/>
                  </a:lnTo>
                  <a:lnTo>
                    <a:pt x="250" y="1410"/>
                  </a:lnTo>
                  <a:lnTo>
                    <a:pt x="248" y="1410"/>
                  </a:lnTo>
                  <a:lnTo>
                    <a:pt x="248" y="1412"/>
                  </a:lnTo>
                  <a:lnTo>
                    <a:pt x="248" y="1412"/>
                  </a:lnTo>
                  <a:lnTo>
                    <a:pt x="248" y="1410"/>
                  </a:lnTo>
                  <a:lnTo>
                    <a:pt x="248" y="1412"/>
                  </a:lnTo>
                  <a:lnTo>
                    <a:pt x="248" y="1412"/>
                  </a:lnTo>
                  <a:lnTo>
                    <a:pt x="248" y="1408"/>
                  </a:lnTo>
                  <a:lnTo>
                    <a:pt x="248" y="1410"/>
                  </a:lnTo>
                  <a:lnTo>
                    <a:pt x="248" y="1408"/>
                  </a:lnTo>
                  <a:lnTo>
                    <a:pt x="248" y="1408"/>
                  </a:lnTo>
                  <a:lnTo>
                    <a:pt x="248" y="1408"/>
                  </a:lnTo>
                  <a:lnTo>
                    <a:pt x="248" y="1408"/>
                  </a:lnTo>
                  <a:lnTo>
                    <a:pt x="248" y="1406"/>
                  </a:lnTo>
                  <a:lnTo>
                    <a:pt x="248" y="1408"/>
                  </a:lnTo>
                  <a:lnTo>
                    <a:pt x="248" y="1406"/>
                  </a:lnTo>
                  <a:lnTo>
                    <a:pt x="246" y="1406"/>
                  </a:lnTo>
                  <a:lnTo>
                    <a:pt x="248" y="1406"/>
                  </a:lnTo>
                  <a:lnTo>
                    <a:pt x="246" y="1406"/>
                  </a:lnTo>
                  <a:lnTo>
                    <a:pt x="246" y="1404"/>
                  </a:lnTo>
                  <a:lnTo>
                    <a:pt x="248" y="1404"/>
                  </a:lnTo>
                  <a:lnTo>
                    <a:pt x="248" y="1406"/>
                  </a:lnTo>
                  <a:lnTo>
                    <a:pt x="248" y="1404"/>
                  </a:lnTo>
                  <a:lnTo>
                    <a:pt x="248" y="1404"/>
                  </a:lnTo>
                  <a:lnTo>
                    <a:pt x="248" y="1402"/>
                  </a:lnTo>
                  <a:lnTo>
                    <a:pt x="248" y="1402"/>
                  </a:lnTo>
                  <a:lnTo>
                    <a:pt x="248" y="1400"/>
                  </a:lnTo>
                  <a:lnTo>
                    <a:pt x="246" y="1400"/>
                  </a:lnTo>
                  <a:lnTo>
                    <a:pt x="246" y="1399"/>
                  </a:lnTo>
                  <a:lnTo>
                    <a:pt x="246" y="1399"/>
                  </a:lnTo>
                  <a:lnTo>
                    <a:pt x="246" y="1399"/>
                  </a:lnTo>
                  <a:lnTo>
                    <a:pt x="244" y="1399"/>
                  </a:lnTo>
                  <a:lnTo>
                    <a:pt x="244" y="1397"/>
                  </a:lnTo>
                  <a:lnTo>
                    <a:pt x="244" y="1397"/>
                  </a:lnTo>
                  <a:lnTo>
                    <a:pt x="244" y="1395"/>
                  </a:lnTo>
                  <a:lnTo>
                    <a:pt x="242" y="1395"/>
                  </a:lnTo>
                  <a:lnTo>
                    <a:pt x="242" y="1395"/>
                  </a:lnTo>
                  <a:lnTo>
                    <a:pt x="242" y="1395"/>
                  </a:lnTo>
                  <a:lnTo>
                    <a:pt x="242" y="1393"/>
                  </a:lnTo>
                  <a:lnTo>
                    <a:pt x="240" y="1393"/>
                  </a:lnTo>
                  <a:lnTo>
                    <a:pt x="242" y="1393"/>
                  </a:lnTo>
                  <a:lnTo>
                    <a:pt x="242" y="1391"/>
                  </a:lnTo>
                  <a:lnTo>
                    <a:pt x="240" y="1391"/>
                  </a:lnTo>
                  <a:lnTo>
                    <a:pt x="240" y="1391"/>
                  </a:lnTo>
                  <a:lnTo>
                    <a:pt x="240" y="1391"/>
                  </a:lnTo>
                  <a:lnTo>
                    <a:pt x="240" y="1389"/>
                  </a:lnTo>
                  <a:lnTo>
                    <a:pt x="238" y="1387"/>
                  </a:lnTo>
                  <a:lnTo>
                    <a:pt x="238" y="1387"/>
                  </a:lnTo>
                  <a:lnTo>
                    <a:pt x="236" y="1387"/>
                  </a:lnTo>
                  <a:lnTo>
                    <a:pt x="236" y="1385"/>
                  </a:lnTo>
                  <a:lnTo>
                    <a:pt x="234" y="1385"/>
                  </a:lnTo>
                  <a:lnTo>
                    <a:pt x="234" y="1385"/>
                  </a:lnTo>
                  <a:lnTo>
                    <a:pt x="234" y="1385"/>
                  </a:lnTo>
                  <a:lnTo>
                    <a:pt x="234" y="1385"/>
                  </a:lnTo>
                  <a:lnTo>
                    <a:pt x="234" y="1385"/>
                  </a:lnTo>
                  <a:lnTo>
                    <a:pt x="234" y="1383"/>
                  </a:lnTo>
                  <a:lnTo>
                    <a:pt x="234" y="1383"/>
                  </a:lnTo>
                  <a:lnTo>
                    <a:pt x="234" y="1383"/>
                  </a:lnTo>
                  <a:lnTo>
                    <a:pt x="234" y="1381"/>
                  </a:lnTo>
                  <a:lnTo>
                    <a:pt x="234" y="1381"/>
                  </a:lnTo>
                  <a:lnTo>
                    <a:pt x="234" y="1377"/>
                  </a:lnTo>
                  <a:lnTo>
                    <a:pt x="232" y="1377"/>
                  </a:lnTo>
                  <a:lnTo>
                    <a:pt x="232" y="1375"/>
                  </a:lnTo>
                  <a:lnTo>
                    <a:pt x="232" y="1375"/>
                  </a:lnTo>
                  <a:lnTo>
                    <a:pt x="232" y="1375"/>
                  </a:lnTo>
                  <a:lnTo>
                    <a:pt x="232" y="1375"/>
                  </a:lnTo>
                  <a:lnTo>
                    <a:pt x="234" y="1375"/>
                  </a:lnTo>
                  <a:lnTo>
                    <a:pt x="234" y="1375"/>
                  </a:lnTo>
                  <a:lnTo>
                    <a:pt x="234" y="1375"/>
                  </a:lnTo>
                  <a:lnTo>
                    <a:pt x="234" y="1375"/>
                  </a:lnTo>
                  <a:lnTo>
                    <a:pt x="234" y="1375"/>
                  </a:lnTo>
                  <a:lnTo>
                    <a:pt x="234" y="1375"/>
                  </a:lnTo>
                  <a:lnTo>
                    <a:pt x="236" y="1375"/>
                  </a:lnTo>
                  <a:lnTo>
                    <a:pt x="234" y="1375"/>
                  </a:lnTo>
                  <a:lnTo>
                    <a:pt x="234" y="1373"/>
                  </a:lnTo>
                  <a:lnTo>
                    <a:pt x="234" y="1373"/>
                  </a:lnTo>
                  <a:lnTo>
                    <a:pt x="234" y="1371"/>
                  </a:lnTo>
                  <a:lnTo>
                    <a:pt x="232" y="1371"/>
                  </a:lnTo>
                  <a:lnTo>
                    <a:pt x="232" y="1371"/>
                  </a:lnTo>
                  <a:lnTo>
                    <a:pt x="232" y="1371"/>
                  </a:lnTo>
                  <a:lnTo>
                    <a:pt x="232" y="1369"/>
                  </a:lnTo>
                  <a:lnTo>
                    <a:pt x="232" y="1369"/>
                  </a:lnTo>
                  <a:lnTo>
                    <a:pt x="232" y="1369"/>
                  </a:lnTo>
                  <a:lnTo>
                    <a:pt x="232" y="1369"/>
                  </a:lnTo>
                  <a:lnTo>
                    <a:pt x="232" y="1369"/>
                  </a:lnTo>
                  <a:lnTo>
                    <a:pt x="232" y="1369"/>
                  </a:lnTo>
                  <a:lnTo>
                    <a:pt x="232" y="1369"/>
                  </a:lnTo>
                  <a:lnTo>
                    <a:pt x="234" y="1369"/>
                  </a:lnTo>
                  <a:lnTo>
                    <a:pt x="234" y="1369"/>
                  </a:lnTo>
                  <a:lnTo>
                    <a:pt x="234" y="1369"/>
                  </a:lnTo>
                  <a:lnTo>
                    <a:pt x="234" y="1369"/>
                  </a:lnTo>
                  <a:lnTo>
                    <a:pt x="234" y="1369"/>
                  </a:lnTo>
                  <a:lnTo>
                    <a:pt x="234" y="1367"/>
                  </a:lnTo>
                  <a:lnTo>
                    <a:pt x="232" y="1367"/>
                  </a:lnTo>
                  <a:lnTo>
                    <a:pt x="232" y="1367"/>
                  </a:lnTo>
                  <a:lnTo>
                    <a:pt x="232" y="1367"/>
                  </a:lnTo>
                  <a:lnTo>
                    <a:pt x="232" y="1367"/>
                  </a:lnTo>
                  <a:lnTo>
                    <a:pt x="230" y="1367"/>
                  </a:lnTo>
                  <a:lnTo>
                    <a:pt x="232" y="1367"/>
                  </a:lnTo>
                  <a:lnTo>
                    <a:pt x="232" y="1365"/>
                  </a:lnTo>
                  <a:lnTo>
                    <a:pt x="232" y="1367"/>
                  </a:lnTo>
                  <a:lnTo>
                    <a:pt x="230" y="1367"/>
                  </a:lnTo>
                  <a:lnTo>
                    <a:pt x="230" y="1365"/>
                  </a:lnTo>
                  <a:lnTo>
                    <a:pt x="232" y="1365"/>
                  </a:lnTo>
                  <a:lnTo>
                    <a:pt x="232" y="1365"/>
                  </a:lnTo>
                  <a:lnTo>
                    <a:pt x="232" y="1365"/>
                  </a:lnTo>
                  <a:lnTo>
                    <a:pt x="232" y="1365"/>
                  </a:lnTo>
                  <a:lnTo>
                    <a:pt x="232" y="1363"/>
                  </a:lnTo>
                  <a:lnTo>
                    <a:pt x="234" y="1363"/>
                  </a:lnTo>
                  <a:lnTo>
                    <a:pt x="234" y="1363"/>
                  </a:lnTo>
                  <a:lnTo>
                    <a:pt x="232" y="1363"/>
                  </a:lnTo>
                  <a:lnTo>
                    <a:pt x="232" y="1361"/>
                  </a:lnTo>
                  <a:lnTo>
                    <a:pt x="232" y="1363"/>
                  </a:lnTo>
                  <a:lnTo>
                    <a:pt x="230" y="1363"/>
                  </a:lnTo>
                  <a:lnTo>
                    <a:pt x="230" y="1361"/>
                  </a:lnTo>
                  <a:lnTo>
                    <a:pt x="232" y="1361"/>
                  </a:lnTo>
                  <a:lnTo>
                    <a:pt x="230" y="1361"/>
                  </a:lnTo>
                  <a:lnTo>
                    <a:pt x="232" y="1361"/>
                  </a:lnTo>
                  <a:lnTo>
                    <a:pt x="232" y="1361"/>
                  </a:lnTo>
                  <a:lnTo>
                    <a:pt x="230" y="1361"/>
                  </a:lnTo>
                  <a:lnTo>
                    <a:pt x="230" y="1359"/>
                  </a:lnTo>
                  <a:lnTo>
                    <a:pt x="230" y="1359"/>
                  </a:lnTo>
                  <a:lnTo>
                    <a:pt x="230" y="1359"/>
                  </a:lnTo>
                  <a:lnTo>
                    <a:pt x="230" y="1359"/>
                  </a:lnTo>
                  <a:lnTo>
                    <a:pt x="230" y="1359"/>
                  </a:lnTo>
                  <a:lnTo>
                    <a:pt x="230" y="1359"/>
                  </a:lnTo>
                  <a:lnTo>
                    <a:pt x="230" y="1359"/>
                  </a:lnTo>
                  <a:lnTo>
                    <a:pt x="230" y="1357"/>
                  </a:lnTo>
                  <a:lnTo>
                    <a:pt x="230" y="1357"/>
                  </a:lnTo>
                  <a:lnTo>
                    <a:pt x="230" y="1357"/>
                  </a:lnTo>
                  <a:lnTo>
                    <a:pt x="230" y="1357"/>
                  </a:lnTo>
                  <a:lnTo>
                    <a:pt x="228" y="1357"/>
                  </a:lnTo>
                  <a:lnTo>
                    <a:pt x="228" y="1355"/>
                  </a:lnTo>
                  <a:lnTo>
                    <a:pt x="230" y="1355"/>
                  </a:lnTo>
                  <a:lnTo>
                    <a:pt x="228" y="1355"/>
                  </a:lnTo>
                  <a:lnTo>
                    <a:pt x="228" y="1355"/>
                  </a:lnTo>
                  <a:lnTo>
                    <a:pt x="230" y="1355"/>
                  </a:lnTo>
                  <a:lnTo>
                    <a:pt x="230" y="1355"/>
                  </a:lnTo>
                  <a:lnTo>
                    <a:pt x="230" y="1355"/>
                  </a:lnTo>
                  <a:lnTo>
                    <a:pt x="228" y="1355"/>
                  </a:lnTo>
                  <a:lnTo>
                    <a:pt x="228" y="1353"/>
                  </a:lnTo>
                  <a:lnTo>
                    <a:pt x="230" y="1353"/>
                  </a:lnTo>
                  <a:lnTo>
                    <a:pt x="230" y="1353"/>
                  </a:lnTo>
                  <a:lnTo>
                    <a:pt x="228" y="1353"/>
                  </a:lnTo>
                  <a:lnTo>
                    <a:pt x="228" y="1353"/>
                  </a:lnTo>
                  <a:lnTo>
                    <a:pt x="228" y="1353"/>
                  </a:lnTo>
                  <a:lnTo>
                    <a:pt x="228" y="1353"/>
                  </a:lnTo>
                  <a:lnTo>
                    <a:pt x="228" y="1353"/>
                  </a:lnTo>
                  <a:lnTo>
                    <a:pt x="228" y="1351"/>
                  </a:lnTo>
                  <a:lnTo>
                    <a:pt x="228" y="1351"/>
                  </a:lnTo>
                  <a:lnTo>
                    <a:pt x="228" y="1351"/>
                  </a:lnTo>
                  <a:lnTo>
                    <a:pt x="228" y="1351"/>
                  </a:lnTo>
                  <a:lnTo>
                    <a:pt x="228" y="1347"/>
                  </a:lnTo>
                  <a:lnTo>
                    <a:pt x="226" y="1347"/>
                  </a:lnTo>
                  <a:lnTo>
                    <a:pt x="226" y="1349"/>
                  </a:lnTo>
                  <a:lnTo>
                    <a:pt x="226" y="1345"/>
                  </a:lnTo>
                  <a:lnTo>
                    <a:pt x="224" y="1345"/>
                  </a:lnTo>
                  <a:lnTo>
                    <a:pt x="224" y="1347"/>
                  </a:lnTo>
                  <a:lnTo>
                    <a:pt x="224" y="1345"/>
                  </a:lnTo>
                  <a:lnTo>
                    <a:pt x="224" y="1347"/>
                  </a:lnTo>
                  <a:lnTo>
                    <a:pt x="224" y="1347"/>
                  </a:lnTo>
                  <a:lnTo>
                    <a:pt x="224" y="1345"/>
                  </a:lnTo>
                  <a:lnTo>
                    <a:pt x="224" y="1345"/>
                  </a:lnTo>
                  <a:lnTo>
                    <a:pt x="224" y="1345"/>
                  </a:lnTo>
                  <a:lnTo>
                    <a:pt x="224" y="1345"/>
                  </a:lnTo>
                  <a:lnTo>
                    <a:pt x="224" y="1343"/>
                  </a:lnTo>
                  <a:lnTo>
                    <a:pt x="222" y="1343"/>
                  </a:lnTo>
                  <a:lnTo>
                    <a:pt x="222" y="1343"/>
                  </a:lnTo>
                  <a:lnTo>
                    <a:pt x="222" y="1343"/>
                  </a:lnTo>
                  <a:lnTo>
                    <a:pt x="222" y="1341"/>
                  </a:lnTo>
                  <a:lnTo>
                    <a:pt x="224" y="1341"/>
                  </a:lnTo>
                  <a:lnTo>
                    <a:pt x="224" y="1341"/>
                  </a:lnTo>
                  <a:lnTo>
                    <a:pt x="222" y="1341"/>
                  </a:lnTo>
                  <a:lnTo>
                    <a:pt x="222" y="1339"/>
                  </a:lnTo>
                  <a:lnTo>
                    <a:pt x="222" y="1341"/>
                  </a:lnTo>
                  <a:lnTo>
                    <a:pt x="222" y="1339"/>
                  </a:lnTo>
                  <a:lnTo>
                    <a:pt x="222" y="1341"/>
                  </a:lnTo>
                  <a:lnTo>
                    <a:pt x="222" y="1337"/>
                  </a:lnTo>
                  <a:lnTo>
                    <a:pt x="222" y="1337"/>
                  </a:lnTo>
                  <a:lnTo>
                    <a:pt x="224" y="1337"/>
                  </a:lnTo>
                  <a:lnTo>
                    <a:pt x="224" y="1337"/>
                  </a:lnTo>
                  <a:lnTo>
                    <a:pt x="224" y="1337"/>
                  </a:lnTo>
                  <a:lnTo>
                    <a:pt x="226" y="1337"/>
                  </a:lnTo>
                  <a:lnTo>
                    <a:pt x="226" y="1337"/>
                  </a:lnTo>
                  <a:lnTo>
                    <a:pt x="224" y="1337"/>
                  </a:lnTo>
                  <a:lnTo>
                    <a:pt x="224" y="1333"/>
                  </a:lnTo>
                  <a:lnTo>
                    <a:pt x="226" y="1333"/>
                  </a:lnTo>
                  <a:lnTo>
                    <a:pt x="226" y="1331"/>
                  </a:lnTo>
                  <a:lnTo>
                    <a:pt x="226" y="1333"/>
                  </a:lnTo>
                  <a:lnTo>
                    <a:pt x="226" y="1331"/>
                  </a:lnTo>
                  <a:lnTo>
                    <a:pt x="226" y="1331"/>
                  </a:lnTo>
                  <a:lnTo>
                    <a:pt x="224" y="1331"/>
                  </a:lnTo>
                  <a:lnTo>
                    <a:pt x="224" y="1331"/>
                  </a:lnTo>
                  <a:lnTo>
                    <a:pt x="224" y="1331"/>
                  </a:lnTo>
                  <a:lnTo>
                    <a:pt x="222" y="1331"/>
                  </a:lnTo>
                  <a:lnTo>
                    <a:pt x="222" y="1333"/>
                  </a:lnTo>
                  <a:lnTo>
                    <a:pt x="222" y="1333"/>
                  </a:lnTo>
                  <a:lnTo>
                    <a:pt x="222" y="1331"/>
                  </a:lnTo>
                  <a:lnTo>
                    <a:pt x="222" y="1331"/>
                  </a:lnTo>
                  <a:lnTo>
                    <a:pt x="222" y="1331"/>
                  </a:lnTo>
                  <a:lnTo>
                    <a:pt x="220" y="1331"/>
                  </a:lnTo>
                  <a:lnTo>
                    <a:pt x="220" y="1331"/>
                  </a:lnTo>
                  <a:lnTo>
                    <a:pt x="220" y="1331"/>
                  </a:lnTo>
                  <a:lnTo>
                    <a:pt x="220" y="1331"/>
                  </a:lnTo>
                  <a:lnTo>
                    <a:pt x="220" y="1331"/>
                  </a:lnTo>
                  <a:lnTo>
                    <a:pt x="220" y="1331"/>
                  </a:lnTo>
                  <a:lnTo>
                    <a:pt x="220" y="1329"/>
                  </a:lnTo>
                  <a:lnTo>
                    <a:pt x="220" y="1331"/>
                  </a:lnTo>
                  <a:lnTo>
                    <a:pt x="220" y="1329"/>
                  </a:lnTo>
                  <a:lnTo>
                    <a:pt x="220" y="1329"/>
                  </a:lnTo>
                  <a:lnTo>
                    <a:pt x="220" y="1331"/>
                  </a:lnTo>
                  <a:lnTo>
                    <a:pt x="220" y="1329"/>
                  </a:lnTo>
                  <a:lnTo>
                    <a:pt x="220" y="1329"/>
                  </a:lnTo>
                  <a:lnTo>
                    <a:pt x="220" y="1327"/>
                  </a:lnTo>
                  <a:lnTo>
                    <a:pt x="220" y="1327"/>
                  </a:lnTo>
                  <a:lnTo>
                    <a:pt x="220" y="1327"/>
                  </a:lnTo>
                  <a:lnTo>
                    <a:pt x="222" y="1327"/>
                  </a:lnTo>
                  <a:lnTo>
                    <a:pt x="222" y="1325"/>
                  </a:lnTo>
                  <a:lnTo>
                    <a:pt x="222" y="1325"/>
                  </a:lnTo>
                  <a:lnTo>
                    <a:pt x="222" y="1325"/>
                  </a:lnTo>
                  <a:lnTo>
                    <a:pt x="222" y="1327"/>
                  </a:lnTo>
                  <a:lnTo>
                    <a:pt x="224" y="1327"/>
                  </a:lnTo>
                  <a:lnTo>
                    <a:pt x="224" y="1321"/>
                  </a:lnTo>
                  <a:lnTo>
                    <a:pt x="222" y="1321"/>
                  </a:lnTo>
                  <a:lnTo>
                    <a:pt x="222" y="1321"/>
                  </a:lnTo>
                  <a:lnTo>
                    <a:pt x="222" y="1321"/>
                  </a:lnTo>
                  <a:lnTo>
                    <a:pt x="222" y="1321"/>
                  </a:lnTo>
                  <a:lnTo>
                    <a:pt x="220" y="1321"/>
                  </a:lnTo>
                  <a:lnTo>
                    <a:pt x="220" y="1319"/>
                  </a:lnTo>
                  <a:lnTo>
                    <a:pt x="222" y="1319"/>
                  </a:lnTo>
                  <a:lnTo>
                    <a:pt x="222" y="1319"/>
                  </a:lnTo>
                  <a:lnTo>
                    <a:pt x="222" y="1321"/>
                  </a:lnTo>
                  <a:lnTo>
                    <a:pt x="222" y="1319"/>
                  </a:lnTo>
                  <a:lnTo>
                    <a:pt x="222" y="1319"/>
                  </a:lnTo>
                  <a:lnTo>
                    <a:pt x="222" y="1319"/>
                  </a:lnTo>
                  <a:lnTo>
                    <a:pt x="222" y="1317"/>
                  </a:lnTo>
                  <a:lnTo>
                    <a:pt x="222" y="1317"/>
                  </a:lnTo>
                  <a:lnTo>
                    <a:pt x="220" y="1319"/>
                  </a:lnTo>
                  <a:lnTo>
                    <a:pt x="220" y="1317"/>
                  </a:lnTo>
                  <a:lnTo>
                    <a:pt x="220" y="1319"/>
                  </a:lnTo>
                  <a:lnTo>
                    <a:pt x="220" y="1319"/>
                  </a:lnTo>
                  <a:lnTo>
                    <a:pt x="220" y="1317"/>
                  </a:lnTo>
                  <a:lnTo>
                    <a:pt x="220" y="1319"/>
                  </a:lnTo>
                  <a:lnTo>
                    <a:pt x="220" y="1317"/>
                  </a:lnTo>
                  <a:lnTo>
                    <a:pt x="218" y="1317"/>
                  </a:lnTo>
                  <a:lnTo>
                    <a:pt x="220" y="1317"/>
                  </a:lnTo>
                  <a:lnTo>
                    <a:pt x="220" y="1317"/>
                  </a:lnTo>
                  <a:lnTo>
                    <a:pt x="218" y="1317"/>
                  </a:lnTo>
                  <a:lnTo>
                    <a:pt x="220" y="1317"/>
                  </a:lnTo>
                  <a:lnTo>
                    <a:pt x="218" y="1317"/>
                  </a:lnTo>
                  <a:lnTo>
                    <a:pt x="218" y="1317"/>
                  </a:lnTo>
                  <a:lnTo>
                    <a:pt x="216" y="1317"/>
                  </a:lnTo>
                  <a:lnTo>
                    <a:pt x="216" y="1315"/>
                  </a:lnTo>
                  <a:lnTo>
                    <a:pt x="218" y="1315"/>
                  </a:lnTo>
                  <a:lnTo>
                    <a:pt x="218" y="1313"/>
                  </a:lnTo>
                  <a:lnTo>
                    <a:pt x="216" y="1313"/>
                  </a:lnTo>
                  <a:lnTo>
                    <a:pt x="216" y="1313"/>
                  </a:lnTo>
                  <a:lnTo>
                    <a:pt x="216" y="1313"/>
                  </a:lnTo>
                  <a:lnTo>
                    <a:pt x="216" y="1311"/>
                  </a:lnTo>
                  <a:lnTo>
                    <a:pt x="216" y="1311"/>
                  </a:lnTo>
                  <a:lnTo>
                    <a:pt x="216" y="1311"/>
                  </a:lnTo>
                  <a:lnTo>
                    <a:pt x="216" y="1311"/>
                  </a:lnTo>
                  <a:lnTo>
                    <a:pt x="216" y="1311"/>
                  </a:lnTo>
                  <a:lnTo>
                    <a:pt x="216" y="1311"/>
                  </a:lnTo>
                  <a:lnTo>
                    <a:pt x="216" y="1311"/>
                  </a:lnTo>
                  <a:lnTo>
                    <a:pt x="214" y="1311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9"/>
                  </a:lnTo>
                  <a:lnTo>
                    <a:pt x="214" y="1307"/>
                  </a:lnTo>
                  <a:lnTo>
                    <a:pt x="216" y="1307"/>
                  </a:lnTo>
                  <a:lnTo>
                    <a:pt x="214" y="1307"/>
                  </a:lnTo>
                  <a:lnTo>
                    <a:pt x="216" y="1307"/>
                  </a:lnTo>
                  <a:lnTo>
                    <a:pt x="216" y="1305"/>
                  </a:lnTo>
                  <a:lnTo>
                    <a:pt x="216" y="1307"/>
                  </a:lnTo>
                  <a:lnTo>
                    <a:pt x="216" y="1305"/>
                  </a:lnTo>
                  <a:lnTo>
                    <a:pt x="214" y="1305"/>
                  </a:lnTo>
                  <a:lnTo>
                    <a:pt x="216" y="1305"/>
                  </a:lnTo>
                  <a:lnTo>
                    <a:pt x="216" y="1303"/>
                  </a:lnTo>
                  <a:lnTo>
                    <a:pt x="214" y="1303"/>
                  </a:lnTo>
                  <a:lnTo>
                    <a:pt x="214" y="1303"/>
                  </a:lnTo>
                  <a:lnTo>
                    <a:pt x="214" y="1303"/>
                  </a:lnTo>
                  <a:lnTo>
                    <a:pt x="216" y="1303"/>
                  </a:lnTo>
                  <a:lnTo>
                    <a:pt x="214" y="1303"/>
                  </a:lnTo>
                  <a:lnTo>
                    <a:pt x="214" y="1303"/>
                  </a:lnTo>
                  <a:lnTo>
                    <a:pt x="216" y="1303"/>
                  </a:lnTo>
                  <a:lnTo>
                    <a:pt x="214" y="1303"/>
                  </a:lnTo>
                  <a:lnTo>
                    <a:pt x="214" y="1301"/>
                  </a:lnTo>
                  <a:lnTo>
                    <a:pt x="214" y="1303"/>
                  </a:lnTo>
                  <a:lnTo>
                    <a:pt x="216" y="1303"/>
                  </a:lnTo>
                  <a:lnTo>
                    <a:pt x="216" y="1301"/>
                  </a:lnTo>
                  <a:lnTo>
                    <a:pt x="216" y="1303"/>
                  </a:lnTo>
                  <a:lnTo>
                    <a:pt x="218" y="1303"/>
                  </a:lnTo>
                  <a:lnTo>
                    <a:pt x="218" y="1301"/>
                  </a:lnTo>
                  <a:lnTo>
                    <a:pt x="216" y="1301"/>
                  </a:lnTo>
                  <a:lnTo>
                    <a:pt x="216" y="1299"/>
                  </a:lnTo>
                  <a:lnTo>
                    <a:pt x="214" y="1299"/>
                  </a:lnTo>
                  <a:lnTo>
                    <a:pt x="214" y="1299"/>
                  </a:lnTo>
                  <a:lnTo>
                    <a:pt x="214" y="1299"/>
                  </a:lnTo>
                  <a:lnTo>
                    <a:pt x="214" y="1299"/>
                  </a:lnTo>
                  <a:lnTo>
                    <a:pt x="214" y="1299"/>
                  </a:lnTo>
                  <a:lnTo>
                    <a:pt x="214" y="1299"/>
                  </a:lnTo>
                  <a:lnTo>
                    <a:pt x="214" y="1297"/>
                  </a:lnTo>
                  <a:lnTo>
                    <a:pt x="216" y="1297"/>
                  </a:lnTo>
                  <a:lnTo>
                    <a:pt x="214" y="1297"/>
                  </a:lnTo>
                  <a:lnTo>
                    <a:pt x="214" y="1297"/>
                  </a:lnTo>
                  <a:lnTo>
                    <a:pt x="216" y="1297"/>
                  </a:lnTo>
                  <a:lnTo>
                    <a:pt x="216" y="1295"/>
                  </a:lnTo>
                  <a:lnTo>
                    <a:pt x="216" y="1295"/>
                  </a:lnTo>
                  <a:lnTo>
                    <a:pt x="216" y="1295"/>
                  </a:lnTo>
                  <a:lnTo>
                    <a:pt x="218" y="1295"/>
                  </a:lnTo>
                  <a:lnTo>
                    <a:pt x="218" y="1294"/>
                  </a:lnTo>
                  <a:lnTo>
                    <a:pt x="216" y="1294"/>
                  </a:lnTo>
                  <a:lnTo>
                    <a:pt x="216" y="1294"/>
                  </a:lnTo>
                  <a:lnTo>
                    <a:pt x="216" y="1294"/>
                  </a:lnTo>
                  <a:lnTo>
                    <a:pt x="216" y="1294"/>
                  </a:lnTo>
                  <a:lnTo>
                    <a:pt x="216" y="1294"/>
                  </a:lnTo>
                  <a:lnTo>
                    <a:pt x="216" y="1294"/>
                  </a:lnTo>
                  <a:lnTo>
                    <a:pt x="216" y="1294"/>
                  </a:lnTo>
                  <a:lnTo>
                    <a:pt x="216" y="1292"/>
                  </a:lnTo>
                  <a:lnTo>
                    <a:pt x="216" y="1292"/>
                  </a:lnTo>
                  <a:lnTo>
                    <a:pt x="216" y="1292"/>
                  </a:lnTo>
                  <a:lnTo>
                    <a:pt x="216" y="1292"/>
                  </a:lnTo>
                  <a:lnTo>
                    <a:pt x="216" y="1292"/>
                  </a:lnTo>
                  <a:lnTo>
                    <a:pt x="216" y="1290"/>
                  </a:lnTo>
                  <a:lnTo>
                    <a:pt x="218" y="1290"/>
                  </a:lnTo>
                  <a:lnTo>
                    <a:pt x="218" y="1290"/>
                  </a:lnTo>
                  <a:lnTo>
                    <a:pt x="216" y="1290"/>
                  </a:lnTo>
                  <a:lnTo>
                    <a:pt x="218" y="1290"/>
                  </a:lnTo>
                  <a:lnTo>
                    <a:pt x="216" y="1290"/>
                  </a:lnTo>
                  <a:lnTo>
                    <a:pt x="216" y="1288"/>
                  </a:lnTo>
                  <a:lnTo>
                    <a:pt x="218" y="1288"/>
                  </a:lnTo>
                  <a:lnTo>
                    <a:pt x="218" y="1288"/>
                  </a:lnTo>
                  <a:lnTo>
                    <a:pt x="216" y="1286"/>
                  </a:lnTo>
                  <a:lnTo>
                    <a:pt x="216" y="1286"/>
                  </a:lnTo>
                  <a:lnTo>
                    <a:pt x="216" y="1286"/>
                  </a:lnTo>
                  <a:lnTo>
                    <a:pt x="216" y="1286"/>
                  </a:lnTo>
                  <a:lnTo>
                    <a:pt x="216" y="1286"/>
                  </a:lnTo>
                  <a:lnTo>
                    <a:pt x="216" y="1286"/>
                  </a:lnTo>
                  <a:lnTo>
                    <a:pt x="216" y="1284"/>
                  </a:lnTo>
                  <a:lnTo>
                    <a:pt x="216" y="1284"/>
                  </a:lnTo>
                  <a:lnTo>
                    <a:pt x="216" y="1282"/>
                  </a:lnTo>
                  <a:lnTo>
                    <a:pt x="216" y="1282"/>
                  </a:lnTo>
                  <a:lnTo>
                    <a:pt x="216" y="1282"/>
                  </a:lnTo>
                  <a:lnTo>
                    <a:pt x="216" y="1282"/>
                  </a:lnTo>
                  <a:lnTo>
                    <a:pt x="216" y="1280"/>
                  </a:lnTo>
                  <a:lnTo>
                    <a:pt x="216" y="1280"/>
                  </a:lnTo>
                  <a:lnTo>
                    <a:pt x="216" y="1280"/>
                  </a:lnTo>
                  <a:lnTo>
                    <a:pt x="216" y="1280"/>
                  </a:lnTo>
                  <a:lnTo>
                    <a:pt x="216" y="1280"/>
                  </a:lnTo>
                  <a:lnTo>
                    <a:pt x="218" y="1280"/>
                  </a:lnTo>
                  <a:lnTo>
                    <a:pt x="216" y="1280"/>
                  </a:lnTo>
                  <a:lnTo>
                    <a:pt x="218" y="1280"/>
                  </a:lnTo>
                  <a:lnTo>
                    <a:pt x="218" y="1276"/>
                  </a:lnTo>
                  <a:lnTo>
                    <a:pt x="218" y="1276"/>
                  </a:lnTo>
                  <a:lnTo>
                    <a:pt x="220" y="1276"/>
                  </a:lnTo>
                  <a:lnTo>
                    <a:pt x="220" y="1274"/>
                  </a:lnTo>
                  <a:lnTo>
                    <a:pt x="218" y="1274"/>
                  </a:lnTo>
                  <a:lnTo>
                    <a:pt x="218" y="1272"/>
                  </a:lnTo>
                  <a:lnTo>
                    <a:pt x="218" y="1272"/>
                  </a:lnTo>
                  <a:lnTo>
                    <a:pt x="218" y="1272"/>
                  </a:lnTo>
                  <a:lnTo>
                    <a:pt x="218" y="1272"/>
                  </a:lnTo>
                  <a:lnTo>
                    <a:pt x="216" y="1272"/>
                  </a:lnTo>
                  <a:lnTo>
                    <a:pt x="216" y="1272"/>
                  </a:lnTo>
                  <a:lnTo>
                    <a:pt x="218" y="1272"/>
                  </a:lnTo>
                  <a:lnTo>
                    <a:pt x="218" y="1270"/>
                  </a:lnTo>
                  <a:lnTo>
                    <a:pt x="218" y="1270"/>
                  </a:lnTo>
                  <a:lnTo>
                    <a:pt x="218" y="1272"/>
                  </a:lnTo>
                  <a:lnTo>
                    <a:pt x="220" y="1272"/>
                  </a:lnTo>
                  <a:lnTo>
                    <a:pt x="220" y="1270"/>
                  </a:lnTo>
                  <a:lnTo>
                    <a:pt x="222" y="1270"/>
                  </a:lnTo>
                  <a:lnTo>
                    <a:pt x="222" y="1272"/>
                  </a:lnTo>
                  <a:lnTo>
                    <a:pt x="224" y="1272"/>
                  </a:lnTo>
                  <a:lnTo>
                    <a:pt x="224" y="1270"/>
                  </a:lnTo>
                  <a:lnTo>
                    <a:pt x="224" y="1270"/>
                  </a:lnTo>
                  <a:lnTo>
                    <a:pt x="224" y="1270"/>
                  </a:lnTo>
                  <a:lnTo>
                    <a:pt x="226" y="1270"/>
                  </a:lnTo>
                  <a:lnTo>
                    <a:pt x="226" y="1270"/>
                  </a:lnTo>
                  <a:lnTo>
                    <a:pt x="224" y="1270"/>
                  </a:lnTo>
                  <a:lnTo>
                    <a:pt x="224" y="1268"/>
                  </a:lnTo>
                  <a:lnTo>
                    <a:pt x="226" y="1268"/>
                  </a:lnTo>
                  <a:lnTo>
                    <a:pt x="226" y="1270"/>
                  </a:lnTo>
                  <a:lnTo>
                    <a:pt x="228" y="1270"/>
                  </a:lnTo>
                  <a:lnTo>
                    <a:pt x="228" y="1268"/>
                  </a:lnTo>
                  <a:lnTo>
                    <a:pt x="228" y="1268"/>
                  </a:lnTo>
                  <a:lnTo>
                    <a:pt x="228" y="1268"/>
                  </a:lnTo>
                  <a:lnTo>
                    <a:pt x="230" y="1268"/>
                  </a:lnTo>
                  <a:lnTo>
                    <a:pt x="230" y="1268"/>
                  </a:lnTo>
                  <a:lnTo>
                    <a:pt x="232" y="1268"/>
                  </a:lnTo>
                  <a:lnTo>
                    <a:pt x="232" y="1268"/>
                  </a:lnTo>
                  <a:lnTo>
                    <a:pt x="232" y="1268"/>
                  </a:lnTo>
                  <a:lnTo>
                    <a:pt x="232" y="1266"/>
                  </a:lnTo>
                  <a:lnTo>
                    <a:pt x="234" y="1266"/>
                  </a:lnTo>
                  <a:lnTo>
                    <a:pt x="234" y="1266"/>
                  </a:lnTo>
                  <a:lnTo>
                    <a:pt x="234" y="1266"/>
                  </a:lnTo>
                  <a:lnTo>
                    <a:pt x="236" y="1266"/>
                  </a:lnTo>
                  <a:lnTo>
                    <a:pt x="234" y="1266"/>
                  </a:lnTo>
                  <a:lnTo>
                    <a:pt x="234" y="1266"/>
                  </a:lnTo>
                  <a:lnTo>
                    <a:pt x="232" y="1266"/>
                  </a:lnTo>
                  <a:lnTo>
                    <a:pt x="232" y="1268"/>
                  </a:lnTo>
                  <a:lnTo>
                    <a:pt x="232" y="1268"/>
                  </a:lnTo>
                  <a:lnTo>
                    <a:pt x="232" y="1268"/>
                  </a:lnTo>
                  <a:lnTo>
                    <a:pt x="230" y="1268"/>
                  </a:lnTo>
                  <a:lnTo>
                    <a:pt x="230" y="1268"/>
                  </a:lnTo>
                  <a:lnTo>
                    <a:pt x="228" y="1268"/>
                  </a:lnTo>
                  <a:lnTo>
                    <a:pt x="228" y="1268"/>
                  </a:lnTo>
                  <a:lnTo>
                    <a:pt x="228" y="1268"/>
                  </a:lnTo>
                  <a:lnTo>
                    <a:pt x="228" y="1270"/>
                  </a:lnTo>
                  <a:lnTo>
                    <a:pt x="226" y="1270"/>
                  </a:lnTo>
                  <a:lnTo>
                    <a:pt x="226" y="1268"/>
                  </a:lnTo>
                  <a:lnTo>
                    <a:pt x="224" y="1268"/>
                  </a:lnTo>
                  <a:lnTo>
                    <a:pt x="224" y="1270"/>
                  </a:lnTo>
                  <a:lnTo>
                    <a:pt x="226" y="1270"/>
                  </a:lnTo>
                  <a:lnTo>
                    <a:pt x="226" y="1270"/>
                  </a:lnTo>
                  <a:lnTo>
                    <a:pt x="224" y="1270"/>
                  </a:lnTo>
                  <a:lnTo>
                    <a:pt x="224" y="1270"/>
                  </a:lnTo>
                  <a:lnTo>
                    <a:pt x="224" y="1270"/>
                  </a:lnTo>
                  <a:lnTo>
                    <a:pt x="224" y="1272"/>
                  </a:lnTo>
                  <a:lnTo>
                    <a:pt x="222" y="1272"/>
                  </a:lnTo>
                  <a:lnTo>
                    <a:pt x="222" y="1270"/>
                  </a:lnTo>
                  <a:lnTo>
                    <a:pt x="220" y="1270"/>
                  </a:lnTo>
                  <a:lnTo>
                    <a:pt x="220" y="1270"/>
                  </a:lnTo>
                  <a:lnTo>
                    <a:pt x="218" y="1270"/>
                  </a:lnTo>
                  <a:lnTo>
                    <a:pt x="218" y="1268"/>
                  </a:lnTo>
                  <a:lnTo>
                    <a:pt x="218" y="1268"/>
                  </a:lnTo>
                  <a:lnTo>
                    <a:pt x="218" y="1266"/>
                  </a:lnTo>
                  <a:lnTo>
                    <a:pt x="216" y="1266"/>
                  </a:lnTo>
                  <a:lnTo>
                    <a:pt x="216" y="1266"/>
                  </a:lnTo>
                  <a:lnTo>
                    <a:pt x="216" y="1266"/>
                  </a:lnTo>
                  <a:lnTo>
                    <a:pt x="218" y="1266"/>
                  </a:lnTo>
                  <a:lnTo>
                    <a:pt x="216" y="1266"/>
                  </a:lnTo>
                  <a:lnTo>
                    <a:pt x="216" y="1264"/>
                  </a:lnTo>
                  <a:lnTo>
                    <a:pt x="216" y="1266"/>
                  </a:lnTo>
                  <a:lnTo>
                    <a:pt x="216" y="1264"/>
                  </a:lnTo>
                  <a:lnTo>
                    <a:pt x="218" y="1264"/>
                  </a:lnTo>
                  <a:lnTo>
                    <a:pt x="218" y="1266"/>
                  </a:lnTo>
                  <a:lnTo>
                    <a:pt x="218" y="1264"/>
                  </a:lnTo>
                  <a:lnTo>
                    <a:pt x="218" y="1266"/>
                  </a:lnTo>
                  <a:lnTo>
                    <a:pt x="218" y="1266"/>
                  </a:lnTo>
                  <a:lnTo>
                    <a:pt x="218" y="1264"/>
                  </a:lnTo>
                  <a:lnTo>
                    <a:pt x="220" y="1264"/>
                  </a:lnTo>
                  <a:lnTo>
                    <a:pt x="220" y="1264"/>
                  </a:lnTo>
                  <a:lnTo>
                    <a:pt x="220" y="1264"/>
                  </a:lnTo>
                  <a:lnTo>
                    <a:pt x="220" y="1262"/>
                  </a:lnTo>
                  <a:lnTo>
                    <a:pt x="218" y="1262"/>
                  </a:lnTo>
                  <a:lnTo>
                    <a:pt x="218" y="1262"/>
                  </a:lnTo>
                  <a:lnTo>
                    <a:pt x="218" y="1262"/>
                  </a:lnTo>
                  <a:lnTo>
                    <a:pt x="218" y="1262"/>
                  </a:lnTo>
                  <a:lnTo>
                    <a:pt x="218" y="1260"/>
                  </a:lnTo>
                  <a:lnTo>
                    <a:pt x="220" y="1260"/>
                  </a:lnTo>
                  <a:lnTo>
                    <a:pt x="220" y="1258"/>
                  </a:lnTo>
                  <a:lnTo>
                    <a:pt x="218" y="1258"/>
                  </a:lnTo>
                  <a:lnTo>
                    <a:pt x="220" y="1258"/>
                  </a:lnTo>
                  <a:lnTo>
                    <a:pt x="220" y="1254"/>
                  </a:lnTo>
                  <a:lnTo>
                    <a:pt x="222" y="1254"/>
                  </a:lnTo>
                  <a:lnTo>
                    <a:pt x="222" y="1254"/>
                  </a:lnTo>
                  <a:lnTo>
                    <a:pt x="220" y="1254"/>
                  </a:lnTo>
                  <a:lnTo>
                    <a:pt x="222" y="1254"/>
                  </a:lnTo>
                  <a:lnTo>
                    <a:pt x="222" y="1248"/>
                  </a:lnTo>
                  <a:lnTo>
                    <a:pt x="224" y="1248"/>
                  </a:lnTo>
                  <a:lnTo>
                    <a:pt x="222" y="1248"/>
                  </a:lnTo>
                  <a:lnTo>
                    <a:pt x="222" y="1248"/>
                  </a:lnTo>
                  <a:lnTo>
                    <a:pt x="224" y="1248"/>
                  </a:lnTo>
                  <a:lnTo>
                    <a:pt x="222" y="1248"/>
                  </a:lnTo>
                  <a:lnTo>
                    <a:pt x="224" y="1248"/>
                  </a:lnTo>
                  <a:lnTo>
                    <a:pt x="224" y="1246"/>
                  </a:lnTo>
                  <a:lnTo>
                    <a:pt x="222" y="1246"/>
                  </a:lnTo>
                  <a:lnTo>
                    <a:pt x="224" y="1246"/>
                  </a:lnTo>
                  <a:lnTo>
                    <a:pt x="224" y="1244"/>
                  </a:lnTo>
                  <a:lnTo>
                    <a:pt x="224" y="1244"/>
                  </a:lnTo>
                  <a:lnTo>
                    <a:pt x="224" y="1244"/>
                  </a:lnTo>
                  <a:lnTo>
                    <a:pt x="224" y="1242"/>
                  </a:lnTo>
                  <a:lnTo>
                    <a:pt x="224" y="1242"/>
                  </a:lnTo>
                  <a:lnTo>
                    <a:pt x="224" y="1242"/>
                  </a:lnTo>
                  <a:lnTo>
                    <a:pt x="224" y="1242"/>
                  </a:lnTo>
                  <a:lnTo>
                    <a:pt x="224" y="1240"/>
                  </a:lnTo>
                  <a:lnTo>
                    <a:pt x="222" y="1240"/>
                  </a:lnTo>
                  <a:lnTo>
                    <a:pt x="222" y="1240"/>
                  </a:lnTo>
                  <a:lnTo>
                    <a:pt x="224" y="1240"/>
                  </a:lnTo>
                  <a:lnTo>
                    <a:pt x="222" y="1240"/>
                  </a:lnTo>
                  <a:lnTo>
                    <a:pt x="224" y="1240"/>
                  </a:lnTo>
                  <a:lnTo>
                    <a:pt x="224" y="1240"/>
                  </a:lnTo>
                  <a:lnTo>
                    <a:pt x="224" y="1240"/>
                  </a:lnTo>
                  <a:lnTo>
                    <a:pt x="224" y="1240"/>
                  </a:lnTo>
                  <a:lnTo>
                    <a:pt x="224" y="1240"/>
                  </a:lnTo>
                  <a:lnTo>
                    <a:pt x="224" y="1240"/>
                  </a:lnTo>
                  <a:lnTo>
                    <a:pt x="224" y="1240"/>
                  </a:lnTo>
                  <a:lnTo>
                    <a:pt x="226" y="1240"/>
                  </a:lnTo>
                  <a:lnTo>
                    <a:pt x="226" y="1238"/>
                  </a:lnTo>
                  <a:lnTo>
                    <a:pt x="226" y="1238"/>
                  </a:lnTo>
                  <a:lnTo>
                    <a:pt x="226" y="1238"/>
                  </a:lnTo>
                  <a:lnTo>
                    <a:pt x="226" y="1238"/>
                  </a:lnTo>
                  <a:lnTo>
                    <a:pt x="226" y="1236"/>
                  </a:lnTo>
                  <a:lnTo>
                    <a:pt x="228" y="1236"/>
                  </a:lnTo>
                  <a:lnTo>
                    <a:pt x="228" y="1234"/>
                  </a:lnTo>
                  <a:lnTo>
                    <a:pt x="228" y="1234"/>
                  </a:lnTo>
                  <a:lnTo>
                    <a:pt x="228" y="1232"/>
                  </a:lnTo>
                  <a:lnTo>
                    <a:pt x="230" y="1232"/>
                  </a:lnTo>
                  <a:lnTo>
                    <a:pt x="230" y="1230"/>
                  </a:lnTo>
                  <a:lnTo>
                    <a:pt x="230" y="1230"/>
                  </a:lnTo>
                  <a:lnTo>
                    <a:pt x="230" y="1228"/>
                  </a:lnTo>
                  <a:lnTo>
                    <a:pt x="232" y="1228"/>
                  </a:lnTo>
                  <a:lnTo>
                    <a:pt x="232" y="1226"/>
                  </a:lnTo>
                  <a:lnTo>
                    <a:pt x="232" y="1226"/>
                  </a:lnTo>
                  <a:lnTo>
                    <a:pt x="232" y="1222"/>
                  </a:lnTo>
                  <a:lnTo>
                    <a:pt x="234" y="1222"/>
                  </a:lnTo>
                  <a:lnTo>
                    <a:pt x="234" y="1220"/>
                  </a:lnTo>
                  <a:lnTo>
                    <a:pt x="234" y="1220"/>
                  </a:lnTo>
                  <a:lnTo>
                    <a:pt x="234" y="1218"/>
                  </a:lnTo>
                  <a:lnTo>
                    <a:pt x="236" y="1218"/>
                  </a:lnTo>
                  <a:lnTo>
                    <a:pt x="236" y="1214"/>
                  </a:lnTo>
                  <a:lnTo>
                    <a:pt x="236" y="1214"/>
                  </a:lnTo>
                  <a:lnTo>
                    <a:pt x="236" y="1210"/>
                  </a:lnTo>
                  <a:lnTo>
                    <a:pt x="238" y="1210"/>
                  </a:lnTo>
                  <a:lnTo>
                    <a:pt x="238" y="1208"/>
                  </a:lnTo>
                  <a:lnTo>
                    <a:pt x="238" y="1210"/>
                  </a:lnTo>
                  <a:lnTo>
                    <a:pt x="240" y="1210"/>
                  </a:lnTo>
                  <a:lnTo>
                    <a:pt x="240" y="1212"/>
                  </a:lnTo>
                  <a:lnTo>
                    <a:pt x="240" y="1212"/>
                  </a:lnTo>
                  <a:lnTo>
                    <a:pt x="242" y="1212"/>
                  </a:lnTo>
                  <a:lnTo>
                    <a:pt x="242" y="1214"/>
                  </a:lnTo>
                  <a:lnTo>
                    <a:pt x="242" y="1214"/>
                  </a:lnTo>
                  <a:lnTo>
                    <a:pt x="242" y="1214"/>
                  </a:lnTo>
                  <a:lnTo>
                    <a:pt x="244" y="1216"/>
                  </a:lnTo>
                  <a:lnTo>
                    <a:pt x="244" y="1214"/>
                  </a:lnTo>
                  <a:lnTo>
                    <a:pt x="242" y="1214"/>
                  </a:lnTo>
                  <a:lnTo>
                    <a:pt x="242" y="1214"/>
                  </a:lnTo>
                  <a:lnTo>
                    <a:pt x="242" y="1212"/>
                  </a:lnTo>
                  <a:lnTo>
                    <a:pt x="240" y="1212"/>
                  </a:lnTo>
                  <a:lnTo>
                    <a:pt x="240" y="1212"/>
                  </a:lnTo>
                  <a:lnTo>
                    <a:pt x="240" y="1212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0" y="1212"/>
                  </a:lnTo>
                  <a:lnTo>
                    <a:pt x="240" y="1210"/>
                  </a:lnTo>
                  <a:lnTo>
                    <a:pt x="238" y="1210"/>
                  </a:lnTo>
                  <a:lnTo>
                    <a:pt x="238" y="1210"/>
                  </a:lnTo>
                  <a:lnTo>
                    <a:pt x="238" y="1210"/>
                  </a:lnTo>
                  <a:lnTo>
                    <a:pt x="238" y="1204"/>
                  </a:lnTo>
                  <a:lnTo>
                    <a:pt x="238" y="1206"/>
                  </a:lnTo>
                  <a:lnTo>
                    <a:pt x="238" y="1204"/>
                  </a:lnTo>
                  <a:lnTo>
                    <a:pt x="236" y="1204"/>
                  </a:lnTo>
                  <a:lnTo>
                    <a:pt x="238" y="1204"/>
                  </a:lnTo>
                  <a:lnTo>
                    <a:pt x="238" y="1204"/>
                  </a:lnTo>
                  <a:lnTo>
                    <a:pt x="236" y="1204"/>
                  </a:lnTo>
                  <a:lnTo>
                    <a:pt x="236" y="1204"/>
                  </a:lnTo>
                  <a:lnTo>
                    <a:pt x="236" y="1204"/>
                  </a:lnTo>
                  <a:lnTo>
                    <a:pt x="238" y="1204"/>
                  </a:lnTo>
                  <a:lnTo>
                    <a:pt x="238" y="1202"/>
                  </a:lnTo>
                  <a:lnTo>
                    <a:pt x="236" y="1202"/>
                  </a:lnTo>
                  <a:lnTo>
                    <a:pt x="236" y="1202"/>
                  </a:lnTo>
                  <a:lnTo>
                    <a:pt x="236" y="1202"/>
                  </a:lnTo>
                  <a:lnTo>
                    <a:pt x="236" y="1198"/>
                  </a:lnTo>
                  <a:lnTo>
                    <a:pt x="234" y="1198"/>
                  </a:lnTo>
                  <a:lnTo>
                    <a:pt x="234" y="1198"/>
                  </a:lnTo>
                  <a:lnTo>
                    <a:pt x="234" y="1198"/>
                  </a:lnTo>
                  <a:lnTo>
                    <a:pt x="234" y="1198"/>
                  </a:lnTo>
                  <a:lnTo>
                    <a:pt x="232" y="1198"/>
                  </a:lnTo>
                  <a:lnTo>
                    <a:pt x="234" y="1198"/>
                  </a:lnTo>
                  <a:lnTo>
                    <a:pt x="232" y="1196"/>
                  </a:lnTo>
                  <a:lnTo>
                    <a:pt x="234" y="1196"/>
                  </a:lnTo>
                  <a:lnTo>
                    <a:pt x="234" y="1194"/>
                  </a:lnTo>
                  <a:lnTo>
                    <a:pt x="232" y="1194"/>
                  </a:lnTo>
                  <a:lnTo>
                    <a:pt x="232" y="1192"/>
                  </a:lnTo>
                  <a:lnTo>
                    <a:pt x="232" y="1192"/>
                  </a:lnTo>
                  <a:lnTo>
                    <a:pt x="232" y="1190"/>
                  </a:lnTo>
                  <a:lnTo>
                    <a:pt x="232" y="1192"/>
                  </a:lnTo>
                  <a:lnTo>
                    <a:pt x="232" y="1192"/>
                  </a:lnTo>
                  <a:lnTo>
                    <a:pt x="232" y="1192"/>
                  </a:lnTo>
                  <a:lnTo>
                    <a:pt x="232" y="1192"/>
                  </a:lnTo>
                  <a:lnTo>
                    <a:pt x="232" y="1192"/>
                  </a:lnTo>
                  <a:lnTo>
                    <a:pt x="232" y="1190"/>
                  </a:lnTo>
                  <a:lnTo>
                    <a:pt x="230" y="1190"/>
                  </a:lnTo>
                  <a:lnTo>
                    <a:pt x="232" y="1190"/>
                  </a:lnTo>
                  <a:lnTo>
                    <a:pt x="230" y="1190"/>
                  </a:lnTo>
                  <a:lnTo>
                    <a:pt x="232" y="1190"/>
                  </a:lnTo>
                  <a:lnTo>
                    <a:pt x="232" y="1190"/>
                  </a:lnTo>
                  <a:lnTo>
                    <a:pt x="230" y="1190"/>
                  </a:lnTo>
                  <a:lnTo>
                    <a:pt x="230" y="1190"/>
                  </a:lnTo>
                  <a:lnTo>
                    <a:pt x="230" y="1190"/>
                  </a:lnTo>
                  <a:lnTo>
                    <a:pt x="230" y="1190"/>
                  </a:lnTo>
                  <a:lnTo>
                    <a:pt x="230" y="1190"/>
                  </a:lnTo>
                  <a:lnTo>
                    <a:pt x="230" y="1190"/>
                  </a:lnTo>
                  <a:lnTo>
                    <a:pt x="230" y="1189"/>
                  </a:lnTo>
                  <a:lnTo>
                    <a:pt x="230" y="1189"/>
                  </a:lnTo>
                  <a:lnTo>
                    <a:pt x="230" y="1190"/>
                  </a:lnTo>
                  <a:lnTo>
                    <a:pt x="230" y="1189"/>
                  </a:lnTo>
                  <a:lnTo>
                    <a:pt x="230" y="1189"/>
                  </a:lnTo>
                  <a:lnTo>
                    <a:pt x="230" y="1189"/>
                  </a:lnTo>
                  <a:lnTo>
                    <a:pt x="230" y="1190"/>
                  </a:lnTo>
                  <a:lnTo>
                    <a:pt x="230" y="1189"/>
                  </a:lnTo>
                  <a:lnTo>
                    <a:pt x="230" y="1189"/>
                  </a:lnTo>
                  <a:lnTo>
                    <a:pt x="230" y="1187"/>
                  </a:lnTo>
                  <a:lnTo>
                    <a:pt x="228" y="1187"/>
                  </a:lnTo>
                  <a:lnTo>
                    <a:pt x="230" y="1187"/>
                  </a:lnTo>
                  <a:lnTo>
                    <a:pt x="230" y="1185"/>
                  </a:lnTo>
                  <a:lnTo>
                    <a:pt x="228" y="1185"/>
                  </a:lnTo>
                  <a:lnTo>
                    <a:pt x="228" y="1185"/>
                  </a:lnTo>
                  <a:lnTo>
                    <a:pt x="230" y="1185"/>
                  </a:lnTo>
                  <a:lnTo>
                    <a:pt x="230" y="1183"/>
                  </a:lnTo>
                  <a:lnTo>
                    <a:pt x="228" y="1183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83"/>
                  </a:lnTo>
                  <a:lnTo>
                    <a:pt x="230" y="1181"/>
                  </a:lnTo>
                  <a:lnTo>
                    <a:pt x="232" y="1181"/>
                  </a:lnTo>
                  <a:lnTo>
                    <a:pt x="230" y="1181"/>
                  </a:lnTo>
                  <a:lnTo>
                    <a:pt x="232" y="1181"/>
                  </a:lnTo>
                  <a:lnTo>
                    <a:pt x="232" y="1175"/>
                  </a:lnTo>
                  <a:lnTo>
                    <a:pt x="230" y="1175"/>
                  </a:lnTo>
                  <a:lnTo>
                    <a:pt x="230" y="1175"/>
                  </a:lnTo>
                  <a:lnTo>
                    <a:pt x="230" y="1175"/>
                  </a:lnTo>
                  <a:lnTo>
                    <a:pt x="230" y="1175"/>
                  </a:lnTo>
                  <a:lnTo>
                    <a:pt x="230" y="1175"/>
                  </a:lnTo>
                  <a:lnTo>
                    <a:pt x="230" y="1173"/>
                  </a:lnTo>
                  <a:lnTo>
                    <a:pt x="230" y="1173"/>
                  </a:lnTo>
                  <a:lnTo>
                    <a:pt x="230" y="1173"/>
                  </a:lnTo>
                  <a:lnTo>
                    <a:pt x="230" y="1173"/>
                  </a:lnTo>
                  <a:lnTo>
                    <a:pt x="230" y="1169"/>
                  </a:lnTo>
                  <a:lnTo>
                    <a:pt x="230" y="1169"/>
                  </a:lnTo>
                  <a:lnTo>
                    <a:pt x="230" y="1169"/>
                  </a:lnTo>
                  <a:lnTo>
                    <a:pt x="230" y="1169"/>
                  </a:lnTo>
                  <a:lnTo>
                    <a:pt x="230" y="1167"/>
                  </a:lnTo>
                  <a:lnTo>
                    <a:pt x="230" y="1167"/>
                  </a:lnTo>
                  <a:lnTo>
                    <a:pt x="230" y="1159"/>
                  </a:lnTo>
                  <a:lnTo>
                    <a:pt x="230" y="1159"/>
                  </a:lnTo>
                  <a:lnTo>
                    <a:pt x="230" y="1157"/>
                  </a:lnTo>
                  <a:lnTo>
                    <a:pt x="230" y="1157"/>
                  </a:lnTo>
                  <a:lnTo>
                    <a:pt x="230" y="1155"/>
                  </a:lnTo>
                  <a:lnTo>
                    <a:pt x="230" y="1155"/>
                  </a:lnTo>
                  <a:lnTo>
                    <a:pt x="230" y="1153"/>
                  </a:lnTo>
                  <a:lnTo>
                    <a:pt x="228" y="1153"/>
                  </a:lnTo>
                  <a:lnTo>
                    <a:pt x="228" y="1153"/>
                  </a:lnTo>
                  <a:lnTo>
                    <a:pt x="228" y="1153"/>
                  </a:lnTo>
                  <a:lnTo>
                    <a:pt x="228" y="1151"/>
                  </a:lnTo>
                  <a:lnTo>
                    <a:pt x="228" y="1151"/>
                  </a:lnTo>
                  <a:lnTo>
                    <a:pt x="228" y="1151"/>
                  </a:lnTo>
                  <a:lnTo>
                    <a:pt x="228" y="1151"/>
                  </a:lnTo>
                  <a:lnTo>
                    <a:pt x="228" y="1151"/>
                  </a:lnTo>
                  <a:lnTo>
                    <a:pt x="228" y="1147"/>
                  </a:lnTo>
                  <a:lnTo>
                    <a:pt x="228" y="1147"/>
                  </a:lnTo>
                  <a:lnTo>
                    <a:pt x="228" y="1147"/>
                  </a:lnTo>
                  <a:lnTo>
                    <a:pt x="228" y="1147"/>
                  </a:lnTo>
                  <a:lnTo>
                    <a:pt x="228" y="1143"/>
                  </a:lnTo>
                  <a:lnTo>
                    <a:pt x="226" y="1143"/>
                  </a:lnTo>
                  <a:lnTo>
                    <a:pt x="226" y="1141"/>
                  </a:lnTo>
                  <a:lnTo>
                    <a:pt x="226" y="1141"/>
                  </a:lnTo>
                  <a:lnTo>
                    <a:pt x="226" y="1139"/>
                  </a:lnTo>
                  <a:lnTo>
                    <a:pt x="224" y="1139"/>
                  </a:lnTo>
                  <a:lnTo>
                    <a:pt x="224" y="1137"/>
                  </a:lnTo>
                  <a:lnTo>
                    <a:pt x="224" y="1137"/>
                  </a:lnTo>
                  <a:lnTo>
                    <a:pt x="224" y="1135"/>
                  </a:lnTo>
                  <a:lnTo>
                    <a:pt x="224" y="1133"/>
                  </a:lnTo>
                  <a:lnTo>
                    <a:pt x="224" y="1131"/>
                  </a:lnTo>
                  <a:lnTo>
                    <a:pt x="222" y="1131"/>
                  </a:lnTo>
                  <a:lnTo>
                    <a:pt x="222" y="1131"/>
                  </a:lnTo>
                  <a:lnTo>
                    <a:pt x="222" y="1131"/>
                  </a:lnTo>
                  <a:lnTo>
                    <a:pt x="222" y="1129"/>
                  </a:lnTo>
                  <a:lnTo>
                    <a:pt x="220" y="1129"/>
                  </a:lnTo>
                  <a:lnTo>
                    <a:pt x="220" y="1129"/>
                  </a:lnTo>
                  <a:lnTo>
                    <a:pt x="218" y="1129"/>
                  </a:lnTo>
                  <a:lnTo>
                    <a:pt x="218" y="1127"/>
                  </a:lnTo>
                  <a:lnTo>
                    <a:pt x="216" y="1127"/>
                  </a:lnTo>
                  <a:lnTo>
                    <a:pt x="216" y="1127"/>
                  </a:lnTo>
                  <a:lnTo>
                    <a:pt x="214" y="1127"/>
                  </a:lnTo>
                  <a:lnTo>
                    <a:pt x="214" y="1125"/>
                  </a:lnTo>
                  <a:lnTo>
                    <a:pt x="214" y="1125"/>
                  </a:lnTo>
                  <a:lnTo>
                    <a:pt x="214" y="1125"/>
                  </a:lnTo>
                  <a:lnTo>
                    <a:pt x="214" y="1125"/>
                  </a:lnTo>
                  <a:lnTo>
                    <a:pt x="214" y="1125"/>
                  </a:lnTo>
                  <a:lnTo>
                    <a:pt x="214" y="1123"/>
                  </a:lnTo>
                  <a:lnTo>
                    <a:pt x="214" y="1125"/>
                  </a:lnTo>
                  <a:lnTo>
                    <a:pt x="214" y="1121"/>
                  </a:lnTo>
                  <a:lnTo>
                    <a:pt x="214" y="1121"/>
                  </a:lnTo>
                  <a:lnTo>
                    <a:pt x="214" y="1119"/>
                  </a:lnTo>
                  <a:lnTo>
                    <a:pt x="212" y="1119"/>
                  </a:lnTo>
                  <a:lnTo>
                    <a:pt x="212" y="1117"/>
                  </a:lnTo>
                  <a:lnTo>
                    <a:pt x="212" y="1119"/>
                  </a:lnTo>
                  <a:lnTo>
                    <a:pt x="212" y="1117"/>
                  </a:lnTo>
                  <a:lnTo>
                    <a:pt x="214" y="1117"/>
                  </a:lnTo>
                  <a:lnTo>
                    <a:pt x="214" y="1115"/>
                  </a:lnTo>
                  <a:lnTo>
                    <a:pt x="212" y="1113"/>
                  </a:lnTo>
                  <a:lnTo>
                    <a:pt x="212" y="1111"/>
                  </a:lnTo>
                  <a:lnTo>
                    <a:pt x="212" y="1111"/>
                  </a:lnTo>
                  <a:lnTo>
                    <a:pt x="212" y="1111"/>
                  </a:lnTo>
                  <a:lnTo>
                    <a:pt x="210" y="1111"/>
                  </a:lnTo>
                  <a:lnTo>
                    <a:pt x="212" y="1111"/>
                  </a:lnTo>
                  <a:lnTo>
                    <a:pt x="212" y="1109"/>
                  </a:lnTo>
                  <a:lnTo>
                    <a:pt x="210" y="1109"/>
                  </a:lnTo>
                  <a:lnTo>
                    <a:pt x="212" y="1109"/>
                  </a:lnTo>
                  <a:lnTo>
                    <a:pt x="212" y="1109"/>
                  </a:lnTo>
                  <a:lnTo>
                    <a:pt x="210" y="1109"/>
                  </a:lnTo>
                  <a:lnTo>
                    <a:pt x="210" y="1107"/>
                  </a:lnTo>
                  <a:lnTo>
                    <a:pt x="212" y="1107"/>
                  </a:lnTo>
                  <a:lnTo>
                    <a:pt x="212" y="1107"/>
                  </a:lnTo>
                  <a:lnTo>
                    <a:pt x="210" y="1107"/>
                  </a:lnTo>
                  <a:lnTo>
                    <a:pt x="210" y="1105"/>
                  </a:lnTo>
                  <a:lnTo>
                    <a:pt x="212" y="1105"/>
                  </a:lnTo>
                  <a:lnTo>
                    <a:pt x="212" y="1103"/>
                  </a:lnTo>
                  <a:lnTo>
                    <a:pt x="210" y="1103"/>
                  </a:lnTo>
                  <a:lnTo>
                    <a:pt x="212" y="1103"/>
                  </a:lnTo>
                  <a:lnTo>
                    <a:pt x="212" y="1095"/>
                  </a:lnTo>
                  <a:lnTo>
                    <a:pt x="210" y="1095"/>
                  </a:lnTo>
                  <a:lnTo>
                    <a:pt x="212" y="1095"/>
                  </a:lnTo>
                  <a:lnTo>
                    <a:pt x="210" y="1093"/>
                  </a:lnTo>
                  <a:lnTo>
                    <a:pt x="210" y="1087"/>
                  </a:lnTo>
                  <a:lnTo>
                    <a:pt x="210" y="1087"/>
                  </a:lnTo>
                  <a:lnTo>
                    <a:pt x="210" y="1086"/>
                  </a:lnTo>
                  <a:lnTo>
                    <a:pt x="208" y="1086"/>
                  </a:lnTo>
                  <a:lnTo>
                    <a:pt x="208" y="1084"/>
                  </a:lnTo>
                  <a:lnTo>
                    <a:pt x="208" y="1084"/>
                  </a:lnTo>
                  <a:lnTo>
                    <a:pt x="208" y="1084"/>
                  </a:lnTo>
                  <a:lnTo>
                    <a:pt x="208" y="1084"/>
                  </a:lnTo>
                  <a:lnTo>
                    <a:pt x="208" y="1080"/>
                  </a:lnTo>
                  <a:lnTo>
                    <a:pt x="208" y="1080"/>
                  </a:lnTo>
                  <a:lnTo>
                    <a:pt x="208" y="1076"/>
                  </a:lnTo>
                  <a:lnTo>
                    <a:pt x="206" y="1076"/>
                  </a:lnTo>
                  <a:lnTo>
                    <a:pt x="206" y="1072"/>
                  </a:lnTo>
                  <a:lnTo>
                    <a:pt x="206" y="1072"/>
                  </a:lnTo>
                  <a:lnTo>
                    <a:pt x="206" y="1072"/>
                  </a:lnTo>
                  <a:lnTo>
                    <a:pt x="204" y="1072"/>
                  </a:lnTo>
                  <a:lnTo>
                    <a:pt x="204" y="1070"/>
                  </a:lnTo>
                  <a:lnTo>
                    <a:pt x="204" y="1072"/>
                  </a:lnTo>
                  <a:lnTo>
                    <a:pt x="204" y="1070"/>
                  </a:lnTo>
                  <a:lnTo>
                    <a:pt x="204" y="1070"/>
                  </a:lnTo>
                  <a:lnTo>
                    <a:pt x="204" y="1070"/>
                  </a:lnTo>
                  <a:lnTo>
                    <a:pt x="202" y="1070"/>
                  </a:lnTo>
                  <a:lnTo>
                    <a:pt x="200" y="1068"/>
                  </a:lnTo>
                  <a:lnTo>
                    <a:pt x="200" y="1068"/>
                  </a:lnTo>
                  <a:lnTo>
                    <a:pt x="200" y="1068"/>
                  </a:lnTo>
                  <a:lnTo>
                    <a:pt x="198" y="1068"/>
                  </a:lnTo>
                  <a:lnTo>
                    <a:pt x="198" y="1066"/>
                  </a:lnTo>
                  <a:lnTo>
                    <a:pt x="196" y="1066"/>
                  </a:lnTo>
                  <a:lnTo>
                    <a:pt x="196" y="1066"/>
                  </a:lnTo>
                  <a:lnTo>
                    <a:pt x="194" y="1066"/>
                  </a:lnTo>
                  <a:lnTo>
                    <a:pt x="194" y="1064"/>
                  </a:lnTo>
                  <a:lnTo>
                    <a:pt x="194" y="1064"/>
                  </a:lnTo>
                  <a:lnTo>
                    <a:pt x="194" y="1064"/>
                  </a:lnTo>
                  <a:lnTo>
                    <a:pt x="192" y="1064"/>
                  </a:lnTo>
                  <a:lnTo>
                    <a:pt x="192" y="1062"/>
                  </a:lnTo>
                  <a:lnTo>
                    <a:pt x="190" y="1062"/>
                  </a:lnTo>
                  <a:lnTo>
                    <a:pt x="190" y="1058"/>
                  </a:lnTo>
                  <a:lnTo>
                    <a:pt x="188" y="1058"/>
                  </a:lnTo>
                  <a:lnTo>
                    <a:pt x="188" y="1060"/>
                  </a:lnTo>
                  <a:lnTo>
                    <a:pt x="188" y="1058"/>
                  </a:lnTo>
                  <a:lnTo>
                    <a:pt x="188" y="1058"/>
                  </a:lnTo>
                  <a:lnTo>
                    <a:pt x="188" y="1056"/>
                  </a:lnTo>
                  <a:lnTo>
                    <a:pt x="186" y="1056"/>
                  </a:lnTo>
                  <a:lnTo>
                    <a:pt x="186" y="1056"/>
                  </a:lnTo>
                  <a:lnTo>
                    <a:pt x="184" y="1056"/>
                  </a:lnTo>
                  <a:lnTo>
                    <a:pt x="184" y="1054"/>
                  </a:lnTo>
                  <a:lnTo>
                    <a:pt x="184" y="1054"/>
                  </a:lnTo>
                  <a:lnTo>
                    <a:pt x="184" y="1052"/>
                  </a:lnTo>
                  <a:lnTo>
                    <a:pt x="182" y="1052"/>
                  </a:lnTo>
                  <a:lnTo>
                    <a:pt x="182" y="1050"/>
                  </a:lnTo>
                  <a:lnTo>
                    <a:pt x="182" y="1050"/>
                  </a:lnTo>
                  <a:lnTo>
                    <a:pt x="182" y="1046"/>
                  </a:lnTo>
                  <a:lnTo>
                    <a:pt x="180" y="1046"/>
                  </a:lnTo>
                  <a:lnTo>
                    <a:pt x="180" y="1042"/>
                  </a:lnTo>
                  <a:lnTo>
                    <a:pt x="180" y="1042"/>
                  </a:lnTo>
                  <a:lnTo>
                    <a:pt x="180" y="1040"/>
                  </a:lnTo>
                  <a:lnTo>
                    <a:pt x="178" y="1040"/>
                  </a:lnTo>
                  <a:lnTo>
                    <a:pt x="178" y="1038"/>
                  </a:lnTo>
                  <a:lnTo>
                    <a:pt x="178" y="1038"/>
                  </a:lnTo>
                  <a:lnTo>
                    <a:pt x="178" y="1034"/>
                  </a:lnTo>
                  <a:lnTo>
                    <a:pt x="176" y="1034"/>
                  </a:lnTo>
                  <a:lnTo>
                    <a:pt x="176" y="1032"/>
                  </a:lnTo>
                  <a:lnTo>
                    <a:pt x="176" y="1032"/>
                  </a:lnTo>
                  <a:lnTo>
                    <a:pt x="176" y="1032"/>
                  </a:lnTo>
                  <a:lnTo>
                    <a:pt x="174" y="1032"/>
                  </a:lnTo>
                  <a:lnTo>
                    <a:pt x="174" y="1030"/>
                  </a:lnTo>
                  <a:lnTo>
                    <a:pt x="174" y="1030"/>
                  </a:lnTo>
                  <a:lnTo>
                    <a:pt x="174" y="1032"/>
                  </a:lnTo>
                  <a:lnTo>
                    <a:pt x="174" y="1030"/>
                  </a:lnTo>
                  <a:lnTo>
                    <a:pt x="172" y="1030"/>
                  </a:lnTo>
                  <a:lnTo>
                    <a:pt x="172" y="1030"/>
                  </a:lnTo>
                  <a:lnTo>
                    <a:pt x="172" y="1030"/>
                  </a:lnTo>
                  <a:lnTo>
                    <a:pt x="172" y="1028"/>
                  </a:lnTo>
                  <a:lnTo>
                    <a:pt x="170" y="1028"/>
                  </a:lnTo>
                  <a:lnTo>
                    <a:pt x="168" y="1026"/>
                  </a:lnTo>
                  <a:lnTo>
                    <a:pt x="168" y="1026"/>
                  </a:lnTo>
                  <a:lnTo>
                    <a:pt x="168" y="1026"/>
                  </a:lnTo>
                  <a:lnTo>
                    <a:pt x="166" y="1026"/>
                  </a:lnTo>
                  <a:lnTo>
                    <a:pt x="166" y="1024"/>
                  </a:lnTo>
                  <a:lnTo>
                    <a:pt x="166" y="1024"/>
                  </a:lnTo>
                  <a:lnTo>
                    <a:pt x="166" y="1020"/>
                  </a:lnTo>
                  <a:lnTo>
                    <a:pt x="164" y="1020"/>
                  </a:lnTo>
                  <a:lnTo>
                    <a:pt x="164" y="1018"/>
                  </a:lnTo>
                  <a:lnTo>
                    <a:pt x="164" y="1018"/>
                  </a:lnTo>
                  <a:lnTo>
                    <a:pt x="164" y="1016"/>
                  </a:lnTo>
                  <a:lnTo>
                    <a:pt x="162" y="1016"/>
                  </a:lnTo>
                  <a:lnTo>
                    <a:pt x="162" y="1014"/>
                  </a:lnTo>
                  <a:lnTo>
                    <a:pt x="162" y="1014"/>
                  </a:lnTo>
                  <a:lnTo>
                    <a:pt x="162" y="1012"/>
                  </a:lnTo>
                  <a:lnTo>
                    <a:pt x="160" y="1012"/>
                  </a:lnTo>
                  <a:lnTo>
                    <a:pt x="160" y="1012"/>
                  </a:lnTo>
                  <a:lnTo>
                    <a:pt x="160" y="1012"/>
                  </a:lnTo>
                  <a:lnTo>
                    <a:pt x="160" y="1008"/>
                  </a:lnTo>
                  <a:lnTo>
                    <a:pt x="158" y="1008"/>
                  </a:lnTo>
                  <a:lnTo>
                    <a:pt x="158" y="1008"/>
                  </a:lnTo>
                  <a:lnTo>
                    <a:pt x="158" y="1008"/>
                  </a:lnTo>
                  <a:lnTo>
                    <a:pt x="158" y="1006"/>
                  </a:lnTo>
                  <a:lnTo>
                    <a:pt x="156" y="1006"/>
                  </a:lnTo>
                  <a:lnTo>
                    <a:pt x="154" y="1002"/>
                  </a:lnTo>
                  <a:lnTo>
                    <a:pt x="152" y="1002"/>
                  </a:lnTo>
                  <a:lnTo>
                    <a:pt x="152" y="1002"/>
                  </a:lnTo>
                  <a:lnTo>
                    <a:pt x="152" y="1002"/>
                  </a:lnTo>
                  <a:lnTo>
                    <a:pt x="152" y="1000"/>
                  </a:lnTo>
                  <a:lnTo>
                    <a:pt x="152" y="1000"/>
                  </a:lnTo>
                  <a:lnTo>
                    <a:pt x="152" y="998"/>
                  </a:lnTo>
                  <a:lnTo>
                    <a:pt x="150" y="998"/>
                  </a:lnTo>
                  <a:lnTo>
                    <a:pt x="150" y="998"/>
                  </a:lnTo>
                  <a:lnTo>
                    <a:pt x="150" y="996"/>
                  </a:lnTo>
                  <a:lnTo>
                    <a:pt x="150" y="996"/>
                  </a:lnTo>
                  <a:lnTo>
                    <a:pt x="148" y="996"/>
                  </a:lnTo>
                  <a:lnTo>
                    <a:pt x="148" y="994"/>
                  </a:lnTo>
                  <a:lnTo>
                    <a:pt x="148" y="994"/>
                  </a:lnTo>
                  <a:lnTo>
                    <a:pt x="146" y="994"/>
                  </a:lnTo>
                  <a:lnTo>
                    <a:pt x="146" y="992"/>
                  </a:lnTo>
                  <a:lnTo>
                    <a:pt x="146" y="992"/>
                  </a:lnTo>
                  <a:lnTo>
                    <a:pt x="146" y="992"/>
                  </a:lnTo>
                  <a:lnTo>
                    <a:pt x="145" y="992"/>
                  </a:lnTo>
                  <a:lnTo>
                    <a:pt x="145" y="990"/>
                  </a:lnTo>
                  <a:lnTo>
                    <a:pt x="145" y="990"/>
                  </a:lnTo>
                  <a:lnTo>
                    <a:pt x="145" y="988"/>
                  </a:lnTo>
                  <a:lnTo>
                    <a:pt x="143" y="988"/>
                  </a:lnTo>
                  <a:lnTo>
                    <a:pt x="143" y="986"/>
                  </a:lnTo>
                  <a:lnTo>
                    <a:pt x="143" y="986"/>
                  </a:lnTo>
                  <a:lnTo>
                    <a:pt x="143" y="986"/>
                  </a:lnTo>
                  <a:lnTo>
                    <a:pt x="141" y="986"/>
                  </a:lnTo>
                  <a:lnTo>
                    <a:pt x="141" y="984"/>
                  </a:lnTo>
                  <a:lnTo>
                    <a:pt x="141" y="984"/>
                  </a:lnTo>
                  <a:lnTo>
                    <a:pt x="141" y="984"/>
                  </a:lnTo>
                  <a:lnTo>
                    <a:pt x="139" y="984"/>
                  </a:lnTo>
                  <a:lnTo>
                    <a:pt x="139" y="982"/>
                  </a:lnTo>
                  <a:lnTo>
                    <a:pt x="139" y="982"/>
                  </a:lnTo>
                  <a:lnTo>
                    <a:pt x="139" y="982"/>
                  </a:lnTo>
                  <a:lnTo>
                    <a:pt x="137" y="981"/>
                  </a:lnTo>
                  <a:lnTo>
                    <a:pt x="135" y="981"/>
                  </a:lnTo>
                  <a:lnTo>
                    <a:pt x="135" y="979"/>
                  </a:lnTo>
                  <a:lnTo>
                    <a:pt x="133" y="979"/>
                  </a:lnTo>
                  <a:lnTo>
                    <a:pt x="133" y="977"/>
                  </a:lnTo>
                  <a:lnTo>
                    <a:pt x="131" y="977"/>
                  </a:lnTo>
                  <a:lnTo>
                    <a:pt x="131" y="977"/>
                  </a:lnTo>
                  <a:lnTo>
                    <a:pt x="129" y="977"/>
                  </a:lnTo>
                  <a:lnTo>
                    <a:pt x="129" y="975"/>
                  </a:lnTo>
                  <a:lnTo>
                    <a:pt x="127" y="975"/>
                  </a:lnTo>
                  <a:lnTo>
                    <a:pt x="127" y="977"/>
                  </a:lnTo>
                  <a:lnTo>
                    <a:pt x="127" y="977"/>
                  </a:lnTo>
                  <a:lnTo>
                    <a:pt x="125" y="977"/>
                  </a:lnTo>
                  <a:lnTo>
                    <a:pt x="125" y="977"/>
                  </a:lnTo>
                  <a:lnTo>
                    <a:pt x="123" y="977"/>
                  </a:lnTo>
                  <a:lnTo>
                    <a:pt x="123" y="975"/>
                  </a:lnTo>
                  <a:lnTo>
                    <a:pt x="123" y="975"/>
                  </a:lnTo>
                  <a:lnTo>
                    <a:pt x="123" y="975"/>
                  </a:lnTo>
                  <a:lnTo>
                    <a:pt x="123" y="975"/>
                  </a:lnTo>
                  <a:lnTo>
                    <a:pt x="123" y="975"/>
                  </a:lnTo>
                  <a:lnTo>
                    <a:pt x="123" y="973"/>
                  </a:lnTo>
                  <a:lnTo>
                    <a:pt x="121" y="973"/>
                  </a:lnTo>
                  <a:lnTo>
                    <a:pt x="121" y="973"/>
                  </a:lnTo>
                  <a:lnTo>
                    <a:pt x="121" y="973"/>
                  </a:lnTo>
                  <a:lnTo>
                    <a:pt x="121" y="973"/>
                  </a:lnTo>
                  <a:lnTo>
                    <a:pt x="121" y="955"/>
                  </a:lnTo>
                  <a:lnTo>
                    <a:pt x="121" y="955"/>
                  </a:lnTo>
                  <a:lnTo>
                    <a:pt x="121" y="953"/>
                  </a:lnTo>
                  <a:lnTo>
                    <a:pt x="119" y="951"/>
                  </a:lnTo>
                  <a:lnTo>
                    <a:pt x="119" y="949"/>
                  </a:lnTo>
                  <a:lnTo>
                    <a:pt x="119" y="949"/>
                  </a:lnTo>
                  <a:lnTo>
                    <a:pt x="119" y="949"/>
                  </a:lnTo>
                  <a:lnTo>
                    <a:pt x="117" y="947"/>
                  </a:lnTo>
                  <a:lnTo>
                    <a:pt x="117" y="947"/>
                  </a:lnTo>
                  <a:lnTo>
                    <a:pt x="117" y="945"/>
                  </a:lnTo>
                  <a:lnTo>
                    <a:pt x="115" y="945"/>
                  </a:lnTo>
                  <a:lnTo>
                    <a:pt x="115" y="943"/>
                  </a:lnTo>
                  <a:lnTo>
                    <a:pt x="115" y="943"/>
                  </a:lnTo>
                  <a:lnTo>
                    <a:pt x="115" y="943"/>
                  </a:lnTo>
                  <a:lnTo>
                    <a:pt x="113" y="943"/>
                  </a:lnTo>
                  <a:lnTo>
                    <a:pt x="113" y="941"/>
                  </a:lnTo>
                  <a:lnTo>
                    <a:pt x="113" y="941"/>
                  </a:lnTo>
                  <a:lnTo>
                    <a:pt x="113" y="941"/>
                  </a:lnTo>
                  <a:lnTo>
                    <a:pt x="111" y="939"/>
                  </a:lnTo>
                  <a:lnTo>
                    <a:pt x="111" y="939"/>
                  </a:lnTo>
                  <a:lnTo>
                    <a:pt x="111" y="937"/>
                  </a:lnTo>
                  <a:lnTo>
                    <a:pt x="111" y="937"/>
                  </a:lnTo>
                  <a:lnTo>
                    <a:pt x="109" y="937"/>
                  </a:lnTo>
                  <a:lnTo>
                    <a:pt x="109" y="937"/>
                  </a:lnTo>
                  <a:lnTo>
                    <a:pt x="107" y="937"/>
                  </a:lnTo>
                  <a:lnTo>
                    <a:pt x="107" y="935"/>
                  </a:lnTo>
                  <a:lnTo>
                    <a:pt x="107" y="935"/>
                  </a:lnTo>
                  <a:lnTo>
                    <a:pt x="105" y="933"/>
                  </a:lnTo>
                  <a:lnTo>
                    <a:pt x="105" y="933"/>
                  </a:lnTo>
                  <a:lnTo>
                    <a:pt x="105" y="933"/>
                  </a:lnTo>
                  <a:lnTo>
                    <a:pt x="103" y="933"/>
                  </a:lnTo>
                  <a:lnTo>
                    <a:pt x="103" y="931"/>
                  </a:lnTo>
                  <a:lnTo>
                    <a:pt x="101" y="931"/>
                  </a:lnTo>
                  <a:lnTo>
                    <a:pt x="101" y="931"/>
                  </a:lnTo>
                  <a:lnTo>
                    <a:pt x="99" y="931"/>
                  </a:lnTo>
                  <a:lnTo>
                    <a:pt x="99" y="931"/>
                  </a:lnTo>
                  <a:lnTo>
                    <a:pt x="97" y="929"/>
                  </a:lnTo>
                  <a:lnTo>
                    <a:pt x="95" y="929"/>
                  </a:lnTo>
                  <a:lnTo>
                    <a:pt x="95" y="929"/>
                  </a:lnTo>
                  <a:lnTo>
                    <a:pt x="93" y="929"/>
                  </a:lnTo>
                  <a:lnTo>
                    <a:pt x="93" y="927"/>
                  </a:lnTo>
                  <a:lnTo>
                    <a:pt x="91" y="927"/>
                  </a:lnTo>
                  <a:lnTo>
                    <a:pt x="89" y="927"/>
                  </a:lnTo>
                  <a:lnTo>
                    <a:pt x="87" y="927"/>
                  </a:lnTo>
                  <a:lnTo>
                    <a:pt x="87" y="925"/>
                  </a:lnTo>
                  <a:lnTo>
                    <a:pt x="85" y="925"/>
                  </a:lnTo>
                  <a:lnTo>
                    <a:pt x="85" y="925"/>
                  </a:lnTo>
                  <a:lnTo>
                    <a:pt x="83" y="925"/>
                  </a:lnTo>
                  <a:lnTo>
                    <a:pt x="83" y="923"/>
                  </a:lnTo>
                  <a:lnTo>
                    <a:pt x="83" y="923"/>
                  </a:lnTo>
                  <a:lnTo>
                    <a:pt x="83" y="923"/>
                  </a:lnTo>
                  <a:lnTo>
                    <a:pt x="81" y="923"/>
                  </a:lnTo>
                  <a:lnTo>
                    <a:pt x="81" y="923"/>
                  </a:lnTo>
                  <a:lnTo>
                    <a:pt x="81" y="923"/>
                  </a:lnTo>
                  <a:lnTo>
                    <a:pt x="81" y="921"/>
                  </a:lnTo>
                  <a:lnTo>
                    <a:pt x="79" y="919"/>
                  </a:lnTo>
                  <a:lnTo>
                    <a:pt x="79" y="917"/>
                  </a:lnTo>
                  <a:lnTo>
                    <a:pt x="77" y="917"/>
                  </a:lnTo>
                  <a:lnTo>
                    <a:pt x="77" y="915"/>
                  </a:lnTo>
                  <a:lnTo>
                    <a:pt x="77" y="915"/>
                  </a:lnTo>
                  <a:lnTo>
                    <a:pt x="77" y="915"/>
                  </a:lnTo>
                  <a:lnTo>
                    <a:pt x="75" y="915"/>
                  </a:lnTo>
                  <a:lnTo>
                    <a:pt x="75" y="913"/>
                  </a:lnTo>
                  <a:lnTo>
                    <a:pt x="75" y="913"/>
                  </a:lnTo>
                  <a:lnTo>
                    <a:pt x="75" y="913"/>
                  </a:lnTo>
                  <a:lnTo>
                    <a:pt x="73" y="913"/>
                  </a:lnTo>
                  <a:lnTo>
                    <a:pt x="73" y="911"/>
                  </a:lnTo>
                  <a:lnTo>
                    <a:pt x="73" y="911"/>
                  </a:lnTo>
                  <a:lnTo>
                    <a:pt x="71" y="911"/>
                  </a:lnTo>
                  <a:lnTo>
                    <a:pt x="71" y="909"/>
                  </a:lnTo>
                  <a:lnTo>
                    <a:pt x="71" y="909"/>
                  </a:lnTo>
                  <a:lnTo>
                    <a:pt x="71" y="907"/>
                  </a:lnTo>
                  <a:lnTo>
                    <a:pt x="69" y="907"/>
                  </a:lnTo>
                  <a:lnTo>
                    <a:pt x="69" y="907"/>
                  </a:lnTo>
                  <a:lnTo>
                    <a:pt x="69" y="905"/>
                  </a:lnTo>
                  <a:lnTo>
                    <a:pt x="67" y="905"/>
                  </a:lnTo>
                  <a:lnTo>
                    <a:pt x="67" y="905"/>
                  </a:lnTo>
                  <a:lnTo>
                    <a:pt x="65" y="905"/>
                  </a:lnTo>
                  <a:lnTo>
                    <a:pt x="65" y="903"/>
                  </a:lnTo>
                  <a:lnTo>
                    <a:pt x="63" y="901"/>
                  </a:lnTo>
                  <a:lnTo>
                    <a:pt x="61" y="899"/>
                  </a:lnTo>
                  <a:lnTo>
                    <a:pt x="61" y="899"/>
                  </a:lnTo>
                  <a:lnTo>
                    <a:pt x="59" y="899"/>
                  </a:lnTo>
                  <a:lnTo>
                    <a:pt x="59" y="899"/>
                  </a:lnTo>
                  <a:lnTo>
                    <a:pt x="57" y="897"/>
                  </a:lnTo>
                  <a:lnTo>
                    <a:pt x="57" y="897"/>
                  </a:lnTo>
                  <a:lnTo>
                    <a:pt x="57" y="897"/>
                  </a:lnTo>
                  <a:lnTo>
                    <a:pt x="55" y="897"/>
                  </a:lnTo>
                  <a:lnTo>
                    <a:pt x="53" y="893"/>
                  </a:lnTo>
                  <a:lnTo>
                    <a:pt x="53" y="893"/>
                  </a:lnTo>
                  <a:lnTo>
                    <a:pt x="51" y="893"/>
                  </a:lnTo>
                  <a:lnTo>
                    <a:pt x="51" y="891"/>
                  </a:lnTo>
                  <a:lnTo>
                    <a:pt x="51" y="891"/>
                  </a:lnTo>
                  <a:lnTo>
                    <a:pt x="49" y="891"/>
                  </a:lnTo>
                  <a:lnTo>
                    <a:pt x="49" y="889"/>
                  </a:lnTo>
                  <a:lnTo>
                    <a:pt x="49" y="889"/>
                  </a:lnTo>
                  <a:lnTo>
                    <a:pt x="49" y="889"/>
                  </a:lnTo>
                  <a:lnTo>
                    <a:pt x="47" y="889"/>
                  </a:lnTo>
                  <a:lnTo>
                    <a:pt x="47" y="889"/>
                  </a:lnTo>
                  <a:lnTo>
                    <a:pt x="45" y="889"/>
                  </a:lnTo>
                  <a:lnTo>
                    <a:pt x="45" y="887"/>
                  </a:lnTo>
                  <a:lnTo>
                    <a:pt x="43" y="887"/>
                  </a:lnTo>
                  <a:lnTo>
                    <a:pt x="43" y="887"/>
                  </a:lnTo>
                  <a:lnTo>
                    <a:pt x="42" y="887"/>
                  </a:lnTo>
                  <a:lnTo>
                    <a:pt x="42" y="885"/>
                  </a:lnTo>
                  <a:lnTo>
                    <a:pt x="42" y="885"/>
                  </a:lnTo>
                  <a:lnTo>
                    <a:pt x="42" y="883"/>
                  </a:lnTo>
                  <a:lnTo>
                    <a:pt x="40" y="883"/>
                  </a:lnTo>
                  <a:lnTo>
                    <a:pt x="40" y="883"/>
                  </a:lnTo>
                  <a:lnTo>
                    <a:pt x="40" y="883"/>
                  </a:lnTo>
                  <a:lnTo>
                    <a:pt x="38" y="881"/>
                  </a:lnTo>
                  <a:lnTo>
                    <a:pt x="38" y="881"/>
                  </a:lnTo>
                  <a:lnTo>
                    <a:pt x="38" y="881"/>
                  </a:lnTo>
                  <a:lnTo>
                    <a:pt x="34" y="877"/>
                  </a:lnTo>
                  <a:lnTo>
                    <a:pt x="34" y="877"/>
                  </a:lnTo>
                  <a:lnTo>
                    <a:pt x="34" y="877"/>
                  </a:lnTo>
                  <a:lnTo>
                    <a:pt x="34" y="876"/>
                  </a:lnTo>
                  <a:lnTo>
                    <a:pt x="34" y="876"/>
                  </a:lnTo>
                  <a:lnTo>
                    <a:pt x="32" y="874"/>
                  </a:lnTo>
                  <a:lnTo>
                    <a:pt x="32" y="874"/>
                  </a:lnTo>
                  <a:lnTo>
                    <a:pt x="30" y="874"/>
                  </a:lnTo>
                  <a:lnTo>
                    <a:pt x="30" y="870"/>
                  </a:lnTo>
                  <a:lnTo>
                    <a:pt x="30" y="870"/>
                  </a:lnTo>
                  <a:lnTo>
                    <a:pt x="30" y="870"/>
                  </a:lnTo>
                  <a:lnTo>
                    <a:pt x="28" y="870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6" y="868"/>
                  </a:lnTo>
                  <a:lnTo>
                    <a:pt x="24" y="868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22" y="866"/>
                  </a:lnTo>
                  <a:lnTo>
                    <a:pt x="22" y="866"/>
                  </a:lnTo>
                  <a:lnTo>
                    <a:pt x="22" y="866"/>
                  </a:lnTo>
                  <a:lnTo>
                    <a:pt x="20" y="864"/>
                  </a:lnTo>
                  <a:lnTo>
                    <a:pt x="20" y="864"/>
                  </a:lnTo>
                  <a:lnTo>
                    <a:pt x="20" y="862"/>
                  </a:lnTo>
                  <a:lnTo>
                    <a:pt x="18" y="862"/>
                  </a:lnTo>
                  <a:lnTo>
                    <a:pt x="18" y="862"/>
                  </a:lnTo>
                  <a:lnTo>
                    <a:pt x="18" y="862"/>
                  </a:lnTo>
                  <a:lnTo>
                    <a:pt x="18" y="860"/>
                  </a:lnTo>
                  <a:lnTo>
                    <a:pt x="16" y="860"/>
                  </a:lnTo>
                  <a:lnTo>
                    <a:pt x="16" y="860"/>
                  </a:lnTo>
                  <a:lnTo>
                    <a:pt x="16" y="858"/>
                  </a:lnTo>
                  <a:lnTo>
                    <a:pt x="16" y="858"/>
                  </a:lnTo>
                  <a:lnTo>
                    <a:pt x="16" y="858"/>
                  </a:lnTo>
                  <a:lnTo>
                    <a:pt x="16" y="854"/>
                  </a:lnTo>
                  <a:lnTo>
                    <a:pt x="16" y="854"/>
                  </a:lnTo>
                  <a:lnTo>
                    <a:pt x="16" y="852"/>
                  </a:lnTo>
                  <a:lnTo>
                    <a:pt x="16" y="852"/>
                  </a:lnTo>
                  <a:lnTo>
                    <a:pt x="16" y="852"/>
                  </a:lnTo>
                  <a:lnTo>
                    <a:pt x="16" y="850"/>
                  </a:lnTo>
                  <a:lnTo>
                    <a:pt x="16" y="850"/>
                  </a:lnTo>
                  <a:lnTo>
                    <a:pt x="16" y="846"/>
                  </a:lnTo>
                  <a:lnTo>
                    <a:pt x="18" y="846"/>
                  </a:lnTo>
                  <a:lnTo>
                    <a:pt x="18" y="844"/>
                  </a:lnTo>
                  <a:lnTo>
                    <a:pt x="18" y="844"/>
                  </a:lnTo>
                  <a:lnTo>
                    <a:pt x="18" y="842"/>
                  </a:lnTo>
                  <a:lnTo>
                    <a:pt x="20" y="842"/>
                  </a:lnTo>
                  <a:lnTo>
                    <a:pt x="20" y="836"/>
                  </a:lnTo>
                  <a:lnTo>
                    <a:pt x="20" y="836"/>
                  </a:lnTo>
                  <a:lnTo>
                    <a:pt x="20" y="836"/>
                  </a:lnTo>
                  <a:lnTo>
                    <a:pt x="22" y="834"/>
                  </a:lnTo>
                  <a:lnTo>
                    <a:pt x="22" y="834"/>
                  </a:lnTo>
                  <a:lnTo>
                    <a:pt x="22" y="832"/>
                  </a:lnTo>
                  <a:lnTo>
                    <a:pt x="22" y="830"/>
                  </a:lnTo>
                  <a:lnTo>
                    <a:pt x="22" y="830"/>
                  </a:lnTo>
                  <a:lnTo>
                    <a:pt x="22" y="826"/>
                  </a:lnTo>
                  <a:lnTo>
                    <a:pt x="20" y="826"/>
                  </a:lnTo>
                  <a:lnTo>
                    <a:pt x="20" y="822"/>
                  </a:lnTo>
                  <a:lnTo>
                    <a:pt x="20" y="822"/>
                  </a:lnTo>
                  <a:lnTo>
                    <a:pt x="20" y="822"/>
                  </a:lnTo>
                  <a:lnTo>
                    <a:pt x="18" y="822"/>
                  </a:lnTo>
                  <a:lnTo>
                    <a:pt x="18" y="820"/>
                  </a:lnTo>
                  <a:lnTo>
                    <a:pt x="18" y="820"/>
                  </a:lnTo>
                  <a:lnTo>
                    <a:pt x="18" y="818"/>
                  </a:lnTo>
                  <a:lnTo>
                    <a:pt x="16" y="818"/>
                  </a:lnTo>
                  <a:lnTo>
                    <a:pt x="16" y="804"/>
                  </a:lnTo>
                  <a:lnTo>
                    <a:pt x="16" y="804"/>
                  </a:lnTo>
                  <a:lnTo>
                    <a:pt x="16" y="804"/>
                  </a:lnTo>
                  <a:lnTo>
                    <a:pt x="16" y="802"/>
                  </a:lnTo>
                  <a:lnTo>
                    <a:pt x="16" y="798"/>
                  </a:lnTo>
                  <a:lnTo>
                    <a:pt x="14" y="798"/>
                  </a:lnTo>
                  <a:lnTo>
                    <a:pt x="14" y="796"/>
                  </a:lnTo>
                  <a:lnTo>
                    <a:pt x="14" y="796"/>
                  </a:lnTo>
                  <a:lnTo>
                    <a:pt x="14" y="794"/>
                  </a:lnTo>
                  <a:lnTo>
                    <a:pt x="12" y="794"/>
                  </a:lnTo>
                  <a:lnTo>
                    <a:pt x="12" y="792"/>
                  </a:lnTo>
                  <a:lnTo>
                    <a:pt x="12" y="792"/>
                  </a:lnTo>
                  <a:lnTo>
                    <a:pt x="10" y="792"/>
                  </a:lnTo>
                  <a:lnTo>
                    <a:pt x="10" y="790"/>
                  </a:lnTo>
                  <a:lnTo>
                    <a:pt x="10" y="790"/>
                  </a:lnTo>
                  <a:lnTo>
                    <a:pt x="10" y="788"/>
                  </a:lnTo>
                  <a:lnTo>
                    <a:pt x="10" y="788"/>
                  </a:lnTo>
                  <a:lnTo>
                    <a:pt x="10" y="788"/>
                  </a:lnTo>
                  <a:lnTo>
                    <a:pt x="8" y="788"/>
                  </a:lnTo>
                  <a:lnTo>
                    <a:pt x="8" y="786"/>
                  </a:lnTo>
                  <a:lnTo>
                    <a:pt x="6" y="786"/>
                  </a:lnTo>
                  <a:lnTo>
                    <a:pt x="6" y="784"/>
                  </a:lnTo>
                  <a:lnTo>
                    <a:pt x="6" y="784"/>
                  </a:lnTo>
                  <a:lnTo>
                    <a:pt x="6" y="782"/>
                  </a:lnTo>
                  <a:lnTo>
                    <a:pt x="4" y="782"/>
                  </a:lnTo>
                  <a:lnTo>
                    <a:pt x="4" y="780"/>
                  </a:lnTo>
                  <a:lnTo>
                    <a:pt x="4" y="780"/>
                  </a:lnTo>
                  <a:lnTo>
                    <a:pt x="4" y="780"/>
                  </a:lnTo>
                  <a:lnTo>
                    <a:pt x="2" y="778"/>
                  </a:lnTo>
                  <a:lnTo>
                    <a:pt x="2" y="772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2" y="767"/>
                  </a:lnTo>
                  <a:lnTo>
                    <a:pt x="2" y="767"/>
                  </a:lnTo>
                  <a:lnTo>
                    <a:pt x="2" y="765"/>
                  </a:lnTo>
                  <a:lnTo>
                    <a:pt x="2" y="763"/>
                  </a:lnTo>
                  <a:lnTo>
                    <a:pt x="4" y="763"/>
                  </a:lnTo>
                  <a:lnTo>
                    <a:pt x="4" y="761"/>
                  </a:lnTo>
                  <a:lnTo>
                    <a:pt x="4" y="761"/>
                  </a:lnTo>
                  <a:lnTo>
                    <a:pt x="6" y="759"/>
                  </a:lnTo>
                  <a:lnTo>
                    <a:pt x="6" y="757"/>
                  </a:lnTo>
                  <a:lnTo>
                    <a:pt x="6" y="757"/>
                  </a:lnTo>
                  <a:lnTo>
                    <a:pt x="6" y="755"/>
                  </a:lnTo>
                  <a:lnTo>
                    <a:pt x="8" y="755"/>
                  </a:lnTo>
                  <a:lnTo>
                    <a:pt x="8" y="751"/>
                  </a:lnTo>
                  <a:lnTo>
                    <a:pt x="8" y="751"/>
                  </a:lnTo>
                  <a:lnTo>
                    <a:pt x="8" y="749"/>
                  </a:lnTo>
                  <a:lnTo>
                    <a:pt x="10" y="747"/>
                  </a:lnTo>
                  <a:lnTo>
                    <a:pt x="10" y="747"/>
                  </a:lnTo>
                  <a:lnTo>
                    <a:pt x="10" y="745"/>
                  </a:lnTo>
                  <a:lnTo>
                    <a:pt x="10" y="741"/>
                  </a:lnTo>
                  <a:lnTo>
                    <a:pt x="10" y="741"/>
                  </a:lnTo>
                  <a:lnTo>
                    <a:pt x="10" y="735"/>
                  </a:lnTo>
                  <a:lnTo>
                    <a:pt x="10" y="733"/>
                  </a:lnTo>
                  <a:lnTo>
                    <a:pt x="10" y="731"/>
                  </a:lnTo>
                  <a:lnTo>
                    <a:pt x="10" y="731"/>
                  </a:lnTo>
                  <a:lnTo>
                    <a:pt x="10" y="731"/>
                  </a:lnTo>
                  <a:lnTo>
                    <a:pt x="12" y="729"/>
                  </a:lnTo>
                  <a:lnTo>
                    <a:pt x="12" y="727"/>
                  </a:lnTo>
                  <a:lnTo>
                    <a:pt x="14" y="727"/>
                  </a:lnTo>
                  <a:lnTo>
                    <a:pt x="14" y="725"/>
                  </a:lnTo>
                  <a:lnTo>
                    <a:pt x="14" y="723"/>
                  </a:lnTo>
                  <a:lnTo>
                    <a:pt x="16" y="723"/>
                  </a:lnTo>
                  <a:lnTo>
                    <a:pt x="16" y="723"/>
                  </a:lnTo>
                  <a:lnTo>
                    <a:pt x="16" y="721"/>
                  </a:lnTo>
                  <a:lnTo>
                    <a:pt x="16" y="721"/>
                  </a:lnTo>
                  <a:lnTo>
                    <a:pt x="16" y="719"/>
                  </a:lnTo>
                  <a:lnTo>
                    <a:pt x="18" y="719"/>
                  </a:lnTo>
                  <a:lnTo>
                    <a:pt x="18" y="717"/>
                  </a:lnTo>
                  <a:lnTo>
                    <a:pt x="18" y="717"/>
                  </a:lnTo>
                  <a:lnTo>
                    <a:pt x="18" y="715"/>
                  </a:lnTo>
                  <a:lnTo>
                    <a:pt x="20" y="713"/>
                  </a:lnTo>
                  <a:lnTo>
                    <a:pt x="20" y="713"/>
                  </a:lnTo>
                  <a:lnTo>
                    <a:pt x="20" y="711"/>
                  </a:lnTo>
                  <a:lnTo>
                    <a:pt x="20" y="709"/>
                  </a:lnTo>
                  <a:lnTo>
                    <a:pt x="22" y="709"/>
                  </a:lnTo>
                  <a:lnTo>
                    <a:pt x="22" y="707"/>
                  </a:lnTo>
                  <a:lnTo>
                    <a:pt x="22" y="705"/>
                  </a:lnTo>
                  <a:lnTo>
                    <a:pt x="22" y="703"/>
                  </a:lnTo>
                  <a:lnTo>
                    <a:pt x="24" y="703"/>
                  </a:lnTo>
                  <a:lnTo>
                    <a:pt x="24" y="701"/>
                  </a:lnTo>
                  <a:lnTo>
                    <a:pt x="24" y="701"/>
                  </a:lnTo>
                  <a:lnTo>
                    <a:pt x="24" y="699"/>
                  </a:lnTo>
                  <a:lnTo>
                    <a:pt x="26" y="699"/>
                  </a:lnTo>
                  <a:lnTo>
                    <a:pt x="26" y="697"/>
                  </a:lnTo>
                  <a:lnTo>
                    <a:pt x="26" y="697"/>
                  </a:lnTo>
                  <a:lnTo>
                    <a:pt x="26" y="695"/>
                  </a:lnTo>
                  <a:lnTo>
                    <a:pt x="28" y="695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28" y="691"/>
                  </a:lnTo>
                  <a:lnTo>
                    <a:pt x="30" y="689"/>
                  </a:lnTo>
                  <a:lnTo>
                    <a:pt x="30" y="689"/>
                  </a:lnTo>
                  <a:lnTo>
                    <a:pt x="30" y="687"/>
                  </a:lnTo>
                  <a:lnTo>
                    <a:pt x="30" y="685"/>
                  </a:lnTo>
                  <a:lnTo>
                    <a:pt x="32" y="685"/>
                  </a:lnTo>
                  <a:lnTo>
                    <a:pt x="32" y="683"/>
                  </a:lnTo>
                  <a:lnTo>
                    <a:pt x="32" y="683"/>
                  </a:lnTo>
                  <a:lnTo>
                    <a:pt x="32" y="681"/>
                  </a:lnTo>
                  <a:lnTo>
                    <a:pt x="34" y="681"/>
                  </a:lnTo>
                  <a:lnTo>
                    <a:pt x="34" y="679"/>
                  </a:lnTo>
                  <a:lnTo>
                    <a:pt x="34" y="679"/>
                  </a:lnTo>
                  <a:lnTo>
                    <a:pt x="34" y="677"/>
                  </a:lnTo>
                  <a:lnTo>
                    <a:pt x="34" y="677"/>
                  </a:lnTo>
                  <a:lnTo>
                    <a:pt x="34" y="675"/>
                  </a:lnTo>
                  <a:lnTo>
                    <a:pt x="36" y="675"/>
                  </a:lnTo>
                  <a:lnTo>
                    <a:pt x="36" y="675"/>
                  </a:lnTo>
                  <a:lnTo>
                    <a:pt x="36" y="673"/>
                  </a:lnTo>
                  <a:lnTo>
                    <a:pt x="36" y="673"/>
                  </a:lnTo>
                  <a:lnTo>
                    <a:pt x="38" y="671"/>
                  </a:lnTo>
                  <a:lnTo>
                    <a:pt x="38" y="671"/>
                  </a:lnTo>
                  <a:lnTo>
                    <a:pt x="38" y="671"/>
                  </a:lnTo>
                  <a:lnTo>
                    <a:pt x="38" y="669"/>
                  </a:lnTo>
                  <a:lnTo>
                    <a:pt x="40" y="669"/>
                  </a:lnTo>
                  <a:lnTo>
                    <a:pt x="40" y="667"/>
                  </a:lnTo>
                  <a:lnTo>
                    <a:pt x="40" y="666"/>
                  </a:lnTo>
                  <a:lnTo>
                    <a:pt x="40" y="666"/>
                  </a:lnTo>
                  <a:lnTo>
                    <a:pt x="42" y="664"/>
                  </a:lnTo>
                  <a:lnTo>
                    <a:pt x="42" y="664"/>
                  </a:lnTo>
                  <a:lnTo>
                    <a:pt x="42" y="664"/>
                  </a:lnTo>
                  <a:lnTo>
                    <a:pt x="42" y="662"/>
                  </a:lnTo>
                  <a:lnTo>
                    <a:pt x="43" y="662"/>
                  </a:lnTo>
                  <a:lnTo>
                    <a:pt x="43" y="660"/>
                  </a:lnTo>
                  <a:lnTo>
                    <a:pt x="43" y="658"/>
                  </a:lnTo>
                  <a:lnTo>
                    <a:pt x="43" y="658"/>
                  </a:lnTo>
                  <a:lnTo>
                    <a:pt x="45" y="656"/>
                  </a:lnTo>
                  <a:lnTo>
                    <a:pt x="45" y="656"/>
                  </a:lnTo>
                  <a:lnTo>
                    <a:pt x="45" y="654"/>
                  </a:lnTo>
                  <a:lnTo>
                    <a:pt x="45" y="654"/>
                  </a:lnTo>
                  <a:lnTo>
                    <a:pt x="47" y="654"/>
                  </a:lnTo>
                  <a:lnTo>
                    <a:pt x="47" y="652"/>
                  </a:lnTo>
                  <a:lnTo>
                    <a:pt x="47" y="652"/>
                  </a:lnTo>
                  <a:lnTo>
                    <a:pt x="47" y="652"/>
                  </a:lnTo>
                  <a:lnTo>
                    <a:pt x="49" y="650"/>
                  </a:lnTo>
                  <a:lnTo>
                    <a:pt x="49" y="650"/>
                  </a:lnTo>
                  <a:lnTo>
                    <a:pt x="49" y="648"/>
                  </a:lnTo>
                  <a:lnTo>
                    <a:pt x="49" y="648"/>
                  </a:lnTo>
                  <a:lnTo>
                    <a:pt x="51" y="646"/>
                  </a:lnTo>
                  <a:lnTo>
                    <a:pt x="51" y="644"/>
                  </a:lnTo>
                  <a:lnTo>
                    <a:pt x="53" y="644"/>
                  </a:lnTo>
                  <a:lnTo>
                    <a:pt x="53" y="642"/>
                  </a:lnTo>
                  <a:lnTo>
                    <a:pt x="53" y="642"/>
                  </a:lnTo>
                  <a:lnTo>
                    <a:pt x="53" y="640"/>
                  </a:lnTo>
                  <a:lnTo>
                    <a:pt x="55" y="640"/>
                  </a:lnTo>
                  <a:lnTo>
                    <a:pt x="55" y="640"/>
                  </a:lnTo>
                  <a:lnTo>
                    <a:pt x="55" y="638"/>
                  </a:lnTo>
                  <a:lnTo>
                    <a:pt x="55" y="638"/>
                  </a:lnTo>
                  <a:lnTo>
                    <a:pt x="57" y="636"/>
                  </a:lnTo>
                  <a:lnTo>
                    <a:pt x="57" y="636"/>
                  </a:lnTo>
                  <a:lnTo>
                    <a:pt x="57" y="634"/>
                  </a:lnTo>
                  <a:lnTo>
                    <a:pt x="57" y="632"/>
                  </a:lnTo>
                  <a:lnTo>
                    <a:pt x="59" y="632"/>
                  </a:lnTo>
                  <a:lnTo>
                    <a:pt x="59" y="630"/>
                  </a:lnTo>
                  <a:lnTo>
                    <a:pt x="59" y="630"/>
                  </a:lnTo>
                  <a:lnTo>
                    <a:pt x="59" y="628"/>
                  </a:lnTo>
                  <a:lnTo>
                    <a:pt x="61" y="628"/>
                  </a:lnTo>
                  <a:lnTo>
                    <a:pt x="61" y="628"/>
                  </a:lnTo>
                  <a:lnTo>
                    <a:pt x="61" y="628"/>
                  </a:lnTo>
                  <a:lnTo>
                    <a:pt x="61" y="626"/>
                  </a:lnTo>
                  <a:lnTo>
                    <a:pt x="63" y="626"/>
                  </a:lnTo>
                  <a:lnTo>
                    <a:pt x="63" y="624"/>
                  </a:lnTo>
                  <a:lnTo>
                    <a:pt x="63" y="624"/>
                  </a:lnTo>
                  <a:lnTo>
                    <a:pt x="63" y="622"/>
                  </a:lnTo>
                  <a:lnTo>
                    <a:pt x="65" y="622"/>
                  </a:lnTo>
                  <a:lnTo>
                    <a:pt x="65" y="620"/>
                  </a:lnTo>
                  <a:lnTo>
                    <a:pt x="65" y="620"/>
                  </a:lnTo>
                  <a:lnTo>
                    <a:pt x="65" y="618"/>
                  </a:lnTo>
                  <a:lnTo>
                    <a:pt x="67" y="618"/>
                  </a:lnTo>
                  <a:lnTo>
                    <a:pt x="67" y="616"/>
                  </a:lnTo>
                  <a:lnTo>
                    <a:pt x="67" y="616"/>
                  </a:lnTo>
                  <a:lnTo>
                    <a:pt x="67" y="614"/>
                  </a:lnTo>
                  <a:lnTo>
                    <a:pt x="67" y="610"/>
                  </a:lnTo>
                  <a:lnTo>
                    <a:pt x="69" y="610"/>
                  </a:lnTo>
                  <a:lnTo>
                    <a:pt x="69" y="610"/>
                  </a:lnTo>
                  <a:lnTo>
                    <a:pt x="69" y="610"/>
                  </a:lnTo>
                  <a:lnTo>
                    <a:pt x="69" y="608"/>
                  </a:lnTo>
                  <a:lnTo>
                    <a:pt x="71" y="608"/>
                  </a:lnTo>
                  <a:lnTo>
                    <a:pt x="71" y="606"/>
                  </a:lnTo>
                  <a:lnTo>
                    <a:pt x="71" y="606"/>
                  </a:lnTo>
                  <a:lnTo>
                    <a:pt x="71" y="606"/>
                  </a:lnTo>
                  <a:lnTo>
                    <a:pt x="73" y="604"/>
                  </a:lnTo>
                  <a:lnTo>
                    <a:pt x="73" y="604"/>
                  </a:lnTo>
                  <a:lnTo>
                    <a:pt x="73" y="604"/>
                  </a:lnTo>
                  <a:lnTo>
                    <a:pt x="73" y="602"/>
                  </a:lnTo>
                  <a:lnTo>
                    <a:pt x="75" y="602"/>
                  </a:lnTo>
                  <a:lnTo>
                    <a:pt x="75" y="600"/>
                  </a:lnTo>
                  <a:lnTo>
                    <a:pt x="77" y="600"/>
                  </a:lnTo>
                  <a:lnTo>
                    <a:pt x="77" y="598"/>
                  </a:lnTo>
                  <a:lnTo>
                    <a:pt x="77" y="598"/>
                  </a:lnTo>
                  <a:lnTo>
                    <a:pt x="77" y="596"/>
                  </a:lnTo>
                  <a:lnTo>
                    <a:pt x="79" y="596"/>
                  </a:lnTo>
                  <a:lnTo>
                    <a:pt x="79" y="594"/>
                  </a:lnTo>
                  <a:lnTo>
                    <a:pt x="79" y="594"/>
                  </a:lnTo>
                  <a:lnTo>
                    <a:pt x="79" y="592"/>
                  </a:lnTo>
                  <a:lnTo>
                    <a:pt x="81" y="592"/>
                  </a:lnTo>
                  <a:lnTo>
                    <a:pt x="81" y="590"/>
                  </a:lnTo>
                  <a:lnTo>
                    <a:pt x="81" y="588"/>
                  </a:lnTo>
                  <a:lnTo>
                    <a:pt x="81" y="586"/>
                  </a:lnTo>
                  <a:lnTo>
                    <a:pt x="83" y="584"/>
                  </a:lnTo>
                  <a:lnTo>
                    <a:pt x="83" y="584"/>
                  </a:lnTo>
                  <a:lnTo>
                    <a:pt x="85" y="582"/>
                  </a:lnTo>
                  <a:lnTo>
                    <a:pt x="85" y="582"/>
                  </a:lnTo>
                  <a:lnTo>
                    <a:pt x="85" y="580"/>
                  </a:lnTo>
                  <a:lnTo>
                    <a:pt x="85" y="580"/>
                  </a:lnTo>
                  <a:lnTo>
                    <a:pt x="87" y="580"/>
                  </a:lnTo>
                  <a:lnTo>
                    <a:pt x="87" y="578"/>
                  </a:lnTo>
                  <a:lnTo>
                    <a:pt x="87" y="578"/>
                  </a:lnTo>
                  <a:lnTo>
                    <a:pt x="87" y="576"/>
                  </a:lnTo>
                  <a:lnTo>
                    <a:pt x="89" y="574"/>
                  </a:lnTo>
                  <a:lnTo>
                    <a:pt x="89" y="574"/>
                  </a:lnTo>
                  <a:lnTo>
                    <a:pt x="89" y="574"/>
                  </a:lnTo>
                  <a:lnTo>
                    <a:pt x="89" y="572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68"/>
                  </a:lnTo>
                  <a:lnTo>
                    <a:pt x="93" y="566"/>
                  </a:lnTo>
                  <a:lnTo>
                    <a:pt x="93" y="566"/>
                  </a:lnTo>
                  <a:lnTo>
                    <a:pt x="93" y="564"/>
                  </a:lnTo>
                  <a:lnTo>
                    <a:pt x="93" y="564"/>
                  </a:lnTo>
                  <a:lnTo>
                    <a:pt x="95" y="562"/>
                  </a:lnTo>
                  <a:lnTo>
                    <a:pt x="95" y="561"/>
                  </a:lnTo>
                  <a:lnTo>
                    <a:pt x="95" y="561"/>
                  </a:lnTo>
                  <a:lnTo>
                    <a:pt x="95" y="559"/>
                  </a:lnTo>
                  <a:lnTo>
                    <a:pt x="97" y="559"/>
                  </a:lnTo>
                  <a:lnTo>
                    <a:pt x="97" y="557"/>
                  </a:lnTo>
                  <a:lnTo>
                    <a:pt x="97" y="557"/>
                  </a:lnTo>
                  <a:lnTo>
                    <a:pt x="97" y="555"/>
                  </a:lnTo>
                  <a:lnTo>
                    <a:pt x="99" y="555"/>
                  </a:lnTo>
                  <a:lnTo>
                    <a:pt x="99" y="553"/>
                  </a:lnTo>
                  <a:lnTo>
                    <a:pt x="99" y="553"/>
                  </a:lnTo>
                  <a:lnTo>
                    <a:pt x="99" y="551"/>
                  </a:lnTo>
                  <a:lnTo>
                    <a:pt x="101" y="549"/>
                  </a:lnTo>
                  <a:lnTo>
                    <a:pt x="101" y="547"/>
                  </a:lnTo>
                  <a:lnTo>
                    <a:pt x="101" y="547"/>
                  </a:lnTo>
                  <a:lnTo>
                    <a:pt x="101" y="545"/>
                  </a:lnTo>
                  <a:lnTo>
                    <a:pt x="103" y="543"/>
                  </a:lnTo>
                  <a:lnTo>
                    <a:pt x="103" y="541"/>
                  </a:lnTo>
                  <a:lnTo>
                    <a:pt x="103" y="541"/>
                  </a:lnTo>
                  <a:lnTo>
                    <a:pt x="103" y="537"/>
                  </a:lnTo>
                  <a:lnTo>
                    <a:pt x="105" y="537"/>
                  </a:lnTo>
                  <a:lnTo>
                    <a:pt x="105" y="535"/>
                  </a:lnTo>
                  <a:lnTo>
                    <a:pt x="105" y="533"/>
                  </a:lnTo>
                  <a:lnTo>
                    <a:pt x="105" y="531"/>
                  </a:lnTo>
                  <a:lnTo>
                    <a:pt x="105" y="531"/>
                  </a:lnTo>
                  <a:lnTo>
                    <a:pt x="105" y="527"/>
                  </a:lnTo>
                  <a:lnTo>
                    <a:pt x="107" y="527"/>
                  </a:lnTo>
                  <a:lnTo>
                    <a:pt x="107" y="523"/>
                  </a:lnTo>
                  <a:lnTo>
                    <a:pt x="107" y="523"/>
                  </a:lnTo>
                  <a:lnTo>
                    <a:pt x="107" y="519"/>
                  </a:lnTo>
                  <a:lnTo>
                    <a:pt x="109" y="519"/>
                  </a:lnTo>
                  <a:lnTo>
                    <a:pt x="109" y="515"/>
                  </a:lnTo>
                  <a:lnTo>
                    <a:pt x="109" y="515"/>
                  </a:lnTo>
                  <a:lnTo>
                    <a:pt x="109" y="513"/>
                  </a:lnTo>
                  <a:lnTo>
                    <a:pt x="111" y="511"/>
                  </a:lnTo>
                  <a:lnTo>
                    <a:pt x="111" y="509"/>
                  </a:lnTo>
                  <a:lnTo>
                    <a:pt x="111" y="507"/>
                  </a:lnTo>
                  <a:lnTo>
                    <a:pt x="111" y="503"/>
                  </a:lnTo>
                  <a:lnTo>
                    <a:pt x="113" y="503"/>
                  </a:lnTo>
                  <a:lnTo>
                    <a:pt x="113" y="499"/>
                  </a:lnTo>
                  <a:lnTo>
                    <a:pt x="113" y="499"/>
                  </a:lnTo>
                  <a:lnTo>
                    <a:pt x="113" y="493"/>
                  </a:lnTo>
                  <a:lnTo>
                    <a:pt x="115" y="491"/>
                  </a:lnTo>
                  <a:lnTo>
                    <a:pt x="115" y="485"/>
                  </a:lnTo>
                  <a:lnTo>
                    <a:pt x="115" y="485"/>
                  </a:lnTo>
                  <a:lnTo>
                    <a:pt x="115" y="483"/>
                  </a:lnTo>
                  <a:lnTo>
                    <a:pt x="115" y="483"/>
                  </a:lnTo>
                  <a:lnTo>
                    <a:pt x="115" y="481"/>
                  </a:lnTo>
                  <a:lnTo>
                    <a:pt x="113" y="481"/>
                  </a:lnTo>
                  <a:lnTo>
                    <a:pt x="113" y="479"/>
                  </a:lnTo>
                  <a:lnTo>
                    <a:pt x="113" y="479"/>
                  </a:lnTo>
                  <a:lnTo>
                    <a:pt x="113" y="479"/>
                  </a:lnTo>
                  <a:lnTo>
                    <a:pt x="113" y="479"/>
                  </a:lnTo>
                  <a:lnTo>
                    <a:pt x="113" y="477"/>
                  </a:lnTo>
                  <a:lnTo>
                    <a:pt x="111" y="477"/>
                  </a:lnTo>
                  <a:lnTo>
                    <a:pt x="111" y="477"/>
                  </a:lnTo>
                  <a:lnTo>
                    <a:pt x="113" y="477"/>
                  </a:lnTo>
                  <a:lnTo>
                    <a:pt x="111" y="475"/>
                  </a:lnTo>
                  <a:lnTo>
                    <a:pt x="111" y="475"/>
                  </a:lnTo>
                  <a:lnTo>
                    <a:pt x="111" y="475"/>
                  </a:lnTo>
                  <a:lnTo>
                    <a:pt x="111" y="473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111" y="473"/>
                  </a:lnTo>
                  <a:lnTo>
                    <a:pt x="109" y="473"/>
                  </a:lnTo>
                  <a:lnTo>
                    <a:pt x="109" y="471"/>
                  </a:lnTo>
                  <a:lnTo>
                    <a:pt x="109" y="471"/>
                  </a:lnTo>
                  <a:lnTo>
                    <a:pt x="109" y="471"/>
                  </a:lnTo>
                  <a:lnTo>
                    <a:pt x="107" y="471"/>
                  </a:lnTo>
                  <a:lnTo>
                    <a:pt x="107" y="469"/>
                  </a:lnTo>
                  <a:lnTo>
                    <a:pt x="107" y="469"/>
                  </a:lnTo>
                  <a:lnTo>
                    <a:pt x="107" y="469"/>
                  </a:lnTo>
                  <a:lnTo>
                    <a:pt x="105" y="469"/>
                  </a:lnTo>
                  <a:lnTo>
                    <a:pt x="105" y="467"/>
                  </a:lnTo>
                  <a:lnTo>
                    <a:pt x="103" y="467"/>
                  </a:lnTo>
                  <a:lnTo>
                    <a:pt x="103" y="471"/>
                  </a:lnTo>
                  <a:lnTo>
                    <a:pt x="101" y="471"/>
                  </a:lnTo>
                  <a:lnTo>
                    <a:pt x="101" y="471"/>
                  </a:lnTo>
                  <a:lnTo>
                    <a:pt x="101" y="471"/>
                  </a:lnTo>
                  <a:lnTo>
                    <a:pt x="101" y="471"/>
                  </a:lnTo>
                  <a:lnTo>
                    <a:pt x="101" y="467"/>
                  </a:lnTo>
                  <a:lnTo>
                    <a:pt x="101" y="467"/>
                  </a:lnTo>
                  <a:lnTo>
                    <a:pt x="101" y="465"/>
                  </a:lnTo>
                  <a:lnTo>
                    <a:pt x="101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1" y="463"/>
                  </a:lnTo>
                  <a:lnTo>
                    <a:pt x="101" y="463"/>
                  </a:lnTo>
                  <a:lnTo>
                    <a:pt x="99" y="463"/>
                  </a:lnTo>
                  <a:lnTo>
                    <a:pt x="99" y="461"/>
                  </a:lnTo>
                  <a:lnTo>
                    <a:pt x="97" y="461"/>
                  </a:lnTo>
                  <a:lnTo>
                    <a:pt x="99" y="461"/>
                  </a:lnTo>
                  <a:lnTo>
                    <a:pt x="99" y="461"/>
                  </a:lnTo>
                  <a:lnTo>
                    <a:pt x="97" y="461"/>
                  </a:lnTo>
                  <a:lnTo>
                    <a:pt x="97" y="461"/>
                  </a:lnTo>
                  <a:lnTo>
                    <a:pt x="99" y="459"/>
                  </a:lnTo>
                  <a:lnTo>
                    <a:pt x="99" y="459"/>
                  </a:lnTo>
                  <a:lnTo>
                    <a:pt x="99" y="459"/>
                  </a:lnTo>
                  <a:lnTo>
                    <a:pt x="99" y="457"/>
                  </a:lnTo>
                  <a:lnTo>
                    <a:pt x="99" y="457"/>
                  </a:lnTo>
                  <a:lnTo>
                    <a:pt x="99" y="457"/>
                  </a:lnTo>
                  <a:lnTo>
                    <a:pt x="99" y="456"/>
                  </a:lnTo>
                  <a:lnTo>
                    <a:pt x="97" y="456"/>
                  </a:lnTo>
                  <a:lnTo>
                    <a:pt x="97" y="454"/>
                  </a:lnTo>
                  <a:lnTo>
                    <a:pt x="99" y="454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99" y="450"/>
                  </a:lnTo>
                  <a:lnTo>
                    <a:pt x="97" y="450"/>
                  </a:lnTo>
                  <a:lnTo>
                    <a:pt x="97" y="448"/>
                  </a:lnTo>
                  <a:lnTo>
                    <a:pt x="97" y="448"/>
                  </a:lnTo>
                  <a:lnTo>
                    <a:pt x="97" y="446"/>
                  </a:lnTo>
                  <a:lnTo>
                    <a:pt x="97" y="446"/>
                  </a:lnTo>
                  <a:lnTo>
                    <a:pt x="97" y="442"/>
                  </a:lnTo>
                  <a:lnTo>
                    <a:pt x="99" y="442"/>
                  </a:lnTo>
                  <a:lnTo>
                    <a:pt x="99" y="438"/>
                  </a:lnTo>
                  <a:lnTo>
                    <a:pt x="97" y="438"/>
                  </a:lnTo>
                  <a:lnTo>
                    <a:pt x="99" y="438"/>
                  </a:lnTo>
                  <a:lnTo>
                    <a:pt x="99" y="436"/>
                  </a:lnTo>
                  <a:lnTo>
                    <a:pt x="97" y="436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5" y="434"/>
                  </a:lnTo>
                  <a:lnTo>
                    <a:pt x="97" y="434"/>
                  </a:lnTo>
                  <a:lnTo>
                    <a:pt x="97" y="432"/>
                  </a:lnTo>
                  <a:lnTo>
                    <a:pt x="97" y="432"/>
                  </a:lnTo>
                  <a:lnTo>
                    <a:pt x="97" y="430"/>
                  </a:lnTo>
                  <a:lnTo>
                    <a:pt x="97" y="430"/>
                  </a:lnTo>
                  <a:lnTo>
                    <a:pt x="97" y="428"/>
                  </a:lnTo>
                  <a:lnTo>
                    <a:pt x="97" y="428"/>
                  </a:lnTo>
                  <a:lnTo>
                    <a:pt x="97" y="426"/>
                  </a:lnTo>
                  <a:lnTo>
                    <a:pt x="99" y="426"/>
                  </a:lnTo>
                  <a:lnTo>
                    <a:pt x="99" y="428"/>
                  </a:lnTo>
                  <a:lnTo>
                    <a:pt x="103" y="428"/>
                  </a:lnTo>
                  <a:lnTo>
                    <a:pt x="103" y="426"/>
                  </a:lnTo>
                  <a:lnTo>
                    <a:pt x="105" y="426"/>
                  </a:lnTo>
                  <a:lnTo>
                    <a:pt x="105" y="426"/>
                  </a:lnTo>
                  <a:lnTo>
                    <a:pt x="105" y="424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5" y="420"/>
                  </a:lnTo>
                  <a:lnTo>
                    <a:pt x="107" y="420"/>
                  </a:lnTo>
                  <a:lnTo>
                    <a:pt x="107" y="416"/>
                  </a:lnTo>
                  <a:lnTo>
                    <a:pt x="107" y="416"/>
                  </a:lnTo>
                  <a:lnTo>
                    <a:pt x="107" y="414"/>
                  </a:lnTo>
                  <a:lnTo>
                    <a:pt x="109" y="414"/>
                  </a:lnTo>
                  <a:lnTo>
                    <a:pt x="109" y="412"/>
                  </a:lnTo>
                  <a:lnTo>
                    <a:pt x="109" y="412"/>
                  </a:lnTo>
                  <a:lnTo>
                    <a:pt x="109" y="410"/>
                  </a:lnTo>
                  <a:lnTo>
                    <a:pt x="111" y="410"/>
                  </a:lnTo>
                  <a:lnTo>
                    <a:pt x="111" y="406"/>
                  </a:lnTo>
                  <a:lnTo>
                    <a:pt x="111" y="406"/>
                  </a:lnTo>
                  <a:lnTo>
                    <a:pt x="111" y="404"/>
                  </a:lnTo>
                  <a:lnTo>
                    <a:pt x="113" y="402"/>
                  </a:lnTo>
                  <a:lnTo>
                    <a:pt x="113" y="400"/>
                  </a:lnTo>
                  <a:lnTo>
                    <a:pt x="113" y="400"/>
                  </a:lnTo>
                  <a:lnTo>
                    <a:pt x="113" y="398"/>
                  </a:lnTo>
                  <a:lnTo>
                    <a:pt x="115" y="398"/>
                  </a:lnTo>
                  <a:lnTo>
                    <a:pt x="115" y="396"/>
                  </a:lnTo>
                  <a:lnTo>
                    <a:pt x="115" y="394"/>
                  </a:lnTo>
                  <a:lnTo>
                    <a:pt x="115" y="392"/>
                  </a:lnTo>
                  <a:lnTo>
                    <a:pt x="117" y="390"/>
                  </a:lnTo>
                  <a:lnTo>
                    <a:pt x="117" y="390"/>
                  </a:lnTo>
                  <a:lnTo>
                    <a:pt x="117" y="388"/>
                  </a:lnTo>
                  <a:lnTo>
                    <a:pt x="117" y="386"/>
                  </a:lnTo>
                  <a:lnTo>
                    <a:pt x="119" y="386"/>
                  </a:lnTo>
                  <a:lnTo>
                    <a:pt x="119" y="382"/>
                  </a:lnTo>
                  <a:lnTo>
                    <a:pt x="117" y="382"/>
                  </a:lnTo>
                  <a:lnTo>
                    <a:pt x="117" y="380"/>
                  </a:lnTo>
                  <a:lnTo>
                    <a:pt x="119" y="380"/>
                  </a:lnTo>
                  <a:lnTo>
                    <a:pt x="119" y="378"/>
                  </a:lnTo>
                  <a:lnTo>
                    <a:pt x="119" y="376"/>
                  </a:lnTo>
                  <a:lnTo>
                    <a:pt x="119" y="374"/>
                  </a:lnTo>
                  <a:lnTo>
                    <a:pt x="121" y="372"/>
                  </a:lnTo>
                  <a:lnTo>
                    <a:pt x="121" y="370"/>
                  </a:lnTo>
                  <a:lnTo>
                    <a:pt x="121" y="370"/>
                  </a:lnTo>
                  <a:lnTo>
                    <a:pt x="121" y="364"/>
                  </a:lnTo>
                  <a:lnTo>
                    <a:pt x="123" y="364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3" y="356"/>
                  </a:lnTo>
                  <a:lnTo>
                    <a:pt x="125" y="356"/>
                  </a:lnTo>
                  <a:lnTo>
                    <a:pt x="125" y="349"/>
                  </a:lnTo>
                  <a:lnTo>
                    <a:pt x="125" y="349"/>
                  </a:lnTo>
                  <a:lnTo>
                    <a:pt x="125" y="345"/>
                  </a:lnTo>
                  <a:lnTo>
                    <a:pt x="127" y="345"/>
                  </a:lnTo>
                  <a:lnTo>
                    <a:pt x="127" y="341"/>
                  </a:lnTo>
                  <a:lnTo>
                    <a:pt x="127" y="341"/>
                  </a:lnTo>
                  <a:lnTo>
                    <a:pt x="127" y="335"/>
                  </a:lnTo>
                  <a:lnTo>
                    <a:pt x="129" y="335"/>
                  </a:lnTo>
                  <a:lnTo>
                    <a:pt x="129" y="329"/>
                  </a:lnTo>
                  <a:lnTo>
                    <a:pt x="129" y="329"/>
                  </a:lnTo>
                  <a:lnTo>
                    <a:pt x="129" y="327"/>
                  </a:lnTo>
                  <a:lnTo>
                    <a:pt x="129" y="325"/>
                  </a:lnTo>
                  <a:lnTo>
                    <a:pt x="129" y="321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1" y="311"/>
                  </a:lnTo>
                  <a:lnTo>
                    <a:pt x="133" y="309"/>
                  </a:lnTo>
                  <a:lnTo>
                    <a:pt x="133" y="303"/>
                  </a:lnTo>
                  <a:lnTo>
                    <a:pt x="133" y="301"/>
                  </a:lnTo>
                  <a:lnTo>
                    <a:pt x="133" y="295"/>
                  </a:lnTo>
                  <a:lnTo>
                    <a:pt x="135" y="295"/>
                  </a:lnTo>
                  <a:lnTo>
                    <a:pt x="135" y="289"/>
                  </a:lnTo>
                  <a:lnTo>
                    <a:pt x="135" y="28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69"/>
                  </a:lnTo>
                  <a:lnTo>
                    <a:pt x="135" y="269"/>
                  </a:lnTo>
                  <a:lnTo>
                    <a:pt x="135" y="267"/>
                  </a:lnTo>
                  <a:lnTo>
                    <a:pt x="135" y="267"/>
                  </a:lnTo>
                  <a:lnTo>
                    <a:pt x="135" y="263"/>
                  </a:lnTo>
                  <a:lnTo>
                    <a:pt x="133" y="263"/>
                  </a:lnTo>
                  <a:lnTo>
                    <a:pt x="133" y="261"/>
                  </a:lnTo>
                  <a:lnTo>
                    <a:pt x="135" y="261"/>
                  </a:lnTo>
                  <a:lnTo>
                    <a:pt x="133" y="261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3"/>
                  </a:lnTo>
                  <a:lnTo>
                    <a:pt x="131" y="253"/>
                  </a:lnTo>
                  <a:lnTo>
                    <a:pt x="131" y="249"/>
                  </a:lnTo>
                  <a:lnTo>
                    <a:pt x="131" y="249"/>
                  </a:lnTo>
                  <a:lnTo>
                    <a:pt x="131" y="249"/>
                  </a:lnTo>
                  <a:lnTo>
                    <a:pt x="131" y="248"/>
                  </a:lnTo>
                  <a:lnTo>
                    <a:pt x="129" y="248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9" y="240"/>
                  </a:lnTo>
                  <a:lnTo>
                    <a:pt x="129" y="240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9" y="234"/>
                  </a:lnTo>
                  <a:lnTo>
                    <a:pt x="129" y="234"/>
                  </a:lnTo>
                  <a:lnTo>
                    <a:pt x="129" y="234"/>
                  </a:lnTo>
                  <a:lnTo>
                    <a:pt x="129" y="234"/>
                  </a:lnTo>
                  <a:lnTo>
                    <a:pt x="129" y="234"/>
                  </a:lnTo>
                  <a:lnTo>
                    <a:pt x="129" y="234"/>
                  </a:lnTo>
                  <a:lnTo>
                    <a:pt x="129" y="232"/>
                  </a:lnTo>
                  <a:lnTo>
                    <a:pt x="129" y="228"/>
                  </a:lnTo>
                  <a:lnTo>
                    <a:pt x="129" y="228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7" y="224"/>
                  </a:lnTo>
                  <a:lnTo>
                    <a:pt x="127" y="224"/>
                  </a:lnTo>
                  <a:lnTo>
                    <a:pt x="125" y="224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25" y="220"/>
                  </a:lnTo>
                  <a:lnTo>
                    <a:pt x="123" y="220"/>
                  </a:lnTo>
                  <a:lnTo>
                    <a:pt x="123" y="218"/>
                  </a:lnTo>
                  <a:lnTo>
                    <a:pt x="125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16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5" y="210"/>
                  </a:lnTo>
                  <a:lnTo>
                    <a:pt x="125" y="208"/>
                  </a:lnTo>
                  <a:lnTo>
                    <a:pt x="123" y="208"/>
                  </a:lnTo>
                  <a:lnTo>
                    <a:pt x="123" y="206"/>
                  </a:lnTo>
                  <a:lnTo>
                    <a:pt x="123" y="206"/>
                  </a:lnTo>
                  <a:lnTo>
                    <a:pt x="123" y="206"/>
                  </a:lnTo>
                  <a:lnTo>
                    <a:pt x="123" y="206"/>
                  </a:lnTo>
                  <a:lnTo>
                    <a:pt x="123" y="206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0"/>
                  </a:lnTo>
                  <a:lnTo>
                    <a:pt x="123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7" y="194"/>
                  </a:lnTo>
                  <a:lnTo>
                    <a:pt x="117" y="194"/>
                  </a:lnTo>
                  <a:lnTo>
                    <a:pt x="119" y="194"/>
                  </a:lnTo>
                  <a:lnTo>
                    <a:pt x="119" y="192"/>
                  </a:lnTo>
                  <a:lnTo>
                    <a:pt x="117" y="192"/>
                  </a:lnTo>
                  <a:lnTo>
                    <a:pt x="117" y="186"/>
                  </a:lnTo>
                  <a:lnTo>
                    <a:pt x="117" y="186"/>
                  </a:lnTo>
                  <a:lnTo>
                    <a:pt x="117" y="182"/>
                  </a:lnTo>
                  <a:lnTo>
                    <a:pt x="115" y="182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5" y="178"/>
                  </a:lnTo>
                  <a:lnTo>
                    <a:pt x="113" y="178"/>
                  </a:lnTo>
                  <a:lnTo>
                    <a:pt x="113" y="176"/>
                  </a:lnTo>
                  <a:lnTo>
                    <a:pt x="113" y="176"/>
                  </a:lnTo>
                  <a:lnTo>
                    <a:pt x="113" y="176"/>
                  </a:lnTo>
                  <a:lnTo>
                    <a:pt x="111" y="174"/>
                  </a:lnTo>
                  <a:lnTo>
                    <a:pt x="111" y="174"/>
                  </a:lnTo>
                  <a:lnTo>
                    <a:pt x="111" y="170"/>
                  </a:lnTo>
                  <a:lnTo>
                    <a:pt x="109" y="170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9" y="162"/>
                  </a:lnTo>
                  <a:lnTo>
                    <a:pt x="109" y="160"/>
                  </a:lnTo>
                  <a:lnTo>
                    <a:pt x="109" y="158"/>
                  </a:lnTo>
                  <a:lnTo>
                    <a:pt x="107" y="158"/>
                  </a:lnTo>
                  <a:lnTo>
                    <a:pt x="107" y="152"/>
                  </a:lnTo>
                  <a:lnTo>
                    <a:pt x="107" y="154"/>
                  </a:lnTo>
                  <a:lnTo>
                    <a:pt x="107" y="150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7" y="146"/>
                  </a:lnTo>
                  <a:lnTo>
                    <a:pt x="107" y="146"/>
                  </a:lnTo>
                  <a:lnTo>
                    <a:pt x="107" y="144"/>
                  </a:lnTo>
                  <a:lnTo>
                    <a:pt x="105" y="143"/>
                  </a:lnTo>
                  <a:lnTo>
                    <a:pt x="105" y="141"/>
                  </a:lnTo>
                  <a:lnTo>
                    <a:pt x="105" y="141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3" y="135"/>
                  </a:lnTo>
                  <a:lnTo>
                    <a:pt x="103" y="135"/>
                  </a:lnTo>
                  <a:lnTo>
                    <a:pt x="101" y="135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99" y="133"/>
                  </a:lnTo>
                  <a:lnTo>
                    <a:pt x="99" y="131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29"/>
                  </a:lnTo>
                  <a:lnTo>
                    <a:pt x="95" y="129"/>
                  </a:lnTo>
                  <a:lnTo>
                    <a:pt x="93" y="131"/>
                  </a:lnTo>
                  <a:lnTo>
                    <a:pt x="93" y="133"/>
                  </a:lnTo>
                  <a:lnTo>
                    <a:pt x="93" y="133"/>
                  </a:lnTo>
                  <a:lnTo>
                    <a:pt x="93" y="131"/>
                  </a:lnTo>
                  <a:lnTo>
                    <a:pt x="91" y="13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95" y="131"/>
                  </a:lnTo>
                  <a:lnTo>
                    <a:pt x="95" y="129"/>
                  </a:lnTo>
                  <a:lnTo>
                    <a:pt x="93" y="129"/>
                  </a:lnTo>
                  <a:lnTo>
                    <a:pt x="93" y="129"/>
                  </a:lnTo>
                  <a:lnTo>
                    <a:pt x="93" y="129"/>
                  </a:lnTo>
                  <a:lnTo>
                    <a:pt x="93" y="129"/>
                  </a:lnTo>
                  <a:lnTo>
                    <a:pt x="89" y="129"/>
                  </a:lnTo>
                  <a:lnTo>
                    <a:pt x="89" y="129"/>
                  </a:lnTo>
                  <a:lnTo>
                    <a:pt x="87" y="129"/>
                  </a:lnTo>
                  <a:lnTo>
                    <a:pt x="87" y="129"/>
                  </a:lnTo>
                  <a:lnTo>
                    <a:pt x="87" y="129"/>
                  </a:lnTo>
                  <a:lnTo>
                    <a:pt x="87" y="129"/>
                  </a:lnTo>
                  <a:lnTo>
                    <a:pt x="87" y="131"/>
                  </a:lnTo>
                  <a:lnTo>
                    <a:pt x="87" y="129"/>
                  </a:lnTo>
                  <a:lnTo>
                    <a:pt x="87" y="131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91" y="135"/>
                  </a:lnTo>
                  <a:lnTo>
                    <a:pt x="89" y="135"/>
                  </a:lnTo>
                  <a:lnTo>
                    <a:pt x="87" y="133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7" y="129"/>
                  </a:lnTo>
                  <a:lnTo>
                    <a:pt x="85" y="129"/>
                  </a:lnTo>
                  <a:lnTo>
                    <a:pt x="85" y="129"/>
                  </a:lnTo>
                  <a:lnTo>
                    <a:pt x="85" y="129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3" y="127"/>
                  </a:lnTo>
                  <a:lnTo>
                    <a:pt x="83" y="129"/>
                  </a:lnTo>
                  <a:lnTo>
                    <a:pt x="83" y="127"/>
                  </a:lnTo>
                  <a:lnTo>
                    <a:pt x="81" y="127"/>
                  </a:lnTo>
                  <a:lnTo>
                    <a:pt x="81" y="127"/>
                  </a:lnTo>
                  <a:lnTo>
                    <a:pt x="81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77" y="121"/>
                  </a:lnTo>
                  <a:lnTo>
                    <a:pt x="77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9" y="117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9" y="109"/>
                  </a:lnTo>
                  <a:lnTo>
                    <a:pt x="69" y="109"/>
                  </a:lnTo>
                  <a:lnTo>
                    <a:pt x="69" y="109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3" y="105"/>
                  </a:lnTo>
                  <a:lnTo>
                    <a:pt x="73" y="103"/>
                  </a:lnTo>
                  <a:lnTo>
                    <a:pt x="73" y="103"/>
                  </a:lnTo>
                  <a:lnTo>
                    <a:pt x="73" y="101"/>
                  </a:lnTo>
                  <a:lnTo>
                    <a:pt x="75" y="101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5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7" y="91"/>
                  </a:lnTo>
                  <a:lnTo>
                    <a:pt x="77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7"/>
                  </a:lnTo>
                  <a:lnTo>
                    <a:pt x="79" y="83"/>
                  </a:lnTo>
                  <a:lnTo>
                    <a:pt x="81" y="8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1" y="77"/>
                  </a:lnTo>
                  <a:lnTo>
                    <a:pt x="81" y="75"/>
                  </a:lnTo>
                  <a:lnTo>
                    <a:pt x="81" y="71"/>
                  </a:lnTo>
                  <a:lnTo>
                    <a:pt x="83" y="71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1"/>
                  </a:lnTo>
                  <a:lnTo>
                    <a:pt x="85" y="61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47"/>
                  </a:lnTo>
                  <a:lnTo>
                    <a:pt x="87" y="45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2"/>
                  </a:lnTo>
                  <a:lnTo>
                    <a:pt x="85" y="32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4"/>
                  </a:lnTo>
                  <a:lnTo>
                    <a:pt x="87" y="22"/>
                  </a:lnTo>
                  <a:lnTo>
                    <a:pt x="87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6"/>
                  </a:lnTo>
                  <a:lnTo>
                    <a:pt x="93" y="6"/>
                  </a:lnTo>
                  <a:lnTo>
                    <a:pt x="109" y="6"/>
                  </a:lnTo>
                  <a:lnTo>
                    <a:pt x="127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226" y="8"/>
                  </a:lnTo>
                  <a:lnTo>
                    <a:pt x="228" y="10"/>
                  </a:lnTo>
                  <a:lnTo>
                    <a:pt x="240" y="10"/>
                  </a:lnTo>
                  <a:lnTo>
                    <a:pt x="240" y="8"/>
                  </a:lnTo>
                  <a:lnTo>
                    <a:pt x="267" y="8"/>
                  </a:lnTo>
                  <a:lnTo>
                    <a:pt x="279" y="10"/>
                  </a:lnTo>
                  <a:lnTo>
                    <a:pt x="289" y="10"/>
                  </a:lnTo>
                  <a:lnTo>
                    <a:pt x="293" y="8"/>
                  </a:lnTo>
                  <a:lnTo>
                    <a:pt x="297" y="8"/>
                  </a:lnTo>
                  <a:lnTo>
                    <a:pt x="299" y="8"/>
                  </a:lnTo>
                  <a:lnTo>
                    <a:pt x="299" y="6"/>
                  </a:lnTo>
                  <a:lnTo>
                    <a:pt x="317" y="6"/>
                  </a:lnTo>
                  <a:lnTo>
                    <a:pt x="329" y="8"/>
                  </a:lnTo>
                  <a:lnTo>
                    <a:pt x="370" y="8"/>
                  </a:lnTo>
                  <a:lnTo>
                    <a:pt x="376" y="8"/>
                  </a:lnTo>
                  <a:lnTo>
                    <a:pt x="404" y="8"/>
                  </a:lnTo>
                  <a:lnTo>
                    <a:pt x="424" y="8"/>
                  </a:lnTo>
                  <a:lnTo>
                    <a:pt x="440" y="6"/>
                  </a:lnTo>
                  <a:lnTo>
                    <a:pt x="452" y="6"/>
                  </a:lnTo>
                  <a:lnTo>
                    <a:pt x="475" y="6"/>
                  </a:lnTo>
                  <a:lnTo>
                    <a:pt x="501" y="4"/>
                  </a:lnTo>
                  <a:lnTo>
                    <a:pt x="523" y="6"/>
                  </a:lnTo>
                  <a:lnTo>
                    <a:pt x="531" y="6"/>
                  </a:lnTo>
                  <a:lnTo>
                    <a:pt x="570" y="6"/>
                  </a:lnTo>
                  <a:lnTo>
                    <a:pt x="582" y="6"/>
                  </a:lnTo>
                  <a:lnTo>
                    <a:pt x="584" y="6"/>
                  </a:lnTo>
                  <a:lnTo>
                    <a:pt x="590" y="6"/>
                  </a:lnTo>
                  <a:lnTo>
                    <a:pt x="596" y="6"/>
                  </a:lnTo>
                  <a:lnTo>
                    <a:pt x="600" y="6"/>
                  </a:lnTo>
                  <a:lnTo>
                    <a:pt x="602" y="6"/>
                  </a:lnTo>
                  <a:lnTo>
                    <a:pt x="604" y="6"/>
                  </a:lnTo>
                  <a:lnTo>
                    <a:pt x="662" y="6"/>
                  </a:lnTo>
                  <a:lnTo>
                    <a:pt x="675" y="4"/>
                  </a:lnTo>
                  <a:lnTo>
                    <a:pt x="697" y="4"/>
                  </a:lnTo>
                  <a:lnTo>
                    <a:pt x="699" y="4"/>
                  </a:lnTo>
                  <a:lnTo>
                    <a:pt x="737" y="4"/>
                  </a:lnTo>
                  <a:lnTo>
                    <a:pt x="763" y="2"/>
                  </a:lnTo>
                  <a:lnTo>
                    <a:pt x="784" y="2"/>
                  </a:lnTo>
                  <a:lnTo>
                    <a:pt x="800" y="4"/>
                  </a:lnTo>
                  <a:lnTo>
                    <a:pt x="820" y="4"/>
                  </a:lnTo>
                  <a:lnTo>
                    <a:pt x="840" y="2"/>
                  </a:lnTo>
                  <a:lnTo>
                    <a:pt x="858" y="4"/>
                  </a:lnTo>
                  <a:lnTo>
                    <a:pt x="887" y="4"/>
                  </a:lnTo>
                  <a:lnTo>
                    <a:pt x="893" y="4"/>
                  </a:lnTo>
                  <a:lnTo>
                    <a:pt x="903" y="4"/>
                  </a:lnTo>
                  <a:lnTo>
                    <a:pt x="907" y="4"/>
                  </a:lnTo>
                  <a:lnTo>
                    <a:pt x="959" y="4"/>
                  </a:lnTo>
                  <a:lnTo>
                    <a:pt x="961" y="4"/>
                  </a:lnTo>
                  <a:lnTo>
                    <a:pt x="1135" y="4"/>
                  </a:lnTo>
                  <a:lnTo>
                    <a:pt x="1137" y="4"/>
                  </a:lnTo>
                  <a:lnTo>
                    <a:pt x="1153" y="4"/>
                  </a:lnTo>
                  <a:lnTo>
                    <a:pt x="1155" y="2"/>
                  </a:lnTo>
                  <a:lnTo>
                    <a:pt x="1194" y="2"/>
                  </a:lnTo>
                  <a:lnTo>
                    <a:pt x="1198" y="2"/>
                  </a:lnTo>
                  <a:lnTo>
                    <a:pt x="1286" y="2"/>
                  </a:lnTo>
                  <a:lnTo>
                    <a:pt x="1291" y="2"/>
                  </a:lnTo>
                  <a:lnTo>
                    <a:pt x="1317" y="2"/>
                  </a:lnTo>
                  <a:lnTo>
                    <a:pt x="1321" y="0"/>
                  </a:lnTo>
                  <a:lnTo>
                    <a:pt x="1359" y="0"/>
                  </a:lnTo>
                  <a:lnTo>
                    <a:pt x="1363" y="0"/>
                  </a:lnTo>
                  <a:lnTo>
                    <a:pt x="1369" y="0"/>
                  </a:lnTo>
                  <a:lnTo>
                    <a:pt x="1371" y="0"/>
                  </a:lnTo>
                  <a:lnTo>
                    <a:pt x="1373" y="0"/>
                  </a:lnTo>
                  <a:lnTo>
                    <a:pt x="1373" y="0"/>
                  </a:lnTo>
                  <a:lnTo>
                    <a:pt x="1373" y="0"/>
                  </a:lnTo>
                  <a:lnTo>
                    <a:pt x="1375" y="0"/>
                  </a:lnTo>
                  <a:lnTo>
                    <a:pt x="1375" y="2"/>
                  </a:lnTo>
                  <a:lnTo>
                    <a:pt x="1377" y="0"/>
                  </a:lnTo>
                  <a:lnTo>
                    <a:pt x="1377" y="2"/>
                  </a:lnTo>
                  <a:lnTo>
                    <a:pt x="1379" y="2"/>
                  </a:lnTo>
                  <a:lnTo>
                    <a:pt x="1379" y="2"/>
                  </a:lnTo>
                  <a:lnTo>
                    <a:pt x="1383" y="2"/>
                  </a:lnTo>
                  <a:lnTo>
                    <a:pt x="1383" y="4"/>
                  </a:lnTo>
                  <a:lnTo>
                    <a:pt x="1383" y="4"/>
                  </a:lnTo>
                  <a:lnTo>
                    <a:pt x="1383" y="6"/>
                  </a:lnTo>
                  <a:lnTo>
                    <a:pt x="1385" y="6"/>
                  </a:lnTo>
                  <a:lnTo>
                    <a:pt x="1385" y="6"/>
                  </a:lnTo>
                  <a:lnTo>
                    <a:pt x="1387" y="6"/>
                  </a:lnTo>
                  <a:lnTo>
                    <a:pt x="1387" y="8"/>
                  </a:lnTo>
                  <a:lnTo>
                    <a:pt x="1389" y="8"/>
                  </a:lnTo>
                  <a:lnTo>
                    <a:pt x="1389" y="6"/>
                  </a:lnTo>
                  <a:lnTo>
                    <a:pt x="1391" y="6"/>
                  </a:lnTo>
                  <a:lnTo>
                    <a:pt x="1391" y="6"/>
                  </a:lnTo>
                  <a:lnTo>
                    <a:pt x="1391" y="6"/>
                  </a:lnTo>
                  <a:lnTo>
                    <a:pt x="1391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8"/>
                  </a:lnTo>
                  <a:lnTo>
                    <a:pt x="1400" y="8"/>
                  </a:lnTo>
                  <a:lnTo>
                    <a:pt x="1400" y="8"/>
                  </a:lnTo>
                  <a:lnTo>
                    <a:pt x="1402" y="8"/>
                  </a:lnTo>
                  <a:lnTo>
                    <a:pt x="1402" y="10"/>
                  </a:lnTo>
                  <a:lnTo>
                    <a:pt x="1402" y="10"/>
                  </a:lnTo>
                  <a:lnTo>
                    <a:pt x="1402" y="12"/>
                  </a:lnTo>
                  <a:lnTo>
                    <a:pt x="1404" y="12"/>
                  </a:lnTo>
                  <a:lnTo>
                    <a:pt x="1404" y="14"/>
                  </a:lnTo>
                  <a:lnTo>
                    <a:pt x="1406" y="14"/>
                  </a:lnTo>
                  <a:lnTo>
                    <a:pt x="1406" y="12"/>
                  </a:lnTo>
                  <a:lnTo>
                    <a:pt x="1408" y="12"/>
                  </a:lnTo>
                  <a:lnTo>
                    <a:pt x="1408" y="14"/>
                  </a:lnTo>
                  <a:lnTo>
                    <a:pt x="1408" y="14"/>
                  </a:lnTo>
                  <a:lnTo>
                    <a:pt x="1410" y="14"/>
                  </a:lnTo>
                  <a:lnTo>
                    <a:pt x="1410" y="14"/>
                  </a:lnTo>
                  <a:lnTo>
                    <a:pt x="1410" y="16"/>
                  </a:lnTo>
                  <a:lnTo>
                    <a:pt x="1412" y="16"/>
                  </a:lnTo>
                  <a:lnTo>
                    <a:pt x="1412" y="20"/>
                  </a:lnTo>
                  <a:lnTo>
                    <a:pt x="1412" y="20"/>
                  </a:lnTo>
                  <a:lnTo>
                    <a:pt x="1412" y="22"/>
                  </a:lnTo>
                  <a:lnTo>
                    <a:pt x="1412" y="22"/>
                  </a:lnTo>
                  <a:lnTo>
                    <a:pt x="1412" y="24"/>
                  </a:lnTo>
                  <a:lnTo>
                    <a:pt x="1414" y="24"/>
                  </a:lnTo>
                  <a:lnTo>
                    <a:pt x="1414" y="26"/>
                  </a:lnTo>
                  <a:lnTo>
                    <a:pt x="1414" y="26"/>
                  </a:lnTo>
                  <a:lnTo>
                    <a:pt x="1416" y="28"/>
                  </a:lnTo>
                  <a:lnTo>
                    <a:pt x="1416" y="28"/>
                  </a:lnTo>
                  <a:lnTo>
                    <a:pt x="1416" y="28"/>
                  </a:lnTo>
                  <a:lnTo>
                    <a:pt x="1418" y="30"/>
                  </a:lnTo>
                  <a:lnTo>
                    <a:pt x="1420" y="30"/>
                  </a:lnTo>
                  <a:lnTo>
                    <a:pt x="1420" y="38"/>
                  </a:lnTo>
                  <a:lnTo>
                    <a:pt x="1418" y="38"/>
                  </a:lnTo>
                  <a:lnTo>
                    <a:pt x="1418" y="39"/>
                  </a:lnTo>
                  <a:lnTo>
                    <a:pt x="1418" y="41"/>
                  </a:lnTo>
                  <a:lnTo>
                    <a:pt x="1418" y="41"/>
                  </a:lnTo>
                  <a:lnTo>
                    <a:pt x="1418" y="43"/>
                  </a:lnTo>
                  <a:lnTo>
                    <a:pt x="1418" y="43"/>
                  </a:lnTo>
                  <a:lnTo>
                    <a:pt x="1416" y="45"/>
                  </a:lnTo>
                  <a:lnTo>
                    <a:pt x="1416" y="47"/>
                  </a:lnTo>
                  <a:lnTo>
                    <a:pt x="1418" y="47"/>
                  </a:lnTo>
                  <a:lnTo>
                    <a:pt x="1418" y="53"/>
                  </a:lnTo>
                  <a:lnTo>
                    <a:pt x="1416" y="53"/>
                  </a:lnTo>
                  <a:lnTo>
                    <a:pt x="1416" y="53"/>
                  </a:lnTo>
                  <a:lnTo>
                    <a:pt x="1418" y="55"/>
                  </a:lnTo>
                  <a:lnTo>
                    <a:pt x="1418" y="55"/>
                  </a:lnTo>
                  <a:lnTo>
                    <a:pt x="1418" y="55"/>
                  </a:lnTo>
                  <a:lnTo>
                    <a:pt x="1418" y="57"/>
                  </a:lnTo>
                  <a:lnTo>
                    <a:pt x="1416" y="57"/>
                  </a:lnTo>
                  <a:lnTo>
                    <a:pt x="1416" y="57"/>
                  </a:lnTo>
                  <a:lnTo>
                    <a:pt x="1414" y="57"/>
                  </a:lnTo>
                  <a:lnTo>
                    <a:pt x="1414" y="57"/>
                  </a:lnTo>
                  <a:lnTo>
                    <a:pt x="1412" y="57"/>
                  </a:lnTo>
                  <a:lnTo>
                    <a:pt x="1412" y="61"/>
                  </a:lnTo>
                  <a:lnTo>
                    <a:pt x="1414" y="63"/>
                  </a:lnTo>
                  <a:lnTo>
                    <a:pt x="1414" y="65"/>
                  </a:lnTo>
                  <a:lnTo>
                    <a:pt x="1414" y="67"/>
                  </a:lnTo>
                  <a:lnTo>
                    <a:pt x="1414" y="69"/>
                  </a:lnTo>
                  <a:lnTo>
                    <a:pt x="1416" y="69"/>
                  </a:lnTo>
                  <a:lnTo>
                    <a:pt x="1416" y="71"/>
                  </a:lnTo>
                  <a:lnTo>
                    <a:pt x="1416" y="71"/>
                  </a:lnTo>
                  <a:lnTo>
                    <a:pt x="1416" y="73"/>
                  </a:lnTo>
                  <a:lnTo>
                    <a:pt x="1416" y="75"/>
                  </a:lnTo>
                  <a:lnTo>
                    <a:pt x="1416" y="81"/>
                  </a:lnTo>
                  <a:lnTo>
                    <a:pt x="1414" y="81"/>
                  </a:lnTo>
                  <a:lnTo>
                    <a:pt x="1414" y="81"/>
                  </a:lnTo>
                  <a:lnTo>
                    <a:pt x="1412" y="81"/>
                  </a:lnTo>
                  <a:lnTo>
                    <a:pt x="1412" y="83"/>
                  </a:lnTo>
                  <a:lnTo>
                    <a:pt x="1412" y="83"/>
                  </a:lnTo>
                  <a:lnTo>
                    <a:pt x="1412" y="81"/>
                  </a:lnTo>
                  <a:lnTo>
                    <a:pt x="1410" y="81"/>
                  </a:lnTo>
                  <a:lnTo>
                    <a:pt x="1410" y="81"/>
                  </a:lnTo>
                  <a:lnTo>
                    <a:pt x="1410" y="81"/>
                  </a:lnTo>
                  <a:lnTo>
                    <a:pt x="1410" y="83"/>
                  </a:lnTo>
                  <a:lnTo>
                    <a:pt x="1408" y="85"/>
                  </a:lnTo>
                  <a:lnTo>
                    <a:pt x="1408" y="85"/>
                  </a:lnTo>
                  <a:lnTo>
                    <a:pt x="1408" y="89"/>
                  </a:lnTo>
                  <a:lnTo>
                    <a:pt x="1410" y="89"/>
                  </a:lnTo>
                  <a:lnTo>
                    <a:pt x="1410" y="91"/>
                  </a:lnTo>
                  <a:lnTo>
                    <a:pt x="1408" y="91"/>
                  </a:lnTo>
                  <a:lnTo>
                    <a:pt x="1408" y="93"/>
                  </a:lnTo>
                  <a:lnTo>
                    <a:pt x="1406" y="93"/>
                  </a:lnTo>
                  <a:lnTo>
                    <a:pt x="1404" y="95"/>
                  </a:lnTo>
                  <a:lnTo>
                    <a:pt x="1404" y="95"/>
                  </a:lnTo>
                  <a:lnTo>
                    <a:pt x="1400" y="95"/>
                  </a:lnTo>
                  <a:lnTo>
                    <a:pt x="1400" y="97"/>
                  </a:lnTo>
                  <a:lnTo>
                    <a:pt x="1402" y="97"/>
                  </a:lnTo>
                  <a:lnTo>
                    <a:pt x="1402" y="99"/>
                  </a:lnTo>
                  <a:lnTo>
                    <a:pt x="1402" y="99"/>
                  </a:lnTo>
                  <a:lnTo>
                    <a:pt x="1402" y="103"/>
                  </a:lnTo>
                  <a:lnTo>
                    <a:pt x="1402" y="103"/>
                  </a:lnTo>
                  <a:lnTo>
                    <a:pt x="1402" y="105"/>
                  </a:lnTo>
                  <a:lnTo>
                    <a:pt x="1400" y="105"/>
                  </a:lnTo>
                  <a:lnTo>
                    <a:pt x="1400" y="105"/>
                  </a:lnTo>
                  <a:lnTo>
                    <a:pt x="1400" y="105"/>
                  </a:lnTo>
                  <a:lnTo>
                    <a:pt x="1398" y="105"/>
                  </a:lnTo>
                  <a:lnTo>
                    <a:pt x="1398" y="107"/>
                  </a:lnTo>
                  <a:lnTo>
                    <a:pt x="1398" y="107"/>
                  </a:lnTo>
                  <a:lnTo>
                    <a:pt x="1396" y="109"/>
                  </a:lnTo>
                  <a:lnTo>
                    <a:pt x="1394" y="109"/>
                  </a:lnTo>
                  <a:lnTo>
                    <a:pt x="1393" y="109"/>
                  </a:lnTo>
                  <a:lnTo>
                    <a:pt x="1393" y="109"/>
                  </a:lnTo>
                  <a:lnTo>
                    <a:pt x="1393" y="111"/>
                  </a:lnTo>
                  <a:lnTo>
                    <a:pt x="1391" y="109"/>
                  </a:lnTo>
                  <a:lnTo>
                    <a:pt x="1391" y="109"/>
                  </a:lnTo>
                  <a:lnTo>
                    <a:pt x="1391" y="111"/>
                  </a:lnTo>
                  <a:lnTo>
                    <a:pt x="1389" y="111"/>
                  </a:lnTo>
                  <a:lnTo>
                    <a:pt x="1389" y="111"/>
                  </a:lnTo>
                  <a:lnTo>
                    <a:pt x="1389" y="111"/>
                  </a:lnTo>
                  <a:lnTo>
                    <a:pt x="1387" y="115"/>
                  </a:lnTo>
                  <a:lnTo>
                    <a:pt x="1385" y="115"/>
                  </a:lnTo>
                  <a:lnTo>
                    <a:pt x="1385" y="117"/>
                  </a:lnTo>
                  <a:lnTo>
                    <a:pt x="1385" y="117"/>
                  </a:lnTo>
                  <a:lnTo>
                    <a:pt x="1385" y="117"/>
                  </a:lnTo>
                  <a:lnTo>
                    <a:pt x="1377" y="117"/>
                  </a:lnTo>
                  <a:lnTo>
                    <a:pt x="1377" y="119"/>
                  </a:lnTo>
                  <a:lnTo>
                    <a:pt x="1371" y="119"/>
                  </a:lnTo>
                  <a:lnTo>
                    <a:pt x="1371" y="119"/>
                  </a:lnTo>
                  <a:lnTo>
                    <a:pt x="1369" y="119"/>
                  </a:lnTo>
                  <a:lnTo>
                    <a:pt x="1369" y="121"/>
                  </a:lnTo>
                  <a:lnTo>
                    <a:pt x="1369" y="121"/>
                  </a:lnTo>
                  <a:lnTo>
                    <a:pt x="1369" y="123"/>
                  </a:lnTo>
                  <a:lnTo>
                    <a:pt x="1367" y="123"/>
                  </a:lnTo>
                  <a:lnTo>
                    <a:pt x="1367" y="123"/>
                  </a:lnTo>
                  <a:lnTo>
                    <a:pt x="1365" y="123"/>
                  </a:lnTo>
                  <a:lnTo>
                    <a:pt x="1365" y="127"/>
                  </a:lnTo>
                  <a:lnTo>
                    <a:pt x="1363" y="127"/>
                  </a:lnTo>
                  <a:lnTo>
                    <a:pt x="1363" y="127"/>
                  </a:lnTo>
                  <a:lnTo>
                    <a:pt x="1361" y="127"/>
                  </a:lnTo>
                  <a:lnTo>
                    <a:pt x="1361" y="129"/>
                  </a:lnTo>
                  <a:lnTo>
                    <a:pt x="1359" y="129"/>
                  </a:lnTo>
                  <a:lnTo>
                    <a:pt x="1359" y="129"/>
                  </a:lnTo>
                  <a:lnTo>
                    <a:pt x="1357" y="129"/>
                  </a:lnTo>
                  <a:lnTo>
                    <a:pt x="1357" y="131"/>
                  </a:lnTo>
                  <a:lnTo>
                    <a:pt x="1357" y="131"/>
                  </a:lnTo>
                  <a:lnTo>
                    <a:pt x="1357" y="133"/>
                  </a:lnTo>
                  <a:lnTo>
                    <a:pt x="1357" y="133"/>
                  </a:lnTo>
                  <a:lnTo>
                    <a:pt x="1357" y="135"/>
                  </a:lnTo>
                  <a:lnTo>
                    <a:pt x="1357" y="135"/>
                  </a:lnTo>
                  <a:lnTo>
                    <a:pt x="1357" y="135"/>
                  </a:lnTo>
                  <a:lnTo>
                    <a:pt x="1355" y="135"/>
                  </a:lnTo>
                  <a:lnTo>
                    <a:pt x="1355" y="137"/>
                  </a:lnTo>
                  <a:lnTo>
                    <a:pt x="1355" y="137"/>
                  </a:lnTo>
                  <a:lnTo>
                    <a:pt x="1355" y="139"/>
                  </a:lnTo>
                  <a:lnTo>
                    <a:pt x="1353" y="139"/>
                  </a:lnTo>
                  <a:lnTo>
                    <a:pt x="1353" y="139"/>
                  </a:lnTo>
                  <a:lnTo>
                    <a:pt x="1351" y="139"/>
                  </a:lnTo>
                  <a:lnTo>
                    <a:pt x="1351" y="141"/>
                  </a:lnTo>
                  <a:lnTo>
                    <a:pt x="1349" y="141"/>
                  </a:lnTo>
                  <a:lnTo>
                    <a:pt x="1347" y="143"/>
                  </a:lnTo>
                  <a:lnTo>
                    <a:pt x="1347" y="143"/>
                  </a:lnTo>
                  <a:lnTo>
                    <a:pt x="1347" y="144"/>
                  </a:lnTo>
                  <a:lnTo>
                    <a:pt x="1347" y="144"/>
                  </a:lnTo>
                  <a:lnTo>
                    <a:pt x="1345" y="144"/>
                  </a:lnTo>
                  <a:lnTo>
                    <a:pt x="1345" y="146"/>
                  </a:lnTo>
                  <a:lnTo>
                    <a:pt x="1345" y="146"/>
                  </a:lnTo>
                  <a:lnTo>
                    <a:pt x="1345" y="146"/>
                  </a:lnTo>
                  <a:lnTo>
                    <a:pt x="1343" y="146"/>
                  </a:lnTo>
                  <a:lnTo>
                    <a:pt x="1343" y="148"/>
                  </a:lnTo>
                  <a:lnTo>
                    <a:pt x="1343" y="146"/>
                  </a:lnTo>
                  <a:lnTo>
                    <a:pt x="1339" y="146"/>
                  </a:lnTo>
                  <a:lnTo>
                    <a:pt x="1339" y="148"/>
                  </a:lnTo>
                  <a:lnTo>
                    <a:pt x="1337" y="150"/>
                  </a:lnTo>
                  <a:lnTo>
                    <a:pt x="1337" y="150"/>
                  </a:lnTo>
                  <a:lnTo>
                    <a:pt x="1337" y="152"/>
                  </a:lnTo>
                  <a:lnTo>
                    <a:pt x="1335" y="152"/>
                  </a:lnTo>
                  <a:lnTo>
                    <a:pt x="1333" y="152"/>
                  </a:lnTo>
                  <a:lnTo>
                    <a:pt x="1333" y="152"/>
                  </a:lnTo>
                  <a:lnTo>
                    <a:pt x="1333" y="154"/>
                  </a:lnTo>
                  <a:lnTo>
                    <a:pt x="1333" y="156"/>
                  </a:lnTo>
                  <a:lnTo>
                    <a:pt x="1331" y="156"/>
                  </a:lnTo>
                  <a:lnTo>
                    <a:pt x="1331" y="158"/>
                  </a:lnTo>
                  <a:lnTo>
                    <a:pt x="1331" y="158"/>
                  </a:lnTo>
                  <a:lnTo>
                    <a:pt x="1331" y="160"/>
                  </a:lnTo>
                  <a:lnTo>
                    <a:pt x="1331" y="160"/>
                  </a:lnTo>
                  <a:lnTo>
                    <a:pt x="1331" y="162"/>
                  </a:lnTo>
                  <a:lnTo>
                    <a:pt x="1333" y="164"/>
                  </a:lnTo>
                  <a:lnTo>
                    <a:pt x="1333" y="164"/>
                  </a:lnTo>
                  <a:lnTo>
                    <a:pt x="1333" y="164"/>
                  </a:lnTo>
                  <a:lnTo>
                    <a:pt x="1333" y="170"/>
                  </a:lnTo>
                  <a:lnTo>
                    <a:pt x="1333" y="170"/>
                  </a:lnTo>
                  <a:lnTo>
                    <a:pt x="1331" y="172"/>
                  </a:lnTo>
                  <a:lnTo>
                    <a:pt x="1329" y="174"/>
                  </a:lnTo>
                  <a:lnTo>
                    <a:pt x="1329" y="174"/>
                  </a:lnTo>
                  <a:lnTo>
                    <a:pt x="1329" y="176"/>
                  </a:lnTo>
                  <a:lnTo>
                    <a:pt x="1329" y="176"/>
                  </a:lnTo>
                  <a:lnTo>
                    <a:pt x="1331" y="176"/>
                  </a:lnTo>
                  <a:lnTo>
                    <a:pt x="1331" y="178"/>
                  </a:lnTo>
                  <a:lnTo>
                    <a:pt x="1331" y="178"/>
                  </a:lnTo>
                  <a:lnTo>
                    <a:pt x="1331" y="184"/>
                  </a:lnTo>
                  <a:lnTo>
                    <a:pt x="1331" y="184"/>
                  </a:lnTo>
                  <a:lnTo>
                    <a:pt x="1331" y="186"/>
                  </a:lnTo>
                  <a:lnTo>
                    <a:pt x="1331" y="186"/>
                  </a:lnTo>
                  <a:lnTo>
                    <a:pt x="1333" y="186"/>
                  </a:lnTo>
                  <a:lnTo>
                    <a:pt x="1333" y="188"/>
                  </a:lnTo>
                  <a:lnTo>
                    <a:pt x="1331" y="188"/>
                  </a:lnTo>
                  <a:lnTo>
                    <a:pt x="1331" y="188"/>
                  </a:lnTo>
                  <a:lnTo>
                    <a:pt x="1331" y="190"/>
                  </a:lnTo>
                  <a:lnTo>
                    <a:pt x="1329" y="190"/>
                  </a:lnTo>
                  <a:lnTo>
                    <a:pt x="1329" y="192"/>
                  </a:lnTo>
                  <a:lnTo>
                    <a:pt x="1331" y="192"/>
                  </a:lnTo>
                  <a:lnTo>
                    <a:pt x="1331" y="192"/>
                  </a:lnTo>
                  <a:lnTo>
                    <a:pt x="1331" y="194"/>
                  </a:lnTo>
                  <a:lnTo>
                    <a:pt x="1333" y="194"/>
                  </a:lnTo>
                  <a:lnTo>
                    <a:pt x="1333" y="196"/>
                  </a:lnTo>
                  <a:lnTo>
                    <a:pt x="1335" y="196"/>
                  </a:lnTo>
                  <a:lnTo>
                    <a:pt x="1335" y="198"/>
                  </a:lnTo>
                  <a:lnTo>
                    <a:pt x="1335" y="198"/>
                  </a:lnTo>
                  <a:lnTo>
                    <a:pt x="1335" y="198"/>
                  </a:lnTo>
                  <a:lnTo>
                    <a:pt x="1335" y="198"/>
                  </a:lnTo>
                  <a:lnTo>
                    <a:pt x="1335" y="200"/>
                  </a:lnTo>
                  <a:lnTo>
                    <a:pt x="1335" y="200"/>
                  </a:lnTo>
                  <a:lnTo>
                    <a:pt x="1331" y="200"/>
                  </a:lnTo>
                  <a:lnTo>
                    <a:pt x="1331" y="198"/>
                  </a:lnTo>
                  <a:lnTo>
                    <a:pt x="1323" y="198"/>
                  </a:lnTo>
                  <a:lnTo>
                    <a:pt x="1323" y="198"/>
                  </a:lnTo>
                  <a:lnTo>
                    <a:pt x="1321" y="198"/>
                  </a:lnTo>
                  <a:lnTo>
                    <a:pt x="1321" y="202"/>
                  </a:lnTo>
                  <a:lnTo>
                    <a:pt x="1321" y="202"/>
                  </a:lnTo>
                  <a:lnTo>
                    <a:pt x="1321" y="204"/>
                  </a:lnTo>
                  <a:lnTo>
                    <a:pt x="1319" y="204"/>
                  </a:lnTo>
                  <a:lnTo>
                    <a:pt x="1319" y="204"/>
                  </a:lnTo>
                  <a:lnTo>
                    <a:pt x="1319" y="206"/>
                  </a:lnTo>
                  <a:lnTo>
                    <a:pt x="1319" y="208"/>
                  </a:lnTo>
                  <a:lnTo>
                    <a:pt x="1319" y="210"/>
                  </a:lnTo>
                  <a:lnTo>
                    <a:pt x="1319" y="210"/>
                  </a:lnTo>
                  <a:lnTo>
                    <a:pt x="1317" y="210"/>
                  </a:lnTo>
                  <a:lnTo>
                    <a:pt x="1315" y="212"/>
                  </a:lnTo>
                  <a:lnTo>
                    <a:pt x="1315" y="226"/>
                  </a:lnTo>
                  <a:lnTo>
                    <a:pt x="1315" y="226"/>
                  </a:lnTo>
                  <a:lnTo>
                    <a:pt x="1315" y="228"/>
                  </a:lnTo>
                  <a:lnTo>
                    <a:pt x="1315" y="228"/>
                  </a:lnTo>
                  <a:lnTo>
                    <a:pt x="1315" y="230"/>
                  </a:lnTo>
                  <a:lnTo>
                    <a:pt x="1313" y="230"/>
                  </a:lnTo>
                  <a:lnTo>
                    <a:pt x="1313" y="228"/>
                  </a:lnTo>
                  <a:lnTo>
                    <a:pt x="1311" y="228"/>
                  </a:lnTo>
                  <a:lnTo>
                    <a:pt x="1311" y="226"/>
                  </a:lnTo>
                  <a:lnTo>
                    <a:pt x="1311" y="226"/>
                  </a:lnTo>
                  <a:lnTo>
                    <a:pt x="1309" y="224"/>
                  </a:lnTo>
                  <a:lnTo>
                    <a:pt x="1307" y="224"/>
                  </a:lnTo>
                  <a:lnTo>
                    <a:pt x="1307" y="222"/>
                  </a:lnTo>
                  <a:lnTo>
                    <a:pt x="1305" y="222"/>
                  </a:lnTo>
                  <a:lnTo>
                    <a:pt x="1305" y="222"/>
                  </a:lnTo>
                  <a:lnTo>
                    <a:pt x="1305" y="224"/>
                  </a:lnTo>
                  <a:lnTo>
                    <a:pt x="1305" y="226"/>
                  </a:lnTo>
                  <a:lnTo>
                    <a:pt x="1305" y="226"/>
                  </a:lnTo>
                  <a:lnTo>
                    <a:pt x="1305" y="226"/>
                  </a:lnTo>
                  <a:lnTo>
                    <a:pt x="1303" y="226"/>
                  </a:lnTo>
                  <a:lnTo>
                    <a:pt x="1303" y="228"/>
                  </a:lnTo>
                  <a:lnTo>
                    <a:pt x="1303" y="228"/>
                  </a:lnTo>
                  <a:lnTo>
                    <a:pt x="1301" y="228"/>
                  </a:lnTo>
                  <a:lnTo>
                    <a:pt x="1301" y="228"/>
                  </a:lnTo>
                  <a:lnTo>
                    <a:pt x="1301" y="226"/>
                  </a:lnTo>
                  <a:lnTo>
                    <a:pt x="1301" y="226"/>
                  </a:lnTo>
                  <a:lnTo>
                    <a:pt x="1297" y="226"/>
                  </a:lnTo>
                  <a:lnTo>
                    <a:pt x="1297" y="226"/>
                  </a:lnTo>
                  <a:lnTo>
                    <a:pt x="1297" y="226"/>
                  </a:lnTo>
                  <a:lnTo>
                    <a:pt x="1295" y="228"/>
                  </a:lnTo>
                  <a:lnTo>
                    <a:pt x="1295" y="228"/>
                  </a:lnTo>
                  <a:lnTo>
                    <a:pt x="1295" y="228"/>
                  </a:lnTo>
                  <a:lnTo>
                    <a:pt x="1293" y="228"/>
                  </a:lnTo>
                  <a:lnTo>
                    <a:pt x="1293" y="228"/>
                  </a:lnTo>
                  <a:lnTo>
                    <a:pt x="1293" y="230"/>
                  </a:lnTo>
                  <a:lnTo>
                    <a:pt x="1293" y="228"/>
                  </a:lnTo>
                  <a:lnTo>
                    <a:pt x="1293" y="226"/>
                  </a:lnTo>
                  <a:lnTo>
                    <a:pt x="1293" y="224"/>
                  </a:lnTo>
                  <a:lnTo>
                    <a:pt x="1291" y="224"/>
                  </a:lnTo>
                  <a:lnTo>
                    <a:pt x="1291" y="222"/>
                  </a:lnTo>
                  <a:lnTo>
                    <a:pt x="1293" y="222"/>
                  </a:lnTo>
                  <a:lnTo>
                    <a:pt x="1293" y="220"/>
                  </a:lnTo>
                  <a:lnTo>
                    <a:pt x="1293" y="220"/>
                  </a:lnTo>
                  <a:lnTo>
                    <a:pt x="1293" y="220"/>
                  </a:lnTo>
                  <a:lnTo>
                    <a:pt x="1293" y="218"/>
                  </a:lnTo>
                  <a:lnTo>
                    <a:pt x="1293" y="218"/>
                  </a:lnTo>
                  <a:lnTo>
                    <a:pt x="1293" y="216"/>
                  </a:lnTo>
                  <a:lnTo>
                    <a:pt x="1293" y="218"/>
                  </a:lnTo>
                  <a:lnTo>
                    <a:pt x="1291" y="218"/>
                  </a:lnTo>
                  <a:lnTo>
                    <a:pt x="1291" y="216"/>
                  </a:lnTo>
                  <a:lnTo>
                    <a:pt x="1295" y="216"/>
                  </a:lnTo>
                  <a:lnTo>
                    <a:pt x="1295" y="216"/>
                  </a:lnTo>
                  <a:lnTo>
                    <a:pt x="1297" y="216"/>
                  </a:lnTo>
                  <a:lnTo>
                    <a:pt x="1297" y="214"/>
                  </a:lnTo>
                  <a:lnTo>
                    <a:pt x="1297" y="214"/>
                  </a:lnTo>
                  <a:lnTo>
                    <a:pt x="1297" y="214"/>
                  </a:lnTo>
                  <a:lnTo>
                    <a:pt x="1297" y="212"/>
                  </a:lnTo>
                  <a:lnTo>
                    <a:pt x="1297" y="212"/>
                  </a:lnTo>
                  <a:lnTo>
                    <a:pt x="1297" y="210"/>
                  </a:lnTo>
                  <a:lnTo>
                    <a:pt x="1299" y="210"/>
                  </a:lnTo>
                  <a:lnTo>
                    <a:pt x="1299" y="208"/>
                  </a:lnTo>
                  <a:lnTo>
                    <a:pt x="1299" y="208"/>
                  </a:lnTo>
                  <a:lnTo>
                    <a:pt x="1299" y="208"/>
                  </a:lnTo>
                  <a:lnTo>
                    <a:pt x="1301" y="206"/>
                  </a:lnTo>
                  <a:lnTo>
                    <a:pt x="1301" y="206"/>
                  </a:lnTo>
                  <a:lnTo>
                    <a:pt x="1299" y="204"/>
                  </a:lnTo>
                  <a:lnTo>
                    <a:pt x="1299" y="202"/>
                  </a:lnTo>
                  <a:lnTo>
                    <a:pt x="1301" y="202"/>
                  </a:lnTo>
                  <a:lnTo>
                    <a:pt x="1301" y="200"/>
                  </a:lnTo>
                  <a:lnTo>
                    <a:pt x="1303" y="200"/>
                  </a:lnTo>
                  <a:lnTo>
                    <a:pt x="1303" y="200"/>
                  </a:lnTo>
                  <a:lnTo>
                    <a:pt x="1303" y="198"/>
                  </a:lnTo>
                  <a:lnTo>
                    <a:pt x="1301" y="198"/>
                  </a:lnTo>
                  <a:lnTo>
                    <a:pt x="1299" y="196"/>
                  </a:lnTo>
                  <a:lnTo>
                    <a:pt x="1297" y="196"/>
                  </a:lnTo>
                  <a:lnTo>
                    <a:pt x="1297" y="196"/>
                  </a:lnTo>
                  <a:lnTo>
                    <a:pt x="1295" y="196"/>
                  </a:lnTo>
                  <a:lnTo>
                    <a:pt x="1295" y="198"/>
                  </a:lnTo>
                  <a:lnTo>
                    <a:pt x="1293" y="200"/>
                  </a:lnTo>
                  <a:lnTo>
                    <a:pt x="1293" y="200"/>
                  </a:lnTo>
                  <a:lnTo>
                    <a:pt x="1293" y="200"/>
                  </a:lnTo>
                  <a:lnTo>
                    <a:pt x="1293" y="202"/>
                  </a:lnTo>
                  <a:lnTo>
                    <a:pt x="1293" y="200"/>
                  </a:lnTo>
                  <a:lnTo>
                    <a:pt x="1291" y="200"/>
                  </a:lnTo>
                  <a:lnTo>
                    <a:pt x="1291" y="200"/>
                  </a:lnTo>
                  <a:lnTo>
                    <a:pt x="1289" y="200"/>
                  </a:lnTo>
                  <a:lnTo>
                    <a:pt x="1289" y="200"/>
                  </a:lnTo>
                  <a:lnTo>
                    <a:pt x="1289" y="200"/>
                  </a:lnTo>
                  <a:lnTo>
                    <a:pt x="1286" y="200"/>
                  </a:lnTo>
                  <a:lnTo>
                    <a:pt x="1284" y="200"/>
                  </a:lnTo>
                  <a:lnTo>
                    <a:pt x="1284" y="198"/>
                  </a:lnTo>
                  <a:lnTo>
                    <a:pt x="1284" y="198"/>
                  </a:lnTo>
                  <a:lnTo>
                    <a:pt x="1284" y="196"/>
                  </a:lnTo>
                  <a:lnTo>
                    <a:pt x="1280" y="196"/>
                  </a:lnTo>
                  <a:lnTo>
                    <a:pt x="1280" y="194"/>
                  </a:lnTo>
                  <a:lnTo>
                    <a:pt x="1280" y="194"/>
                  </a:lnTo>
                  <a:lnTo>
                    <a:pt x="1280" y="192"/>
                  </a:lnTo>
                  <a:lnTo>
                    <a:pt x="1278" y="192"/>
                  </a:lnTo>
                  <a:lnTo>
                    <a:pt x="1278" y="192"/>
                  </a:lnTo>
                  <a:lnTo>
                    <a:pt x="1274" y="192"/>
                  </a:lnTo>
                  <a:lnTo>
                    <a:pt x="1274" y="196"/>
                  </a:lnTo>
                  <a:lnTo>
                    <a:pt x="1274" y="198"/>
                  </a:lnTo>
                  <a:lnTo>
                    <a:pt x="1272" y="198"/>
                  </a:lnTo>
                  <a:lnTo>
                    <a:pt x="1272" y="196"/>
                  </a:lnTo>
                  <a:lnTo>
                    <a:pt x="1272" y="196"/>
                  </a:lnTo>
                  <a:lnTo>
                    <a:pt x="1272" y="198"/>
                  </a:lnTo>
                  <a:lnTo>
                    <a:pt x="1270" y="200"/>
                  </a:lnTo>
                  <a:lnTo>
                    <a:pt x="1270" y="200"/>
                  </a:lnTo>
                  <a:lnTo>
                    <a:pt x="1270" y="200"/>
                  </a:lnTo>
                  <a:lnTo>
                    <a:pt x="1268" y="200"/>
                  </a:lnTo>
                  <a:lnTo>
                    <a:pt x="1268" y="200"/>
                  </a:lnTo>
                  <a:lnTo>
                    <a:pt x="1266" y="200"/>
                  </a:lnTo>
                  <a:lnTo>
                    <a:pt x="1266" y="200"/>
                  </a:lnTo>
                  <a:lnTo>
                    <a:pt x="1264" y="200"/>
                  </a:lnTo>
                  <a:lnTo>
                    <a:pt x="1264" y="202"/>
                  </a:lnTo>
                  <a:lnTo>
                    <a:pt x="1262" y="202"/>
                  </a:lnTo>
                  <a:lnTo>
                    <a:pt x="1260" y="200"/>
                  </a:lnTo>
                  <a:lnTo>
                    <a:pt x="1260" y="200"/>
                  </a:lnTo>
                  <a:lnTo>
                    <a:pt x="1256" y="200"/>
                  </a:lnTo>
                  <a:lnTo>
                    <a:pt x="1256" y="200"/>
                  </a:lnTo>
                  <a:lnTo>
                    <a:pt x="1256" y="206"/>
                  </a:lnTo>
                  <a:lnTo>
                    <a:pt x="1254" y="206"/>
                  </a:lnTo>
                  <a:lnTo>
                    <a:pt x="1256" y="208"/>
                  </a:lnTo>
                  <a:lnTo>
                    <a:pt x="1256" y="212"/>
                  </a:lnTo>
                  <a:lnTo>
                    <a:pt x="1254" y="212"/>
                  </a:lnTo>
                  <a:lnTo>
                    <a:pt x="1254" y="220"/>
                  </a:lnTo>
                  <a:lnTo>
                    <a:pt x="1254" y="220"/>
                  </a:lnTo>
                  <a:lnTo>
                    <a:pt x="1254" y="226"/>
                  </a:lnTo>
                  <a:lnTo>
                    <a:pt x="1252" y="226"/>
                  </a:lnTo>
                  <a:lnTo>
                    <a:pt x="1250" y="226"/>
                  </a:lnTo>
                  <a:lnTo>
                    <a:pt x="1250" y="228"/>
                  </a:lnTo>
                  <a:lnTo>
                    <a:pt x="1248" y="228"/>
                  </a:lnTo>
                  <a:lnTo>
                    <a:pt x="1248" y="228"/>
                  </a:lnTo>
                  <a:lnTo>
                    <a:pt x="1248" y="228"/>
                  </a:lnTo>
                  <a:lnTo>
                    <a:pt x="1248" y="230"/>
                  </a:lnTo>
                  <a:lnTo>
                    <a:pt x="1238" y="230"/>
                  </a:lnTo>
                  <a:lnTo>
                    <a:pt x="1238" y="230"/>
                  </a:lnTo>
                  <a:lnTo>
                    <a:pt x="1236" y="230"/>
                  </a:lnTo>
                  <a:lnTo>
                    <a:pt x="1236" y="232"/>
                  </a:lnTo>
                  <a:lnTo>
                    <a:pt x="1234" y="232"/>
                  </a:lnTo>
                  <a:lnTo>
                    <a:pt x="1234" y="232"/>
                  </a:lnTo>
                  <a:lnTo>
                    <a:pt x="1230" y="232"/>
                  </a:lnTo>
                  <a:lnTo>
                    <a:pt x="1230" y="234"/>
                  </a:lnTo>
                  <a:lnTo>
                    <a:pt x="1224" y="234"/>
                  </a:lnTo>
                  <a:lnTo>
                    <a:pt x="1222" y="234"/>
                  </a:lnTo>
                  <a:lnTo>
                    <a:pt x="1222" y="234"/>
                  </a:lnTo>
                  <a:lnTo>
                    <a:pt x="1222" y="236"/>
                  </a:lnTo>
                  <a:lnTo>
                    <a:pt x="1222" y="238"/>
                  </a:lnTo>
                  <a:lnTo>
                    <a:pt x="1222" y="238"/>
                  </a:lnTo>
                  <a:lnTo>
                    <a:pt x="1222" y="240"/>
                  </a:lnTo>
                  <a:lnTo>
                    <a:pt x="1222" y="240"/>
                  </a:lnTo>
                  <a:lnTo>
                    <a:pt x="1222" y="242"/>
                  </a:lnTo>
                  <a:lnTo>
                    <a:pt x="1222" y="244"/>
                  </a:lnTo>
                  <a:lnTo>
                    <a:pt x="1220" y="244"/>
                  </a:lnTo>
                  <a:lnTo>
                    <a:pt x="1220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2" y="244"/>
                  </a:lnTo>
                  <a:lnTo>
                    <a:pt x="1212" y="242"/>
                  </a:lnTo>
                  <a:lnTo>
                    <a:pt x="1210" y="242"/>
                  </a:lnTo>
                  <a:lnTo>
                    <a:pt x="1208" y="242"/>
                  </a:lnTo>
                  <a:lnTo>
                    <a:pt x="1208" y="242"/>
                  </a:lnTo>
                  <a:lnTo>
                    <a:pt x="1206" y="240"/>
                  </a:lnTo>
                  <a:lnTo>
                    <a:pt x="1206" y="240"/>
                  </a:lnTo>
                  <a:lnTo>
                    <a:pt x="1206" y="240"/>
                  </a:lnTo>
                  <a:lnTo>
                    <a:pt x="1204" y="240"/>
                  </a:lnTo>
                  <a:lnTo>
                    <a:pt x="1204" y="238"/>
                  </a:lnTo>
                  <a:lnTo>
                    <a:pt x="1196" y="238"/>
                  </a:lnTo>
                  <a:lnTo>
                    <a:pt x="1196" y="240"/>
                  </a:lnTo>
                  <a:lnTo>
                    <a:pt x="1194" y="240"/>
                  </a:lnTo>
                  <a:lnTo>
                    <a:pt x="1194" y="240"/>
                  </a:lnTo>
                  <a:lnTo>
                    <a:pt x="1194" y="240"/>
                  </a:lnTo>
                  <a:lnTo>
                    <a:pt x="1192" y="240"/>
                  </a:lnTo>
                  <a:lnTo>
                    <a:pt x="1192" y="240"/>
                  </a:lnTo>
                  <a:lnTo>
                    <a:pt x="1192" y="240"/>
                  </a:lnTo>
                  <a:lnTo>
                    <a:pt x="1192" y="238"/>
                  </a:lnTo>
                  <a:lnTo>
                    <a:pt x="1194" y="238"/>
                  </a:lnTo>
                  <a:lnTo>
                    <a:pt x="1194" y="238"/>
                  </a:lnTo>
                  <a:lnTo>
                    <a:pt x="1194" y="238"/>
                  </a:lnTo>
                  <a:lnTo>
                    <a:pt x="1194" y="236"/>
                  </a:lnTo>
                  <a:lnTo>
                    <a:pt x="1192" y="236"/>
                  </a:lnTo>
                  <a:lnTo>
                    <a:pt x="1192" y="236"/>
                  </a:lnTo>
                  <a:lnTo>
                    <a:pt x="1194" y="236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0" y="232"/>
                  </a:lnTo>
                  <a:lnTo>
                    <a:pt x="1190" y="230"/>
                  </a:lnTo>
                  <a:lnTo>
                    <a:pt x="1190" y="230"/>
                  </a:lnTo>
                  <a:lnTo>
                    <a:pt x="1190" y="228"/>
                  </a:lnTo>
                  <a:lnTo>
                    <a:pt x="1188" y="228"/>
                  </a:lnTo>
                  <a:lnTo>
                    <a:pt x="1188" y="228"/>
                  </a:lnTo>
                  <a:lnTo>
                    <a:pt x="1186" y="228"/>
                  </a:lnTo>
                  <a:lnTo>
                    <a:pt x="1186" y="226"/>
                  </a:lnTo>
                  <a:lnTo>
                    <a:pt x="1185" y="226"/>
                  </a:lnTo>
                  <a:lnTo>
                    <a:pt x="1183" y="226"/>
                  </a:lnTo>
                  <a:lnTo>
                    <a:pt x="1183" y="226"/>
                  </a:lnTo>
                  <a:lnTo>
                    <a:pt x="1183" y="224"/>
                  </a:lnTo>
                  <a:lnTo>
                    <a:pt x="1181" y="224"/>
                  </a:lnTo>
                  <a:lnTo>
                    <a:pt x="1181" y="224"/>
                  </a:lnTo>
                  <a:lnTo>
                    <a:pt x="1179" y="224"/>
                  </a:lnTo>
                  <a:lnTo>
                    <a:pt x="1179" y="224"/>
                  </a:lnTo>
                  <a:lnTo>
                    <a:pt x="1177" y="224"/>
                  </a:lnTo>
                  <a:lnTo>
                    <a:pt x="1177" y="222"/>
                  </a:lnTo>
                  <a:lnTo>
                    <a:pt x="1175" y="222"/>
                  </a:lnTo>
                  <a:lnTo>
                    <a:pt x="1175" y="222"/>
                  </a:lnTo>
                  <a:lnTo>
                    <a:pt x="1175" y="220"/>
                  </a:lnTo>
                  <a:lnTo>
                    <a:pt x="1175" y="220"/>
                  </a:lnTo>
                  <a:lnTo>
                    <a:pt x="1175" y="218"/>
                  </a:lnTo>
                  <a:lnTo>
                    <a:pt x="1173" y="218"/>
                  </a:lnTo>
                  <a:lnTo>
                    <a:pt x="1173" y="216"/>
                  </a:lnTo>
                  <a:lnTo>
                    <a:pt x="1171" y="216"/>
                  </a:lnTo>
                  <a:lnTo>
                    <a:pt x="1171" y="216"/>
                  </a:lnTo>
                  <a:lnTo>
                    <a:pt x="1171" y="216"/>
                  </a:lnTo>
                  <a:lnTo>
                    <a:pt x="1171" y="214"/>
                  </a:lnTo>
                  <a:lnTo>
                    <a:pt x="1169" y="214"/>
                  </a:lnTo>
                  <a:lnTo>
                    <a:pt x="1169" y="214"/>
                  </a:lnTo>
                  <a:lnTo>
                    <a:pt x="1169" y="214"/>
                  </a:lnTo>
                  <a:lnTo>
                    <a:pt x="1169" y="212"/>
                  </a:lnTo>
                  <a:lnTo>
                    <a:pt x="1169" y="212"/>
                  </a:lnTo>
                  <a:lnTo>
                    <a:pt x="1169" y="212"/>
                  </a:lnTo>
                  <a:lnTo>
                    <a:pt x="1169" y="212"/>
                  </a:lnTo>
                  <a:lnTo>
                    <a:pt x="1169" y="208"/>
                  </a:lnTo>
                  <a:lnTo>
                    <a:pt x="1167" y="208"/>
                  </a:lnTo>
                  <a:lnTo>
                    <a:pt x="1167" y="206"/>
                  </a:lnTo>
                  <a:lnTo>
                    <a:pt x="1167" y="206"/>
                  </a:lnTo>
                  <a:lnTo>
                    <a:pt x="1167" y="204"/>
                  </a:lnTo>
                  <a:lnTo>
                    <a:pt x="1163" y="202"/>
                  </a:lnTo>
                  <a:lnTo>
                    <a:pt x="1163" y="200"/>
                  </a:lnTo>
                  <a:lnTo>
                    <a:pt x="1163" y="200"/>
                  </a:lnTo>
                  <a:lnTo>
                    <a:pt x="1163" y="198"/>
                  </a:lnTo>
                  <a:lnTo>
                    <a:pt x="1161" y="196"/>
                  </a:lnTo>
                  <a:lnTo>
                    <a:pt x="1161" y="194"/>
                  </a:lnTo>
                  <a:lnTo>
                    <a:pt x="1161" y="194"/>
                  </a:lnTo>
                  <a:lnTo>
                    <a:pt x="1161" y="192"/>
                  </a:lnTo>
                  <a:lnTo>
                    <a:pt x="1161" y="192"/>
                  </a:lnTo>
                  <a:lnTo>
                    <a:pt x="1161" y="184"/>
                  </a:lnTo>
                  <a:lnTo>
                    <a:pt x="1159" y="182"/>
                  </a:lnTo>
                  <a:lnTo>
                    <a:pt x="1157" y="182"/>
                  </a:lnTo>
                  <a:lnTo>
                    <a:pt x="1155" y="184"/>
                  </a:lnTo>
                  <a:lnTo>
                    <a:pt x="1155" y="186"/>
                  </a:lnTo>
                  <a:lnTo>
                    <a:pt x="1157" y="186"/>
                  </a:lnTo>
                  <a:lnTo>
                    <a:pt x="1157" y="188"/>
                  </a:lnTo>
                  <a:lnTo>
                    <a:pt x="1157" y="188"/>
                  </a:lnTo>
                  <a:lnTo>
                    <a:pt x="1157" y="190"/>
                  </a:lnTo>
                  <a:lnTo>
                    <a:pt x="1157" y="190"/>
                  </a:lnTo>
                  <a:lnTo>
                    <a:pt x="1155" y="190"/>
                  </a:lnTo>
                  <a:lnTo>
                    <a:pt x="1155" y="192"/>
                  </a:lnTo>
                  <a:lnTo>
                    <a:pt x="1153" y="192"/>
                  </a:lnTo>
                  <a:lnTo>
                    <a:pt x="1153" y="194"/>
                  </a:lnTo>
                  <a:lnTo>
                    <a:pt x="1153" y="194"/>
                  </a:lnTo>
                  <a:lnTo>
                    <a:pt x="1151" y="196"/>
                  </a:lnTo>
                  <a:lnTo>
                    <a:pt x="1151" y="196"/>
                  </a:lnTo>
                  <a:lnTo>
                    <a:pt x="1149" y="198"/>
                  </a:lnTo>
                  <a:lnTo>
                    <a:pt x="1147" y="200"/>
                  </a:lnTo>
                  <a:lnTo>
                    <a:pt x="1145" y="200"/>
                  </a:lnTo>
                  <a:lnTo>
                    <a:pt x="1135" y="200"/>
                  </a:lnTo>
                  <a:lnTo>
                    <a:pt x="1135" y="200"/>
                  </a:lnTo>
                  <a:lnTo>
                    <a:pt x="1133" y="200"/>
                  </a:lnTo>
                  <a:lnTo>
                    <a:pt x="1131" y="200"/>
                  </a:lnTo>
                  <a:lnTo>
                    <a:pt x="1129" y="200"/>
                  </a:lnTo>
                  <a:lnTo>
                    <a:pt x="1127" y="200"/>
                  </a:lnTo>
                  <a:lnTo>
                    <a:pt x="1127" y="200"/>
                  </a:lnTo>
                  <a:lnTo>
                    <a:pt x="1125" y="202"/>
                  </a:lnTo>
                  <a:lnTo>
                    <a:pt x="1123" y="202"/>
                  </a:lnTo>
                  <a:lnTo>
                    <a:pt x="1121" y="202"/>
                  </a:lnTo>
                  <a:lnTo>
                    <a:pt x="1119" y="202"/>
                  </a:lnTo>
                  <a:lnTo>
                    <a:pt x="1117" y="204"/>
                  </a:lnTo>
                  <a:lnTo>
                    <a:pt x="1117" y="204"/>
                  </a:lnTo>
                  <a:lnTo>
                    <a:pt x="1115" y="204"/>
                  </a:lnTo>
                  <a:lnTo>
                    <a:pt x="1113" y="202"/>
                  </a:lnTo>
                  <a:lnTo>
                    <a:pt x="1111" y="200"/>
                  </a:lnTo>
                  <a:lnTo>
                    <a:pt x="1109" y="200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03" y="202"/>
                  </a:lnTo>
                  <a:lnTo>
                    <a:pt x="1103" y="202"/>
                  </a:lnTo>
                  <a:lnTo>
                    <a:pt x="1101" y="202"/>
                  </a:lnTo>
                  <a:lnTo>
                    <a:pt x="1101" y="204"/>
                  </a:lnTo>
                  <a:lnTo>
                    <a:pt x="1097" y="208"/>
                  </a:lnTo>
                  <a:lnTo>
                    <a:pt x="1097" y="208"/>
                  </a:lnTo>
                  <a:lnTo>
                    <a:pt x="1091" y="210"/>
                  </a:lnTo>
                  <a:lnTo>
                    <a:pt x="1089" y="212"/>
                  </a:lnTo>
                  <a:lnTo>
                    <a:pt x="1083" y="212"/>
                  </a:lnTo>
                  <a:lnTo>
                    <a:pt x="1081" y="214"/>
                  </a:lnTo>
                  <a:lnTo>
                    <a:pt x="1081" y="212"/>
                  </a:lnTo>
                  <a:lnTo>
                    <a:pt x="1080" y="212"/>
                  </a:lnTo>
                  <a:lnTo>
                    <a:pt x="1080" y="212"/>
                  </a:lnTo>
                  <a:lnTo>
                    <a:pt x="1080" y="210"/>
                  </a:lnTo>
                  <a:lnTo>
                    <a:pt x="1078" y="210"/>
                  </a:lnTo>
                  <a:lnTo>
                    <a:pt x="1078" y="210"/>
                  </a:lnTo>
                  <a:lnTo>
                    <a:pt x="1080" y="208"/>
                  </a:lnTo>
                  <a:lnTo>
                    <a:pt x="1080" y="206"/>
                  </a:lnTo>
                  <a:lnTo>
                    <a:pt x="1078" y="206"/>
                  </a:lnTo>
                  <a:lnTo>
                    <a:pt x="1078" y="204"/>
                  </a:lnTo>
                  <a:lnTo>
                    <a:pt x="1080" y="202"/>
                  </a:lnTo>
                  <a:lnTo>
                    <a:pt x="1078" y="202"/>
                  </a:lnTo>
                  <a:lnTo>
                    <a:pt x="1080" y="200"/>
                  </a:lnTo>
                  <a:lnTo>
                    <a:pt x="1080" y="198"/>
                  </a:lnTo>
                  <a:lnTo>
                    <a:pt x="1078" y="198"/>
                  </a:lnTo>
                  <a:lnTo>
                    <a:pt x="1076" y="200"/>
                  </a:lnTo>
                  <a:lnTo>
                    <a:pt x="1074" y="200"/>
                  </a:lnTo>
                  <a:lnTo>
                    <a:pt x="1074" y="200"/>
                  </a:lnTo>
                  <a:lnTo>
                    <a:pt x="1072" y="200"/>
                  </a:lnTo>
                  <a:lnTo>
                    <a:pt x="1072" y="200"/>
                  </a:lnTo>
                  <a:lnTo>
                    <a:pt x="1070" y="198"/>
                  </a:lnTo>
                  <a:lnTo>
                    <a:pt x="1070" y="198"/>
                  </a:lnTo>
                  <a:lnTo>
                    <a:pt x="1070" y="198"/>
                  </a:lnTo>
                  <a:lnTo>
                    <a:pt x="1070" y="196"/>
                  </a:lnTo>
                  <a:lnTo>
                    <a:pt x="1072" y="196"/>
                  </a:lnTo>
                  <a:lnTo>
                    <a:pt x="1070" y="196"/>
                  </a:lnTo>
                  <a:lnTo>
                    <a:pt x="1070" y="194"/>
                  </a:lnTo>
                  <a:lnTo>
                    <a:pt x="1070" y="194"/>
                  </a:lnTo>
                  <a:lnTo>
                    <a:pt x="1070" y="194"/>
                  </a:lnTo>
                  <a:lnTo>
                    <a:pt x="1068" y="194"/>
                  </a:lnTo>
                  <a:lnTo>
                    <a:pt x="1066" y="192"/>
                  </a:lnTo>
                  <a:lnTo>
                    <a:pt x="1066" y="192"/>
                  </a:lnTo>
                  <a:lnTo>
                    <a:pt x="1066" y="192"/>
                  </a:lnTo>
                  <a:lnTo>
                    <a:pt x="1064" y="192"/>
                  </a:lnTo>
                  <a:lnTo>
                    <a:pt x="1064" y="192"/>
                  </a:lnTo>
                  <a:lnTo>
                    <a:pt x="1062" y="192"/>
                  </a:lnTo>
                  <a:lnTo>
                    <a:pt x="1062" y="194"/>
                  </a:lnTo>
                  <a:lnTo>
                    <a:pt x="1060" y="194"/>
                  </a:lnTo>
                  <a:lnTo>
                    <a:pt x="1058" y="192"/>
                  </a:lnTo>
                  <a:lnTo>
                    <a:pt x="1058" y="190"/>
                  </a:lnTo>
                  <a:lnTo>
                    <a:pt x="1056" y="190"/>
                  </a:lnTo>
                  <a:lnTo>
                    <a:pt x="1056" y="188"/>
                  </a:lnTo>
                  <a:lnTo>
                    <a:pt x="1056" y="188"/>
                  </a:lnTo>
                  <a:lnTo>
                    <a:pt x="1054" y="190"/>
                  </a:lnTo>
                  <a:lnTo>
                    <a:pt x="1046" y="190"/>
                  </a:lnTo>
                  <a:lnTo>
                    <a:pt x="1046" y="190"/>
                  </a:lnTo>
                  <a:lnTo>
                    <a:pt x="1042" y="190"/>
                  </a:lnTo>
                  <a:lnTo>
                    <a:pt x="1040" y="192"/>
                  </a:lnTo>
                  <a:lnTo>
                    <a:pt x="1040" y="192"/>
                  </a:lnTo>
                  <a:lnTo>
                    <a:pt x="1040" y="192"/>
                  </a:lnTo>
                  <a:lnTo>
                    <a:pt x="1038" y="194"/>
                  </a:lnTo>
                  <a:lnTo>
                    <a:pt x="1036" y="194"/>
                  </a:lnTo>
                  <a:lnTo>
                    <a:pt x="1036" y="194"/>
                  </a:lnTo>
                  <a:lnTo>
                    <a:pt x="1036" y="194"/>
                  </a:lnTo>
                  <a:lnTo>
                    <a:pt x="1034" y="196"/>
                  </a:lnTo>
                  <a:lnTo>
                    <a:pt x="1034" y="196"/>
                  </a:lnTo>
                  <a:lnTo>
                    <a:pt x="1034" y="196"/>
                  </a:lnTo>
                  <a:lnTo>
                    <a:pt x="1034" y="200"/>
                  </a:lnTo>
                  <a:lnTo>
                    <a:pt x="1032" y="200"/>
                  </a:lnTo>
                  <a:lnTo>
                    <a:pt x="1032" y="200"/>
                  </a:lnTo>
                  <a:lnTo>
                    <a:pt x="1032" y="200"/>
                  </a:lnTo>
                  <a:lnTo>
                    <a:pt x="1032" y="202"/>
                  </a:lnTo>
                  <a:lnTo>
                    <a:pt x="1030" y="202"/>
                  </a:lnTo>
                  <a:lnTo>
                    <a:pt x="1030" y="202"/>
                  </a:lnTo>
                  <a:lnTo>
                    <a:pt x="1030" y="202"/>
                  </a:lnTo>
                  <a:lnTo>
                    <a:pt x="1030" y="202"/>
                  </a:lnTo>
                  <a:lnTo>
                    <a:pt x="1030" y="202"/>
                  </a:lnTo>
                  <a:lnTo>
                    <a:pt x="1028" y="202"/>
                  </a:lnTo>
                  <a:lnTo>
                    <a:pt x="1028" y="204"/>
                  </a:lnTo>
                  <a:lnTo>
                    <a:pt x="1026" y="204"/>
                  </a:lnTo>
                  <a:lnTo>
                    <a:pt x="1026" y="206"/>
                  </a:lnTo>
                  <a:lnTo>
                    <a:pt x="1026" y="206"/>
                  </a:lnTo>
                  <a:lnTo>
                    <a:pt x="1026" y="206"/>
                  </a:lnTo>
                  <a:lnTo>
                    <a:pt x="1024" y="206"/>
                  </a:lnTo>
                  <a:lnTo>
                    <a:pt x="1024" y="208"/>
                  </a:lnTo>
                  <a:lnTo>
                    <a:pt x="1024" y="208"/>
                  </a:lnTo>
                  <a:lnTo>
                    <a:pt x="1024" y="208"/>
                  </a:lnTo>
                  <a:lnTo>
                    <a:pt x="1022" y="208"/>
                  </a:lnTo>
                  <a:lnTo>
                    <a:pt x="1022" y="208"/>
                  </a:lnTo>
                  <a:lnTo>
                    <a:pt x="1018" y="208"/>
                  </a:lnTo>
                  <a:lnTo>
                    <a:pt x="1018" y="210"/>
                  </a:lnTo>
                  <a:lnTo>
                    <a:pt x="1018" y="210"/>
                  </a:lnTo>
                  <a:lnTo>
                    <a:pt x="1016" y="210"/>
                  </a:lnTo>
                  <a:lnTo>
                    <a:pt x="1016" y="212"/>
                  </a:lnTo>
                  <a:lnTo>
                    <a:pt x="1014" y="212"/>
                  </a:lnTo>
                  <a:lnTo>
                    <a:pt x="1014" y="214"/>
                  </a:lnTo>
                  <a:lnTo>
                    <a:pt x="1014" y="214"/>
                  </a:lnTo>
                  <a:lnTo>
                    <a:pt x="1014" y="214"/>
                  </a:lnTo>
                  <a:lnTo>
                    <a:pt x="1012" y="214"/>
                  </a:lnTo>
                  <a:lnTo>
                    <a:pt x="1012" y="216"/>
                  </a:lnTo>
                  <a:lnTo>
                    <a:pt x="1012" y="216"/>
                  </a:lnTo>
                  <a:lnTo>
                    <a:pt x="1012" y="214"/>
                  </a:lnTo>
                  <a:lnTo>
                    <a:pt x="1010" y="214"/>
                  </a:lnTo>
                  <a:lnTo>
                    <a:pt x="1012" y="214"/>
                  </a:lnTo>
                  <a:lnTo>
                    <a:pt x="1012" y="212"/>
                  </a:lnTo>
                  <a:lnTo>
                    <a:pt x="1008" y="212"/>
                  </a:lnTo>
                  <a:lnTo>
                    <a:pt x="1008" y="212"/>
                  </a:lnTo>
                  <a:lnTo>
                    <a:pt x="1008" y="212"/>
                  </a:lnTo>
                  <a:lnTo>
                    <a:pt x="1008" y="210"/>
                  </a:lnTo>
                  <a:lnTo>
                    <a:pt x="1006" y="210"/>
                  </a:lnTo>
                  <a:lnTo>
                    <a:pt x="1006" y="210"/>
                  </a:lnTo>
                  <a:lnTo>
                    <a:pt x="1006" y="210"/>
                  </a:lnTo>
                  <a:lnTo>
                    <a:pt x="1006" y="210"/>
                  </a:lnTo>
                  <a:lnTo>
                    <a:pt x="1004" y="212"/>
                  </a:lnTo>
                  <a:lnTo>
                    <a:pt x="1004" y="212"/>
                  </a:lnTo>
                  <a:lnTo>
                    <a:pt x="1004" y="212"/>
                  </a:lnTo>
                  <a:lnTo>
                    <a:pt x="1004" y="214"/>
                  </a:lnTo>
                  <a:lnTo>
                    <a:pt x="1002" y="214"/>
                  </a:lnTo>
                  <a:lnTo>
                    <a:pt x="1002" y="216"/>
                  </a:lnTo>
                  <a:lnTo>
                    <a:pt x="1002" y="216"/>
                  </a:lnTo>
                  <a:lnTo>
                    <a:pt x="1002" y="214"/>
                  </a:lnTo>
                  <a:lnTo>
                    <a:pt x="1000" y="214"/>
                  </a:lnTo>
                  <a:lnTo>
                    <a:pt x="1000" y="216"/>
                  </a:lnTo>
                  <a:lnTo>
                    <a:pt x="998" y="216"/>
                  </a:lnTo>
                  <a:lnTo>
                    <a:pt x="998" y="216"/>
                  </a:lnTo>
                  <a:lnTo>
                    <a:pt x="996" y="216"/>
                  </a:lnTo>
                  <a:lnTo>
                    <a:pt x="996" y="216"/>
                  </a:lnTo>
                  <a:lnTo>
                    <a:pt x="996" y="216"/>
                  </a:lnTo>
                  <a:lnTo>
                    <a:pt x="996" y="216"/>
                  </a:lnTo>
                  <a:lnTo>
                    <a:pt x="994" y="216"/>
                  </a:lnTo>
                  <a:lnTo>
                    <a:pt x="994" y="220"/>
                  </a:lnTo>
                  <a:lnTo>
                    <a:pt x="994" y="220"/>
                  </a:lnTo>
                  <a:lnTo>
                    <a:pt x="994" y="220"/>
                  </a:lnTo>
                  <a:lnTo>
                    <a:pt x="992" y="220"/>
                  </a:lnTo>
                  <a:lnTo>
                    <a:pt x="990" y="222"/>
                  </a:lnTo>
                  <a:lnTo>
                    <a:pt x="990" y="224"/>
                  </a:lnTo>
                  <a:lnTo>
                    <a:pt x="990" y="224"/>
                  </a:lnTo>
                  <a:lnTo>
                    <a:pt x="990" y="228"/>
                  </a:lnTo>
                  <a:lnTo>
                    <a:pt x="988" y="228"/>
                  </a:lnTo>
                  <a:lnTo>
                    <a:pt x="986" y="226"/>
                  </a:lnTo>
                  <a:lnTo>
                    <a:pt x="986" y="226"/>
                  </a:lnTo>
                  <a:lnTo>
                    <a:pt x="984" y="224"/>
                  </a:lnTo>
                  <a:lnTo>
                    <a:pt x="984" y="224"/>
                  </a:lnTo>
                  <a:lnTo>
                    <a:pt x="982" y="226"/>
                  </a:lnTo>
                  <a:lnTo>
                    <a:pt x="982" y="226"/>
                  </a:lnTo>
                  <a:lnTo>
                    <a:pt x="982" y="226"/>
                  </a:lnTo>
                  <a:lnTo>
                    <a:pt x="980" y="228"/>
                  </a:lnTo>
                  <a:lnTo>
                    <a:pt x="978" y="228"/>
                  </a:lnTo>
                  <a:lnTo>
                    <a:pt x="978" y="228"/>
                  </a:lnTo>
                  <a:lnTo>
                    <a:pt x="977" y="228"/>
                  </a:lnTo>
                  <a:lnTo>
                    <a:pt x="977" y="226"/>
                  </a:lnTo>
                  <a:lnTo>
                    <a:pt x="975" y="226"/>
                  </a:lnTo>
                  <a:lnTo>
                    <a:pt x="975" y="226"/>
                  </a:lnTo>
                  <a:lnTo>
                    <a:pt x="975" y="224"/>
                  </a:lnTo>
                  <a:lnTo>
                    <a:pt x="973" y="224"/>
                  </a:lnTo>
                  <a:lnTo>
                    <a:pt x="973" y="226"/>
                  </a:lnTo>
                  <a:lnTo>
                    <a:pt x="971" y="226"/>
                  </a:lnTo>
                  <a:lnTo>
                    <a:pt x="971" y="226"/>
                  </a:lnTo>
                  <a:lnTo>
                    <a:pt x="971" y="226"/>
                  </a:lnTo>
                  <a:lnTo>
                    <a:pt x="969" y="228"/>
                  </a:lnTo>
                  <a:lnTo>
                    <a:pt x="967" y="228"/>
                  </a:lnTo>
                  <a:lnTo>
                    <a:pt x="967" y="230"/>
                  </a:lnTo>
                  <a:lnTo>
                    <a:pt x="967" y="232"/>
                  </a:lnTo>
                  <a:lnTo>
                    <a:pt x="967" y="234"/>
                  </a:lnTo>
                  <a:lnTo>
                    <a:pt x="965" y="234"/>
                  </a:lnTo>
                  <a:lnTo>
                    <a:pt x="965" y="236"/>
                  </a:lnTo>
                  <a:lnTo>
                    <a:pt x="965" y="236"/>
                  </a:lnTo>
                  <a:lnTo>
                    <a:pt x="963" y="236"/>
                  </a:lnTo>
                  <a:lnTo>
                    <a:pt x="959" y="236"/>
                  </a:lnTo>
                  <a:lnTo>
                    <a:pt x="959" y="236"/>
                  </a:lnTo>
                  <a:lnTo>
                    <a:pt x="957" y="236"/>
                  </a:lnTo>
                  <a:lnTo>
                    <a:pt x="957" y="236"/>
                  </a:lnTo>
                  <a:lnTo>
                    <a:pt x="955" y="238"/>
                  </a:lnTo>
                  <a:lnTo>
                    <a:pt x="955" y="236"/>
                  </a:lnTo>
                  <a:lnTo>
                    <a:pt x="953" y="236"/>
                  </a:lnTo>
                  <a:lnTo>
                    <a:pt x="953" y="236"/>
                  </a:lnTo>
                  <a:lnTo>
                    <a:pt x="953" y="236"/>
                  </a:lnTo>
                  <a:lnTo>
                    <a:pt x="953" y="238"/>
                  </a:lnTo>
                  <a:lnTo>
                    <a:pt x="951" y="238"/>
                  </a:lnTo>
                  <a:lnTo>
                    <a:pt x="951" y="240"/>
                  </a:lnTo>
                  <a:lnTo>
                    <a:pt x="951" y="242"/>
                  </a:lnTo>
                  <a:lnTo>
                    <a:pt x="949" y="242"/>
                  </a:lnTo>
                  <a:lnTo>
                    <a:pt x="949" y="242"/>
                  </a:lnTo>
                  <a:lnTo>
                    <a:pt x="949" y="242"/>
                  </a:lnTo>
                  <a:lnTo>
                    <a:pt x="949" y="244"/>
                  </a:lnTo>
                  <a:lnTo>
                    <a:pt x="945" y="244"/>
                  </a:lnTo>
                  <a:lnTo>
                    <a:pt x="945" y="244"/>
                  </a:lnTo>
                  <a:lnTo>
                    <a:pt x="939" y="244"/>
                  </a:lnTo>
                  <a:lnTo>
                    <a:pt x="939" y="246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7" y="248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5" y="249"/>
                  </a:lnTo>
                  <a:lnTo>
                    <a:pt x="935" y="253"/>
                  </a:lnTo>
                  <a:lnTo>
                    <a:pt x="933" y="255"/>
                  </a:lnTo>
                  <a:lnTo>
                    <a:pt x="933" y="259"/>
                  </a:lnTo>
                  <a:lnTo>
                    <a:pt x="931" y="259"/>
                  </a:lnTo>
                  <a:lnTo>
                    <a:pt x="931" y="261"/>
                  </a:lnTo>
                  <a:lnTo>
                    <a:pt x="931" y="261"/>
                  </a:lnTo>
                  <a:lnTo>
                    <a:pt x="929" y="261"/>
                  </a:lnTo>
                  <a:lnTo>
                    <a:pt x="929" y="263"/>
                  </a:lnTo>
                  <a:lnTo>
                    <a:pt x="929" y="261"/>
                  </a:lnTo>
                  <a:lnTo>
                    <a:pt x="927" y="261"/>
                  </a:lnTo>
                  <a:lnTo>
                    <a:pt x="927" y="261"/>
                  </a:lnTo>
                  <a:lnTo>
                    <a:pt x="925" y="261"/>
                  </a:lnTo>
                  <a:lnTo>
                    <a:pt x="923" y="263"/>
                  </a:lnTo>
                  <a:lnTo>
                    <a:pt x="921" y="263"/>
                  </a:lnTo>
                  <a:lnTo>
                    <a:pt x="921" y="263"/>
                  </a:lnTo>
                  <a:lnTo>
                    <a:pt x="919" y="263"/>
                  </a:lnTo>
                  <a:lnTo>
                    <a:pt x="919" y="265"/>
                  </a:lnTo>
                  <a:lnTo>
                    <a:pt x="917" y="265"/>
                  </a:lnTo>
                  <a:lnTo>
                    <a:pt x="917" y="263"/>
                  </a:lnTo>
                  <a:lnTo>
                    <a:pt x="913" y="263"/>
                  </a:lnTo>
                  <a:lnTo>
                    <a:pt x="913" y="265"/>
                  </a:lnTo>
                  <a:lnTo>
                    <a:pt x="913" y="265"/>
                  </a:lnTo>
                  <a:lnTo>
                    <a:pt x="911" y="265"/>
                  </a:lnTo>
                  <a:lnTo>
                    <a:pt x="911" y="267"/>
                  </a:lnTo>
                  <a:lnTo>
                    <a:pt x="911" y="267"/>
                  </a:lnTo>
                  <a:lnTo>
                    <a:pt x="909" y="267"/>
                  </a:lnTo>
                  <a:lnTo>
                    <a:pt x="907" y="267"/>
                  </a:lnTo>
                  <a:lnTo>
                    <a:pt x="907" y="269"/>
                  </a:lnTo>
                  <a:lnTo>
                    <a:pt x="907" y="269"/>
                  </a:lnTo>
                  <a:lnTo>
                    <a:pt x="905" y="269"/>
                  </a:lnTo>
                  <a:lnTo>
                    <a:pt x="905" y="271"/>
                  </a:lnTo>
                  <a:lnTo>
                    <a:pt x="903" y="269"/>
                  </a:lnTo>
                  <a:lnTo>
                    <a:pt x="903" y="269"/>
                  </a:lnTo>
                  <a:lnTo>
                    <a:pt x="903" y="269"/>
                  </a:lnTo>
                  <a:lnTo>
                    <a:pt x="901" y="267"/>
                  </a:lnTo>
                  <a:lnTo>
                    <a:pt x="901" y="267"/>
                  </a:lnTo>
                  <a:lnTo>
                    <a:pt x="899" y="267"/>
                  </a:lnTo>
                  <a:lnTo>
                    <a:pt x="897" y="267"/>
                  </a:lnTo>
                  <a:lnTo>
                    <a:pt x="897" y="267"/>
                  </a:lnTo>
                  <a:lnTo>
                    <a:pt x="897" y="267"/>
                  </a:lnTo>
                  <a:lnTo>
                    <a:pt x="897" y="265"/>
                  </a:lnTo>
                  <a:lnTo>
                    <a:pt x="895" y="265"/>
                  </a:lnTo>
                  <a:lnTo>
                    <a:pt x="895" y="265"/>
                  </a:lnTo>
                  <a:lnTo>
                    <a:pt x="893" y="265"/>
                  </a:lnTo>
                  <a:lnTo>
                    <a:pt x="893" y="263"/>
                  </a:lnTo>
                  <a:lnTo>
                    <a:pt x="891" y="263"/>
                  </a:lnTo>
                  <a:lnTo>
                    <a:pt x="891" y="265"/>
                  </a:lnTo>
                  <a:lnTo>
                    <a:pt x="891" y="265"/>
                  </a:lnTo>
                  <a:lnTo>
                    <a:pt x="889" y="265"/>
                  </a:lnTo>
                  <a:lnTo>
                    <a:pt x="889" y="267"/>
                  </a:lnTo>
                  <a:lnTo>
                    <a:pt x="889" y="269"/>
                  </a:lnTo>
                  <a:lnTo>
                    <a:pt x="887" y="269"/>
                  </a:lnTo>
                  <a:lnTo>
                    <a:pt x="887" y="269"/>
                  </a:lnTo>
                  <a:lnTo>
                    <a:pt x="887" y="269"/>
                  </a:lnTo>
                  <a:lnTo>
                    <a:pt x="887" y="271"/>
                  </a:lnTo>
                  <a:lnTo>
                    <a:pt x="881" y="271"/>
                  </a:lnTo>
                  <a:lnTo>
                    <a:pt x="881" y="271"/>
                  </a:lnTo>
                  <a:lnTo>
                    <a:pt x="879" y="271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77"/>
                  </a:lnTo>
                  <a:lnTo>
                    <a:pt x="877" y="277"/>
                  </a:lnTo>
                  <a:lnTo>
                    <a:pt x="877" y="277"/>
                  </a:lnTo>
                  <a:lnTo>
                    <a:pt x="875" y="277"/>
                  </a:lnTo>
                  <a:lnTo>
                    <a:pt x="875" y="273"/>
                  </a:lnTo>
                  <a:lnTo>
                    <a:pt x="875" y="271"/>
                  </a:lnTo>
                  <a:lnTo>
                    <a:pt x="875" y="267"/>
                  </a:lnTo>
                  <a:lnTo>
                    <a:pt x="873" y="267"/>
                  </a:lnTo>
                  <a:lnTo>
                    <a:pt x="873" y="265"/>
                  </a:lnTo>
                  <a:lnTo>
                    <a:pt x="873" y="265"/>
                  </a:lnTo>
                  <a:lnTo>
                    <a:pt x="873" y="261"/>
                  </a:lnTo>
                  <a:lnTo>
                    <a:pt x="872" y="261"/>
                  </a:lnTo>
                  <a:lnTo>
                    <a:pt x="872" y="259"/>
                  </a:lnTo>
                  <a:lnTo>
                    <a:pt x="872" y="259"/>
                  </a:lnTo>
                  <a:lnTo>
                    <a:pt x="872" y="257"/>
                  </a:lnTo>
                  <a:lnTo>
                    <a:pt x="870" y="257"/>
                  </a:lnTo>
                  <a:lnTo>
                    <a:pt x="870" y="257"/>
                  </a:lnTo>
                  <a:lnTo>
                    <a:pt x="870" y="257"/>
                  </a:lnTo>
                  <a:lnTo>
                    <a:pt x="868" y="255"/>
                  </a:lnTo>
                  <a:lnTo>
                    <a:pt x="868" y="255"/>
                  </a:lnTo>
                  <a:lnTo>
                    <a:pt x="868" y="255"/>
                  </a:lnTo>
                  <a:lnTo>
                    <a:pt x="868" y="253"/>
                  </a:lnTo>
                  <a:lnTo>
                    <a:pt x="866" y="253"/>
                  </a:lnTo>
                  <a:lnTo>
                    <a:pt x="866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54" y="251"/>
                  </a:lnTo>
                  <a:lnTo>
                    <a:pt x="852" y="251"/>
                  </a:lnTo>
                  <a:lnTo>
                    <a:pt x="852" y="251"/>
                  </a:lnTo>
                  <a:lnTo>
                    <a:pt x="852" y="248"/>
                  </a:lnTo>
                  <a:lnTo>
                    <a:pt x="850" y="248"/>
                  </a:lnTo>
                  <a:lnTo>
                    <a:pt x="850" y="248"/>
                  </a:lnTo>
                  <a:lnTo>
                    <a:pt x="850" y="248"/>
                  </a:lnTo>
                  <a:lnTo>
                    <a:pt x="850" y="248"/>
                  </a:lnTo>
                  <a:lnTo>
                    <a:pt x="848" y="248"/>
                  </a:lnTo>
                  <a:lnTo>
                    <a:pt x="846" y="248"/>
                  </a:lnTo>
                  <a:lnTo>
                    <a:pt x="846" y="249"/>
                  </a:lnTo>
                  <a:lnTo>
                    <a:pt x="844" y="251"/>
                  </a:lnTo>
                  <a:lnTo>
                    <a:pt x="844" y="253"/>
                  </a:lnTo>
                  <a:lnTo>
                    <a:pt x="842" y="255"/>
                  </a:lnTo>
                  <a:lnTo>
                    <a:pt x="842" y="255"/>
                  </a:lnTo>
                  <a:lnTo>
                    <a:pt x="842" y="255"/>
                  </a:lnTo>
                  <a:lnTo>
                    <a:pt x="842" y="257"/>
                  </a:lnTo>
                  <a:lnTo>
                    <a:pt x="840" y="257"/>
                  </a:lnTo>
                  <a:lnTo>
                    <a:pt x="840" y="259"/>
                  </a:lnTo>
                  <a:lnTo>
                    <a:pt x="840" y="259"/>
                  </a:lnTo>
                  <a:lnTo>
                    <a:pt x="838" y="261"/>
                  </a:lnTo>
                  <a:lnTo>
                    <a:pt x="838" y="265"/>
                  </a:lnTo>
                  <a:lnTo>
                    <a:pt x="836" y="265"/>
                  </a:lnTo>
                  <a:lnTo>
                    <a:pt x="836" y="267"/>
                  </a:lnTo>
                  <a:lnTo>
                    <a:pt x="836" y="269"/>
                  </a:lnTo>
                  <a:lnTo>
                    <a:pt x="836" y="269"/>
                  </a:lnTo>
                  <a:lnTo>
                    <a:pt x="834" y="269"/>
                  </a:lnTo>
                  <a:lnTo>
                    <a:pt x="834" y="271"/>
                  </a:lnTo>
                  <a:lnTo>
                    <a:pt x="834" y="273"/>
                  </a:lnTo>
                  <a:lnTo>
                    <a:pt x="834" y="273"/>
                  </a:lnTo>
                  <a:lnTo>
                    <a:pt x="832" y="273"/>
                  </a:lnTo>
                  <a:lnTo>
                    <a:pt x="832" y="277"/>
                  </a:lnTo>
                  <a:lnTo>
                    <a:pt x="832" y="277"/>
                  </a:lnTo>
                  <a:lnTo>
                    <a:pt x="832" y="277"/>
                  </a:lnTo>
                  <a:lnTo>
                    <a:pt x="830" y="279"/>
                  </a:lnTo>
                  <a:lnTo>
                    <a:pt x="830" y="279"/>
                  </a:lnTo>
                  <a:lnTo>
                    <a:pt x="830" y="279"/>
                  </a:lnTo>
                  <a:lnTo>
                    <a:pt x="828" y="279"/>
                  </a:lnTo>
                  <a:lnTo>
                    <a:pt x="828" y="281"/>
                  </a:lnTo>
                  <a:lnTo>
                    <a:pt x="826" y="281"/>
                  </a:lnTo>
                  <a:lnTo>
                    <a:pt x="826" y="283"/>
                  </a:lnTo>
                  <a:lnTo>
                    <a:pt x="826" y="285"/>
                  </a:lnTo>
                  <a:lnTo>
                    <a:pt x="826" y="291"/>
                  </a:lnTo>
                  <a:lnTo>
                    <a:pt x="824" y="293"/>
                  </a:lnTo>
                  <a:lnTo>
                    <a:pt x="824" y="295"/>
                  </a:lnTo>
                  <a:lnTo>
                    <a:pt x="826" y="295"/>
                  </a:lnTo>
                  <a:lnTo>
                    <a:pt x="826" y="297"/>
                  </a:lnTo>
                  <a:lnTo>
                    <a:pt x="824" y="297"/>
                  </a:lnTo>
                  <a:lnTo>
                    <a:pt x="824" y="299"/>
                  </a:lnTo>
                  <a:lnTo>
                    <a:pt x="824" y="299"/>
                  </a:lnTo>
                  <a:lnTo>
                    <a:pt x="824" y="299"/>
                  </a:lnTo>
                  <a:lnTo>
                    <a:pt x="822" y="299"/>
                  </a:lnTo>
                  <a:lnTo>
                    <a:pt x="818" y="297"/>
                  </a:lnTo>
                  <a:lnTo>
                    <a:pt x="818" y="297"/>
                  </a:lnTo>
                  <a:lnTo>
                    <a:pt x="818" y="295"/>
                  </a:lnTo>
                  <a:lnTo>
                    <a:pt x="818" y="297"/>
                  </a:lnTo>
                  <a:lnTo>
                    <a:pt x="816" y="295"/>
                  </a:lnTo>
                  <a:lnTo>
                    <a:pt x="816" y="295"/>
                  </a:lnTo>
                  <a:lnTo>
                    <a:pt x="814" y="297"/>
                  </a:lnTo>
                  <a:lnTo>
                    <a:pt x="814" y="299"/>
                  </a:lnTo>
                  <a:lnTo>
                    <a:pt x="814" y="301"/>
                  </a:lnTo>
                  <a:lnTo>
                    <a:pt x="812" y="303"/>
                  </a:lnTo>
                  <a:lnTo>
                    <a:pt x="812" y="303"/>
                  </a:lnTo>
                  <a:lnTo>
                    <a:pt x="810" y="303"/>
                  </a:lnTo>
                  <a:lnTo>
                    <a:pt x="810" y="305"/>
                  </a:lnTo>
                  <a:lnTo>
                    <a:pt x="810" y="305"/>
                  </a:lnTo>
                  <a:lnTo>
                    <a:pt x="808" y="305"/>
                  </a:lnTo>
                  <a:lnTo>
                    <a:pt x="808" y="305"/>
                  </a:lnTo>
                  <a:lnTo>
                    <a:pt x="808" y="307"/>
                  </a:lnTo>
                  <a:lnTo>
                    <a:pt x="806" y="307"/>
                  </a:lnTo>
                  <a:lnTo>
                    <a:pt x="806" y="307"/>
                  </a:lnTo>
                  <a:lnTo>
                    <a:pt x="806" y="307"/>
                  </a:lnTo>
                  <a:lnTo>
                    <a:pt x="802" y="311"/>
                  </a:lnTo>
                  <a:lnTo>
                    <a:pt x="794" y="311"/>
                  </a:lnTo>
                  <a:lnTo>
                    <a:pt x="794" y="311"/>
                  </a:lnTo>
                  <a:lnTo>
                    <a:pt x="792" y="311"/>
                  </a:lnTo>
                  <a:lnTo>
                    <a:pt x="792" y="313"/>
                  </a:lnTo>
                  <a:lnTo>
                    <a:pt x="790" y="313"/>
                  </a:lnTo>
                  <a:lnTo>
                    <a:pt x="788" y="313"/>
                  </a:lnTo>
                  <a:lnTo>
                    <a:pt x="788" y="313"/>
                  </a:lnTo>
                  <a:lnTo>
                    <a:pt x="786" y="315"/>
                  </a:lnTo>
                  <a:lnTo>
                    <a:pt x="778" y="315"/>
                  </a:lnTo>
                  <a:lnTo>
                    <a:pt x="778" y="313"/>
                  </a:lnTo>
                  <a:lnTo>
                    <a:pt x="776" y="315"/>
                  </a:lnTo>
                  <a:lnTo>
                    <a:pt x="770" y="315"/>
                  </a:lnTo>
                  <a:lnTo>
                    <a:pt x="770" y="315"/>
                  </a:lnTo>
                  <a:lnTo>
                    <a:pt x="770" y="317"/>
                  </a:lnTo>
                  <a:lnTo>
                    <a:pt x="770" y="317"/>
                  </a:lnTo>
                  <a:lnTo>
                    <a:pt x="770" y="319"/>
                  </a:lnTo>
                  <a:lnTo>
                    <a:pt x="769" y="319"/>
                  </a:lnTo>
                  <a:lnTo>
                    <a:pt x="769" y="317"/>
                  </a:lnTo>
                  <a:lnTo>
                    <a:pt x="765" y="317"/>
                  </a:lnTo>
                  <a:lnTo>
                    <a:pt x="765" y="317"/>
                  </a:lnTo>
                  <a:lnTo>
                    <a:pt x="765" y="317"/>
                  </a:lnTo>
                  <a:lnTo>
                    <a:pt x="763" y="315"/>
                  </a:lnTo>
                  <a:lnTo>
                    <a:pt x="761" y="315"/>
                  </a:lnTo>
                  <a:lnTo>
                    <a:pt x="755" y="315"/>
                  </a:lnTo>
                  <a:lnTo>
                    <a:pt x="755" y="315"/>
                  </a:lnTo>
                  <a:lnTo>
                    <a:pt x="753" y="315"/>
                  </a:lnTo>
                  <a:lnTo>
                    <a:pt x="753" y="313"/>
                  </a:lnTo>
                  <a:lnTo>
                    <a:pt x="751" y="313"/>
                  </a:lnTo>
                  <a:lnTo>
                    <a:pt x="751" y="315"/>
                  </a:lnTo>
                  <a:lnTo>
                    <a:pt x="749" y="315"/>
                  </a:lnTo>
                  <a:lnTo>
                    <a:pt x="749" y="315"/>
                  </a:lnTo>
                  <a:lnTo>
                    <a:pt x="747" y="315"/>
                  </a:lnTo>
                  <a:lnTo>
                    <a:pt x="747" y="317"/>
                  </a:lnTo>
                  <a:lnTo>
                    <a:pt x="747" y="317"/>
                  </a:lnTo>
                  <a:lnTo>
                    <a:pt x="747" y="319"/>
                  </a:lnTo>
                  <a:lnTo>
                    <a:pt x="745" y="319"/>
                  </a:lnTo>
                  <a:lnTo>
                    <a:pt x="745" y="323"/>
                  </a:lnTo>
                  <a:lnTo>
                    <a:pt x="745" y="323"/>
                  </a:lnTo>
                  <a:lnTo>
                    <a:pt x="745" y="323"/>
                  </a:lnTo>
                  <a:lnTo>
                    <a:pt x="743" y="323"/>
                  </a:lnTo>
                  <a:lnTo>
                    <a:pt x="743" y="325"/>
                  </a:lnTo>
                  <a:lnTo>
                    <a:pt x="743" y="325"/>
                  </a:lnTo>
                  <a:lnTo>
                    <a:pt x="741" y="327"/>
                  </a:lnTo>
                  <a:lnTo>
                    <a:pt x="741" y="327"/>
                  </a:lnTo>
                  <a:lnTo>
                    <a:pt x="739" y="329"/>
                  </a:lnTo>
                  <a:lnTo>
                    <a:pt x="739" y="331"/>
                  </a:lnTo>
                  <a:lnTo>
                    <a:pt x="739" y="331"/>
                  </a:lnTo>
                  <a:lnTo>
                    <a:pt x="739" y="333"/>
                  </a:lnTo>
                  <a:lnTo>
                    <a:pt x="737" y="333"/>
                  </a:lnTo>
                  <a:lnTo>
                    <a:pt x="735" y="333"/>
                  </a:lnTo>
                  <a:lnTo>
                    <a:pt x="735" y="333"/>
                  </a:lnTo>
                  <a:lnTo>
                    <a:pt x="731" y="333"/>
                  </a:lnTo>
                  <a:lnTo>
                    <a:pt x="731" y="333"/>
                  </a:lnTo>
                  <a:lnTo>
                    <a:pt x="729" y="333"/>
                  </a:lnTo>
                  <a:lnTo>
                    <a:pt x="729" y="335"/>
                  </a:lnTo>
                  <a:lnTo>
                    <a:pt x="727" y="335"/>
                  </a:lnTo>
                  <a:lnTo>
                    <a:pt x="727" y="335"/>
                  </a:lnTo>
                  <a:lnTo>
                    <a:pt x="727" y="337"/>
                  </a:lnTo>
                  <a:lnTo>
                    <a:pt x="727" y="337"/>
                  </a:lnTo>
                  <a:lnTo>
                    <a:pt x="725" y="337"/>
                  </a:lnTo>
                  <a:lnTo>
                    <a:pt x="725" y="339"/>
                  </a:lnTo>
                  <a:lnTo>
                    <a:pt x="723" y="339"/>
                  </a:lnTo>
                  <a:lnTo>
                    <a:pt x="723" y="341"/>
                  </a:lnTo>
                  <a:lnTo>
                    <a:pt x="723" y="341"/>
                  </a:lnTo>
                  <a:lnTo>
                    <a:pt x="723" y="343"/>
                  </a:lnTo>
                  <a:lnTo>
                    <a:pt x="723" y="343"/>
                  </a:lnTo>
                  <a:lnTo>
                    <a:pt x="723" y="341"/>
                  </a:lnTo>
                  <a:lnTo>
                    <a:pt x="721" y="341"/>
                  </a:lnTo>
                  <a:lnTo>
                    <a:pt x="721" y="343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7" y="343"/>
                  </a:lnTo>
                  <a:lnTo>
                    <a:pt x="717" y="343"/>
                  </a:lnTo>
                  <a:lnTo>
                    <a:pt x="717" y="343"/>
                  </a:lnTo>
                  <a:lnTo>
                    <a:pt x="715" y="345"/>
                  </a:lnTo>
                  <a:lnTo>
                    <a:pt x="715" y="345"/>
                  </a:lnTo>
                  <a:lnTo>
                    <a:pt x="715" y="345"/>
                  </a:lnTo>
                  <a:lnTo>
                    <a:pt x="713" y="345"/>
                  </a:lnTo>
                  <a:lnTo>
                    <a:pt x="713" y="349"/>
                  </a:lnTo>
                  <a:lnTo>
                    <a:pt x="713" y="349"/>
                  </a:lnTo>
                  <a:lnTo>
                    <a:pt x="713" y="354"/>
                  </a:lnTo>
                  <a:lnTo>
                    <a:pt x="713" y="354"/>
                  </a:lnTo>
                  <a:lnTo>
                    <a:pt x="713" y="356"/>
                  </a:lnTo>
                  <a:lnTo>
                    <a:pt x="709" y="356"/>
                  </a:lnTo>
                  <a:lnTo>
                    <a:pt x="709" y="356"/>
                  </a:lnTo>
                  <a:lnTo>
                    <a:pt x="709" y="356"/>
                  </a:lnTo>
                  <a:lnTo>
                    <a:pt x="709" y="358"/>
                  </a:lnTo>
                  <a:lnTo>
                    <a:pt x="707" y="358"/>
                  </a:lnTo>
                  <a:lnTo>
                    <a:pt x="707" y="360"/>
                  </a:lnTo>
                  <a:lnTo>
                    <a:pt x="709" y="360"/>
                  </a:lnTo>
                  <a:lnTo>
                    <a:pt x="709" y="366"/>
                  </a:lnTo>
                  <a:lnTo>
                    <a:pt x="707" y="366"/>
                  </a:lnTo>
                  <a:lnTo>
                    <a:pt x="707" y="368"/>
                  </a:lnTo>
                  <a:lnTo>
                    <a:pt x="709" y="368"/>
                  </a:lnTo>
                  <a:lnTo>
                    <a:pt x="709" y="370"/>
                  </a:lnTo>
                  <a:lnTo>
                    <a:pt x="707" y="370"/>
                  </a:lnTo>
                  <a:lnTo>
                    <a:pt x="707" y="374"/>
                  </a:lnTo>
                  <a:lnTo>
                    <a:pt x="709" y="374"/>
                  </a:lnTo>
                  <a:lnTo>
                    <a:pt x="709" y="376"/>
                  </a:lnTo>
                  <a:lnTo>
                    <a:pt x="709" y="376"/>
                  </a:lnTo>
                  <a:lnTo>
                    <a:pt x="709" y="378"/>
                  </a:lnTo>
                  <a:lnTo>
                    <a:pt x="711" y="378"/>
                  </a:lnTo>
                  <a:lnTo>
                    <a:pt x="709" y="378"/>
                  </a:lnTo>
                  <a:lnTo>
                    <a:pt x="707" y="380"/>
                  </a:lnTo>
                  <a:lnTo>
                    <a:pt x="707" y="380"/>
                  </a:lnTo>
                  <a:lnTo>
                    <a:pt x="707" y="384"/>
                  </a:lnTo>
                  <a:lnTo>
                    <a:pt x="707" y="384"/>
                  </a:lnTo>
                  <a:lnTo>
                    <a:pt x="707" y="386"/>
                  </a:lnTo>
                  <a:lnTo>
                    <a:pt x="709" y="388"/>
                  </a:lnTo>
                  <a:lnTo>
                    <a:pt x="709" y="388"/>
                  </a:lnTo>
                  <a:lnTo>
                    <a:pt x="707" y="390"/>
                  </a:lnTo>
                  <a:lnTo>
                    <a:pt x="707" y="390"/>
                  </a:lnTo>
                  <a:lnTo>
                    <a:pt x="707" y="390"/>
                  </a:lnTo>
                  <a:lnTo>
                    <a:pt x="707" y="390"/>
                  </a:lnTo>
                  <a:lnTo>
                    <a:pt x="705" y="390"/>
                  </a:lnTo>
                  <a:lnTo>
                    <a:pt x="705" y="392"/>
                  </a:lnTo>
                  <a:lnTo>
                    <a:pt x="705" y="392"/>
                  </a:lnTo>
                  <a:lnTo>
                    <a:pt x="705" y="394"/>
                  </a:lnTo>
                  <a:lnTo>
                    <a:pt x="705" y="394"/>
                  </a:lnTo>
                  <a:lnTo>
                    <a:pt x="705" y="396"/>
                  </a:lnTo>
                  <a:lnTo>
                    <a:pt x="707" y="396"/>
                  </a:lnTo>
                  <a:lnTo>
                    <a:pt x="707" y="398"/>
                  </a:lnTo>
                  <a:lnTo>
                    <a:pt x="707" y="398"/>
                  </a:lnTo>
                  <a:lnTo>
                    <a:pt x="707" y="398"/>
                  </a:lnTo>
                  <a:lnTo>
                    <a:pt x="709" y="398"/>
                  </a:lnTo>
                  <a:lnTo>
                    <a:pt x="711" y="400"/>
                  </a:lnTo>
                  <a:lnTo>
                    <a:pt x="711" y="400"/>
                  </a:lnTo>
                  <a:lnTo>
                    <a:pt x="711" y="400"/>
                  </a:lnTo>
                  <a:lnTo>
                    <a:pt x="711" y="402"/>
                  </a:lnTo>
                  <a:lnTo>
                    <a:pt x="713" y="402"/>
                  </a:lnTo>
                  <a:lnTo>
                    <a:pt x="713" y="402"/>
                  </a:lnTo>
                  <a:lnTo>
                    <a:pt x="715" y="402"/>
                  </a:lnTo>
                  <a:lnTo>
                    <a:pt x="715" y="404"/>
                  </a:lnTo>
                  <a:lnTo>
                    <a:pt x="715" y="404"/>
                  </a:lnTo>
                  <a:lnTo>
                    <a:pt x="715" y="406"/>
                  </a:lnTo>
                  <a:lnTo>
                    <a:pt x="715" y="406"/>
                  </a:lnTo>
                  <a:lnTo>
                    <a:pt x="715" y="408"/>
                  </a:lnTo>
                  <a:lnTo>
                    <a:pt x="713" y="408"/>
                  </a:lnTo>
                  <a:lnTo>
                    <a:pt x="713" y="408"/>
                  </a:lnTo>
                  <a:lnTo>
                    <a:pt x="715" y="410"/>
                  </a:lnTo>
                  <a:lnTo>
                    <a:pt x="713" y="410"/>
                  </a:lnTo>
                  <a:lnTo>
                    <a:pt x="715" y="412"/>
                  </a:lnTo>
                  <a:lnTo>
                    <a:pt x="717" y="412"/>
                  </a:lnTo>
                  <a:lnTo>
                    <a:pt x="719" y="412"/>
                  </a:lnTo>
                  <a:lnTo>
                    <a:pt x="719" y="412"/>
                  </a:lnTo>
                  <a:lnTo>
                    <a:pt x="721" y="412"/>
                  </a:lnTo>
                  <a:lnTo>
                    <a:pt x="723" y="412"/>
                  </a:lnTo>
                  <a:lnTo>
                    <a:pt x="723" y="414"/>
                  </a:lnTo>
                  <a:lnTo>
                    <a:pt x="723" y="414"/>
                  </a:lnTo>
                  <a:lnTo>
                    <a:pt x="725" y="414"/>
                  </a:lnTo>
                  <a:lnTo>
                    <a:pt x="725" y="416"/>
                  </a:lnTo>
                  <a:lnTo>
                    <a:pt x="727" y="416"/>
                  </a:lnTo>
                  <a:lnTo>
                    <a:pt x="727" y="416"/>
                  </a:lnTo>
                  <a:lnTo>
                    <a:pt x="727" y="416"/>
                  </a:lnTo>
                  <a:lnTo>
                    <a:pt x="727" y="416"/>
                  </a:lnTo>
                  <a:lnTo>
                    <a:pt x="729" y="416"/>
                  </a:lnTo>
                  <a:lnTo>
                    <a:pt x="729" y="416"/>
                  </a:lnTo>
                  <a:lnTo>
                    <a:pt x="731" y="416"/>
                  </a:lnTo>
                  <a:lnTo>
                    <a:pt x="731" y="418"/>
                  </a:lnTo>
                  <a:lnTo>
                    <a:pt x="731" y="420"/>
                  </a:lnTo>
                  <a:lnTo>
                    <a:pt x="733" y="420"/>
                  </a:lnTo>
                  <a:lnTo>
                    <a:pt x="733" y="420"/>
                  </a:lnTo>
                  <a:lnTo>
                    <a:pt x="733" y="422"/>
                  </a:lnTo>
                  <a:lnTo>
                    <a:pt x="733" y="424"/>
                  </a:lnTo>
                  <a:lnTo>
                    <a:pt x="733" y="426"/>
                  </a:lnTo>
                  <a:lnTo>
                    <a:pt x="731" y="426"/>
                  </a:lnTo>
                  <a:lnTo>
                    <a:pt x="731" y="428"/>
                  </a:lnTo>
                  <a:lnTo>
                    <a:pt x="733" y="428"/>
                  </a:lnTo>
                  <a:lnTo>
                    <a:pt x="733" y="432"/>
                  </a:lnTo>
                  <a:lnTo>
                    <a:pt x="733" y="432"/>
                  </a:lnTo>
                  <a:lnTo>
                    <a:pt x="733" y="434"/>
                  </a:lnTo>
                  <a:lnTo>
                    <a:pt x="733" y="434"/>
                  </a:lnTo>
                  <a:lnTo>
                    <a:pt x="733" y="436"/>
                  </a:lnTo>
                  <a:lnTo>
                    <a:pt x="733" y="436"/>
                  </a:lnTo>
                  <a:lnTo>
                    <a:pt x="733" y="436"/>
                  </a:lnTo>
                  <a:lnTo>
                    <a:pt x="733" y="442"/>
                  </a:lnTo>
                  <a:lnTo>
                    <a:pt x="731" y="442"/>
                  </a:lnTo>
                  <a:lnTo>
                    <a:pt x="731" y="442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31" y="446"/>
                  </a:lnTo>
                  <a:lnTo>
                    <a:pt x="731" y="448"/>
                  </a:lnTo>
                  <a:lnTo>
                    <a:pt x="731" y="450"/>
                  </a:lnTo>
                  <a:lnTo>
                    <a:pt x="729" y="450"/>
                  </a:lnTo>
                  <a:lnTo>
                    <a:pt x="729" y="452"/>
                  </a:lnTo>
                  <a:lnTo>
                    <a:pt x="725" y="452"/>
                  </a:lnTo>
                  <a:lnTo>
                    <a:pt x="723" y="452"/>
                  </a:lnTo>
                  <a:lnTo>
                    <a:pt x="723" y="452"/>
                  </a:lnTo>
                  <a:lnTo>
                    <a:pt x="723" y="454"/>
                  </a:lnTo>
                  <a:lnTo>
                    <a:pt x="723" y="454"/>
                  </a:lnTo>
                  <a:lnTo>
                    <a:pt x="721" y="454"/>
                  </a:lnTo>
                  <a:lnTo>
                    <a:pt x="721" y="456"/>
                  </a:lnTo>
                  <a:lnTo>
                    <a:pt x="719" y="456"/>
                  </a:lnTo>
                  <a:lnTo>
                    <a:pt x="719" y="456"/>
                  </a:lnTo>
                  <a:lnTo>
                    <a:pt x="717" y="456"/>
                  </a:lnTo>
                  <a:lnTo>
                    <a:pt x="717" y="457"/>
                  </a:lnTo>
                  <a:lnTo>
                    <a:pt x="715" y="457"/>
                  </a:lnTo>
                  <a:lnTo>
                    <a:pt x="715" y="456"/>
                  </a:lnTo>
                  <a:lnTo>
                    <a:pt x="713" y="456"/>
                  </a:lnTo>
                  <a:lnTo>
                    <a:pt x="713" y="457"/>
                  </a:lnTo>
                  <a:lnTo>
                    <a:pt x="711" y="457"/>
                  </a:lnTo>
                  <a:lnTo>
                    <a:pt x="709" y="456"/>
                  </a:lnTo>
                  <a:lnTo>
                    <a:pt x="709" y="456"/>
                  </a:lnTo>
                  <a:lnTo>
                    <a:pt x="709" y="456"/>
                  </a:lnTo>
                  <a:lnTo>
                    <a:pt x="709" y="456"/>
                  </a:lnTo>
                  <a:lnTo>
                    <a:pt x="707" y="457"/>
                  </a:lnTo>
                  <a:lnTo>
                    <a:pt x="705" y="457"/>
                  </a:lnTo>
                  <a:lnTo>
                    <a:pt x="705" y="459"/>
                  </a:lnTo>
                  <a:lnTo>
                    <a:pt x="705" y="459"/>
                  </a:lnTo>
                  <a:lnTo>
                    <a:pt x="705" y="459"/>
                  </a:lnTo>
                  <a:lnTo>
                    <a:pt x="703" y="459"/>
                  </a:lnTo>
                  <a:lnTo>
                    <a:pt x="703" y="461"/>
                  </a:lnTo>
                  <a:lnTo>
                    <a:pt x="703" y="461"/>
                  </a:lnTo>
                  <a:lnTo>
                    <a:pt x="699" y="461"/>
                  </a:lnTo>
                  <a:lnTo>
                    <a:pt x="699" y="461"/>
                  </a:lnTo>
                  <a:lnTo>
                    <a:pt x="699" y="461"/>
                  </a:lnTo>
                  <a:lnTo>
                    <a:pt x="699" y="467"/>
                  </a:lnTo>
                  <a:lnTo>
                    <a:pt x="703" y="467"/>
                  </a:lnTo>
                  <a:lnTo>
                    <a:pt x="703" y="467"/>
                  </a:lnTo>
                  <a:lnTo>
                    <a:pt x="705" y="469"/>
                  </a:lnTo>
                  <a:lnTo>
                    <a:pt x="705" y="471"/>
                  </a:lnTo>
                  <a:lnTo>
                    <a:pt x="705" y="471"/>
                  </a:lnTo>
                  <a:lnTo>
                    <a:pt x="705" y="473"/>
                  </a:lnTo>
                  <a:lnTo>
                    <a:pt x="705" y="473"/>
                  </a:lnTo>
                  <a:lnTo>
                    <a:pt x="705" y="475"/>
                  </a:lnTo>
                  <a:lnTo>
                    <a:pt x="703" y="475"/>
                  </a:lnTo>
                  <a:lnTo>
                    <a:pt x="703" y="479"/>
                  </a:lnTo>
                  <a:lnTo>
                    <a:pt x="703" y="479"/>
                  </a:lnTo>
                  <a:lnTo>
                    <a:pt x="703" y="483"/>
                  </a:lnTo>
                  <a:lnTo>
                    <a:pt x="703" y="483"/>
                  </a:lnTo>
                  <a:lnTo>
                    <a:pt x="703" y="485"/>
                  </a:lnTo>
                  <a:lnTo>
                    <a:pt x="703" y="487"/>
                  </a:lnTo>
                  <a:lnTo>
                    <a:pt x="703" y="487"/>
                  </a:lnTo>
                  <a:lnTo>
                    <a:pt x="703" y="489"/>
                  </a:lnTo>
                  <a:lnTo>
                    <a:pt x="703" y="489"/>
                  </a:lnTo>
                  <a:lnTo>
                    <a:pt x="703" y="491"/>
                  </a:lnTo>
                  <a:lnTo>
                    <a:pt x="703" y="491"/>
                  </a:lnTo>
                  <a:lnTo>
                    <a:pt x="703" y="491"/>
                  </a:lnTo>
                  <a:lnTo>
                    <a:pt x="703" y="493"/>
                  </a:lnTo>
                  <a:lnTo>
                    <a:pt x="701" y="493"/>
                  </a:lnTo>
                  <a:lnTo>
                    <a:pt x="701" y="495"/>
                  </a:lnTo>
                  <a:lnTo>
                    <a:pt x="701" y="495"/>
                  </a:lnTo>
                  <a:lnTo>
                    <a:pt x="701" y="497"/>
                  </a:lnTo>
                  <a:lnTo>
                    <a:pt x="699" y="497"/>
                  </a:lnTo>
                  <a:lnTo>
                    <a:pt x="699" y="497"/>
                  </a:lnTo>
                  <a:lnTo>
                    <a:pt x="699" y="497"/>
                  </a:lnTo>
                  <a:lnTo>
                    <a:pt x="697" y="497"/>
                  </a:lnTo>
                  <a:lnTo>
                    <a:pt x="695" y="497"/>
                  </a:lnTo>
                  <a:lnTo>
                    <a:pt x="693" y="497"/>
                  </a:lnTo>
                  <a:lnTo>
                    <a:pt x="693" y="499"/>
                  </a:lnTo>
                  <a:lnTo>
                    <a:pt x="693" y="499"/>
                  </a:lnTo>
                  <a:lnTo>
                    <a:pt x="693" y="501"/>
                  </a:lnTo>
                  <a:lnTo>
                    <a:pt x="691" y="501"/>
                  </a:lnTo>
                  <a:lnTo>
                    <a:pt x="691" y="501"/>
                  </a:lnTo>
                  <a:lnTo>
                    <a:pt x="691" y="505"/>
                  </a:lnTo>
                  <a:lnTo>
                    <a:pt x="689" y="505"/>
                  </a:lnTo>
                  <a:lnTo>
                    <a:pt x="689" y="505"/>
                  </a:lnTo>
                  <a:lnTo>
                    <a:pt x="689" y="505"/>
                  </a:lnTo>
                  <a:lnTo>
                    <a:pt x="689" y="507"/>
                  </a:lnTo>
                  <a:lnTo>
                    <a:pt x="687" y="507"/>
                  </a:lnTo>
                  <a:lnTo>
                    <a:pt x="687" y="507"/>
                  </a:lnTo>
                  <a:lnTo>
                    <a:pt x="681" y="507"/>
                  </a:lnTo>
                  <a:lnTo>
                    <a:pt x="681" y="507"/>
                  </a:lnTo>
                  <a:lnTo>
                    <a:pt x="679" y="507"/>
                  </a:lnTo>
                  <a:lnTo>
                    <a:pt x="681" y="507"/>
                  </a:lnTo>
                  <a:lnTo>
                    <a:pt x="679" y="507"/>
                  </a:lnTo>
                  <a:lnTo>
                    <a:pt x="681" y="507"/>
                  </a:lnTo>
                  <a:lnTo>
                    <a:pt x="681" y="509"/>
                  </a:lnTo>
                  <a:lnTo>
                    <a:pt x="679" y="509"/>
                  </a:lnTo>
                  <a:lnTo>
                    <a:pt x="679" y="509"/>
                  </a:lnTo>
                  <a:lnTo>
                    <a:pt x="679" y="509"/>
                  </a:lnTo>
                  <a:lnTo>
                    <a:pt x="677" y="509"/>
                  </a:lnTo>
                  <a:lnTo>
                    <a:pt x="677" y="511"/>
                  </a:lnTo>
                  <a:lnTo>
                    <a:pt x="677" y="511"/>
                  </a:lnTo>
                  <a:lnTo>
                    <a:pt x="675" y="511"/>
                  </a:lnTo>
                  <a:lnTo>
                    <a:pt x="675" y="517"/>
                  </a:lnTo>
                  <a:lnTo>
                    <a:pt x="675" y="517"/>
                  </a:lnTo>
                  <a:lnTo>
                    <a:pt x="675" y="519"/>
                  </a:lnTo>
                  <a:lnTo>
                    <a:pt x="675" y="519"/>
                  </a:lnTo>
                  <a:lnTo>
                    <a:pt x="675" y="523"/>
                  </a:lnTo>
                  <a:lnTo>
                    <a:pt x="675" y="525"/>
                  </a:lnTo>
                  <a:lnTo>
                    <a:pt x="675" y="529"/>
                  </a:lnTo>
                  <a:lnTo>
                    <a:pt x="675" y="529"/>
                  </a:lnTo>
                  <a:lnTo>
                    <a:pt x="675" y="533"/>
                  </a:lnTo>
                  <a:lnTo>
                    <a:pt x="673" y="533"/>
                  </a:lnTo>
                  <a:lnTo>
                    <a:pt x="673" y="535"/>
                  </a:lnTo>
                  <a:lnTo>
                    <a:pt x="673" y="537"/>
                  </a:lnTo>
                  <a:lnTo>
                    <a:pt x="673" y="539"/>
                  </a:lnTo>
                  <a:lnTo>
                    <a:pt x="673" y="539"/>
                  </a:lnTo>
                  <a:lnTo>
                    <a:pt x="673" y="543"/>
                  </a:lnTo>
                  <a:lnTo>
                    <a:pt x="675" y="543"/>
                  </a:lnTo>
                  <a:lnTo>
                    <a:pt x="675" y="543"/>
                  </a:lnTo>
                  <a:lnTo>
                    <a:pt x="675" y="543"/>
                  </a:lnTo>
                  <a:lnTo>
                    <a:pt x="675" y="545"/>
                  </a:lnTo>
                  <a:lnTo>
                    <a:pt x="675" y="545"/>
                  </a:lnTo>
                  <a:lnTo>
                    <a:pt x="675" y="549"/>
                  </a:lnTo>
                  <a:lnTo>
                    <a:pt x="677" y="549"/>
                  </a:lnTo>
                  <a:lnTo>
                    <a:pt x="675" y="549"/>
                  </a:lnTo>
                  <a:lnTo>
                    <a:pt x="675" y="549"/>
                  </a:lnTo>
                  <a:lnTo>
                    <a:pt x="675" y="549"/>
                  </a:lnTo>
                  <a:lnTo>
                    <a:pt x="675" y="553"/>
                  </a:lnTo>
                  <a:lnTo>
                    <a:pt x="675" y="553"/>
                  </a:lnTo>
                  <a:lnTo>
                    <a:pt x="675" y="555"/>
                  </a:lnTo>
                  <a:lnTo>
                    <a:pt x="673" y="557"/>
                  </a:lnTo>
                  <a:lnTo>
                    <a:pt x="673" y="557"/>
                  </a:lnTo>
                  <a:lnTo>
                    <a:pt x="673" y="557"/>
                  </a:lnTo>
                  <a:lnTo>
                    <a:pt x="671" y="557"/>
                  </a:lnTo>
                  <a:lnTo>
                    <a:pt x="667" y="557"/>
                  </a:lnTo>
                  <a:lnTo>
                    <a:pt x="667" y="559"/>
                  </a:lnTo>
                  <a:lnTo>
                    <a:pt x="667" y="559"/>
                  </a:lnTo>
                  <a:lnTo>
                    <a:pt x="667" y="562"/>
                  </a:lnTo>
                  <a:lnTo>
                    <a:pt x="667" y="564"/>
                  </a:lnTo>
                  <a:lnTo>
                    <a:pt x="667" y="564"/>
                  </a:lnTo>
                  <a:lnTo>
                    <a:pt x="667" y="564"/>
                  </a:lnTo>
                  <a:lnTo>
                    <a:pt x="665" y="564"/>
                  </a:lnTo>
                  <a:lnTo>
                    <a:pt x="665" y="566"/>
                  </a:lnTo>
                  <a:lnTo>
                    <a:pt x="665" y="566"/>
                  </a:lnTo>
                  <a:lnTo>
                    <a:pt x="664" y="566"/>
                  </a:lnTo>
                  <a:lnTo>
                    <a:pt x="664" y="568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2" y="572"/>
                  </a:lnTo>
                  <a:lnTo>
                    <a:pt x="662" y="576"/>
                  </a:lnTo>
                  <a:lnTo>
                    <a:pt x="658" y="576"/>
                  </a:lnTo>
                  <a:lnTo>
                    <a:pt x="658" y="576"/>
                  </a:lnTo>
                  <a:lnTo>
                    <a:pt x="656" y="576"/>
                  </a:lnTo>
                  <a:lnTo>
                    <a:pt x="656" y="578"/>
                  </a:lnTo>
                  <a:lnTo>
                    <a:pt x="656" y="578"/>
                  </a:lnTo>
                  <a:lnTo>
                    <a:pt x="656" y="580"/>
                  </a:lnTo>
                  <a:lnTo>
                    <a:pt x="654" y="580"/>
                  </a:lnTo>
                  <a:lnTo>
                    <a:pt x="654" y="582"/>
                  </a:lnTo>
                  <a:lnTo>
                    <a:pt x="654" y="582"/>
                  </a:lnTo>
                  <a:lnTo>
                    <a:pt x="654" y="582"/>
                  </a:lnTo>
                  <a:lnTo>
                    <a:pt x="652" y="582"/>
                  </a:lnTo>
                  <a:lnTo>
                    <a:pt x="652" y="586"/>
                  </a:lnTo>
                  <a:lnTo>
                    <a:pt x="654" y="586"/>
                  </a:lnTo>
                  <a:lnTo>
                    <a:pt x="654" y="586"/>
                  </a:lnTo>
                  <a:lnTo>
                    <a:pt x="654" y="586"/>
                  </a:lnTo>
                  <a:lnTo>
                    <a:pt x="654" y="590"/>
                  </a:lnTo>
                  <a:lnTo>
                    <a:pt x="656" y="590"/>
                  </a:lnTo>
                  <a:lnTo>
                    <a:pt x="656" y="592"/>
                  </a:lnTo>
                  <a:lnTo>
                    <a:pt x="656" y="592"/>
                  </a:lnTo>
                  <a:lnTo>
                    <a:pt x="656" y="594"/>
                  </a:lnTo>
                  <a:lnTo>
                    <a:pt x="656" y="596"/>
                  </a:lnTo>
                  <a:lnTo>
                    <a:pt x="656" y="596"/>
                  </a:lnTo>
                  <a:lnTo>
                    <a:pt x="654" y="596"/>
                  </a:lnTo>
                  <a:lnTo>
                    <a:pt x="654" y="602"/>
                  </a:lnTo>
                  <a:lnTo>
                    <a:pt x="656" y="602"/>
                  </a:lnTo>
                  <a:lnTo>
                    <a:pt x="656" y="604"/>
                  </a:lnTo>
                  <a:lnTo>
                    <a:pt x="654" y="604"/>
                  </a:lnTo>
                  <a:lnTo>
                    <a:pt x="654" y="604"/>
                  </a:lnTo>
                  <a:lnTo>
                    <a:pt x="654" y="604"/>
                  </a:lnTo>
                  <a:lnTo>
                    <a:pt x="654" y="606"/>
                  </a:lnTo>
                  <a:lnTo>
                    <a:pt x="652" y="606"/>
                  </a:lnTo>
                  <a:lnTo>
                    <a:pt x="652" y="606"/>
                  </a:lnTo>
                  <a:lnTo>
                    <a:pt x="652" y="608"/>
                  </a:lnTo>
                  <a:lnTo>
                    <a:pt x="652" y="610"/>
                  </a:lnTo>
                  <a:lnTo>
                    <a:pt x="652" y="610"/>
                  </a:lnTo>
                  <a:lnTo>
                    <a:pt x="652" y="610"/>
                  </a:lnTo>
                  <a:lnTo>
                    <a:pt x="650" y="610"/>
                  </a:lnTo>
                  <a:lnTo>
                    <a:pt x="650" y="612"/>
                  </a:lnTo>
                  <a:lnTo>
                    <a:pt x="650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4"/>
                  </a:lnTo>
                  <a:lnTo>
                    <a:pt x="646" y="614"/>
                  </a:lnTo>
                  <a:lnTo>
                    <a:pt x="644" y="614"/>
                  </a:lnTo>
                  <a:lnTo>
                    <a:pt x="644" y="616"/>
                  </a:lnTo>
                  <a:lnTo>
                    <a:pt x="644" y="616"/>
                  </a:lnTo>
                  <a:lnTo>
                    <a:pt x="644" y="616"/>
                  </a:lnTo>
                  <a:lnTo>
                    <a:pt x="642" y="616"/>
                  </a:lnTo>
                  <a:lnTo>
                    <a:pt x="642" y="618"/>
                  </a:lnTo>
                  <a:lnTo>
                    <a:pt x="640" y="618"/>
                  </a:lnTo>
                  <a:lnTo>
                    <a:pt x="640" y="618"/>
                  </a:lnTo>
                  <a:lnTo>
                    <a:pt x="640" y="618"/>
                  </a:lnTo>
                  <a:lnTo>
                    <a:pt x="640" y="620"/>
                  </a:lnTo>
                  <a:lnTo>
                    <a:pt x="640" y="620"/>
                  </a:lnTo>
                  <a:lnTo>
                    <a:pt x="640" y="620"/>
                  </a:lnTo>
                  <a:lnTo>
                    <a:pt x="638" y="620"/>
                  </a:lnTo>
                  <a:lnTo>
                    <a:pt x="638" y="622"/>
                  </a:lnTo>
                  <a:lnTo>
                    <a:pt x="638" y="622"/>
                  </a:lnTo>
                  <a:lnTo>
                    <a:pt x="638" y="622"/>
                  </a:lnTo>
                  <a:lnTo>
                    <a:pt x="636" y="622"/>
                  </a:lnTo>
                  <a:lnTo>
                    <a:pt x="636" y="624"/>
                  </a:lnTo>
                  <a:lnTo>
                    <a:pt x="634" y="624"/>
                  </a:lnTo>
                  <a:lnTo>
                    <a:pt x="634" y="626"/>
                  </a:lnTo>
                  <a:lnTo>
                    <a:pt x="632" y="626"/>
                  </a:lnTo>
                  <a:lnTo>
                    <a:pt x="632" y="628"/>
                  </a:lnTo>
                  <a:lnTo>
                    <a:pt x="634" y="628"/>
                  </a:lnTo>
                  <a:lnTo>
                    <a:pt x="634" y="628"/>
                  </a:lnTo>
                  <a:lnTo>
                    <a:pt x="634" y="628"/>
                  </a:lnTo>
                  <a:lnTo>
                    <a:pt x="634" y="630"/>
                  </a:lnTo>
                  <a:lnTo>
                    <a:pt x="636" y="630"/>
                  </a:lnTo>
                  <a:lnTo>
                    <a:pt x="636" y="632"/>
                  </a:lnTo>
                  <a:lnTo>
                    <a:pt x="636" y="632"/>
                  </a:lnTo>
                  <a:lnTo>
                    <a:pt x="636" y="632"/>
                  </a:lnTo>
                  <a:lnTo>
                    <a:pt x="638" y="632"/>
                  </a:lnTo>
                  <a:lnTo>
                    <a:pt x="638" y="634"/>
                  </a:lnTo>
                  <a:lnTo>
                    <a:pt x="636" y="636"/>
                  </a:lnTo>
                  <a:lnTo>
                    <a:pt x="636" y="638"/>
                  </a:lnTo>
                  <a:lnTo>
                    <a:pt x="636" y="638"/>
                  </a:lnTo>
                  <a:lnTo>
                    <a:pt x="636" y="642"/>
                  </a:lnTo>
                  <a:lnTo>
                    <a:pt x="634" y="642"/>
                  </a:lnTo>
                  <a:lnTo>
                    <a:pt x="634" y="642"/>
                  </a:lnTo>
                  <a:lnTo>
                    <a:pt x="632" y="642"/>
                  </a:lnTo>
                  <a:lnTo>
                    <a:pt x="632" y="646"/>
                  </a:lnTo>
                  <a:lnTo>
                    <a:pt x="632" y="646"/>
                  </a:lnTo>
                  <a:lnTo>
                    <a:pt x="632" y="650"/>
                  </a:lnTo>
                  <a:lnTo>
                    <a:pt x="630" y="650"/>
                  </a:lnTo>
                  <a:lnTo>
                    <a:pt x="630" y="650"/>
                  </a:lnTo>
                  <a:lnTo>
                    <a:pt x="626" y="650"/>
                  </a:lnTo>
                  <a:lnTo>
                    <a:pt x="626" y="650"/>
                  </a:lnTo>
                  <a:lnTo>
                    <a:pt x="624" y="650"/>
                  </a:lnTo>
                  <a:lnTo>
                    <a:pt x="624" y="650"/>
                  </a:lnTo>
                  <a:lnTo>
                    <a:pt x="622" y="650"/>
                  </a:lnTo>
                  <a:lnTo>
                    <a:pt x="622" y="652"/>
                  </a:lnTo>
                  <a:lnTo>
                    <a:pt x="622" y="652"/>
                  </a:lnTo>
                  <a:lnTo>
                    <a:pt x="620" y="652"/>
                  </a:lnTo>
                  <a:lnTo>
                    <a:pt x="620" y="652"/>
                  </a:lnTo>
                  <a:lnTo>
                    <a:pt x="622" y="652"/>
                  </a:lnTo>
                  <a:lnTo>
                    <a:pt x="622" y="654"/>
                  </a:lnTo>
                  <a:lnTo>
                    <a:pt x="622" y="654"/>
                  </a:lnTo>
                  <a:lnTo>
                    <a:pt x="622" y="656"/>
                  </a:lnTo>
                  <a:lnTo>
                    <a:pt x="624" y="656"/>
                  </a:lnTo>
                  <a:lnTo>
                    <a:pt x="624" y="656"/>
                  </a:lnTo>
                  <a:lnTo>
                    <a:pt x="624" y="656"/>
                  </a:lnTo>
                  <a:lnTo>
                    <a:pt x="624" y="662"/>
                  </a:lnTo>
                  <a:lnTo>
                    <a:pt x="626" y="662"/>
                  </a:lnTo>
                  <a:lnTo>
                    <a:pt x="626" y="664"/>
                  </a:lnTo>
                  <a:lnTo>
                    <a:pt x="626" y="664"/>
                  </a:lnTo>
                  <a:lnTo>
                    <a:pt x="628" y="664"/>
                  </a:lnTo>
                  <a:lnTo>
                    <a:pt x="628" y="666"/>
                  </a:lnTo>
                  <a:lnTo>
                    <a:pt x="628" y="666"/>
                  </a:lnTo>
                  <a:lnTo>
                    <a:pt x="628" y="667"/>
                  </a:lnTo>
                  <a:lnTo>
                    <a:pt x="628" y="667"/>
                  </a:lnTo>
                  <a:lnTo>
                    <a:pt x="628" y="669"/>
                  </a:lnTo>
                  <a:lnTo>
                    <a:pt x="630" y="669"/>
                  </a:lnTo>
                  <a:lnTo>
                    <a:pt x="630" y="671"/>
                  </a:lnTo>
                  <a:lnTo>
                    <a:pt x="628" y="673"/>
                  </a:lnTo>
                  <a:lnTo>
                    <a:pt x="628" y="673"/>
                  </a:lnTo>
                  <a:lnTo>
                    <a:pt x="628" y="673"/>
                  </a:lnTo>
                  <a:lnTo>
                    <a:pt x="628" y="675"/>
                  </a:lnTo>
                  <a:lnTo>
                    <a:pt x="628" y="675"/>
                  </a:lnTo>
                  <a:lnTo>
                    <a:pt x="628" y="677"/>
                  </a:lnTo>
                  <a:lnTo>
                    <a:pt x="634" y="677"/>
                  </a:lnTo>
                  <a:lnTo>
                    <a:pt x="634" y="679"/>
                  </a:lnTo>
                  <a:lnTo>
                    <a:pt x="636" y="679"/>
                  </a:lnTo>
                  <a:lnTo>
                    <a:pt x="636" y="679"/>
                  </a:lnTo>
                  <a:lnTo>
                    <a:pt x="636" y="685"/>
                  </a:lnTo>
                  <a:lnTo>
                    <a:pt x="636" y="685"/>
                  </a:lnTo>
                  <a:lnTo>
                    <a:pt x="636" y="687"/>
                  </a:lnTo>
                  <a:lnTo>
                    <a:pt x="636" y="687"/>
                  </a:lnTo>
                  <a:lnTo>
                    <a:pt x="636" y="689"/>
                  </a:lnTo>
                  <a:lnTo>
                    <a:pt x="638" y="689"/>
                  </a:lnTo>
                  <a:lnTo>
                    <a:pt x="638" y="693"/>
                  </a:lnTo>
                  <a:lnTo>
                    <a:pt x="638" y="693"/>
                  </a:lnTo>
                  <a:lnTo>
                    <a:pt x="638" y="695"/>
                  </a:lnTo>
                  <a:lnTo>
                    <a:pt x="640" y="697"/>
                  </a:lnTo>
                  <a:lnTo>
                    <a:pt x="640" y="699"/>
                  </a:lnTo>
                  <a:lnTo>
                    <a:pt x="640" y="699"/>
                  </a:lnTo>
                  <a:lnTo>
                    <a:pt x="640" y="699"/>
                  </a:lnTo>
                  <a:lnTo>
                    <a:pt x="640" y="701"/>
                  </a:lnTo>
                  <a:lnTo>
                    <a:pt x="640" y="703"/>
                  </a:lnTo>
                  <a:lnTo>
                    <a:pt x="642" y="703"/>
                  </a:lnTo>
                  <a:lnTo>
                    <a:pt x="642" y="703"/>
                  </a:lnTo>
                  <a:lnTo>
                    <a:pt x="642" y="705"/>
                  </a:lnTo>
                  <a:lnTo>
                    <a:pt x="644" y="705"/>
                  </a:lnTo>
                  <a:lnTo>
                    <a:pt x="644" y="707"/>
                  </a:lnTo>
                  <a:lnTo>
                    <a:pt x="642" y="707"/>
                  </a:lnTo>
                  <a:lnTo>
                    <a:pt x="642" y="709"/>
                  </a:lnTo>
                  <a:lnTo>
                    <a:pt x="642" y="709"/>
                  </a:lnTo>
                  <a:lnTo>
                    <a:pt x="642" y="711"/>
                  </a:lnTo>
                  <a:lnTo>
                    <a:pt x="638" y="711"/>
                  </a:lnTo>
                  <a:lnTo>
                    <a:pt x="636" y="709"/>
                  </a:lnTo>
                  <a:lnTo>
                    <a:pt x="634" y="709"/>
                  </a:lnTo>
                  <a:lnTo>
                    <a:pt x="634" y="709"/>
                  </a:lnTo>
                  <a:lnTo>
                    <a:pt x="632" y="709"/>
                  </a:lnTo>
                  <a:lnTo>
                    <a:pt x="632" y="707"/>
                  </a:lnTo>
                  <a:lnTo>
                    <a:pt x="630" y="707"/>
                  </a:lnTo>
                  <a:lnTo>
                    <a:pt x="630" y="709"/>
                  </a:lnTo>
                  <a:lnTo>
                    <a:pt x="630" y="709"/>
                  </a:lnTo>
                  <a:lnTo>
                    <a:pt x="628" y="709"/>
                  </a:lnTo>
                  <a:lnTo>
                    <a:pt x="628" y="709"/>
                  </a:lnTo>
                  <a:lnTo>
                    <a:pt x="628" y="711"/>
                  </a:lnTo>
                  <a:lnTo>
                    <a:pt x="628" y="711"/>
                  </a:lnTo>
                  <a:lnTo>
                    <a:pt x="628" y="711"/>
                  </a:lnTo>
                  <a:lnTo>
                    <a:pt x="626" y="711"/>
                  </a:lnTo>
                  <a:lnTo>
                    <a:pt x="626" y="713"/>
                  </a:lnTo>
                  <a:lnTo>
                    <a:pt x="626" y="715"/>
                  </a:lnTo>
                  <a:lnTo>
                    <a:pt x="624" y="715"/>
                  </a:lnTo>
                  <a:lnTo>
                    <a:pt x="624" y="719"/>
                  </a:lnTo>
                  <a:lnTo>
                    <a:pt x="624" y="719"/>
                  </a:lnTo>
                  <a:lnTo>
                    <a:pt x="622" y="717"/>
                  </a:lnTo>
                  <a:lnTo>
                    <a:pt x="614" y="717"/>
                  </a:lnTo>
                  <a:lnTo>
                    <a:pt x="614" y="719"/>
                  </a:lnTo>
                  <a:lnTo>
                    <a:pt x="614" y="719"/>
                  </a:lnTo>
                  <a:lnTo>
                    <a:pt x="614" y="721"/>
                  </a:lnTo>
                  <a:lnTo>
                    <a:pt x="612" y="721"/>
                  </a:lnTo>
                  <a:lnTo>
                    <a:pt x="612" y="721"/>
                  </a:lnTo>
                  <a:lnTo>
                    <a:pt x="608" y="723"/>
                  </a:lnTo>
                  <a:lnTo>
                    <a:pt x="608" y="725"/>
                  </a:lnTo>
                  <a:lnTo>
                    <a:pt x="608" y="725"/>
                  </a:lnTo>
                  <a:lnTo>
                    <a:pt x="608" y="727"/>
                  </a:lnTo>
                  <a:lnTo>
                    <a:pt x="608" y="727"/>
                  </a:lnTo>
                  <a:lnTo>
                    <a:pt x="610" y="727"/>
                  </a:lnTo>
                  <a:lnTo>
                    <a:pt x="610" y="729"/>
                  </a:lnTo>
                  <a:lnTo>
                    <a:pt x="608" y="729"/>
                  </a:lnTo>
                  <a:lnTo>
                    <a:pt x="608" y="731"/>
                  </a:lnTo>
                  <a:lnTo>
                    <a:pt x="606" y="731"/>
                  </a:lnTo>
                  <a:lnTo>
                    <a:pt x="606" y="731"/>
                  </a:lnTo>
                  <a:lnTo>
                    <a:pt x="606" y="731"/>
                  </a:lnTo>
                  <a:lnTo>
                    <a:pt x="606" y="733"/>
                  </a:lnTo>
                  <a:lnTo>
                    <a:pt x="604" y="733"/>
                  </a:lnTo>
                  <a:lnTo>
                    <a:pt x="604" y="737"/>
                  </a:lnTo>
                  <a:lnTo>
                    <a:pt x="604" y="739"/>
                  </a:lnTo>
                  <a:lnTo>
                    <a:pt x="604" y="739"/>
                  </a:lnTo>
                  <a:lnTo>
                    <a:pt x="604" y="739"/>
                  </a:lnTo>
                  <a:lnTo>
                    <a:pt x="594" y="739"/>
                  </a:lnTo>
                  <a:lnTo>
                    <a:pt x="592" y="741"/>
                  </a:lnTo>
                  <a:lnTo>
                    <a:pt x="586" y="741"/>
                  </a:lnTo>
                  <a:lnTo>
                    <a:pt x="586" y="743"/>
                  </a:lnTo>
                  <a:lnTo>
                    <a:pt x="584" y="743"/>
                  </a:lnTo>
                  <a:lnTo>
                    <a:pt x="584" y="743"/>
                  </a:lnTo>
                  <a:lnTo>
                    <a:pt x="584" y="745"/>
                  </a:lnTo>
                  <a:lnTo>
                    <a:pt x="582" y="745"/>
                  </a:lnTo>
                  <a:lnTo>
                    <a:pt x="584" y="745"/>
                  </a:lnTo>
                  <a:lnTo>
                    <a:pt x="584" y="745"/>
                  </a:lnTo>
                  <a:lnTo>
                    <a:pt x="584" y="747"/>
                  </a:lnTo>
                  <a:lnTo>
                    <a:pt x="584" y="747"/>
                  </a:lnTo>
                  <a:lnTo>
                    <a:pt x="586" y="747"/>
                  </a:lnTo>
                  <a:lnTo>
                    <a:pt x="584" y="749"/>
                  </a:lnTo>
                  <a:lnTo>
                    <a:pt x="584" y="749"/>
                  </a:lnTo>
                  <a:lnTo>
                    <a:pt x="584" y="749"/>
                  </a:lnTo>
                  <a:lnTo>
                    <a:pt x="584" y="751"/>
                  </a:lnTo>
                  <a:lnTo>
                    <a:pt x="582" y="751"/>
                  </a:lnTo>
                  <a:lnTo>
                    <a:pt x="582" y="753"/>
                  </a:lnTo>
                  <a:lnTo>
                    <a:pt x="582" y="753"/>
                  </a:lnTo>
                  <a:lnTo>
                    <a:pt x="582" y="753"/>
                  </a:lnTo>
                  <a:lnTo>
                    <a:pt x="576" y="753"/>
                  </a:lnTo>
                  <a:lnTo>
                    <a:pt x="576" y="755"/>
                  </a:lnTo>
                  <a:lnTo>
                    <a:pt x="574" y="755"/>
                  </a:lnTo>
                  <a:lnTo>
                    <a:pt x="572" y="757"/>
                  </a:lnTo>
                  <a:lnTo>
                    <a:pt x="572" y="759"/>
                  </a:lnTo>
                  <a:lnTo>
                    <a:pt x="570" y="761"/>
                  </a:lnTo>
                  <a:lnTo>
                    <a:pt x="568" y="761"/>
                  </a:lnTo>
                  <a:lnTo>
                    <a:pt x="570" y="761"/>
                  </a:lnTo>
                  <a:lnTo>
                    <a:pt x="570" y="763"/>
                  </a:lnTo>
                  <a:lnTo>
                    <a:pt x="568" y="763"/>
                  </a:lnTo>
                  <a:lnTo>
                    <a:pt x="568" y="765"/>
                  </a:lnTo>
                  <a:lnTo>
                    <a:pt x="568" y="765"/>
                  </a:lnTo>
                  <a:lnTo>
                    <a:pt x="566" y="765"/>
                  </a:lnTo>
                  <a:lnTo>
                    <a:pt x="568" y="765"/>
                  </a:lnTo>
                  <a:lnTo>
                    <a:pt x="568" y="767"/>
                  </a:lnTo>
                  <a:lnTo>
                    <a:pt x="566" y="769"/>
                  </a:lnTo>
                  <a:lnTo>
                    <a:pt x="566" y="771"/>
                  </a:lnTo>
                  <a:lnTo>
                    <a:pt x="566" y="771"/>
                  </a:lnTo>
                  <a:lnTo>
                    <a:pt x="564" y="771"/>
                  </a:lnTo>
                  <a:lnTo>
                    <a:pt x="564" y="771"/>
                  </a:lnTo>
                  <a:lnTo>
                    <a:pt x="562" y="771"/>
                  </a:lnTo>
                  <a:lnTo>
                    <a:pt x="562" y="771"/>
                  </a:lnTo>
                  <a:lnTo>
                    <a:pt x="561" y="771"/>
                  </a:lnTo>
                  <a:lnTo>
                    <a:pt x="561" y="771"/>
                  </a:lnTo>
                  <a:lnTo>
                    <a:pt x="557" y="771"/>
                  </a:lnTo>
                  <a:lnTo>
                    <a:pt x="557" y="771"/>
                  </a:lnTo>
                  <a:lnTo>
                    <a:pt x="555" y="771"/>
                  </a:lnTo>
                  <a:lnTo>
                    <a:pt x="555" y="771"/>
                  </a:lnTo>
                  <a:lnTo>
                    <a:pt x="555" y="772"/>
                  </a:lnTo>
                  <a:lnTo>
                    <a:pt x="553" y="772"/>
                  </a:lnTo>
                  <a:lnTo>
                    <a:pt x="553" y="774"/>
                  </a:lnTo>
                  <a:lnTo>
                    <a:pt x="553" y="774"/>
                  </a:lnTo>
                  <a:lnTo>
                    <a:pt x="553" y="776"/>
                  </a:lnTo>
                  <a:lnTo>
                    <a:pt x="551" y="776"/>
                  </a:lnTo>
                  <a:lnTo>
                    <a:pt x="553" y="776"/>
                  </a:lnTo>
                  <a:lnTo>
                    <a:pt x="553" y="778"/>
                  </a:lnTo>
                  <a:lnTo>
                    <a:pt x="551" y="778"/>
                  </a:lnTo>
                  <a:lnTo>
                    <a:pt x="551" y="780"/>
                  </a:lnTo>
                  <a:lnTo>
                    <a:pt x="549" y="780"/>
                  </a:lnTo>
                  <a:lnTo>
                    <a:pt x="549" y="780"/>
                  </a:lnTo>
                  <a:lnTo>
                    <a:pt x="549" y="780"/>
                  </a:lnTo>
                  <a:lnTo>
                    <a:pt x="547" y="782"/>
                  </a:lnTo>
                  <a:lnTo>
                    <a:pt x="547" y="782"/>
                  </a:lnTo>
                  <a:lnTo>
                    <a:pt x="545" y="782"/>
                  </a:lnTo>
                  <a:lnTo>
                    <a:pt x="543" y="782"/>
                  </a:lnTo>
                  <a:lnTo>
                    <a:pt x="543" y="780"/>
                  </a:lnTo>
                  <a:lnTo>
                    <a:pt x="541" y="780"/>
                  </a:lnTo>
                  <a:lnTo>
                    <a:pt x="541" y="782"/>
                  </a:lnTo>
                  <a:lnTo>
                    <a:pt x="541" y="782"/>
                  </a:lnTo>
                  <a:lnTo>
                    <a:pt x="539" y="782"/>
                  </a:lnTo>
                  <a:lnTo>
                    <a:pt x="539" y="784"/>
                  </a:lnTo>
                  <a:lnTo>
                    <a:pt x="537" y="784"/>
                  </a:lnTo>
                  <a:lnTo>
                    <a:pt x="537" y="784"/>
                  </a:lnTo>
                  <a:lnTo>
                    <a:pt x="533" y="784"/>
                  </a:lnTo>
                  <a:lnTo>
                    <a:pt x="533" y="784"/>
                  </a:lnTo>
                  <a:lnTo>
                    <a:pt x="533" y="784"/>
                  </a:lnTo>
                  <a:lnTo>
                    <a:pt x="533" y="784"/>
                  </a:lnTo>
                  <a:lnTo>
                    <a:pt x="533" y="784"/>
                  </a:lnTo>
                  <a:lnTo>
                    <a:pt x="533" y="784"/>
                  </a:lnTo>
                  <a:lnTo>
                    <a:pt x="531" y="784"/>
                  </a:lnTo>
                  <a:lnTo>
                    <a:pt x="529" y="784"/>
                  </a:lnTo>
                  <a:lnTo>
                    <a:pt x="529" y="790"/>
                  </a:lnTo>
                  <a:lnTo>
                    <a:pt x="529" y="792"/>
                  </a:lnTo>
                  <a:lnTo>
                    <a:pt x="529" y="792"/>
                  </a:lnTo>
                  <a:lnTo>
                    <a:pt x="529" y="794"/>
                  </a:lnTo>
                  <a:lnTo>
                    <a:pt x="529" y="796"/>
                  </a:lnTo>
                  <a:lnTo>
                    <a:pt x="529" y="796"/>
                  </a:lnTo>
                  <a:lnTo>
                    <a:pt x="529" y="796"/>
                  </a:lnTo>
                  <a:lnTo>
                    <a:pt x="527" y="798"/>
                  </a:lnTo>
                  <a:lnTo>
                    <a:pt x="527" y="798"/>
                  </a:lnTo>
                  <a:lnTo>
                    <a:pt x="527" y="798"/>
                  </a:lnTo>
                  <a:lnTo>
                    <a:pt x="523" y="798"/>
                  </a:lnTo>
                  <a:lnTo>
                    <a:pt x="523" y="802"/>
                  </a:lnTo>
                  <a:lnTo>
                    <a:pt x="523" y="802"/>
                  </a:lnTo>
                  <a:lnTo>
                    <a:pt x="523" y="802"/>
                  </a:lnTo>
                  <a:lnTo>
                    <a:pt x="521" y="802"/>
                  </a:lnTo>
                  <a:lnTo>
                    <a:pt x="521" y="806"/>
                  </a:lnTo>
                  <a:lnTo>
                    <a:pt x="523" y="806"/>
                  </a:lnTo>
                  <a:lnTo>
                    <a:pt x="521" y="806"/>
                  </a:lnTo>
                  <a:lnTo>
                    <a:pt x="521" y="808"/>
                  </a:lnTo>
                  <a:lnTo>
                    <a:pt x="521" y="808"/>
                  </a:lnTo>
                  <a:lnTo>
                    <a:pt x="521" y="808"/>
                  </a:lnTo>
                  <a:lnTo>
                    <a:pt x="519" y="810"/>
                  </a:lnTo>
                  <a:lnTo>
                    <a:pt x="519" y="810"/>
                  </a:lnTo>
                  <a:lnTo>
                    <a:pt x="517" y="812"/>
                  </a:lnTo>
                  <a:lnTo>
                    <a:pt x="513" y="812"/>
                  </a:lnTo>
                  <a:lnTo>
                    <a:pt x="513" y="812"/>
                  </a:lnTo>
                  <a:lnTo>
                    <a:pt x="513" y="816"/>
                  </a:lnTo>
                  <a:lnTo>
                    <a:pt x="511" y="816"/>
                  </a:lnTo>
                  <a:lnTo>
                    <a:pt x="511" y="818"/>
                  </a:lnTo>
                  <a:lnTo>
                    <a:pt x="511" y="818"/>
                  </a:lnTo>
                  <a:lnTo>
                    <a:pt x="511" y="818"/>
                  </a:lnTo>
                  <a:lnTo>
                    <a:pt x="511" y="818"/>
                  </a:lnTo>
                  <a:lnTo>
                    <a:pt x="511" y="820"/>
                  </a:lnTo>
                  <a:lnTo>
                    <a:pt x="509" y="820"/>
                  </a:lnTo>
                  <a:lnTo>
                    <a:pt x="509" y="818"/>
                  </a:lnTo>
                  <a:lnTo>
                    <a:pt x="505" y="818"/>
                  </a:lnTo>
                  <a:lnTo>
                    <a:pt x="505" y="820"/>
                  </a:lnTo>
                  <a:lnTo>
                    <a:pt x="505" y="820"/>
                  </a:lnTo>
                  <a:lnTo>
                    <a:pt x="503" y="820"/>
                  </a:lnTo>
                  <a:lnTo>
                    <a:pt x="503" y="822"/>
                  </a:lnTo>
                  <a:lnTo>
                    <a:pt x="505" y="822"/>
                  </a:lnTo>
                  <a:lnTo>
                    <a:pt x="505" y="824"/>
                  </a:lnTo>
                  <a:lnTo>
                    <a:pt x="503" y="824"/>
                  </a:lnTo>
                  <a:lnTo>
                    <a:pt x="503" y="826"/>
                  </a:lnTo>
                  <a:lnTo>
                    <a:pt x="503" y="826"/>
                  </a:lnTo>
                  <a:lnTo>
                    <a:pt x="503" y="828"/>
                  </a:lnTo>
                  <a:lnTo>
                    <a:pt x="503" y="828"/>
                  </a:lnTo>
                  <a:lnTo>
                    <a:pt x="503" y="828"/>
                  </a:lnTo>
                  <a:lnTo>
                    <a:pt x="503" y="828"/>
                  </a:lnTo>
                  <a:lnTo>
                    <a:pt x="503" y="830"/>
                  </a:lnTo>
                  <a:lnTo>
                    <a:pt x="503" y="830"/>
                  </a:lnTo>
                  <a:lnTo>
                    <a:pt x="505" y="832"/>
                  </a:lnTo>
                  <a:lnTo>
                    <a:pt x="505" y="836"/>
                  </a:lnTo>
                  <a:lnTo>
                    <a:pt x="505" y="836"/>
                  </a:lnTo>
                  <a:lnTo>
                    <a:pt x="505" y="836"/>
                  </a:lnTo>
                  <a:lnTo>
                    <a:pt x="505" y="838"/>
                  </a:lnTo>
                  <a:lnTo>
                    <a:pt x="503" y="838"/>
                  </a:lnTo>
                  <a:lnTo>
                    <a:pt x="503" y="842"/>
                  </a:lnTo>
                  <a:lnTo>
                    <a:pt x="503" y="842"/>
                  </a:lnTo>
                  <a:lnTo>
                    <a:pt x="503" y="850"/>
                  </a:lnTo>
                  <a:lnTo>
                    <a:pt x="505" y="850"/>
                  </a:lnTo>
                  <a:lnTo>
                    <a:pt x="505" y="852"/>
                  </a:lnTo>
                  <a:lnTo>
                    <a:pt x="505" y="852"/>
                  </a:lnTo>
                  <a:lnTo>
                    <a:pt x="505" y="854"/>
                  </a:lnTo>
                  <a:lnTo>
                    <a:pt x="507" y="854"/>
                  </a:lnTo>
                  <a:lnTo>
                    <a:pt x="507" y="856"/>
                  </a:lnTo>
                  <a:lnTo>
                    <a:pt x="507" y="856"/>
                  </a:lnTo>
                  <a:lnTo>
                    <a:pt x="509" y="856"/>
                  </a:lnTo>
                  <a:lnTo>
                    <a:pt x="509" y="858"/>
                  </a:lnTo>
                  <a:lnTo>
                    <a:pt x="509" y="858"/>
                  </a:lnTo>
                  <a:lnTo>
                    <a:pt x="509" y="860"/>
                  </a:lnTo>
                  <a:lnTo>
                    <a:pt x="509" y="860"/>
                  </a:lnTo>
                  <a:lnTo>
                    <a:pt x="509" y="860"/>
                  </a:lnTo>
                  <a:lnTo>
                    <a:pt x="511" y="860"/>
                  </a:lnTo>
                  <a:lnTo>
                    <a:pt x="511" y="862"/>
                  </a:lnTo>
                  <a:lnTo>
                    <a:pt x="513" y="862"/>
                  </a:lnTo>
                  <a:lnTo>
                    <a:pt x="513" y="862"/>
                  </a:lnTo>
                  <a:lnTo>
                    <a:pt x="515" y="862"/>
                  </a:lnTo>
                  <a:lnTo>
                    <a:pt x="515" y="862"/>
                  </a:lnTo>
                  <a:lnTo>
                    <a:pt x="515" y="862"/>
                  </a:lnTo>
                  <a:lnTo>
                    <a:pt x="515" y="860"/>
                  </a:lnTo>
                  <a:lnTo>
                    <a:pt x="517" y="860"/>
                  </a:lnTo>
                  <a:lnTo>
                    <a:pt x="517" y="862"/>
                  </a:lnTo>
                  <a:lnTo>
                    <a:pt x="521" y="862"/>
                  </a:lnTo>
                  <a:lnTo>
                    <a:pt x="521" y="862"/>
                  </a:lnTo>
                  <a:lnTo>
                    <a:pt x="523" y="862"/>
                  </a:lnTo>
                  <a:lnTo>
                    <a:pt x="523" y="864"/>
                  </a:lnTo>
                  <a:lnTo>
                    <a:pt x="525" y="864"/>
                  </a:lnTo>
                  <a:lnTo>
                    <a:pt x="525" y="864"/>
                  </a:lnTo>
                  <a:lnTo>
                    <a:pt x="525" y="866"/>
                  </a:lnTo>
                  <a:lnTo>
                    <a:pt x="527" y="866"/>
                  </a:lnTo>
                  <a:lnTo>
                    <a:pt x="529" y="866"/>
                  </a:lnTo>
                  <a:lnTo>
                    <a:pt x="533" y="866"/>
                  </a:lnTo>
                  <a:lnTo>
                    <a:pt x="533" y="868"/>
                  </a:lnTo>
                  <a:lnTo>
                    <a:pt x="533" y="868"/>
                  </a:lnTo>
                  <a:lnTo>
                    <a:pt x="533" y="870"/>
                  </a:lnTo>
                  <a:lnTo>
                    <a:pt x="535" y="870"/>
                  </a:lnTo>
                  <a:lnTo>
                    <a:pt x="535" y="870"/>
                  </a:lnTo>
                  <a:lnTo>
                    <a:pt x="535" y="872"/>
                  </a:lnTo>
                  <a:lnTo>
                    <a:pt x="537" y="872"/>
                  </a:lnTo>
                  <a:lnTo>
                    <a:pt x="537" y="876"/>
                  </a:lnTo>
                  <a:lnTo>
                    <a:pt x="537" y="876"/>
                  </a:lnTo>
                  <a:lnTo>
                    <a:pt x="537" y="877"/>
                  </a:lnTo>
                  <a:lnTo>
                    <a:pt x="537" y="877"/>
                  </a:lnTo>
                  <a:lnTo>
                    <a:pt x="537" y="881"/>
                  </a:lnTo>
                  <a:lnTo>
                    <a:pt x="535" y="881"/>
                  </a:lnTo>
                  <a:lnTo>
                    <a:pt x="535" y="887"/>
                  </a:lnTo>
                  <a:lnTo>
                    <a:pt x="537" y="887"/>
                  </a:lnTo>
                  <a:lnTo>
                    <a:pt x="537" y="889"/>
                  </a:lnTo>
                  <a:lnTo>
                    <a:pt x="537" y="889"/>
                  </a:lnTo>
                  <a:lnTo>
                    <a:pt x="539" y="889"/>
                  </a:lnTo>
                  <a:lnTo>
                    <a:pt x="539" y="891"/>
                  </a:lnTo>
                  <a:lnTo>
                    <a:pt x="539" y="893"/>
                  </a:lnTo>
                  <a:lnTo>
                    <a:pt x="539" y="893"/>
                  </a:lnTo>
                  <a:lnTo>
                    <a:pt x="539" y="895"/>
                  </a:lnTo>
                  <a:lnTo>
                    <a:pt x="537" y="895"/>
                  </a:lnTo>
                  <a:lnTo>
                    <a:pt x="539" y="895"/>
                  </a:lnTo>
                  <a:lnTo>
                    <a:pt x="539" y="897"/>
                  </a:lnTo>
                  <a:lnTo>
                    <a:pt x="539" y="897"/>
                  </a:lnTo>
                  <a:lnTo>
                    <a:pt x="539" y="899"/>
                  </a:lnTo>
                  <a:lnTo>
                    <a:pt x="539" y="899"/>
                  </a:lnTo>
                  <a:lnTo>
                    <a:pt x="537" y="901"/>
                  </a:lnTo>
                  <a:lnTo>
                    <a:pt x="537" y="901"/>
                  </a:lnTo>
                  <a:lnTo>
                    <a:pt x="535" y="901"/>
                  </a:lnTo>
                  <a:lnTo>
                    <a:pt x="535" y="903"/>
                  </a:lnTo>
                  <a:lnTo>
                    <a:pt x="535" y="905"/>
                  </a:lnTo>
                  <a:lnTo>
                    <a:pt x="535" y="905"/>
                  </a:lnTo>
                  <a:lnTo>
                    <a:pt x="533" y="905"/>
                  </a:lnTo>
                  <a:lnTo>
                    <a:pt x="533" y="911"/>
                  </a:lnTo>
                  <a:lnTo>
                    <a:pt x="533" y="911"/>
                  </a:lnTo>
                  <a:lnTo>
                    <a:pt x="533" y="913"/>
                  </a:lnTo>
                  <a:lnTo>
                    <a:pt x="533" y="915"/>
                  </a:lnTo>
                  <a:lnTo>
                    <a:pt x="533" y="915"/>
                  </a:lnTo>
                  <a:lnTo>
                    <a:pt x="533" y="917"/>
                  </a:lnTo>
                  <a:lnTo>
                    <a:pt x="533" y="919"/>
                  </a:lnTo>
                  <a:lnTo>
                    <a:pt x="533" y="919"/>
                  </a:lnTo>
                  <a:lnTo>
                    <a:pt x="535" y="919"/>
                  </a:lnTo>
                  <a:lnTo>
                    <a:pt x="535" y="919"/>
                  </a:lnTo>
                  <a:lnTo>
                    <a:pt x="537" y="921"/>
                  </a:lnTo>
                  <a:lnTo>
                    <a:pt x="539" y="921"/>
                  </a:lnTo>
                  <a:lnTo>
                    <a:pt x="539" y="921"/>
                  </a:lnTo>
                  <a:lnTo>
                    <a:pt x="541" y="921"/>
                  </a:lnTo>
                  <a:lnTo>
                    <a:pt x="539" y="921"/>
                  </a:lnTo>
                  <a:lnTo>
                    <a:pt x="539" y="923"/>
                  </a:lnTo>
                  <a:lnTo>
                    <a:pt x="539" y="923"/>
                  </a:lnTo>
                  <a:lnTo>
                    <a:pt x="539" y="929"/>
                  </a:lnTo>
                  <a:lnTo>
                    <a:pt x="539" y="931"/>
                  </a:lnTo>
                  <a:lnTo>
                    <a:pt x="539" y="933"/>
                  </a:lnTo>
                  <a:lnTo>
                    <a:pt x="541" y="935"/>
                  </a:lnTo>
                  <a:lnTo>
                    <a:pt x="541" y="935"/>
                  </a:lnTo>
                  <a:lnTo>
                    <a:pt x="541" y="935"/>
                  </a:lnTo>
                  <a:lnTo>
                    <a:pt x="541" y="937"/>
                  </a:lnTo>
                  <a:lnTo>
                    <a:pt x="541" y="937"/>
                  </a:lnTo>
                  <a:lnTo>
                    <a:pt x="541" y="937"/>
                  </a:lnTo>
                  <a:lnTo>
                    <a:pt x="541" y="937"/>
                  </a:lnTo>
                  <a:lnTo>
                    <a:pt x="543" y="939"/>
                  </a:lnTo>
                  <a:lnTo>
                    <a:pt x="543" y="943"/>
                  </a:lnTo>
                  <a:lnTo>
                    <a:pt x="541" y="943"/>
                  </a:lnTo>
                  <a:lnTo>
                    <a:pt x="541" y="943"/>
                  </a:lnTo>
                  <a:lnTo>
                    <a:pt x="543" y="943"/>
                  </a:lnTo>
                  <a:lnTo>
                    <a:pt x="543" y="947"/>
                  </a:lnTo>
                  <a:lnTo>
                    <a:pt x="541" y="947"/>
                  </a:lnTo>
                  <a:lnTo>
                    <a:pt x="541" y="949"/>
                  </a:lnTo>
                  <a:lnTo>
                    <a:pt x="539" y="949"/>
                  </a:lnTo>
                  <a:lnTo>
                    <a:pt x="539" y="951"/>
                  </a:lnTo>
                  <a:lnTo>
                    <a:pt x="539" y="951"/>
                  </a:lnTo>
                  <a:lnTo>
                    <a:pt x="539" y="953"/>
                  </a:lnTo>
                  <a:lnTo>
                    <a:pt x="541" y="955"/>
                  </a:lnTo>
                  <a:lnTo>
                    <a:pt x="541" y="957"/>
                  </a:lnTo>
                  <a:lnTo>
                    <a:pt x="541" y="957"/>
                  </a:lnTo>
                  <a:lnTo>
                    <a:pt x="541" y="957"/>
                  </a:lnTo>
                  <a:lnTo>
                    <a:pt x="543" y="957"/>
                  </a:lnTo>
                  <a:lnTo>
                    <a:pt x="545" y="961"/>
                  </a:lnTo>
                  <a:lnTo>
                    <a:pt x="547" y="961"/>
                  </a:lnTo>
                  <a:lnTo>
                    <a:pt x="547" y="963"/>
                  </a:lnTo>
                  <a:lnTo>
                    <a:pt x="547" y="963"/>
                  </a:lnTo>
                  <a:lnTo>
                    <a:pt x="547" y="967"/>
                  </a:lnTo>
                  <a:lnTo>
                    <a:pt x="547" y="967"/>
                  </a:lnTo>
                  <a:lnTo>
                    <a:pt x="547" y="967"/>
                  </a:lnTo>
                  <a:lnTo>
                    <a:pt x="545" y="967"/>
                  </a:lnTo>
                  <a:lnTo>
                    <a:pt x="545" y="969"/>
                  </a:lnTo>
                  <a:lnTo>
                    <a:pt x="547" y="969"/>
                  </a:lnTo>
                  <a:lnTo>
                    <a:pt x="547" y="971"/>
                  </a:lnTo>
                  <a:lnTo>
                    <a:pt x="545" y="971"/>
                  </a:lnTo>
                  <a:lnTo>
                    <a:pt x="547" y="973"/>
                  </a:lnTo>
                  <a:lnTo>
                    <a:pt x="547" y="977"/>
                  </a:lnTo>
                  <a:lnTo>
                    <a:pt x="547" y="977"/>
                  </a:lnTo>
                  <a:lnTo>
                    <a:pt x="547" y="979"/>
                  </a:lnTo>
                  <a:lnTo>
                    <a:pt x="545" y="979"/>
                  </a:lnTo>
                  <a:lnTo>
                    <a:pt x="545" y="981"/>
                  </a:lnTo>
                  <a:lnTo>
                    <a:pt x="545" y="981"/>
                  </a:lnTo>
                  <a:lnTo>
                    <a:pt x="545" y="981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7" y="986"/>
                  </a:lnTo>
                  <a:lnTo>
                    <a:pt x="547" y="988"/>
                  </a:lnTo>
                  <a:lnTo>
                    <a:pt x="547" y="988"/>
                  </a:lnTo>
                  <a:lnTo>
                    <a:pt x="547" y="990"/>
                  </a:lnTo>
                  <a:lnTo>
                    <a:pt x="547" y="990"/>
                  </a:lnTo>
                  <a:lnTo>
                    <a:pt x="547" y="990"/>
                  </a:lnTo>
                  <a:lnTo>
                    <a:pt x="547" y="992"/>
                  </a:lnTo>
                  <a:lnTo>
                    <a:pt x="551" y="992"/>
                  </a:lnTo>
                  <a:lnTo>
                    <a:pt x="551" y="994"/>
                  </a:lnTo>
                  <a:lnTo>
                    <a:pt x="551" y="994"/>
                  </a:lnTo>
                  <a:lnTo>
                    <a:pt x="553" y="994"/>
                  </a:lnTo>
                  <a:lnTo>
                    <a:pt x="553" y="996"/>
                  </a:lnTo>
                  <a:lnTo>
                    <a:pt x="553" y="996"/>
                  </a:lnTo>
                  <a:lnTo>
                    <a:pt x="553" y="998"/>
                  </a:lnTo>
                  <a:lnTo>
                    <a:pt x="553" y="998"/>
                  </a:lnTo>
                  <a:lnTo>
                    <a:pt x="553" y="1000"/>
                  </a:lnTo>
                  <a:lnTo>
                    <a:pt x="553" y="1000"/>
                  </a:lnTo>
                  <a:lnTo>
                    <a:pt x="553" y="1002"/>
                  </a:lnTo>
                  <a:lnTo>
                    <a:pt x="555" y="1002"/>
                  </a:lnTo>
                  <a:lnTo>
                    <a:pt x="555" y="1002"/>
                  </a:lnTo>
                  <a:lnTo>
                    <a:pt x="555" y="1002"/>
                  </a:lnTo>
                  <a:lnTo>
                    <a:pt x="555" y="1004"/>
                  </a:lnTo>
                  <a:lnTo>
                    <a:pt x="557" y="1004"/>
                  </a:lnTo>
                  <a:lnTo>
                    <a:pt x="557" y="1008"/>
                  </a:lnTo>
                  <a:lnTo>
                    <a:pt x="557" y="1008"/>
                  </a:lnTo>
                  <a:lnTo>
                    <a:pt x="557" y="1010"/>
                  </a:lnTo>
                  <a:lnTo>
                    <a:pt x="557" y="1010"/>
                  </a:lnTo>
                  <a:lnTo>
                    <a:pt x="557" y="1016"/>
                  </a:lnTo>
                  <a:lnTo>
                    <a:pt x="557" y="1016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9" y="1018"/>
                  </a:lnTo>
                  <a:lnTo>
                    <a:pt x="559" y="1020"/>
                  </a:lnTo>
                  <a:lnTo>
                    <a:pt x="559" y="1020"/>
                  </a:lnTo>
                  <a:lnTo>
                    <a:pt x="559" y="1020"/>
                  </a:lnTo>
                  <a:lnTo>
                    <a:pt x="561" y="1020"/>
                  </a:lnTo>
                  <a:lnTo>
                    <a:pt x="561" y="1022"/>
                  </a:lnTo>
                  <a:lnTo>
                    <a:pt x="562" y="1022"/>
                  </a:lnTo>
                  <a:lnTo>
                    <a:pt x="562" y="1020"/>
                  </a:lnTo>
                  <a:lnTo>
                    <a:pt x="562" y="1022"/>
                  </a:lnTo>
                  <a:lnTo>
                    <a:pt x="561" y="1022"/>
                  </a:lnTo>
                  <a:lnTo>
                    <a:pt x="561" y="1024"/>
                  </a:lnTo>
                  <a:lnTo>
                    <a:pt x="559" y="1024"/>
                  </a:lnTo>
                  <a:lnTo>
                    <a:pt x="559" y="1024"/>
                  </a:lnTo>
                  <a:lnTo>
                    <a:pt x="559" y="1024"/>
                  </a:lnTo>
                  <a:lnTo>
                    <a:pt x="557" y="1026"/>
                  </a:lnTo>
                  <a:lnTo>
                    <a:pt x="557" y="1028"/>
                  </a:lnTo>
                  <a:lnTo>
                    <a:pt x="559" y="1028"/>
                  </a:lnTo>
                  <a:lnTo>
                    <a:pt x="559" y="1030"/>
                  </a:lnTo>
                  <a:lnTo>
                    <a:pt x="559" y="1032"/>
                  </a:lnTo>
                  <a:lnTo>
                    <a:pt x="557" y="1032"/>
                  </a:lnTo>
                  <a:lnTo>
                    <a:pt x="557" y="1032"/>
                  </a:lnTo>
                  <a:lnTo>
                    <a:pt x="557" y="1032"/>
                  </a:lnTo>
                  <a:lnTo>
                    <a:pt x="557" y="1032"/>
                  </a:lnTo>
                  <a:lnTo>
                    <a:pt x="557" y="1032"/>
                  </a:lnTo>
                  <a:lnTo>
                    <a:pt x="557" y="1032"/>
                  </a:lnTo>
                  <a:lnTo>
                    <a:pt x="555" y="1032"/>
                  </a:lnTo>
                  <a:lnTo>
                    <a:pt x="553" y="1034"/>
                  </a:lnTo>
                  <a:lnTo>
                    <a:pt x="553" y="1032"/>
                  </a:lnTo>
                  <a:lnTo>
                    <a:pt x="553" y="1034"/>
                  </a:lnTo>
                  <a:lnTo>
                    <a:pt x="551" y="1034"/>
                  </a:lnTo>
                  <a:lnTo>
                    <a:pt x="549" y="1034"/>
                  </a:lnTo>
                  <a:lnTo>
                    <a:pt x="547" y="1034"/>
                  </a:lnTo>
                  <a:lnTo>
                    <a:pt x="547" y="1036"/>
                  </a:lnTo>
                  <a:lnTo>
                    <a:pt x="547" y="1036"/>
                  </a:lnTo>
                  <a:lnTo>
                    <a:pt x="547" y="1036"/>
                  </a:lnTo>
                  <a:lnTo>
                    <a:pt x="547" y="1038"/>
                  </a:lnTo>
                  <a:lnTo>
                    <a:pt x="549" y="1038"/>
                  </a:lnTo>
                  <a:lnTo>
                    <a:pt x="549" y="1044"/>
                  </a:lnTo>
                  <a:lnTo>
                    <a:pt x="547" y="1044"/>
                  </a:lnTo>
                  <a:lnTo>
                    <a:pt x="547" y="1050"/>
                  </a:lnTo>
                  <a:lnTo>
                    <a:pt x="547" y="1050"/>
                  </a:lnTo>
                  <a:lnTo>
                    <a:pt x="547" y="1054"/>
                  </a:lnTo>
                  <a:lnTo>
                    <a:pt x="547" y="1054"/>
                  </a:lnTo>
                  <a:lnTo>
                    <a:pt x="547" y="1056"/>
                  </a:lnTo>
                  <a:lnTo>
                    <a:pt x="547" y="1056"/>
                  </a:lnTo>
                  <a:lnTo>
                    <a:pt x="547" y="1058"/>
                  </a:lnTo>
                  <a:lnTo>
                    <a:pt x="545" y="1058"/>
                  </a:lnTo>
                  <a:lnTo>
                    <a:pt x="545" y="1064"/>
                  </a:lnTo>
                  <a:lnTo>
                    <a:pt x="545" y="1064"/>
                  </a:lnTo>
                  <a:lnTo>
                    <a:pt x="545" y="1066"/>
                  </a:lnTo>
                  <a:lnTo>
                    <a:pt x="543" y="1068"/>
                  </a:lnTo>
                  <a:lnTo>
                    <a:pt x="545" y="1068"/>
                  </a:lnTo>
                  <a:lnTo>
                    <a:pt x="545" y="1070"/>
                  </a:lnTo>
                  <a:lnTo>
                    <a:pt x="547" y="1070"/>
                  </a:lnTo>
                  <a:lnTo>
                    <a:pt x="547" y="1072"/>
                  </a:lnTo>
                  <a:lnTo>
                    <a:pt x="547" y="1072"/>
                  </a:lnTo>
                  <a:lnTo>
                    <a:pt x="547" y="1072"/>
                  </a:lnTo>
                  <a:lnTo>
                    <a:pt x="549" y="1072"/>
                  </a:lnTo>
                  <a:lnTo>
                    <a:pt x="549" y="1080"/>
                  </a:lnTo>
                  <a:lnTo>
                    <a:pt x="549" y="1080"/>
                  </a:lnTo>
                  <a:lnTo>
                    <a:pt x="549" y="1087"/>
                  </a:lnTo>
                  <a:lnTo>
                    <a:pt x="551" y="1087"/>
                  </a:lnTo>
                  <a:lnTo>
                    <a:pt x="551" y="1089"/>
                  </a:lnTo>
                  <a:lnTo>
                    <a:pt x="551" y="1089"/>
                  </a:lnTo>
                  <a:lnTo>
                    <a:pt x="551" y="1089"/>
                  </a:lnTo>
                  <a:lnTo>
                    <a:pt x="553" y="1089"/>
                  </a:lnTo>
                  <a:lnTo>
                    <a:pt x="553" y="1089"/>
                  </a:lnTo>
                  <a:lnTo>
                    <a:pt x="553" y="1091"/>
                  </a:lnTo>
                  <a:lnTo>
                    <a:pt x="553" y="1091"/>
                  </a:lnTo>
                  <a:lnTo>
                    <a:pt x="553" y="1093"/>
                  </a:lnTo>
                  <a:lnTo>
                    <a:pt x="555" y="1093"/>
                  </a:lnTo>
                  <a:lnTo>
                    <a:pt x="555" y="1093"/>
                  </a:lnTo>
                  <a:lnTo>
                    <a:pt x="555" y="1093"/>
                  </a:lnTo>
                  <a:lnTo>
                    <a:pt x="555" y="1095"/>
                  </a:lnTo>
                  <a:lnTo>
                    <a:pt x="557" y="1095"/>
                  </a:lnTo>
                  <a:lnTo>
                    <a:pt x="557" y="1095"/>
                  </a:lnTo>
                  <a:lnTo>
                    <a:pt x="557" y="1097"/>
                  </a:lnTo>
                  <a:lnTo>
                    <a:pt x="559" y="1097"/>
                  </a:lnTo>
                  <a:lnTo>
                    <a:pt x="559" y="1099"/>
                  </a:lnTo>
                  <a:lnTo>
                    <a:pt x="561" y="1099"/>
                  </a:lnTo>
                  <a:lnTo>
                    <a:pt x="561" y="1101"/>
                  </a:lnTo>
                  <a:lnTo>
                    <a:pt x="561" y="1101"/>
                  </a:lnTo>
                  <a:lnTo>
                    <a:pt x="561" y="1103"/>
                  </a:lnTo>
                  <a:lnTo>
                    <a:pt x="562" y="1103"/>
                  </a:lnTo>
                  <a:lnTo>
                    <a:pt x="562" y="1103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564" y="1105"/>
                  </a:lnTo>
                  <a:lnTo>
                    <a:pt x="564" y="1107"/>
                  </a:lnTo>
                  <a:lnTo>
                    <a:pt x="564" y="1107"/>
                  </a:lnTo>
                  <a:lnTo>
                    <a:pt x="564" y="1109"/>
                  </a:lnTo>
                  <a:lnTo>
                    <a:pt x="566" y="1109"/>
                  </a:lnTo>
                  <a:lnTo>
                    <a:pt x="566" y="1109"/>
                  </a:lnTo>
                  <a:lnTo>
                    <a:pt x="566" y="1109"/>
                  </a:lnTo>
                  <a:lnTo>
                    <a:pt x="566" y="1111"/>
                  </a:lnTo>
                  <a:lnTo>
                    <a:pt x="568" y="1111"/>
                  </a:lnTo>
                  <a:lnTo>
                    <a:pt x="568" y="1113"/>
                  </a:lnTo>
                  <a:lnTo>
                    <a:pt x="570" y="1113"/>
                  </a:lnTo>
                  <a:lnTo>
                    <a:pt x="570" y="1113"/>
                  </a:lnTo>
                  <a:lnTo>
                    <a:pt x="572" y="1113"/>
                  </a:lnTo>
                  <a:lnTo>
                    <a:pt x="572" y="1115"/>
                  </a:lnTo>
                  <a:lnTo>
                    <a:pt x="574" y="1115"/>
                  </a:lnTo>
                  <a:lnTo>
                    <a:pt x="574" y="1115"/>
                  </a:lnTo>
                  <a:lnTo>
                    <a:pt x="576" y="1115"/>
                  </a:lnTo>
                  <a:lnTo>
                    <a:pt x="578" y="1115"/>
                  </a:lnTo>
                  <a:lnTo>
                    <a:pt x="578" y="1115"/>
                  </a:lnTo>
                  <a:lnTo>
                    <a:pt x="578" y="1117"/>
                  </a:lnTo>
                  <a:lnTo>
                    <a:pt x="578" y="1119"/>
                  </a:lnTo>
                  <a:lnTo>
                    <a:pt x="580" y="1119"/>
                  </a:lnTo>
                  <a:lnTo>
                    <a:pt x="580" y="1119"/>
                  </a:lnTo>
                  <a:lnTo>
                    <a:pt x="582" y="1121"/>
                  </a:lnTo>
                  <a:lnTo>
                    <a:pt x="582" y="1121"/>
                  </a:lnTo>
                  <a:lnTo>
                    <a:pt x="586" y="1121"/>
                  </a:lnTo>
                  <a:lnTo>
                    <a:pt x="588" y="1123"/>
                  </a:lnTo>
                  <a:lnTo>
                    <a:pt x="592" y="1123"/>
                  </a:lnTo>
                  <a:lnTo>
                    <a:pt x="592" y="1123"/>
                  </a:lnTo>
                  <a:lnTo>
                    <a:pt x="596" y="1123"/>
                  </a:lnTo>
                  <a:lnTo>
                    <a:pt x="596" y="1125"/>
                  </a:lnTo>
                  <a:lnTo>
                    <a:pt x="600" y="1125"/>
                  </a:lnTo>
                  <a:lnTo>
                    <a:pt x="602" y="1125"/>
                  </a:lnTo>
                  <a:lnTo>
                    <a:pt x="602" y="1127"/>
                  </a:lnTo>
                  <a:lnTo>
                    <a:pt x="600" y="1127"/>
                  </a:lnTo>
                  <a:lnTo>
                    <a:pt x="600" y="1127"/>
                  </a:lnTo>
                  <a:lnTo>
                    <a:pt x="600" y="1129"/>
                  </a:lnTo>
                  <a:lnTo>
                    <a:pt x="598" y="1131"/>
                  </a:lnTo>
                  <a:lnTo>
                    <a:pt x="600" y="1133"/>
                  </a:lnTo>
                  <a:lnTo>
                    <a:pt x="600" y="1135"/>
                  </a:lnTo>
                  <a:lnTo>
                    <a:pt x="600" y="1135"/>
                  </a:lnTo>
                  <a:lnTo>
                    <a:pt x="600" y="1135"/>
                  </a:lnTo>
                  <a:lnTo>
                    <a:pt x="602" y="1137"/>
                  </a:lnTo>
                  <a:lnTo>
                    <a:pt x="602" y="1137"/>
                  </a:lnTo>
                  <a:lnTo>
                    <a:pt x="604" y="1139"/>
                  </a:lnTo>
                  <a:lnTo>
                    <a:pt x="604" y="1139"/>
                  </a:lnTo>
                  <a:lnTo>
                    <a:pt x="604" y="1141"/>
                  </a:lnTo>
                  <a:lnTo>
                    <a:pt x="606" y="1141"/>
                  </a:lnTo>
                  <a:lnTo>
                    <a:pt x="606" y="1141"/>
                  </a:lnTo>
                  <a:lnTo>
                    <a:pt x="608" y="1141"/>
                  </a:lnTo>
                  <a:lnTo>
                    <a:pt x="610" y="1143"/>
                  </a:lnTo>
                  <a:lnTo>
                    <a:pt x="610" y="1143"/>
                  </a:lnTo>
                  <a:lnTo>
                    <a:pt x="610" y="1143"/>
                  </a:lnTo>
                  <a:lnTo>
                    <a:pt x="612" y="1143"/>
                  </a:lnTo>
                  <a:lnTo>
                    <a:pt x="612" y="1145"/>
                  </a:lnTo>
                  <a:lnTo>
                    <a:pt x="610" y="1145"/>
                  </a:lnTo>
                  <a:lnTo>
                    <a:pt x="610" y="1147"/>
                  </a:lnTo>
                  <a:lnTo>
                    <a:pt x="608" y="1147"/>
                  </a:lnTo>
                  <a:lnTo>
                    <a:pt x="608" y="1147"/>
                  </a:lnTo>
                  <a:lnTo>
                    <a:pt x="606" y="1147"/>
                  </a:lnTo>
                  <a:lnTo>
                    <a:pt x="606" y="1149"/>
                  </a:lnTo>
                  <a:lnTo>
                    <a:pt x="606" y="1149"/>
                  </a:lnTo>
                  <a:lnTo>
                    <a:pt x="604" y="1149"/>
                  </a:lnTo>
                  <a:lnTo>
                    <a:pt x="604" y="1151"/>
                  </a:lnTo>
                  <a:lnTo>
                    <a:pt x="600" y="1151"/>
                  </a:lnTo>
                  <a:lnTo>
                    <a:pt x="600" y="1153"/>
                  </a:lnTo>
                  <a:lnTo>
                    <a:pt x="600" y="1153"/>
                  </a:lnTo>
                  <a:lnTo>
                    <a:pt x="600" y="1157"/>
                  </a:lnTo>
                  <a:lnTo>
                    <a:pt x="602" y="1157"/>
                  </a:lnTo>
                  <a:lnTo>
                    <a:pt x="602" y="1161"/>
                  </a:lnTo>
                  <a:lnTo>
                    <a:pt x="602" y="1161"/>
                  </a:lnTo>
                  <a:lnTo>
                    <a:pt x="602" y="1163"/>
                  </a:lnTo>
                  <a:lnTo>
                    <a:pt x="604" y="1163"/>
                  </a:lnTo>
                  <a:lnTo>
                    <a:pt x="604" y="1165"/>
                  </a:lnTo>
                  <a:lnTo>
                    <a:pt x="606" y="1165"/>
                  </a:lnTo>
                  <a:lnTo>
                    <a:pt x="608" y="1167"/>
                  </a:lnTo>
                  <a:lnTo>
                    <a:pt x="608" y="1167"/>
                  </a:lnTo>
                  <a:lnTo>
                    <a:pt x="610" y="1167"/>
                  </a:lnTo>
                  <a:lnTo>
                    <a:pt x="610" y="1169"/>
                  </a:lnTo>
                  <a:lnTo>
                    <a:pt x="614" y="1169"/>
                  </a:lnTo>
                  <a:lnTo>
                    <a:pt x="616" y="1171"/>
                  </a:lnTo>
                  <a:lnTo>
                    <a:pt x="618" y="1171"/>
                  </a:lnTo>
                  <a:lnTo>
                    <a:pt x="618" y="1171"/>
                  </a:lnTo>
                  <a:lnTo>
                    <a:pt x="620" y="1171"/>
                  </a:lnTo>
                  <a:lnTo>
                    <a:pt x="620" y="1173"/>
                  </a:lnTo>
                  <a:lnTo>
                    <a:pt x="620" y="1175"/>
                  </a:lnTo>
                  <a:lnTo>
                    <a:pt x="620" y="1175"/>
                  </a:lnTo>
                  <a:lnTo>
                    <a:pt x="620" y="1175"/>
                  </a:lnTo>
                  <a:lnTo>
                    <a:pt x="624" y="1175"/>
                  </a:lnTo>
                  <a:lnTo>
                    <a:pt x="624" y="1177"/>
                  </a:lnTo>
                  <a:lnTo>
                    <a:pt x="626" y="1177"/>
                  </a:lnTo>
                  <a:lnTo>
                    <a:pt x="628" y="1177"/>
                  </a:lnTo>
                  <a:lnTo>
                    <a:pt x="628" y="1177"/>
                  </a:lnTo>
                  <a:lnTo>
                    <a:pt x="628" y="1179"/>
                  </a:lnTo>
                  <a:lnTo>
                    <a:pt x="632" y="1179"/>
                  </a:lnTo>
                  <a:lnTo>
                    <a:pt x="632" y="1181"/>
                  </a:lnTo>
                  <a:lnTo>
                    <a:pt x="632" y="1181"/>
                  </a:lnTo>
                  <a:lnTo>
                    <a:pt x="634" y="1181"/>
                  </a:lnTo>
                  <a:lnTo>
                    <a:pt x="634" y="1187"/>
                  </a:lnTo>
                  <a:lnTo>
                    <a:pt x="632" y="1187"/>
                  </a:lnTo>
                  <a:lnTo>
                    <a:pt x="632" y="1190"/>
                  </a:lnTo>
                  <a:lnTo>
                    <a:pt x="634" y="1190"/>
                  </a:lnTo>
                  <a:lnTo>
                    <a:pt x="634" y="1192"/>
                  </a:lnTo>
                  <a:lnTo>
                    <a:pt x="636" y="1192"/>
                  </a:lnTo>
                  <a:lnTo>
                    <a:pt x="636" y="1192"/>
                  </a:lnTo>
                  <a:lnTo>
                    <a:pt x="638" y="1192"/>
                  </a:lnTo>
                  <a:lnTo>
                    <a:pt x="638" y="1194"/>
                  </a:lnTo>
                  <a:lnTo>
                    <a:pt x="642" y="1194"/>
                  </a:lnTo>
                  <a:lnTo>
                    <a:pt x="642" y="1194"/>
                  </a:lnTo>
                  <a:lnTo>
                    <a:pt x="644" y="1194"/>
                  </a:lnTo>
                  <a:lnTo>
                    <a:pt x="642" y="1194"/>
                  </a:lnTo>
                  <a:lnTo>
                    <a:pt x="642" y="1196"/>
                  </a:lnTo>
                  <a:lnTo>
                    <a:pt x="642" y="1196"/>
                  </a:lnTo>
                  <a:lnTo>
                    <a:pt x="642" y="1196"/>
                  </a:lnTo>
                  <a:lnTo>
                    <a:pt x="642" y="1200"/>
                  </a:lnTo>
                  <a:lnTo>
                    <a:pt x="640" y="1200"/>
                  </a:lnTo>
                  <a:lnTo>
                    <a:pt x="640" y="1202"/>
                  </a:lnTo>
                  <a:lnTo>
                    <a:pt x="640" y="1202"/>
                  </a:lnTo>
                  <a:lnTo>
                    <a:pt x="640" y="1206"/>
                  </a:lnTo>
                  <a:lnTo>
                    <a:pt x="640" y="1206"/>
                  </a:lnTo>
                  <a:lnTo>
                    <a:pt x="640" y="1206"/>
                  </a:lnTo>
                  <a:lnTo>
                    <a:pt x="642" y="1206"/>
                  </a:lnTo>
                  <a:lnTo>
                    <a:pt x="642" y="1208"/>
                  </a:lnTo>
                  <a:lnTo>
                    <a:pt x="644" y="1208"/>
                  </a:lnTo>
                  <a:lnTo>
                    <a:pt x="644" y="1208"/>
                  </a:lnTo>
                  <a:lnTo>
                    <a:pt x="644" y="1208"/>
                  </a:lnTo>
                  <a:lnTo>
                    <a:pt x="644" y="1210"/>
                  </a:lnTo>
                  <a:lnTo>
                    <a:pt x="646" y="1210"/>
                  </a:lnTo>
                  <a:lnTo>
                    <a:pt x="646" y="1210"/>
                  </a:lnTo>
                  <a:lnTo>
                    <a:pt x="648" y="1210"/>
                  </a:lnTo>
                  <a:lnTo>
                    <a:pt x="648" y="1212"/>
                  </a:lnTo>
                  <a:lnTo>
                    <a:pt x="652" y="1212"/>
                  </a:lnTo>
                  <a:lnTo>
                    <a:pt x="652" y="1212"/>
                  </a:lnTo>
                  <a:lnTo>
                    <a:pt x="652" y="1214"/>
                  </a:lnTo>
                  <a:lnTo>
                    <a:pt x="654" y="1214"/>
                  </a:lnTo>
                  <a:lnTo>
                    <a:pt x="654" y="1216"/>
                  </a:lnTo>
                  <a:lnTo>
                    <a:pt x="654" y="1216"/>
                  </a:lnTo>
                  <a:lnTo>
                    <a:pt x="654" y="1218"/>
                  </a:lnTo>
                  <a:lnTo>
                    <a:pt x="654" y="1222"/>
                  </a:lnTo>
                  <a:lnTo>
                    <a:pt x="652" y="1222"/>
                  </a:lnTo>
                  <a:lnTo>
                    <a:pt x="652" y="1222"/>
                  </a:lnTo>
                  <a:lnTo>
                    <a:pt x="652" y="1222"/>
                  </a:lnTo>
                  <a:lnTo>
                    <a:pt x="652" y="1224"/>
                  </a:lnTo>
                  <a:lnTo>
                    <a:pt x="650" y="1224"/>
                  </a:lnTo>
                  <a:lnTo>
                    <a:pt x="650" y="1224"/>
                  </a:lnTo>
                  <a:lnTo>
                    <a:pt x="650" y="1226"/>
                  </a:lnTo>
                  <a:lnTo>
                    <a:pt x="648" y="1226"/>
                  </a:lnTo>
                  <a:lnTo>
                    <a:pt x="648" y="1226"/>
                  </a:lnTo>
                  <a:lnTo>
                    <a:pt x="648" y="1226"/>
                  </a:lnTo>
                  <a:lnTo>
                    <a:pt x="648" y="1226"/>
                  </a:lnTo>
                  <a:lnTo>
                    <a:pt x="644" y="1226"/>
                  </a:lnTo>
                  <a:lnTo>
                    <a:pt x="644" y="1224"/>
                  </a:lnTo>
                  <a:lnTo>
                    <a:pt x="640" y="1224"/>
                  </a:lnTo>
                  <a:lnTo>
                    <a:pt x="638" y="1226"/>
                  </a:lnTo>
                  <a:lnTo>
                    <a:pt x="636" y="1226"/>
                  </a:lnTo>
                  <a:lnTo>
                    <a:pt x="636" y="1226"/>
                  </a:lnTo>
                  <a:lnTo>
                    <a:pt x="636" y="1228"/>
                  </a:lnTo>
                  <a:lnTo>
                    <a:pt x="636" y="1232"/>
                  </a:lnTo>
                  <a:lnTo>
                    <a:pt x="634" y="1232"/>
                  </a:lnTo>
                  <a:lnTo>
                    <a:pt x="634" y="1234"/>
                  </a:lnTo>
                  <a:lnTo>
                    <a:pt x="634" y="1234"/>
                  </a:lnTo>
                  <a:lnTo>
                    <a:pt x="634" y="1236"/>
                  </a:lnTo>
                  <a:lnTo>
                    <a:pt x="632" y="1236"/>
                  </a:lnTo>
                  <a:lnTo>
                    <a:pt x="634" y="1236"/>
                  </a:lnTo>
                  <a:lnTo>
                    <a:pt x="632" y="1236"/>
                  </a:lnTo>
                  <a:lnTo>
                    <a:pt x="632" y="1238"/>
                  </a:lnTo>
                  <a:lnTo>
                    <a:pt x="632" y="1238"/>
                  </a:lnTo>
                  <a:lnTo>
                    <a:pt x="632" y="1240"/>
                  </a:lnTo>
                  <a:lnTo>
                    <a:pt x="630" y="1240"/>
                  </a:lnTo>
                  <a:lnTo>
                    <a:pt x="630" y="1240"/>
                  </a:lnTo>
                  <a:lnTo>
                    <a:pt x="628" y="1240"/>
                  </a:lnTo>
                  <a:lnTo>
                    <a:pt x="628" y="1242"/>
                  </a:lnTo>
                  <a:lnTo>
                    <a:pt x="628" y="1242"/>
                  </a:lnTo>
                  <a:lnTo>
                    <a:pt x="628" y="1246"/>
                  </a:lnTo>
                  <a:lnTo>
                    <a:pt x="628" y="1246"/>
                  </a:lnTo>
                  <a:lnTo>
                    <a:pt x="628" y="1246"/>
                  </a:lnTo>
                  <a:lnTo>
                    <a:pt x="628" y="1246"/>
                  </a:lnTo>
                  <a:lnTo>
                    <a:pt x="628" y="1246"/>
                  </a:lnTo>
                  <a:lnTo>
                    <a:pt x="628" y="1248"/>
                  </a:lnTo>
                  <a:lnTo>
                    <a:pt x="626" y="1250"/>
                  </a:lnTo>
                  <a:lnTo>
                    <a:pt x="626" y="1250"/>
                  </a:lnTo>
                  <a:lnTo>
                    <a:pt x="626" y="1252"/>
                  </a:lnTo>
                  <a:lnTo>
                    <a:pt x="628" y="1254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628" y="1258"/>
                  </a:lnTo>
                  <a:lnTo>
                    <a:pt x="628" y="1264"/>
                  </a:lnTo>
                  <a:lnTo>
                    <a:pt x="628" y="1264"/>
                  </a:lnTo>
                  <a:lnTo>
                    <a:pt x="628" y="1266"/>
                  </a:lnTo>
                  <a:lnTo>
                    <a:pt x="626" y="1266"/>
                  </a:lnTo>
                  <a:lnTo>
                    <a:pt x="626" y="1268"/>
                  </a:lnTo>
                  <a:lnTo>
                    <a:pt x="626" y="1268"/>
                  </a:lnTo>
                  <a:lnTo>
                    <a:pt x="626" y="1268"/>
                  </a:lnTo>
                  <a:lnTo>
                    <a:pt x="626" y="1270"/>
                  </a:lnTo>
                  <a:lnTo>
                    <a:pt x="626" y="1270"/>
                  </a:lnTo>
                  <a:lnTo>
                    <a:pt x="618" y="1270"/>
                  </a:lnTo>
                  <a:lnTo>
                    <a:pt x="618" y="1270"/>
                  </a:lnTo>
                  <a:lnTo>
                    <a:pt x="618" y="1270"/>
                  </a:lnTo>
                  <a:lnTo>
                    <a:pt x="618" y="1270"/>
                  </a:lnTo>
                  <a:lnTo>
                    <a:pt x="614" y="1270"/>
                  </a:lnTo>
                  <a:lnTo>
                    <a:pt x="614" y="1270"/>
                  </a:lnTo>
                  <a:lnTo>
                    <a:pt x="614" y="1270"/>
                  </a:lnTo>
                  <a:lnTo>
                    <a:pt x="612" y="1270"/>
                  </a:lnTo>
                  <a:lnTo>
                    <a:pt x="612" y="1268"/>
                  </a:lnTo>
                  <a:lnTo>
                    <a:pt x="614" y="1268"/>
                  </a:lnTo>
                  <a:lnTo>
                    <a:pt x="612" y="1268"/>
                  </a:lnTo>
                  <a:lnTo>
                    <a:pt x="612" y="1266"/>
                  </a:lnTo>
                  <a:lnTo>
                    <a:pt x="612" y="1266"/>
                  </a:lnTo>
                  <a:lnTo>
                    <a:pt x="612" y="1266"/>
                  </a:lnTo>
                  <a:lnTo>
                    <a:pt x="610" y="1264"/>
                  </a:lnTo>
                  <a:lnTo>
                    <a:pt x="610" y="1264"/>
                  </a:lnTo>
                  <a:lnTo>
                    <a:pt x="610" y="1266"/>
                  </a:lnTo>
                  <a:lnTo>
                    <a:pt x="608" y="1266"/>
                  </a:lnTo>
                  <a:lnTo>
                    <a:pt x="608" y="1266"/>
                  </a:lnTo>
                  <a:lnTo>
                    <a:pt x="606" y="1268"/>
                  </a:lnTo>
                  <a:lnTo>
                    <a:pt x="606" y="1270"/>
                  </a:lnTo>
                  <a:lnTo>
                    <a:pt x="604" y="1270"/>
                  </a:lnTo>
                  <a:lnTo>
                    <a:pt x="604" y="1272"/>
                  </a:lnTo>
                  <a:lnTo>
                    <a:pt x="606" y="1272"/>
                  </a:lnTo>
                  <a:lnTo>
                    <a:pt x="606" y="1274"/>
                  </a:lnTo>
                  <a:lnTo>
                    <a:pt x="604" y="1274"/>
                  </a:lnTo>
                  <a:lnTo>
                    <a:pt x="604" y="1274"/>
                  </a:lnTo>
                  <a:lnTo>
                    <a:pt x="604" y="1276"/>
                  </a:lnTo>
                  <a:lnTo>
                    <a:pt x="604" y="1276"/>
                  </a:lnTo>
                  <a:lnTo>
                    <a:pt x="604" y="1276"/>
                  </a:lnTo>
                  <a:lnTo>
                    <a:pt x="602" y="1278"/>
                  </a:lnTo>
                  <a:lnTo>
                    <a:pt x="604" y="1278"/>
                  </a:lnTo>
                  <a:lnTo>
                    <a:pt x="604" y="1280"/>
                  </a:lnTo>
                  <a:lnTo>
                    <a:pt x="600" y="1280"/>
                  </a:lnTo>
                  <a:lnTo>
                    <a:pt x="600" y="1284"/>
                  </a:lnTo>
                  <a:lnTo>
                    <a:pt x="602" y="1284"/>
                  </a:lnTo>
                  <a:lnTo>
                    <a:pt x="602" y="1286"/>
                  </a:lnTo>
                  <a:lnTo>
                    <a:pt x="602" y="1286"/>
                  </a:lnTo>
                  <a:lnTo>
                    <a:pt x="602" y="1288"/>
                  </a:lnTo>
                  <a:lnTo>
                    <a:pt x="604" y="1288"/>
                  </a:lnTo>
                  <a:lnTo>
                    <a:pt x="604" y="1290"/>
                  </a:lnTo>
                  <a:lnTo>
                    <a:pt x="604" y="1290"/>
                  </a:lnTo>
                  <a:lnTo>
                    <a:pt x="604" y="1292"/>
                  </a:lnTo>
                  <a:lnTo>
                    <a:pt x="606" y="1292"/>
                  </a:lnTo>
                  <a:lnTo>
                    <a:pt x="608" y="1292"/>
                  </a:lnTo>
                  <a:lnTo>
                    <a:pt x="610" y="1292"/>
                  </a:lnTo>
                  <a:lnTo>
                    <a:pt x="610" y="1294"/>
                  </a:lnTo>
                  <a:lnTo>
                    <a:pt x="610" y="1294"/>
                  </a:lnTo>
                  <a:lnTo>
                    <a:pt x="610" y="1295"/>
                  </a:lnTo>
                  <a:lnTo>
                    <a:pt x="612" y="1295"/>
                  </a:lnTo>
                  <a:lnTo>
                    <a:pt x="612" y="1295"/>
                  </a:lnTo>
                  <a:lnTo>
                    <a:pt x="614" y="1295"/>
                  </a:lnTo>
                  <a:lnTo>
                    <a:pt x="614" y="1297"/>
                  </a:lnTo>
                  <a:lnTo>
                    <a:pt x="616" y="1297"/>
                  </a:lnTo>
                  <a:lnTo>
                    <a:pt x="616" y="1297"/>
                  </a:lnTo>
                  <a:lnTo>
                    <a:pt x="616" y="1297"/>
                  </a:lnTo>
                  <a:lnTo>
                    <a:pt x="618" y="1295"/>
                  </a:lnTo>
                  <a:lnTo>
                    <a:pt x="618" y="1295"/>
                  </a:lnTo>
                  <a:lnTo>
                    <a:pt x="618" y="1295"/>
                  </a:lnTo>
                  <a:lnTo>
                    <a:pt x="620" y="1295"/>
                  </a:lnTo>
                  <a:lnTo>
                    <a:pt x="620" y="1295"/>
                  </a:lnTo>
                  <a:lnTo>
                    <a:pt x="622" y="1295"/>
                  </a:lnTo>
                  <a:lnTo>
                    <a:pt x="622" y="1297"/>
                  </a:lnTo>
                  <a:lnTo>
                    <a:pt x="622" y="1297"/>
                  </a:lnTo>
                  <a:lnTo>
                    <a:pt x="622" y="1299"/>
                  </a:lnTo>
                  <a:lnTo>
                    <a:pt x="624" y="1299"/>
                  </a:lnTo>
                  <a:lnTo>
                    <a:pt x="626" y="1299"/>
                  </a:lnTo>
                  <a:lnTo>
                    <a:pt x="626" y="1301"/>
                  </a:lnTo>
                  <a:lnTo>
                    <a:pt x="626" y="1303"/>
                  </a:lnTo>
                  <a:lnTo>
                    <a:pt x="628" y="1303"/>
                  </a:lnTo>
                  <a:lnTo>
                    <a:pt x="628" y="1305"/>
                  </a:lnTo>
                  <a:lnTo>
                    <a:pt x="626" y="1305"/>
                  </a:lnTo>
                  <a:lnTo>
                    <a:pt x="626" y="1305"/>
                  </a:lnTo>
                  <a:lnTo>
                    <a:pt x="626" y="1305"/>
                  </a:lnTo>
                  <a:lnTo>
                    <a:pt x="626" y="1307"/>
                  </a:lnTo>
                  <a:lnTo>
                    <a:pt x="624" y="1307"/>
                  </a:lnTo>
                  <a:lnTo>
                    <a:pt x="624" y="1309"/>
                  </a:lnTo>
                  <a:lnTo>
                    <a:pt x="624" y="1309"/>
                  </a:lnTo>
                  <a:lnTo>
                    <a:pt x="624" y="1311"/>
                  </a:lnTo>
                  <a:lnTo>
                    <a:pt x="620" y="1311"/>
                  </a:lnTo>
                  <a:lnTo>
                    <a:pt x="620" y="1313"/>
                  </a:lnTo>
                  <a:lnTo>
                    <a:pt x="618" y="1313"/>
                  </a:lnTo>
                  <a:lnTo>
                    <a:pt x="618" y="1317"/>
                  </a:lnTo>
                  <a:lnTo>
                    <a:pt x="616" y="1317"/>
                  </a:lnTo>
                  <a:lnTo>
                    <a:pt x="616" y="1321"/>
                  </a:lnTo>
                  <a:lnTo>
                    <a:pt x="614" y="1321"/>
                  </a:lnTo>
                  <a:lnTo>
                    <a:pt x="614" y="1325"/>
                  </a:lnTo>
                  <a:lnTo>
                    <a:pt x="614" y="1325"/>
                  </a:lnTo>
                  <a:lnTo>
                    <a:pt x="614" y="1329"/>
                  </a:lnTo>
                  <a:lnTo>
                    <a:pt x="616" y="1329"/>
                  </a:lnTo>
                  <a:lnTo>
                    <a:pt x="616" y="1331"/>
                  </a:lnTo>
                  <a:lnTo>
                    <a:pt x="616" y="1331"/>
                  </a:lnTo>
                  <a:lnTo>
                    <a:pt x="616" y="1333"/>
                  </a:lnTo>
                  <a:lnTo>
                    <a:pt x="618" y="1333"/>
                  </a:lnTo>
                  <a:lnTo>
                    <a:pt x="618" y="1333"/>
                  </a:lnTo>
                  <a:lnTo>
                    <a:pt x="620" y="1335"/>
                  </a:lnTo>
                  <a:lnTo>
                    <a:pt x="620" y="1337"/>
                  </a:lnTo>
                  <a:lnTo>
                    <a:pt x="620" y="1337"/>
                  </a:lnTo>
                  <a:lnTo>
                    <a:pt x="620" y="1341"/>
                  </a:lnTo>
                  <a:lnTo>
                    <a:pt x="622" y="1341"/>
                  </a:lnTo>
                  <a:lnTo>
                    <a:pt x="622" y="1343"/>
                  </a:lnTo>
                  <a:lnTo>
                    <a:pt x="624" y="1343"/>
                  </a:lnTo>
                  <a:lnTo>
                    <a:pt x="624" y="1343"/>
                  </a:lnTo>
                  <a:lnTo>
                    <a:pt x="624" y="1345"/>
                  </a:lnTo>
                  <a:lnTo>
                    <a:pt x="626" y="1345"/>
                  </a:lnTo>
                  <a:lnTo>
                    <a:pt x="626" y="1345"/>
                  </a:lnTo>
                  <a:lnTo>
                    <a:pt x="628" y="1345"/>
                  </a:lnTo>
                  <a:lnTo>
                    <a:pt x="628" y="1347"/>
                  </a:lnTo>
                  <a:lnTo>
                    <a:pt x="628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2" y="1347"/>
                  </a:lnTo>
                  <a:lnTo>
                    <a:pt x="632" y="1349"/>
                  </a:lnTo>
                  <a:lnTo>
                    <a:pt x="634" y="1349"/>
                  </a:lnTo>
                  <a:lnTo>
                    <a:pt x="634" y="1351"/>
                  </a:lnTo>
                  <a:lnTo>
                    <a:pt x="636" y="1351"/>
                  </a:lnTo>
                  <a:lnTo>
                    <a:pt x="636" y="1353"/>
                  </a:lnTo>
                  <a:lnTo>
                    <a:pt x="638" y="1353"/>
                  </a:lnTo>
                  <a:lnTo>
                    <a:pt x="638" y="1355"/>
                  </a:lnTo>
                  <a:lnTo>
                    <a:pt x="638" y="1355"/>
                  </a:lnTo>
                  <a:lnTo>
                    <a:pt x="638" y="1357"/>
                  </a:lnTo>
                  <a:lnTo>
                    <a:pt x="636" y="1357"/>
                  </a:lnTo>
                  <a:lnTo>
                    <a:pt x="636" y="1357"/>
                  </a:lnTo>
                  <a:lnTo>
                    <a:pt x="636" y="1357"/>
                  </a:lnTo>
                  <a:lnTo>
                    <a:pt x="636" y="1359"/>
                  </a:lnTo>
                  <a:lnTo>
                    <a:pt x="634" y="1359"/>
                  </a:lnTo>
                  <a:lnTo>
                    <a:pt x="634" y="1361"/>
                  </a:lnTo>
                  <a:lnTo>
                    <a:pt x="634" y="1361"/>
                  </a:lnTo>
                  <a:lnTo>
                    <a:pt x="634" y="1361"/>
                  </a:lnTo>
                  <a:lnTo>
                    <a:pt x="626" y="1361"/>
                  </a:lnTo>
                  <a:lnTo>
                    <a:pt x="626" y="1363"/>
                  </a:lnTo>
                  <a:lnTo>
                    <a:pt x="624" y="1363"/>
                  </a:lnTo>
                  <a:lnTo>
                    <a:pt x="624" y="1363"/>
                  </a:lnTo>
                  <a:lnTo>
                    <a:pt x="620" y="1359"/>
                  </a:lnTo>
                  <a:lnTo>
                    <a:pt x="618" y="1359"/>
                  </a:lnTo>
                  <a:lnTo>
                    <a:pt x="616" y="1359"/>
                  </a:lnTo>
                  <a:lnTo>
                    <a:pt x="616" y="1359"/>
                  </a:lnTo>
                  <a:lnTo>
                    <a:pt x="616" y="1357"/>
                  </a:lnTo>
                  <a:lnTo>
                    <a:pt x="614" y="1357"/>
                  </a:lnTo>
                  <a:lnTo>
                    <a:pt x="614" y="1357"/>
                  </a:lnTo>
                  <a:lnTo>
                    <a:pt x="610" y="1357"/>
                  </a:lnTo>
                  <a:lnTo>
                    <a:pt x="610" y="1355"/>
                  </a:lnTo>
                  <a:lnTo>
                    <a:pt x="610" y="1357"/>
                  </a:lnTo>
                  <a:lnTo>
                    <a:pt x="608" y="1357"/>
                  </a:lnTo>
                  <a:lnTo>
                    <a:pt x="608" y="1357"/>
                  </a:lnTo>
                  <a:lnTo>
                    <a:pt x="606" y="1357"/>
                  </a:lnTo>
                  <a:lnTo>
                    <a:pt x="606" y="1357"/>
                  </a:lnTo>
                  <a:lnTo>
                    <a:pt x="606" y="1357"/>
                  </a:lnTo>
                  <a:lnTo>
                    <a:pt x="606" y="1355"/>
                  </a:lnTo>
                  <a:lnTo>
                    <a:pt x="604" y="1355"/>
                  </a:lnTo>
                  <a:lnTo>
                    <a:pt x="604" y="1355"/>
                  </a:lnTo>
                  <a:lnTo>
                    <a:pt x="602" y="1355"/>
                  </a:lnTo>
                  <a:lnTo>
                    <a:pt x="602" y="1355"/>
                  </a:lnTo>
                  <a:lnTo>
                    <a:pt x="602" y="1355"/>
                  </a:lnTo>
                  <a:lnTo>
                    <a:pt x="602" y="1355"/>
                  </a:lnTo>
                  <a:lnTo>
                    <a:pt x="600" y="1355"/>
                  </a:lnTo>
                  <a:lnTo>
                    <a:pt x="600" y="1353"/>
                  </a:lnTo>
                  <a:lnTo>
                    <a:pt x="600" y="1355"/>
                  </a:lnTo>
                  <a:lnTo>
                    <a:pt x="600" y="1355"/>
                  </a:lnTo>
                  <a:lnTo>
                    <a:pt x="600" y="1355"/>
                  </a:lnTo>
                  <a:lnTo>
                    <a:pt x="598" y="1355"/>
                  </a:lnTo>
                  <a:lnTo>
                    <a:pt x="598" y="1357"/>
                  </a:lnTo>
                  <a:lnTo>
                    <a:pt x="596" y="1357"/>
                  </a:lnTo>
                  <a:lnTo>
                    <a:pt x="596" y="1357"/>
                  </a:lnTo>
                  <a:lnTo>
                    <a:pt x="594" y="1357"/>
                  </a:lnTo>
                  <a:lnTo>
                    <a:pt x="594" y="1359"/>
                  </a:lnTo>
                  <a:lnTo>
                    <a:pt x="594" y="1359"/>
                  </a:lnTo>
                  <a:lnTo>
                    <a:pt x="592" y="1361"/>
                  </a:lnTo>
                  <a:lnTo>
                    <a:pt x="590" y="1361"/>
                  </a:lnTo>
                  <a:lnTo>
                    <a:pt x="590" y="1363"/>
                  </a:lnTo>
                  <a:lnTo>
                    <a:pt x="588" y="1363"/>
                  </a:lnTo>
                  <a:lnTo>
                    <a:pt x="588" y="1363"/>
                  </a:lnTo>
                  <a:lnTo>
                    <a:pt x="586" y="1363"/>
                  </a:lnTo>
                  <a:lnTo>
                    <a:pt x="586" y="1363"/>
                  </a:lnTo>
                  <a:lnTo>
                    <a:pt x="586" y="1363"/>
                  </a:lnTo>
                  <a:lnTo>
                    <a:pt x="586" y="1361"/>
                  </a:lnTo>
                  <a:lnTo>
                    <a:pt x="584" y="1359"/>
                  </a:lnTo>
                  <a:lnTo>
                    <a:pt x="582" y="1359"/>
                  </a:lnTo>
                  <a:lnTo>
                    <a:pt x="582" y="1359"/>
                  </a:lnTo>
                  <a:lnTo>
                    <a:pt x="582" y="1359"/>
                  </a:lnTo>
                  <a:lnTo>
                    <a:pt x="582" y="1357"/>
                  </a:lnTo>
                  <a:lnTo>
                    <a:pt x="580" y="1357"/>
                  </a:lnTo>
                  <a:lnTo>
                    <a:pt x="580" y="1355"/>
                  </a:lnTo>
                  <a:lnTo>
                    <a:pt x="578" y="1355"/>
                  </a:lnTo>
                  <a:lnTo>
                    <a:pt x="578" y="1355"/>
                  </a:lnTo>
                  <a:lnTo>
                    <a:pt x="576" y="1355"/>
                  </a:lnTo>
                  <a:lnTo>
                    <a:pt x="576" y="1353"/>
                  </a:lnTo>
                  <a:lnTo>
                    <a:pt x="574" y="1353"/>
                  </a:lnTo>
                  <a:lnTo>
                    <a:pt x="574" y="1351"/>
                  </a:lnTo>
                  <a:lnTo>
                    <a:pt x="574" y="1351"/>
                  </a:lnTo>
                  <a:lnTo>
                    <a:pt x="572" y="1351"/>
                  </a:lnTo>
                  <a:lnTo>
                    <a:pt x="572" y="1351"/>
                  </a:lnTo>
                  <a:lnTo>
                    <a:pt x="572" y="1351"/>
                  </a:lnTo>
                  <a:lnTo>
                    <a:pt x="572" y="1353"/>
                  </a:lnTo>
                  <a:lnTo>
                    <a:pt x="572" y="1351"/>
                  </a:lnTo>
                  <a:lnTo>
                    <a:pt x="570" y="1351"/>
                  </a:lnTo>
                  <a:lnTo>
                    <a:pt x="572" y="1351"/>
                  </a:lnTo>
                  <a:lnTo>
                    <a:pt x="572" y="1351"/>
                  </a:lnTo>
                  <a:lnTo>
                    <a:pt x="570" y="1351"/>
                  </a:lnTo>
                  <a:lnTo>
                    <a:pt x="570" y="1347"/>
                  </a:lnTo>
                  <a:lnTo>
                    <a:pt x="570" y="1347"/>
                  </a:lnTo>
                  <a:lnTo>
                    <a:pt x="568" y="1347"/>
                  </a:lnTo>
                  <a:lnTo>
                    <a:pt x="568" y="1347"/>
                  </a:lnTo>
                  <a:lnTo>
                    <a:pt x="568" y="1345"/>
                  </a:lnTo>
                  <a:lnTo>
                    <a:pt x="566" y="1345"/>
                  </a:lnTo>
                  <a:lnTo>
                    <a:pt x="562" y="1345"/>
                  </a:lnTo>
                  <a:lnTo>
                    <a:pt x="564" y="1343"/>
                  </a:lnTo>
                  <a:lnTo>
                    <a:pt x="562" y="1343"/>
                  </a:lnTo>
                  <a:lnTo>
                    <a:pt x="562" y="1343"/>
                  </a:lnTo>
                  <a:lnTo>
                    <a:pt x="562" y="1343"/>
                  </a:lnTo>
                  <a:lnTo>
                    <a:pt x="562" y="1341"/>
                  </a:lnTo>
                  <a:lnTo>
                    <a:pt x="561" y="1341"/>
                  </a:lnTo>
                  <a:lnTo>
                    <a:pt x="561" y="1341"/>
                  </a:lnTo>
                  <a:lnTo>
                    <a:pt x="561" y="1341"/>
                  </a:lnTo>
                  <a:lnTo>
                    <a:pt x="561" y="1339"/>
                  </a:lnTo>
                  <a:lnTo>
                    <a:pt x="559" y="1339"/>
                  </a:lnTo>
                  <a:lnTo>
                    <a:pt x="559" y="1339"/>
                  </a:lnTo>
                  <a:lnTo>
                    <a:pt x="557" y="1339"/>
                  </a:lnTo>
                  <a:lnTo>
                    <a:pt x="557" y="1337"/>
                  </a:lnTo>
                  <a:lnTo>
                    <a:pt x="557" y="1337"/>
                  </a:lnTo>
                  <a:lnTo>
                    <a:pt x="557" y="1337"/>
                  </a:lnTo>
                  <a:lnTo>
                    <a:pt x="555" y="1335"/>
                  </a:lnTo>
                  <a:lnTo>
                    <a:pt x="555" y="1333"/>
                  </a:lnTo>
                  <a:lnTo>
                    <a:pt x="555" y="1333"/>
                  </a:lnTo>
                  <a:lnTo>
                    <a:pt x="553" y="1333"/>
                  </a:lnTo>
                  <a:lnTo>
                    <a:pt x="553" y="1331"/>
                  </a:lnTo>
                  <a:lnTo>
                    <a:pt x="551" y="1331"/>
                  </a:lnTo>
                  <a:lnTo>
                    <a:pt x="551" y="1329"/>
                  </a:lnTo>
                  <a:lnTo>
                    <a:pt x="551" y="1329"/>
                  </a:lnTo>
                  <a:lnTo>
                    <a:pt x="551" y="1327"/>
                  </a:lnTo>
                  <a:lnTo>
                    <a:pt x="547" y="1327"/>
                  </a:lnTo>
                  <a:lnTo>
                    <a:pt x="547" y="1327"/>
                  </a:lnTo>
                  <a:lnTo>
                    <a:pt x="547" y="1327"/>
                  </a:lnTo>
                  <a:lnTo>
                    <a:pt x="545" y="1327"/>
                  </a:lnTo>
                  <a:lnTo>
                    <a:pt x="545" y="1329"/>
                  </a:lnTo>
                  <a:lnTo>
                    <a:pt x="543" y="1329"/>
                  </a:lnTo>
                  <a:lnTo>
                    <a:pt x="543" y="1331"/>
                  </a:lnTo>
                  <a:lnTo>
                    <a:pt x="537" y="1331"/>
                  </a:lnTo>
                  <a:lnTo>
                    <a:pt x="537" y="1331"/>
                  </a:lnTo>
                  <a:lnTo>
                    <a:pt x="535" y="1331"/>
                  </a:lnTo>
                  <a:lnTo>
                    <a:pt x="535" y="1331"/>
                  </a:lnTo>
                  <a:lnTo>
                    <a:pt x="533" y="1331"/>
                  </a:lnTo>
                  <a:lnTo>
                    <a:pt x="533" y="1329"/>
                  </a:lnTo>
                  <a:lnTo>
                    <a:pt x="531" y="1329"/>
                  </a:lnTo>
                  <a:lnTo>
                    <a:pt x="531" y="1329"/>
                  </a:lnTo>
                  <a:lnTo>
                    <a:pt x="529" y="1329"/>
                  </a:lnTo>
                  <a:lnTo>
                    <a:pt x="529" y="1327"/>
                  </a:lnTo>
                  <a:lnTo>
                    <a:pt x="527" y="1327"/>
                  </a:lnTo>
                  <a:lnTo>
                    <a:pt x="527" y="1327"/>
                  </a:lnTo>
                  <a:lnTo>
                    <a:pt x="525" y="1327"/>
                  </a:lnTo>
                  <a:lnTo>
                    <a:pt x="525" y="1325"/>
                  </a:lnTo>
                  <a:lnTo>
                    <a:pt x="525" y="1323"/>
                  </a:lnTo>
                  <a:lnTo>
                    <a:pt x="523" y="1323"/>
                  </a:lnTo>
                  <a:lnTo>
                    <a:pt x="523" y="1325"/>
                  </a:lnTo>
                  <a:lnTo>
                    <a:pt x="519" y="1325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1250950" y="2060575"/>
              <a:ext cx="731838" cy="1539875"/>
            </a:xfrm>
            <a:custGeom>
              <a:avLst/>
              <a:gdLst/>
              <a:ahLst/>
              <a:cxnLst>
                <a:cxn ang="0">
                  <a:pos x="469" y="739"/>
                </a:cxn>
                <a:cxn ang="0">
                  <a:pos x="554" y="1523"/>
                </a:cxn>
                <a:cxn ang="0">
                  <a:pos x="909" y="1844"/>
                </a:cxn>
                <a:cxn ang="0">
                  <a:pos x="863" y="1876"/>
                </a:cxn>
                <a:cxn ang="0">
                  <a:pos x="818" y="1916"/>
                </a:cxn>
                <a:cxn ang="0">
                  <a:pos x="768" y="1922"/>
                </a:cxn>
                <a:cxn ang="0">
                  <a:pos x="744" y="1906"/>
                </a:cxn>
                <a:cxn ang="0">
                  <a:pos x="717" y="1904"/>
                </a:cxn>
                <a:cxn ang="0">
                  <a:pos x="689" y="1888"/>
                </a:cxn>
                <a:cxn ang="0">
                  <a:pos x="659" y="1866"/>
                </a:cxn>
                <a:cxn ang="0">
                  <a:pos x="655" y="1832"/>
                </a:cxn>
                <a:cxn ang="0">
                  <a:pos x="647" y="1789"/>
                </a:cxn>
                <a:cxn ang="0">
                  <a:pos x="624" y="1741"/>
                </a:cxn>
                <a:cxn ang="0">
                  <a:pos x="592" y="1720"/>
                </a:cxn>
                <a:cxn ang="0">
                  <a:pos x="566" y="1690"/>
                </a:cxn>
                <a:cxn ang="0">
                  <a:pos x="540" y="1666"/>
                </a:cxn>
                <a:cxn ang="0">
                  <a:pos x="515" y="1640"/>
                </a:cxn>
                <a:cxn ang="0">
                  <a:pos x="489" y="1611"/>
                </a:cxn>
                <a:cxn ang="0">
                  <a:pos x="485" y="1559"/>
                </a:cxn>
                <a:cxn ang="0">
                  <a:pos x="437" y="1527"/>
                </a:cxn>
                <a:cxn ang="0">
                  <a:pos x="421" y="1482"/>
                </a:cxn>
                <a:cxn ang="0">
                  <a:pos x="404" y="1438"/>
                </a:cxn>
                <a:cxn ang="0">
                  <a:pos x="386" y="1387"/>
                </a:cxn>
                <a:cxn ang="0">
                  <a:pos x="370" y="1339"/>
                </a:cxn>
                <a:cxn ang="0">
                  <a:pos x="352" y="1294"/>
                </a:cxn>
                <a:cxn ang="0">
                  <a:pos x="322" y="1266"/>
                </a:cxn>
                <a:cxn ang="0">
                  <a:pos x="332" y="1226"/>
                </a:cxn>
                <a:cxn ang="0">
                  <a:pos x="388" y="1220"/>
                </a:cxn>
                <a:cxn ang="0">
                  <a:pos x="437" y="1197"/>
                </a:cxn>
                <a:cxn ang="0">
                  <a:pos x="427" y="1145"/>
                </a:cxn>
                <a:cxn ang="0">
                  <a:pos x="439" y="1097"/>
                </a:cxn>
                <a:cxn ang="0">
                  <a:pos x="435" y="1044"/>
                </a:cxn>
                <a:cxn ang="0">
                  <a:pos x="425" y="1002"/>
                </a:cxn>
                <a:cxn ang="0">
                  <a:pos x="398" y="963"/>
                </a:cxn>
                <a:cxn ang="0">
                  <a:pos x="368" y="931"/>
                </a:cxn>
                <a:cxn ang="0">
                  <a:pos x="322" y="911"/>
                </a:cxn>
                <a:cxn ang="0">
                  <a:pos x="285" y="870"/>
                </a:cxn>
                <a:cxn ang="0">
                  <a:pos x="243" y="850"/>
                </a:cxn>
                <a:cxn ang="0">
                  <a:pos x="184" y="836"/>
                </a:cxn>
                <a:cxn ang="0">
                  <a:pos x="144" y="806"/>
                </a:cxn>
                <a:cxn ang="0">
                  <a:pos x="93" y="779"/>
                </a:cxn>
                <a:cxn ang="0">
                  <a:pos x="39" y="759"/>
                </a:cxn>
                <a:cxn ang="0">
                  <a:pos x="5" y="729"/>
                </a:cxn>
                <a:cxn ang="0">
                  <a:pos x="49" y="699"/>
                </a:cxn>
                <a:cxn ang="0">
                  <a:pos x="53" y="656"/>
                </a:cxn>
                <a:cxn ang="0">
                  <a:pos x="105" y="628"/>
                </a:cxn>
                <a:cxn ang="0">
                  <a:pos x="134" y="590"/>
                </a:cxn>
                <a:cxn ang="0">
                  <a:pos x="150" y="545"/>
                </a:cxn>
                <a:cxn ang="0">
                  <a:pos x="186" y="517"/>
                </a:cxn>
                <a:cxn ang="0">
                  <a:pos x="233" y="503"/>
                </a:cxn>
                <a:cxn ang="0">
                  <a:pos x="261" y="458"/>
                </a:cxn>
                <a:cxn ang="0">
                  <a:pos x="299" y="462"/>
                </a:cxn>
                <a:cxn ang="0">
                  <a:pos x="332" y="479"/>
                </a:cxn>
                <a:cxn ang="0">
                  <a:pos x="384" y="477"/>
                </a:cxn>
                <a:cxn ang="0">
                  <a:pos x="396" y="434"/>
                </a:cxn>
                <a:cxn ang="0">
                  <a:pos x="396" y="376"/>
                </a:cxn>
                <a:cxn ang="0">
                  <a:pos x="382" y="329"/>
                </a:cxn>
                <a:cxn ang="0">
                  <a:pos x="364" y="269"/>
                </a:cxn>
                <a:cxn ang="0">
                  <a:pos x="348" y="222"/>
                </a:cxn>
                <a:cxn ang="0">
                  <a:pos x="340" y="164"/>
                </a:cxn>
                <a:cxn ang="0">
                  <a:pos x="360" y="131"/>
                </a:cxn>
                <a:cxn ang="0">
                  <a:pos x="356" y="67"/>
                </a:cxn>
                <a:cxn ang="0">
                  <a:pos x="368" y="18"/>
                </a:cxn>
              </a:cxnLst>
              <a:rect l="0" t="0" r="r" b="b"/>
              <a:pathLst>
                <a:path w="921" h="1939">
                  <a:moveTo>
                    <a:pt x="368" y="4"/>
                  </a:moveTo>
                  <a:lnTo>
                    <a:pt x="376" y="4"/>
                  </a:lnTo>
                  <a:lnTo>
                    <a:pt x="396" y="2"/>
                  </a:lnTo>
                  <a:lnTo>
                    <a:pt x="406" y="2"/>
                  </a:lnTo>
                  <a:lnTo>
                    <a:pt x="412" y="2"/>
                  </a:lnTo>
                  <a:lnTo>
                    <a:pt x="414" y="2"/>
                  </a:lnTo>
                  <a:lnTo>
                    <a:pt x="439" y="0"/>
                  </a:lnTo>
                  <a:lnTo>
                    <a:pt x="443" y="0"/>
                  </a:lnTo>
                  <a:lnTo>
                    <a:pt x="443" y="4"/>
                  </a:lnTo>
                  <a:lnTo>
                    <a:pt x="443" y="16"/>
                  </a:lnTo>
                  <a:lnTo>
                    <a:pt x="443" y="24"/>
                  </a:lnTo>
                  <a:lnTo>
                    <a:pt x="445" y="44"/>
                  </a:lnTo>
                  <a:lnTo>
                    <a:pt x="445" y="61"/>
                  </a:lnTo>
                  <a:lnTo>
                    <a:pt x="447" y="95"/>
                  </a:lnTo>
                  <a:lnTo>
                    <a:pt x="447" y="111"/>
                  </a:lnTo>
                  <a:lnTo>
                    <a:pt x="447" y="113"/>
                  </a:lnTo>
                  <a:lnTo>
                    <a:pt x="447" y="139"/>
                  </a:lnTo>
                  <a:lnTo>
                    <a:pt x="449" y="158"/>
                  </a:lnTo>
                  <a:lnTo>
                    <a:pt x="449" y="164"/>
                  </a:lnTo>
                  <a:lnTo>
                    <a:pt x="449" y="180"/>
                  </a:lnTo>
                  <a:lnTo>
                    <a:pt x="449" y="192"/>
                  </a:lnTo>
                  <a:lnTo>
                    <a:pt x="451" y="210"/>
                  </a:lnTo>
                  <a:lnTo>
                    <a:pt x="451" y="220"/>
                  </a:lnTo>
                  <a:lnTo>
                    <a:pt x="451" y="232"/>
                  </a:lnTo>
                  <a:lnTo>
                    <a:pt x="451" y="250"/>
                  </a:lnTo>
                  <a:lnTo>
                    <a:pt x="453" y="273"/>
                  </a:lnTo>
                  <a:lnTo>
                    <a:pt x="453" y="291"/>
                  </a:lnTo>
                  <a:lnTo>
                    <a:pt x="453" y="309"/>
                  </a:lnTo>
                  <a:lnTo>
                    <a:pt x="455" y="329"/>
                  </a:lnTo>
                  <a:lnTo>
                    <a:pt x="455" y="345"/>
                  </a:lnTo>
                  <a:lnTo>
                    <a:pt x="455" y="368"/>
                  </a:lnTo>
                  <a:lnTo>
                    <a:pt x="457" y="394"/>
                  </a:lnTo>
                  <a:lnTo>
                    <a:pt x="457" y="406"/>
                  </a:lnTo>
                  <a:lnTo>
                    <a:pt x="457" y="428"/>
                  </a:lnTo>
                  <a:lnTo>
                    <a:pt x="459" y="432"/>
                  </a:lnTo>
                  <a:lnTo>
                    <a:pt x="459" y="448"/>
                  </a:lnTo>
                  <a:lnTo>
                    <a:pt x="459" y="466"/>
                  </a:lnTo>
                  <a:lnTo>
                    <a:pt x="461" y="481"/>
                  </a:lnTo>
                  <a:lnTo>
                    <a:pt x="461" y="501"/>
                  </a:lnTo>
                  <a:lnTo>
                    <a:pt x="463" y="535"/>
                  </a:lnTo>
                  <a:lnTo>
                    <a:pt x="463" y="555"/>
                  </a:lnTo>
                  <a:lnTo>
                    <a:pt x="465" y="584"/>
                  </a:lnTo>
                  <a:lnTo>
                    <a:pt x="465" y="604"/>
                  </a:lnTo>
                  <a:lnTo>
                    <a:pt x="465" y="610"/>
                  </a:lnTo>
                  <a:lnTo>
                    <a:pt x="465" y="612"/>
                  </a:lnTo>
                  <a:lnTo>
                    <a:pt x="467" y="634"/>
                  </a:lnTo>
                  <a:lnTo>
                    <a:pt x="467" y="640"/>
                  </a:lnTo>
                  <a:lnTo>
                    <a:pt x="469" y="709"/>
                  </a:lnTo>
                  <a:lnTo>
                    <a:pt x="469" y="731"/>
                  </a:lnTo>
                  <a:lnTo>
                    <a:pt x="469" y="739"/>
                  </a:lnTo>
                  <a:lnTo>
                    <a:pt x="471" y="767"/>
                  </a:lnTo>
                  <a:lnTo>
                    <a:pt x="471" y="781"/>
                  </a:lnTo>
                  <a:lnTo>
                    <a:pt x="471" y="794"/>
                  </a:lnTo>
                  <a:lnTo>
                    <a:pt x="473" y="796"/>
                  </a:lnTo>
                  <a:lnTo>
                    <a:pt x="473" y="824"/>
                  </a:lnTo>
                  <a:lnTo>
                    <a:pt x="473" y="844"/>
                  </a:lnTo>
                  <a:lnTo>
                    <a:pt x="473" y="858"/>
                  </a:lnTo>
                  <a:lnTo>
                    <a:pt x="475" y="860"/>
                  </a:lnTo>
                  <a:lnTo>
                    <a:pt x="475" y="891"/>
                  </a:lnTo>
                  <a:lnTo>
                    <a:pt x="475" y="899"/>
                  </a:lnTo>
                  <a:lnTo>
                    <a:pt x="475" y="921"/>
                  </a:lnTo>
                  <a:lnTo>
                    <a:pt x="477" y="925"/>
                  </a:lnTo>
                  <a:lnTo>
                    <a:pt x="477" y="951"/>
                  </a:lnTo>
                  <a:lnTo>
                    <a:pt x="477" y="959"/>
                  </a:lnTo>
                  <a:lnTo>
                    <a:pt x="477" y="1022"/>
                  </a:lnTo>
                  <a:lnTo>
                    <a:pt x="479" y="1028"/>
                  </a:lnTo>
                  <a:lnTo>
                    <a:pt x="479" y="1054"/>
                  </a:lnTo>
                  <a:lnTo>
                    <a:pt x="479" y="1070"/>
                  </a:lnTo>
                  <a:lnTo>
                    <a:pt x="479" y="1094"/>
                  </a:lnTo>
                  <a:lnTo>
                    <a:pt x="481" y="1103"/>
                  </a:lnTo>
                  <a:lnTo>
                    <a:pt x="481" y="1119"/>
                  </a:lnTo>
                  <a:lnTo>
                    <a:pt x="481" y="1127"/>
                  </a:lnTo>
                  <a:lnTo>
                    <a:pt x="481" y="1145"/>
                  </a:lnTo>
                  <a:lnTo>
                    <a:pt x="483" y="1165"/>
                  </a:lnTo>
                  <a:lnTo>
                    <a:pt x="483" y="1173"/>
                  </a:lnTo>
                  <a:lnTo>
                    <a:pt x="483" y="1189"/>
                  </a:lnTo>
                  <a:lnTo>
                    <a:pt x="483" y="1204"/>
                  </a:lnTo>
                  <a:lnTo>
                    <a:pt x="485" y="1210"/>
                  </a:lnTo>
                  <a:lnTo>
                    <a:pt x="485" y="1242"/>
                  </a:lnTo>
                  <a:lnTo>
                    <a:pt x="485" y="1246"/>
                  </a:lnTo>
                  <a:lnTo>
                    <a:pt x="485" y="1288"/>
                  </a:lnTo>
                  <a:lnTo>
                    <a:pt x="487" y="1304"/>
                  </a:lnTo>
                  <a:lnTo>
                    <a:pt x="487" y="1331"/>
                  </a:lnTo>
                  <a:lnTo>
                    <a:pt x="487" y="1339"/>
                  </a:lnTo>
                  <a:lnTo>
                    <a:pt x="487" y="1363"/>
                  </a:lnTo>
                  <a:lnTo>
                    <a:pt x="489" y="1379"/>
                  </a:lnTo>
                  <a:lnTo>
                    <a:pt x="489" y="1391"/>
                  </a:lnTo>
                  <a:lnTo>
                    <a:pt x="491" y="1410"/>
                  </a:lnTo>
                  <a:lnTo>
                    <a:pt x="491" y="1430"/>
                  </a:lnTo>
                  <a:lnTo>
                    <a:pt x="491" y="1440"/>
                  </a:lnTo>
                  <a:lnTo>
                    <a:pt x="491" y="1456"/>
                  </a:lnTo>
                  <a:lnTo>
                    <a:pt x="493" y="1472"/>
                  </a:lnTo>
                  <a:lnTo>
                    <a:pt x="507" y="1484"/>
                  </a:lnTo>
                  <a:lnTo>
                    <a:pt x="519" y="1494"/>
                  </a:lnTo>
                  <a:lnTo>
                    <a:pt x="530" y="1504"/>
                  </a:lnTo>
                  <a:lnTo>
                    <a:pt x="532" y="1506"/>
                  </a:lnTo>
                  <a:lnTo>
                    <a:pt x="542" y="1514"/>
                  </a:lnTo>
                  <a:lnTo>
                    <a:pt x="548" y="1517"/>
                  </a:lnTo>
                  <a:lnTo>
                    <a:pt x="552" y="1521"/>
                  </a:lnTo>
                  <a:lnTo>
                    <a:pt x="554" y="1523"/>
                  </a:lnTo>
                  <a:lnTo>
                    <a:pt x="562" y="1527"/>
                  </a:lnTo>
                  <a:lnTo>
                    <a:pt x="578" y="1541"/>
                  </a:lnTo>
                  <a:lnTo>
                    <a:pt x="592" y="1553"/>
                  </a:lnTo>
                  <a:lnTo>
                    <a:pt x="602" y="1563"/>
                  </a:lnTo>
                  <a:lnTo>
                    <a:pt x="610" y="1567"/>
                  </a:lnTo>
                  <a:lnTo>
                    <a:pt x="616" y="1575"/>
                  </a:lnTo>
                  <a:lnTo>
                    <a:pt x="625" y="1581"/>
                  </a:lnTo>
                  <a:lnTo>
                    <a:pt x="635" y="1591"/>
                  </a:lnTo>
                  <a:lnTo>
                    <a:pt x="641" y="1595"/>
                  </a:lnTo>
                  <a:lnTo>
                    <a:pt x="649" y="1601"/>
                  </a:lnTo>
                  <a:lnTo>
                    <a:pt x="657" y="1607"/>
                  </a:lnTo>
                  <a:lnTo>
                    <a:pt x="659" y="1609"/>
                  </a:lnTo>
                  <a:lnTo>
                    <a:pt x="671" y="1619"/>
                  </a:lnTo>
                  <a:lnTo>
                    <a:pt x="683" y="1628"/>
                  </a:lnTo>
                  <a:lnTo>
                    <a:pt x="691" y="1636"/>
                  </a:lnTo>
                  <a:lnTo>
                    <a:pt x="703" y="1644"/>
                  </a:lnTo>
                  <a:lnTo>
                    <a:pt x="707" y="1648"/>
                  </a:lnTo>
                  <a:lnTo>
                    <a:pt x="740" y="1676"/>
                  </a:lnTo>
                  <a:lnTo>
                    <a:pt x="748" y="1682"/>
                  </a:lnTo>
                  <a:lnTo>
                    <a:pt x="754" y="1686"/>
                  </a:lnTo>
                  <a:lnTo>
                    <a:pt x="762" y="1694"/>
                  </a:lnTo>
                  <a:lnTo>
                    <a:pt x="770" y="1700"/>
                  </a:lnTo>
                  <a:lnTo>
                    <a:pt x="776" y="1706"/>
                  </a:lnTo>
                  <a:lnTo>
                    <a:pt x="778" y="1708"/>
                  </a:lnTo>
                  <a:lnTo>
                    <a:pt x="790" y="1718"/>
                  </a:lnTo>
                  <a:lnTo>
                    <a:pt x="798" y="1724"/>
                  </a:lnTo>
                  <a:lnTo>
                    <a:pt x="816" y="1737"/>
                  </a:lnTo>
                  <a:lnTo>
                    <a:pt x="833" y="1753"/>
                  </a:lnTo>
                  <a:lnTo>
                    <a:pt x="839" y="1757"/>
                  </a:lnTo>
                  <a:lnTo>
                    <a:pt x="849" y="1765"/>
                  </a:lnTo>
                  <a:lnTo>
                    <a:pt x="865" y="1779"/>
                  </a:lnTo>
                  <a:lnTo>
                    <a:pt x="879" y="1793"/>
                  </a:lnTo>
                  <a:lnTo>
                    <a:pt x="889" y="1801"/>
                  </a:lnTo>
                  <a:lnTo>
                    <a:pt x="921" y="1827"/>
                  </a:lnTo>
                  <a:lnTo>
                    <a:pt x="921" y="1827"/>
                  </a:lnTo>
                  <a:lnTo>
                    <a:pt x="919" y="1827"/>
                  </a:lnTo>
                  <a:lnTo>
                    <a:pt x="919" y="1827"/>
                  </a:lnTo>
                  <a:lnTo>
                    <a:pt x="919" y="1829"/>
                  </a:lnTo>
                  <a:lnTo>
                    <a:pt x="919" y="1830"/>
                  </a:lnTo>
                  <a:lnTo>
                    <a:pt x="917" y="1830"/>
                  </a:lnTo>
                  <a:lnTo>
                    <a:pt x="917" y="1832"/>
                  </a:lnTo>
                  <a:lnTo>
                    <a:pt x="917" y="1832"/>
                  </a:lnTo>
                  <a:lnTo>
                    <a:pt x="917" y="1834"/>
                  </a:lnTo>
                  <a:lnTo>
                    <a:pt x="917" y="1836"/>
                  </a:lnTo>
                  <a:lnTo>
                    <a:pt x="917" y="1838"/>
                  </a:lnTo>
                  <a:lnTo>
                    <a:pt x="917" y="1838"/>
                  </a:lnTo>
                  <a:lnTo>
                    <a:pt x="915" y="1838"/>
                  </a:lnTo>
                  <a:lnTo>
                    <a:pt x="915" y="1840"/>
                  </a:lnTo>
                  <a:lnTo>
                    <a:pt x="911" y="1844"/>
                  </a:lnTo>
                  <a:lnTo>
                    <a:pt x="909" y="1844"/>
                  </a:lnTo>
                  <a:lnTo>
                    <a:pt x="909" y="1846"/>
                  </a:lnTo>
                  <a:lnTo>
                    <a:pt x="907" y="1846"/>
                  </a:lnTo>
                  <a:lnTo>
                    <a:pt x="907" y="1848"/>
                  </a:lnTo>
                  <a:lnTo>
                    <a:pt x="907" y="1848"/>
                  </a:lnTo>
                  <a:lnTo>
                    <a:pt x="907" y="1850"/>
                  </a:lnTo>
                  <a:lnTo>
                    <a:pt x="903" y="1850"/>
                  </a:lnTo>
                  <a:lnTo>
                    <a:pt x="903" y="1850"/>
                  </a:lnTo>
                  <a:lnTo>
                    <a:pt x="903" y="1852"/>
                  </a:lnTo>
                  <a:lnTo>
                    <a:pt x="901" y="1852"/>
                  </a:lnTo>
                  <a:lnTo>
                    <a:pt x="901" y="1852"/>
                  </a:lnTo>
                  <a:lnTo>
                    <a:pt x="901" y="1854"/>
                  </a:lnTo>
                  <a:lnTo>
                    <a:pt x="899" y="1854"/>
                  </a:lnTo>
                  <a:lnTo>
                    <a:pt x="895" y="1854"/>
                  </a:lnTo>
                  <a:lnTo>
                    <a:pt x="895" y="1854"/>
                  </a:lnTo>
                  <a:lnTo>
                    <a:pt x="891" y="1854"/>
                  </a:lnTo>
                  <a:lnTo>
                    <a:pt x="889" y="1854"/>
                  </a:lnTo>
                  <a:lnTo>
                    <a:pt x="887" y="1854"/>
                  </a:lnTo>
                  <a:lnTo>
                    <a:pt x="887" y="1856"/>
                  </a:lnTo>
                  <a:lnTo>
                    <a:pt x="883" y="1856"/>
                  </a:lnTo>
                  <a:lnTo>
                    <a:pt x="883" y="1854"/>
                  </a:lnTo>
                  <a:lnTo>
                    <a:pt x="883" y="1854"/>
                  </a:lnTo>
                  <a:lnTo>
                    <a:pt x="881" y="1852"/>
                  </a:lnTo>
                  <a:lnTo>
                    <a:pt x="881" y="1850"/>
                  </a:lnTo>
                  <a:lnTo>
                    <a:pt x="881" y="1850"/>
                  </a:lnTo>
                  <a:lnTo>
                    <a:pt x="879" y="1848"/>
                  </a:lnTo>
                  <a:lnTo>
                    <a:pt x="877" y="1846"/>
                  </a:lnTo>
                  <a:lnTo>
                    <a:pt x="877" y="1844"/>
                  </a:lnTo>
                  <a:lnTo>
                    <a:pt x="875" y="1844"/>
                  </a:lnTo>
                  <a:lnTo>
                    <a:pt x="871" y="1844"/>
                  </a:lnTo>
                  <a:lnTo>
                    <a:pt x="865" y="1838"/>
                  </a:lnTo>
                  <a:lnTo>
                    <a:pt x="865" y="1838"/>
                  </a:lnTo>
                  <a:lnTo>
                    <a:pt x="863" y="1840"/>
                  </a:lnTo>
                  <a:lnTo>
                    <a:pt x="861" y="1840"/>
                  </a:lnTo>
                  <a:lnTo>
                    <a:pt x="861" y="1840"/>
                  </a:lnTo>
                  <a:lnTo>
                    <a:pt x="861" y="1842"/>
                  </a:lnTo>
                  <a:lnTo>
                    <a:pt x="861" y="1844"/>
                  </a:lnTo>
                  <a:lnTo>
                    <a:pt x="863" y="1846"/>
                  </a:lnTo>
                  <a:lnTo>
                    <a:pt x="865" y="1848"/>
                  </a:lnTo>
                  <a:lnTo>
                    <a:pt x="865" y="1850"/>
                  </a:lnTo>
                  <a:lnTo>
                    <a:pt x="865" y="1850"/>
                  </a:lnTo>
                  <a:lnTo>
                    <a:pt x="865" y="1858"/>
                  </a:lnTo>
                  <a:lnTo>
                    <a:pt x="863" y="1858"/>
                  </a:lnTo>
                  <a:lnTo>
                    <a:pt x="863" y="1860"/>
                  </a:lnTo>
                  <a:lnTo>
                    <a:pt x="863" y="1862"/>
                  </a:lnTo>
                  <a:lnTo>
                    <a:pt x="861" y="1864"/>
                  </a:lnTo>
                  <a:lnTo>
                    <a:pt x="861" y="1864"/>
                  </a:lnTo>
                  <a:lnTo>
                    <a:pt x="861" y="1866"/>
                  </a:lnTo>
                  <a:lnTo>
                    <a:pt x="861" y="1870"/>
                  </a:lnTo>
                  <a:lnTo>
                    <a:pt x="863" y="1872"/>
                  </a:lnTo>
                  <a:lnTo>
                    <a:pt x="863" y="1876"/>
                  </a:lnTo>
                  <a:lnTo>
                    <a:pt x="861" y="1876"/>
                  </a:lnTo>
                  <a:lnTo>
                    <a:pt x="855" y="1876"/>
                  </a:lnTo>
                  <a:lnTo>
                    <a:pt x="853" y="1878"/>
                  </a:lnTo>
                  <a:lnTo>
                    <a:pt x="853" y="1878"/>
                  </a:lnTo>
                  <a:lnTo>
                    <a:pt x="851" y="1878"/>
                  </a:lnTo>
                  <a:lnTo>
                    <a:pt x="851" y="1878"/>
                  </a:lnTo>
                  <a:lnTo>
                    <a:pt x="849" y="1880"/>
                  </a:lnTo>
                  <a:lnTo>
                    <a:pt x="849" y="1880"/>
                  </a:lnTo>
                  <a:lnTo>
                    <a:pt x="849" y="1880"/>
                  </a:lnTo>
                  <a:lnTo>
                    <a:pt x="847" y="1882"/>
                  </a:lnTo>
                  <a:lnTo>
                    <a:pt x="847" y="1882"/>
                  </a:lnTo>
                  <a:lnTo>
                    <a:pt x="847" y="1882"/>
                  </a:lnTo>
                  <a:lnTo>
                    <a:pt x="847" y="1884"/>
                  </a:lnTo>
                  <a:lnTo>
                    <a:pt x="845" y="1884"/>
                  </a:lnTo>
                  <a:lnTo>
                    <a:pt x="845" y="1886"/>
                  </a:lnTo>
                  <a:lnTo>
                    <a:pt x="845" y="1886"/>
                  </a:lnTo>
                  <a:lnTo>
                    <a:pt x="843" y="1886"/>
                  </a:lnTo>
                  <a:lnTo>
                    <a:pt x="843" y="1890"/>
                  </a:lnTo>
                  <a:lnTo>
                    <a:pt x="843" y="1890"/>
                  </a:lnTo>
                  <a:lnTo>
                    <a:pt x="841" y="1892"/>
                  </a:lnTo>
                  <a:lnTo>
                    <a:pt x="841" y="1894"/>
                  </a:lnTo>
                  <a:lnTo>
                    <a:pt x="841" y="1894"/>
                  </a:lnTo>
                  <a:lnTo>
                    <a:pt x="839" y="1896"/>
                  </a:lnTo>
                  <a:lnTo>
                    <a:pt x="839" y="1898"/>
                  </a:lnTo>
                  <a:lnTo>
                    <a:pt x="835" y="1898"/>
                  </a:lnTo>
                  <a:lnTo>
                    <a:pt x="835" y="1900"/>
                  </a:lnTo>
                  <a:lnTo>
                    <a:pt x="835" y="1900"/>
                  </a:lnTo>
                  <a:lnTo>
                    <a:pt x="833" y="1900"/>
                  </a:lnTo>
                  <a:lnTo>
                    <a:pt x="833" y="1900"/>
                  </a:lnTo>
                  <a:lnTo>
                    <a:pt x="832" y="1900"/>
                  </a:lnTo>
                  <a:lnTo>
                    <a:pt x="832" y="1898"/>
                  </a:lnTo>
                  <a:lnTo>
                    <a:pt x="832" y="1898"/>
                  </a:lnTo>
                  <a:lnTo>
                    <a:pt x="830" y="1898"/>
                  </a:lnTo>
                  <a:lnTo>
                    <a:pt x="830" y="1898"/>
                  </a:lnTo>
                  <a:lnTo>
                    <a:pt x="828" y="1898"/>
                  </a:lnTo>
                  <a:lnTo>
                    <a:pt x="830" y="1898"/>
                  </a:lnTo>
                  <a:lnTo>
                    <a:pt x="828" y="1898"/>
                  </a:lnTo>
                  <a:lnTo>
                    <a:pt x="828" y="1898"/>
                  </a:lnTo>
                  <a:lnTo>
                    <a:pt x="828" y="1898"/>
                  </a:lnTo>
                  <a:lnTo>
                    <a:pt x="828" y="1900"/>
                  </a:lnTo>
                  <a:lnTo>
                    <a:pt x="826" y="1900"/>
                  </a:lnTo>
                  <a:lnTo>
                    <a:pt x="826" y="1908"/>
                  </a:lnTo>
                  <a:lnTo>
                    <a:pt x="826" y="1908"/>
                  </a:lnTo>
                  <a:lnTo>
                    <a:pt x="824" y="1910"/>
                  </a:lnTo>
                  <a:lnTo>
                    <a:pt x="824" y="1910"/>
                  </a:lnTo>
                  <a:lnTo>
                    <a:pt x="824" y="1910"/>
                  </a:lnTo>
                  <a:lnTo>
                    <a:pt x="824" y="1910"/>
                  </a:lnTo>
                  <a:lnTo>
                    <a:pt x="818" y="1916"/>
                  </a:lnTo>
                  <a:lnTo>
                    <a:pt x="818" y="1916"/>
                  </a:lnTo>
                  <a:lnTo>
                    <a:pt x="818" y="1916"/>
                  </a:lnTo>
                  <a:lnTo>
                    <a:pt x="818" y="1918"/>
                  </a:lnTo>
                  <a:lnTo>
                    <a:pt x="816" y="1918"/>
                  </a:lnTo>
                  <a:lnTo>
                    <a:pt x="816" y="1918"/>
                  </a:lnTo>
                  <a:lnTo>
                    <a:pt x="816" y="1918"/>
                  </a:lnTo>
                  <a:lnTo>
                    <a:pt x="810" y="1924"/>
                  </a:lnTo>
                  <a:lnTo>
                    <a:pt x="808" y="1924"/>
                  </a:lnTo>
                  <a:lnTo>
                    <a:pt x="806" y="1926"/>
                  </a:lnTo>
                  <a:lnTo>
                    <a:pt x="806" y="1926"/>
                  </a:lnTo>
                  <a:lnTo>
                    <a:pt x="806" y="1926"/>
                  </a:lnTo>
                  <a:lnTo>
                    <a:pt x="806" y="1928"/>
                  </a:lnTo>
                  <a:lnTo>
                    <a:pt x="806" y="1928"/>
                  </a:lnTo>
                  <a:lnTo>
                    <a:pt x="806" y="1930"/>
                  </a:lnTo>
                  <a:lnTo>
                    <a:pt x="804" y="1932"/>
                  </a:lnTo>
                  <a:lnTo>
                    <a:pt x="804" y="1932"/>
                  </a:lnTo>
                  <a:lnTo>
                    <a:pt x="804" y="1932"/>
                  </a:lnTo>
                  <a:lnTo>
                    <a:pt x="802" y="1932"/>
                  </a:lnTo>
                  <a:lnTo>
                    <a:pt x="802" y="1933"/>
                  </a:lnTo>
                  <a:lnTo>
                    <a:pt x="800" y="1933"/>
                  </a:lnTo>
                  <a:lnTo>
                    <a:pt x="800" y="1933"/>
                  </a:lnTo>
                  <a:lnTo>
                    <a:pt x="796" y="1933"/>
                  </a:lnTo>
                  <a:lnTo>
                    <a:pt x="796" y="1935"/>
                  </a:lnTo>
                  <a:lnTo>
                    <a:pt x="796" y="1935"/>
                  </a:lnTo>
                  <a:lnTo>
                    <a:pt x="794" y="1935"/>
                  </a:lnTo>
                  <a:lnTo>
                    <a:pt x="790" y="1935"/>
                  </a:lnTo>
                  <a:lnTo>
                    <a:pt x="790" y="1935"/>
                  </a:lnTo>
                  <a:lnTo>
                    <a:pt x="786" y="1935"/>
                  </a:lnTo>
                  <a:lnTo>
                    <a:pt x="786" y="1935"/>
                  </a:lnTo>
                  <a:lnTo>
                    <a:pt x="782" y="1935"/>
                  </a:lnTo>
                  <a:lnTo>
                    <a:pt x="782" y="1937"/>
                  </a:lnTo>
                  <a:lnTo>
                    <a:pt x="780" y="1937"/>
                  </a:lnTo>
                  <a:lnTo>
                    <a:pt x="778" y="1937"/>
                  </a:lnTo>
                  <a:lnTo>
                    <a:pt x="778" y="1939"/>
                  </a:lnTo>
                  <a:lnTo>
                    <a:pt x="778" y="1939"/>
                  </a:lnTo>
                  <a:lnTo>
                    <a:pt x="776" y="1939"/>
                  </a:lnTo>
                  <a:lnTo>
                    <a:pt x="776" y="1937"/>
                  </a:lnTo>
                  <a:lnTo>
                    <a:pt x="776" y="1937"/>
                  </a:lnTo>
                  <a:lnTo>
                    <a:pt x="776" y="1935"/>
                  </a:lnTo>
                  <a:lnTo>
                    <a:pt x="776" y="1935"/>
                  </a:lnTo>
                  <a:lnTo>
                    <a:pt x="776" y="1932"/>
                  </a:lnTo>
                  <a:lnTo>
                    <a:pt x="774" y="1932"/>
                  </a:lnTo>
                  <a:lnTo>
                    <a:pt x="774" y="1932"/>
                  </a:lnTo>
                  <a:lnTo>
                    <a:pt x="772" y="1932"/>
                  </a:lnTo>
                  <a:lnTo>
                    <a:pt x="772" y="1930"/>
                  </a:lnTo>
                  <a:lnTo>
                    <a:pt x="772" y="1930"/>
                  </a:lnTo>
                  <a:lnTo>
                    <a:pt x="772" y="1926"/>
                  </a:lnTo>
                  <a:lnTo>
                    <a:pt x="770" y="1926"/>
                  </a:lnTo>
                  <a:lnTo>
                    <a:pt x="770" y="1924"/>
                  </a:lnTo>
                  <a:lnTo>
                    <a:pt x="770" y="1924"/>
                  </a:lnTo>
                  <a:lnTo>
                    <a:pt x="770" y="1922"/>
                  </a:lnTo>
                  <a:lnTo>
                    <a:pt x="768" y="1922"/>
                  </a:lnTo>
                  <a:lnTo>
                    <a:pt x="768" y="1922"/>
                  </a:lnTo>
                  <a:lnTo>
                    <a:pt x="768" y="1922"/>
                  </a:lnTo>
                  <a:lnTo>
                    <a:pt x="768" y="1922"/>
                  </a:lnTo>
                  <a:lnTo>
                    <a:pt x="766" y="1922"/>
                  </a:lnTo>
                  <a:lnTo>
                    <a:pt x="766" y="1922"/>
                  </a:lnTo>
                  <a:lnTo>
                    <a:pt x="764" y="1922"/>
                  </a:lnTo>
                  <a:lnTo>
                    <a:pt x="764" y="1920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2" y="1918"/>
                  </a:lnTo>
                  <a:lnTo>
                    <a:pt x="762" y="1916"/>
                  </a:lnTo>
                  <a:lnTo>
                    <a:pt x="762" y="1916"/>
                  </a:lnTo>
                  <a:lnTo>
                    <a:pt x="762" y="1914"/>
                  </a:lnTo>
                  <a:lnTo>
                    <a:pt x="760" y="1914"/>
                  </a:lnTo>
                  <a:lnTo>
                    <a:pt x="762" y="1914"/>
                  </a:lnTo>
                  <a:lnTo>
                    <a:pt x="760" y="1914"/>
                  </a:lnTo>
                  <a:lnTo>
                    <a:pt x="760" y="1914"/>
                  </a:lnTo>
                  <a:lnTo>
                    <a:pt x="760" y="1914"/>
                  </a:lnTo>
                  <a:lnTo>
                    <a:pt x="760" y="1912"/>
                  </a:lnTo>
                  <a:lnTo>
                    <a:pt x="760" y="1914"/>
                  </a:lnTo>
                  <a:lnTo>
                    <a:pt x="758" y="1914"/>
                  </a:lnTo>
                  <a:lnTo>
                    <a:pt x="758" y="1914"/>
                  </a:lnTo>
                  <a:lnTo>
                    <a:pt x="758" y="1914"/>
                  </a:lnTo>
                  <a:lnTo>
                    <a:pt x="758" y="1916"/>
                  </a:lnTo>
                  <a:lnTo>
                    <a:pt x="756" y="1916"/>
                  </a:lnTo>
                  <a:lnTo>
                    <a:pt x="756" y="1914"/>
                  </a:lnTo>
                  <a:lnTo>
                    <a:pt x="756" y="1914"/>
                  </a:lnTo>
                  <a:lnTo>
                    <a:pt x="756" y="1914"/>
                  </a:lnTo>
                  <a:lnTo>
                    <a:pt x="754" y="1914"/>
                  </a:lnTo>
                  <a:lnTo>
                    <a:pt x="754" y="1912"/>
                  </a:lnTo>
                  <a:lnTo>
                    <a:pt x="754" y="1912"/>
                  </a:lnTo>
                  <a:lnTo>
                    <a:pt x="754" y="1910"/>
                  </a:lnTo>
                  <a:lnTo>
                    <a:pt x="752" y="1910"/>
                  </a:lnTo>
                  <a:lnTo>
                    <a:pt x="752" y="1912"/>
                  </a:lnTo>
                  <a:lnTo>
                    <a:pt x="752" y="1912"/>
                  </a:lnTo>
                  <a:lnTo>
                    <a:pt x="752" y="1912"/>
                  </a:lnTo>
                  <a:lnTo>
                    <a:pt x="752" y="1912"/>
                  </a:lnTo>
                  <a:lnTo>
                    <a:pt x="752" y="1912"/>
                  </a:lnTo>
                  <a:lnTo>
                    <a:pt x="750" y="1912"/>
                  </a:lnTo>
                  <a:lnTo>
                    <a:pt x="750" y="1910"/>
                  </a:lnTo>
                  <a:lnTo>
                    <a:pt x="750" y="1910"/>
                  </a:lnTo>
                  <a:lnTo>
                    <a:pt x="750" y="1910"/>
                  </a:lnTo>
                  <a:lnTo>
                    <a:pt x="748" y="1910"/>
                  </a:lnTo>
                  <a:lnTo>
                    <a:pt x="748" y="1910"/>
                  </a:lnTo>
                  <a:lnTo>
                    <a:pt x="748" y="1910"/>
                  </a:lnTo>
                  <a:lnTo>
                    <a:pt x="746" y="1910"/>
                  </a:lnTo>
                  <a:lnTo>
                    <a:pt x="746" y="1908"/>
                  </a:lnTo>
                  <a:lnTo>
                    <a:pt x="744" y="1908"/>
                  </a:lnTo>
                  <a:lnTo>
                    <a:pt x="744" y="1906"/>
                  </a:lnTo>
                  <a:lnTo>
                    <a:pt x="744" y="1906"/>
                  </a:lnTo>
                  <a:lnTo>
                    <a:pt x="742" y="1906"/>
                  </a:lnTo>
                  <a:lnTo>
                    <a:pt x="742" y="1904"/>
                  </a:lnTo>
                  <a:lnTo>
                    <a:pt x="742" y="1904"/>
                  </a:lnTo>
                  <a:lnTo>
                    <a:pt x="742" y="1904"/>
                  </a:lnTo>
                  <a:lnTo>
                    <a:pt x="736" y="1904"/>
                  </a:lnTo>
                  <a:lnTo>
                    <a:pt x="736" y="1902"/>
                  </a:lnTo>
                  <a:lnTo>
                    <a:pt x="734" y="1902"/>
                  </a:lnTo>
                  <a:lnTo>
                    <a:pt x="734" y="1904"/>
                  </a:lnTo>
                  <a:lnTo>
                    <a:pt x="732" y="1904"/>
                  </a:lnTo>
                  <a:lnTo>
                    <a:pt x="732" y="1904"/>
                  </a:lnTo>
                  <a:lnTo>
                    <a:pt x="732" y="1902"/>
                  </a:lnTo>
                  <a:lnTo>
                    <a:pt x="730" y="1902"/>
                  </a:lnTo>
                  <a:lnTo>
                    <a:pt x="730" y="1902"/>
                  </a:lnTo>
                  <a:lnTo>
                    <a:pt x="730" y="1900"/>
                  </a:lnTo>
                  <a:lnTo>
                    <a:pt x="729" y="1900"/>
                  </a:lnTo>
                  <a:lnTo>
                    <a:pt x="729" y="1898"/>
                  </a:lnTo>
                  <a:lnTo>
                    <a:pt x="729" y="1898"/>
                  </a:lnTo>
                  <a:lnTo>
                    <a:pt x="729" y="1898"/>
                  </a:lnTo>
                  <a:lnTo>
                    <a:pt x="729" y="1900"/>
                  </a:lnTo>
                  <a:lnTo>
                    <a:pt x="729" y="1900"/>
                  </a:lnTo>
                  <a:lnTo>
                    <a:pt x="729" y="1902"/>
                  </a:lnTo>
                  <a:lnTo>
                    <a:pt x="727" y="1902"/>
                  </a:lnTo>
                  <a:lnTo>
                    <a:pt x="727" y="1904"/>
                  </a:lnTo>
                  <a:lnTo>
                    <a:pt x="727" y="1904"/>
                  </a:lnTo>
                  <a:lnTo>
                    <a:pt x="727" y="1904"/>
                  </a:lnTo>
                  <a:lnTo>
                    <a:pt x="725" y="1904"/>
                  </a:lnTo>
                  <a:lnTo>
                    <a:pt x="725" y="1908"/>
                  </a:lnTo>
                  <a:lnTo>
                    <a:pt x="725" y="1908"/>
                  </a:lnTo>
                  <a:lnTo>
                    <a:pt x="725" y="1910"/>
                  </a:lnTo>
                  <a:lnTo>
                    <a:pt x="725" y="1910"/>
                  </a:lnTo>
                  <a:lnTo>
                    <a:pt x="723" y="1910"/>
                  </a:lnTo>
                  <a:lnTo>
                    <a:pt x="723" y="1912"/>
                  </a:lnTo>
                  <a:lnTo>
                    <a:pt x="723" y="1912"/>
                  </a:lnTo>
                  <a:lnTo>
                    <a:pt x="723" y="1908"/>
                  </a:lnTo>
                  <a:lnTo>
                    <a:pt x="721" y="1908"/>
                  </a:lnTo>
                  <a:lnTo>
                    <a:pt x="721" y="1908"/>
                  </a:lnTo>
                  <a:lnTo>
                    <a:pt x="721" y="1908"/>
                  </a:lnTo>
                  <a:lnTo>
                    <a:pt x="721" y="1908"/>
                  </a:lnTo>
                  <a:lnTo>
                    <a:pt x="719" y="1908"/>
                  </a:lnTo>
                  <a:lnTo>
                    <a:pt x="719" y="1910"/>
                  </a:lnTo>
                  <a:lnTo>
                    <a:pt x="717" y="1910"/>
                  </a:lnTo>
                  <a:lnTo>
                    <a:pt x="717" y="1908"/>
                  </a:lnTo>
                  <a:lnTo>
                    <a:pt x="715" y="1908"/>
                  </a:lnTo>
                  <a:lnTo>
                    <a:pt x="715" y="1908"/>
                  </a:lnTo>
                  <a:lnTo>
                    <a:pt x="715" y="1908"/>
                  </a:lnTo>
                  <a:lnTo>
                    <a:pt x="715" y="1906"/>
                  </a:lnTo>
                  <a:lnTo>
                    <a:pt x="715" y="1906"/>
                  </a:lnTo>
                  <a:lnTo>
                    <a:pt x="715" y="1904"/>
                  </a:lnTo>
                  <a:lnTo>
                    <a:pt x="717" y="1904"/>
                  </a:lnTo>
                  <a:lnTo>
                    <a:pt x="717" y="1904"/>
                  </a:lnTo>
                  <a:lnTo>
                    <a:pt x="717" y="1904"/>
                  </a:lnTo>
                  <a:lnTo>
                    <a:pt x="717" y="1904"/>
                  </a:lnTo>
                  <a:lnTo>
                    <a:pt x="717" y="1902"/>
                  </a:lnTo>
                  <a:lnTo>
                    <a:pt x="715" y="1902"/>
                  </a:lnTo>
                  <a:lnTo>
                    <a:pt x="715" y="1902"/>
                  </a:lnTo>
                  <a:lnTo>
                    <a:pt x="715" y="1902"/>
                  </a:lnTo>
                  <a:lnTo>
                    <a:pt x="715" y="1900"/>
                  </a:lnTo>
                  <a:lnTo>
                    <a:pt x="713" y="1900"/>
                  </a:lnTo>
                  <a:lnTo>
                    <a:pt x="713" y="1900"/>
                  </a:lnTo>
                  <a:lnTo>
                    <a:pt x="713" y="1900"/>
                  </a:lnTo>
                  <a:lnTo>
                    <a:pt x="711" y="1898"/>
                  </a:lnTo>
                  <a:lnTo>
                    <a:pt x="711" y="1898"/>
                  </a:lnTo>
                  <a:lnTo>
                    <a:pt x="713" y="1898"/>
                  </a:lnTo>
                  <a:lnTo>
                    <a:pt x="713" y="1896"/>
                  </a:lnTo>
                  <a:lnTo>
                    <a:pt x="713" y="1894"/>
                  </a:lnTo>
                  <a:lnTo>
                    <a:pt x="711" y="1894"/>
                  </a:lnTo>
                  <a:lnTo>
                    <a:pt x="711" y="1894"/>
                  </a:lnTo>
                  <a:lnTo>
                    <a:pt x="709" y="1894"/>
                  </a:lnTo>
                  <a:lnTo>
                    <a:pt x="709" y="1892"/>
                  </a:lnTo>
                  <a:lnTo>
                    <a:pt x="705" y="1892"/>
                  </a:lnTo>
                  <a:lnTo>
                    <a:pt x="705" y="1888"/>
                  </a:lnTo>
                  <a:lnTo>
                    <a:pt x="705" y="1888"/>
                  </a:lnTo>
                  <a:lnTo>
                    <a:pt x="705" y="1886"/>
                  </a:lnTo>
                  <a:lnTo>
                    <a:pt x="703" y="1886"/>
                  </a:lnTo>
                  <a:lnTo>
                    <a:pt x="703" y="1884"/>
                  </a:lnTo>
                  <a:lnTo>
                    <a:pt x="703" y="1884"/>
                  </a:lnTo>
                  <a:lnTo>
                    <a:pt x="703" y="1880"/>
                  </a:lnTo>
                  <a:lnTo>
                    <a:pt x="701" y="1880"/>
                  </a:lnTo>
                  <a:lnTo>
                    <a:pt x="701" y="1878"/>
                  </a:lnTo>
                  <a:lnTo>
                    <a:pt x="699" y="1878"/>
                  </a:lnTo>
                  <a:lnTo>
                    <a:pt x="699" y="1880"/>
                  </a:lnTo>
                  <a:lnTo>
                    <a:pt x="699" y="1880"/>
                  </a:lnTo>
                  <a:lnTo>
                    <a:pt x="699" y="1882"/>
                  </a:lnTo>
                  <a:lnTo>
                    <a:pt x="697" y="1882"/>
                  </a:lnTo>
                  <a:lnTo>
                    <a:pt x="699" y="1882"/>
                  </a:lnTo>
                  <a:lnTo>
                    <a:pt x="699" y="1886"/>
                  </a:lnTo>
                  <a:lnTo>
                    <a:pt x="699" y="1886"/>
                  </a:lnTo>
                  <a:lnTo>
                    <a:pt x="699" y="1888"/>
                  </a:lnTo>
                  <a:lnTo>
                    <a:pt x="699" y="1888"/>
                  </a:lnTo>
                  <a:lnTo>
                    <a:pt x="699" y="1890"/>
                  </a:lnTo>
                  <a:lnTo>
                    <a:pt x="697" y="1890"/>
                  </a:lnTo>
                  <a:lnTo>
                    <a:pt x="697" y="1890"/>
                  </a:lnTo>
                  <a:lnTo>
                    <a:pt x="697" y="1890"/>
                  </a:lnTo>
                  <a:lnTo>
                    <a:pt x="695" y="1890"/>
                  </a:lnTo>
                  <a:lnTo>
                    <a:pt x="695" y="1890"/>
                  </a:lnTo>
                  <a:lnTo>
                    <a:pt x="693" y="1890"/>
                  </a:lnTo>
                  <a:lnTo>
                    <a:pt x="693" y="1888"/>
                  </a:lnTo>
                  <a:lnTo>
                    <a:pt x="691" y="1888"/>
                  </a:lnTo>
                  <a:lnTo>
                    <a:pt x="691" y="1888"/>
                  </a:lnTo>
                  <a:lnTo>
                    <a:pt x="689" y="1888"/>
                  </a:lnTo>
                  <a:lnTo>
                    <a:pt x="689" y="1886"/>
                  </a:lnTo>
                  <a:lnTo>
                    <a:pt x="685" y="1886"/>
                  </a:lnTo>
                  <a:lnTo>
                    <a:pt x="685" y="1888"/>
                  </a:lnTo>
                  <a:lnTo>
                    <a:pt x="683" y="1888"/>
                  </a:lnTo>
                  <a:lnTo>
                    <a:pt x="683" y="1886"/>
                  </a:lnTo>
                  <a:lnTo>
                    <a:pt x="683" y="1888"/>
                  </a:lnTo>
                  <a:lnTo>
                    <a:pt x="681" y="1888"/>
                  </a:lnTo>
                  <a:lnTo>
                    <a:pt x="681" y="1884"/>
                  </a:lnTo>
                  <a:lnTo>
                    <a:pt x="683" y="1884"/>
                  </a:lnTo>
                  <a:lnTo>
                    <a:pt x="683" y="1882"/>
                  </a:lnTo>
                  <a:lnTo>
                    <a:pt x="681" y="1882"/>
                  </a:lnTo>
                  <a:lnTo>
                    <a:pt x="681" y="1882"/>
                  </a:lnTo>
                  <a:lnTo>
                    <a:pt x="681" y="1882"/>
                  </a:lnTo>
                  <a:lnTo>
                    <a:pt x="679" y="1882"/>
                  </a:lnTo>
                  <a:lnTo>
                    <a:pt x="679" y="1882"/>
                  </a:lnTo>
                  <a:lnTo>
                    <a:pt x="677" y="1882"/>
                  </a:lnTo>
                  <a:lnTo>
                    <a:pt x="677" y="1882"/>
                  </a:lnTo>
                  <a:lnTo>
                    <a:pt x="677" y="1882"/>
                  </a:lnTo>
                  <a:lnTo>
                    <a:pt x="677" y="1882"/>
                  </a:lnTo>
                  <a:lnTo>
                    <a:pt x="677" y="1882"/>
                  </a:lnTo>
                  <a:lnTo>
                    <a:pt x="675" y="1882"/>
                  </a:lnTo>
                  <a:lnTo>
                    <a:pt x="675" y="1882"/>
                  </a:lnTo>
                  <a:lnTo>
                    <a:pt x="675" y="1882"/>
                  </a:lnTo>
                  <a:lnTo>
                    <a:pt x="675" y="1880"/>
                  </a:lnTo>
                  <a:lnTo>
                    <a:pt x="671" y="1880"/>
                  </a:lnTo>
                  <a:lnTo>
                    <a:pt x="671" y="1878"/>
                  </a:lnTo>
                  <a:lnTo>
                    <a:pt x="669" y="1878"/>
                  </a:lnTo>
                  <a:lnTo>
                    <a:pt x="669" y="1876"/>
                  </a:lnTo>
                  <a:lnTo>
                    <a:pt x="669" y="1876"/>
                  </a:lnTo>
                  <a:lnTo>
                    <a:pt x="669" y="1874"/>
                  </a:lnTo>
                  <a:lnTo>
                    <a:pt x="669" y="1874"/>
                  </a:lnTo>
                  <a:lnTo>
                    <a:pt x="669" y="1874"/>
                  </a:lnTo>
                  <a:lnTo>
                    <a:pt x="669" y="1874"/>
                  </a:lnTo>
                  <a:lnTo>
                    <a:pt x="669" y="1874"/>
                  </a:lnTo>
                  <a:lnTo>
                    <a:pt x="669" y="1874"/>
                  </a:lnTo>
                  <a:lnTo>
                    <a:pt x="669" y="1872"/>
                  </a:lnTo>
                  <a:lnTo>
                    <a:pt x="669" y="1872"/>
                  </a:lnTo>
                  <a:lnTo>
                    <a:pt x="669" y="1872"/>
                  </a:lnTo>
                  <a:lnTo>
                    <a:pt x="669" y="1872"/>
                  </a:lnTo>
                  <a:lnTo>
                    <a:pt x="669" y="1870"/>
                  </a:lnTo>
                  <a:lnTo>
                    <a:pt x="667" y="1870"/>
                  </a:lnTo>
                  <a:lnTo>
                    <a:pt x="667" y="1868"/>
                  </a:lnTo>
                  <a:lnTo>
                    <a:pt x="667" y="1868"/>
                  </a:lnTo>
                  <a:lnTo>
                    <a:pt x="665" y="1868"/>
                  </a:lnTo>
                  <a:lnTo>
                    <a:pt x="663" y="1868"/>
                  </a:lnTo>
                  <a:lnTo>
                    <a:pt x="663" y="1868"/>
                  </a:lnTo>
                  <a:lnTo>
                    <a:pt x="661" y="1868"/>
                  </a:lnTo>
                  <a:lnTo>
                    <a:pt x="661" y="1868"/>
                  </a:lnTo>
                  <a:lnTo>
                    <a:pt x="659" y="1868"/>
                  </a:lnTo>
                  <a:lnTo>
                    <a:pt x="659" y="1866"/>
                  </a:lnTo>
                  <a:lnTo>
                    <a:pt x="657" y="1866"/>
                  </a:lnTo>
                  <a:lnTo>
                    <a:pt x="657" y="1866"/>
                  </a:lnTo>
                  <a:lnTo>
                    <a:pt x="653" y="1866"/>
                  </a:lnTo>
                  <a:lnTo>
                    <a:pt x="653" y="1864"/>
                  </a:lnTo>
                  <a:lnTo>
                    <a:pt x="651" y="1864"/>
                  </a:lnTo>
                  <a:lnTo>
                    <a:pt x="651" y="1864"/>
                  </a:lnTo>
                  <a:lnTo>
                    <a:pt x="651" y="1864"/>
                  </a:lnTo>
                  <a:lnTo>
                    <a:pt x="651" y="1862"/>
                  </a:lnTo>
                  <a:lnTo>
                    <a:pt x="649" y="1862"/>
                  </a:lnTo>
                  <a:lnTo>
                    <a:pt x="649" y="1860"/>
                  </a:lnTo>
                  <a:lnTo>
                    <a:pt x="649" y="1860"/>
                  </a:lnTo>
                  <a:lnTo>
                    <a:pt x="649" y="1858"/>
                  </a:lnTo>
                  <a:lnTo>
                    <a:pt x="651" y="1858"/>
                  </a:lnTo>
                  <a:lnTo>
                    <a:pt x="651" y="1856"/>
                  </a:lnTo>
                  <a:lnTo>
                    <a:pt x="651" y="1856"/>
                  </a:lnTo>
                  <a:lnTo>
                    <a:pt x="651" y="1856"/>
                  </a:lnTo>
                  <a:lnTo>
                    <a:pt x="651" y="1856"/>
                  </a:lnTo>
                  <a:lnTo>
                    <a:pt x="651" y="1852"/>
                  </a:lnTo>
                  <a:lnTo>
                    <a:pt x="651" y="1852"/>
                  </a:lnTo>
                  <a:lnTo>
                    <a:pt x="651" y="1852"/>
                  </a:lnTo>
                  <a:lnTo>
                    <a:pt x="651" y="1852"/>
                  </a:lnTo>
                  <a:lnTo>
                    <a:pt x="651" y="1850"/>
                  </a:lnTo>
                  <a:lnTo>
                    <a:pt x="649" y="1850"/>
                  </a:lnTo>
                  <a:lnTo>
                    <a:pt x="649" y="1850"/>
                  </a:lnTo>
                  <a:lnTo>
                    <a:pt x="651" y="1850"/>
                  </a:lnTo>
                  <a:lnTo>
                    <a:pt x="651" y="1846"/>
                  </a:lnTo>
                  <a:lnTo>
                    <a:pt x="653" y="1846"/>
                  </a:lnTo>
                  <a:lnTo>
                    <a:pt x="653" y="1846"/>
                  </a:lnTo>
                  <a:lnTo>
                    <a:pt x="653" y="1846"/>
                  </a:lnTo>
                  <a:lnTo>
                    <a:pt x="653" y="1844"/>
                  </a:lnTo>
                  <a:lnTo>
                    <a:pt x="657" y="1844"/>
                  </a:lnTo>
                  <a:lnTo>
                    <a:pt x="657" y="1844"/>
                  </a:lnTo>
                  <a:lnTo>
                    <a:pt x="657" y="1844"/>
                  </a:lnTo>
                  <a:lnTo>
                    <a:pt x="657" y="1842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7" y="1840"/>
                  </a:lnTo>
                  <a:lnTo>
                    <a:pt x="655" y="1840"/>
                  </a:lnTo>
                  <a:lnTo>
                    <a:pt x="655" y="1838"/>
                  </a:lnTo>
                  <a:lnTo>
                    <a:pt x="653" y="1838"/>
                  </a:lnTo>
                  <a:lnTo>
                    <a:pt x="653" y="1836"/>
                  </a:lnTo>
                  <a:lnTo>
                    <a:pt x="653" y="1836"/>
                  </a:lnTo>
                  <a:lnTo>
                    <a:pt x="653" y="1836"/>
                  </a:lnTo>
                  <a:lnTo>
                    <a:pt x="651" y="1836"/>
                  </a:lnTo>
                  <a:lnTo>
                    <a:pt x="651" y="1834"/>
                  </a:lnTo>
                  <a:lnTo>
                    <a:pt x="653" y="1834"/>
                  </a:lnTo>
                  <a:lnTo>
                    <a:pt x="653" y="1832"/>
                  </a:lnTo>
                  <a:lnTo>
                    <a:pt x="653" y="1832"/>
                  </a:lnTo>
                  <a:lnTo>
                    <a:pt x="653" y="1832"/>
                  </a:lnTo>
                  <a:lnTo>
                    <a:pt x="655" y="1832"/>
                  </a:lnTo>
                  <a:lnTo>
                    <a:pt x="655" y="1830"/>
                  </a:lnTo>
                  <a:lnTo>
                    <a:pt x="653" y="1829"/>
                  </a:lnTo>
                  <a:lnTo>
                    <a:pt x="651" y="1829"/>
                  </a:lnTo>
                  <a:lnTo>
                    <a:pt x="651" y="1829"/>
                  </a:lnTo>
                  <a:lnTo>
                    <a:pt x="651" y="1829"/>
                  </a:lnTo>
                  <a:lnTo>
                    <a:pt x="649" y="1827"/>
                  </a:lnTo>
                  <a:lnTo>
                    <a:pt x="647" y="1827"/>
                  </a:lnTo>
                  <a:lnTo>
                    <a:pt x="647" y="1827"/>
                  </a:lnTo>
                  <a:lnTo>
                    <a:pt x="647" y="1827"/>
                  </a:lnTo>
                  <a:lnTo>
                    <a:pt x="647" y="1825"/>
                  </a:lnTo>
                  <a:lnTo>
                    <a:pt x="645" y="1825"/>
                  </a:lnTo>
                  <a:lnTo>
                    <a:pt x="645" y="1823"/>
                  </a:lnTo>
                  <a:lnTo>
                    <a:pt x="643" y="1823"/>
                  </a:lnTo>
                  <a:lnTo>
                    <a:pt x="641" y="1823"/>
                  </a:lnTo>
                  <a:lnTo>
                    <a:pt x="641" y="1821"/>
                  </a:lnTo>
                  <a:lnTo>
                    <a:pt x="641" y="1821"/>
                  </a:lnTo>
                  <a:lnTo>
                    <a:pt x="641" y="1821"/>
                  </a:lnTo>
                  <a:lnTo>
                    <a:pt x="639" y="1821"/>
                  </a:lnTo>
                  <a:lnTo>
                    <a:pt x="639" y="1819"/>
                  </a:lnTo>
                  <a:lnTo>
                    <a:pt x="639" y="1819"/>
                  </a:lnTo>
                  <a:lnTo>
                    <a:pt x="639" y="1819"/>
                  </a:lnTo>
                  <a:lnTo>
                    <a:pt x="639" y="1817"/>
                  </a:lnTo>
                  <a:lnTo>
                    <a:pt x="641" y="1817"/>
                  </a:lnTo>
                  <a:lnTo>
                    <a:pt x="641" y="1817"/>
                  </a:lnTo>
                  <a:lnTo>
                    <a:pt x="643" y="1817"/>
                  </a:lnTo>
                  <a:lnTo>
                    <a:pt x="643" y="1815"/>
                  </a:lnTo>
                  <a:lnTo>
                    <a:pt x="641" y="1815"/>
                  </a:lnTo>
                  <a:lnTo>
                    <a:pt x="641" y="1809"/>
                  </a:lnTo>
                  <a:lnTo>
                    <a:pt x="643" y="1809"/>
                  </a:lnTo>
                  <a:lnTo>
                    <a:pt x="643" y="1807"/>
                  </a:lnTo>
                  <a:lnTo>
                    <a:pt x="641" y="1807"/>
                  </a:lnTo>
                  <a:lnTo>
                    <a:pt x="641" y="1805"/>
                  </a:lnTo>
                  <a:lnTo>
                    <a:pt x="643" y="1805"/>
                  </a:lnTo>
                  <a:lnTo>
                    <a:pt x="641" y="1805"/>
                  </a:lnTo>
                  <a:lnTo>
                    <a:pt x="641" y="1803"/>
                  </a:lnTo>
                  <a:lnTo>
                    <a:pt x="641" y="1803"/>
                  </a:lnTo>
                  <a:lnTo>
                    <a:pt x="641" y="1803"/>
                  </a:lnTo>
                  <a:lnTo>
                    <a:pt x="641" y="1801"/>
                  </a:lnTo>
                  <a:lnTo>
                    <a:pt x="641" y="1801"/>
                  </a:lnTo>
                  <a:lnTo>
                    <a:pt x="643" y="1801"/>
                  </a:lnTo>
                  <a:lnTo>
                    <a:pt x="643" y="1799"/>
                  </a:lnTo>
                  <a:lnTo>
                    <a:pt x="643" y="1799"/>
                  </a:lnTo>
                  <a:lnTo>
                    <a:pt x="643" y="1799"/>
                  </a:lnTo>
                  <a:lnTo>
                    <a:pt x="645" y="1799"/>
                  </a:lnTo>
                  <a:lnTo>
                    <a:pt x="645" y="1797"/>
                  </a:lnTo>
                  <a:lnTo>
                    <a:pt x="645" y="1797"/>
                  </a:lnTo>
                  <a:lnTo>
                    <a:pt x="645" y="1789"/>
                  </a:lnTo>
                  <a:lnTo>
                    <a:pt x="647" y="1789"/>
                  </a:lnTo>
                  <a:lnTo>
                    <a:pt x="647" y="1789"/>
                  </a:lnTo>
                  <a:lnTo>
                    <a:pt x="647" y="1789"/>
                  </a:lnTo>
                  <a:lnTo>
                    <a:pt x="647" y="1787"/>
                  </a:lnTo>
                  <a:lnTo>
                    <a:pt x="647" y="1787"/>
                  </a:lnTo>
                  <a:lnTo>
                    <a:pt x="647" y="1787"/>
                  </a:lnTo>
                  <a:lnTo>
                    <a:pt x="645" y="1787"/>
                  </a:lnTo>
                  <a:lnTo>
                    <a:pt x="645" y="1785"/>
                  </a:lnTo>
                  <a:lnTo>
                    <a:pt x="643" y="1785"/>
                  </a:lnTo>
                  <a:lnTo>
                    <a:pt x="643" y="1785"/>
                  </a:lnTo>
                  <a:lnTo>
                    <a:pt x="643" y="1783"/>
                  </a:lnTo>
                  <a:lnTo>
                    <a:pt x="641" y="1783"/>
                  </a:lnTo>
                  <a:lnTo>
                    <a:pt x="641" y="1783"/>
                  </a:lnTo>
                  <a:lnTo>
                    <a:pt x="641" y="1781"/>
                  </a:lnTo>
                  <a:lnTo>
                    <a:pt x="641" y="1779"/>
                  </a:lnTo>
                  <a:lnTo>
                    <a:pt x="639" y="1779"/>
                  </a:lnTo>
                  <a:lnTo>
                    <a:pt x="635" y="1777"/>
                  </a:lnTo>
                  <a:lnTo>
                    <a:pt x="635" y="1775"/>
                  </a:lnTo>
                  <a:lnTo>
                    <a:pt x="635" y="1773"/>
                  </a:lnTo>
                  <a:lnTo>
                    <a:pt x="633" y="1773"/>
                  </a:lnTo>
                  <a:lnTo>
                    <a:pt x="633" y="1771"/>
                  </a:lnTo>
                  <a:lnTo>
                    <a:pt x="631" y="1771"/>
                  </a:lnTo>
                  <a:lnTo>
                    <a:pt x="631" y="1769"/>
                  </a:lnTo>
                  <a:lnTo>
                    <a:pt x="631" y="1769"/>
                  </a:lnTo>
                  <a:lnTo>
                    <a:pt x="631" y="1767"/>
                  </a:lnTo>
                  <a:lnTo>
                    <a:pt x="629" y="1765"/>
                  </a:lnTo>
                  <a:lnTo>
                    <a:pt x="627" y="1765"/>
                  </a:lnTo>
                  <a:lnTo>
                    <a:pt x="627" y="1763"/>
                  </a:lnTo>
                  <a:lnTo>
                    <a:pt x="627" y="1763"/>
                  </a:lnTo>
                  <a:lnTo>
                    <a:pt x="627" y="1761"/>
                  </a:lnTo>
                  <a:lnTo>
                    <a:pt x="625" y="1761"/>
                  </a:lnTo>
                  <a:lnTo>
                    <a:pt x="625" y="1757"/>
                  </a:lnTo>
                  <a:lnTo>
                    <a:pt x="625" y="1755"/>
                  </a:lnTo>
                  <a:lnTo>
                    <a:pt x="625" y="1753"/>
                  </a:lnTo>
                  <a:lnTo>
                    <a:pt x="625" y="1753"/>
                  </a:lnTo>
                  <a:lnTo>
                    <a:pt x="625" y="1751"/>
                  </a:lnTo>
                  <a:lnTo>
                    <a:pt x="625" y="1751"/>
                  </a:lnTo>
                  <a:lnTo>
                    <a:pt x="625" y="1749"/>
                  </a:lnTo>
                  <a:lnTo>
                    <a:pt x="624" y="1749"/>
                  </a:lnTo>
                  <a:lnTo>
                    <a:pt x="624" y="1747"/>
                  </a:lnTo>
                  <a:lnTo>
                    <a:pt x="624" y="1747"/>
                  </a:lnTo>
                  <a:lnTo>
                    <a:pt x="624" y="1747"/>
                  </a:lnTo>
                  <a:lnTo>
                    <a:pt x="624" y="1747"/>
                  </a:lnTo>
                  <a:lnTo>
                    <a:pt x="625" y="1747"/>
                  </a:lnTo>
                  <a:lnTo>
                    <a:pt x="625" y="1745"/>
                  </a:lnTo>
                  <a:lnTo>
                    <a:pt x="627" y="1745"/>
                  </a:lnTo>
                  <a:lnTo>
                    <a:pt x="627" y="1745"/>
                  </a:lnTo>
                  <a:lnTo>
                    <a:pt x="625" y="1743"/>
                  </a:lnTo>
                  <a:lnTo>
                    <a:pt x="625" y="1743"/>
                  </a:lnTo>
                  <a:lnTo>
                    <a:pt x="624" y="1743"/>
                  </a:lnTo>
                  <a:lnTo>
                    <a:pt x="624" y="1741"/>
                  </a:lnTo>
                  <a:lnTo>
                    <a:pt x="622" y="1741"/>
                  </a:lnTo>
                  <a:lnTo>
                    <a:pt x="624" y="1741"/>
                  </a:lnTo>
                  <a:lnTo>
                    <a:pt x="622" y="1741"/>
                  </a:lnTo>
                  <a:lnTo>
                    <a:pt x="622" y="1739"/>
                  </a:lnTo>
                  <a:lnTo>
                    <a:pt x="624" y="1739"/>
                  </a:lnTo>
                  <a:lnTo>
                    <a:pt x="622" y="1739"/>
                  </a:lnTo>
                  <a:lnTo>
                    <a:pt x="622" y="1737"/>
                  </a:lnTo>
                  <a:lnTo>
                    <a:pt x="618" y="1737"/>
                  </a:lnTo>
                  <a:lnTo>
                    <a:pt x="618" y="1737"/>
                  </a:lnTo>
                  <a:lnTo>
                    <a:pt x="618" y="1737"/>
                  </a:lnTo>
                  <a:lnTo>
                    <a:pt x="618" y="1737"/>
                  </a:lnTo>
                  <a:lnTo>
                    <a:pt x="616" y="1735"/>
                  </a:lnTo>
                  <a:lnTo>
                    <a:pt x="616" y="1735"/>
                  </a:lnTo>
                  <a:lnTo>
                    <a:pt x="616" y="1737"/>
                  </a:lnTo>
                  <a:lnTo>
                    <a:pt x="612" y="1737"/>
                  </a:lnTo>
                  <a:lnTo>
                    <a:pt x="612" y="1739"/>
                  </a:lnTo>
                  <a:lnTo>
                    <a:pt x="610" y="1739"/>
                  </a:lnTo>
                  <a:lnTo>
                    <a:pt x="610" y="1741"/>
                  </a:lnTo>
                  <a:lnTo>
                    <a:pt x="610" y="1741"/>
                  </a:lnTo>
                  <a:lnTo>
                    <a:pt x="610" y="1741"/>
                  </a:lnTo>
                  <a:lnTo>
                    <a:pt x="610" y="1743"/>
                  </a:lnTo>
                  <a:lnTo>
                    <a:pt x="608" y="1743"/>
                  </a:lnTo>
                  <a:lnTo>
                    <a:pt x="608" y="1741"/>
                  </a:lnTo>
                  <a:lnTo>
                    <a:pt x="608" y="1741"/>
                  </a:lnTo>
                  <a:lnTo>
                    <a:pt x="608" y="1741"/>
                  </a:lnTo>
                  <a:lnTo>
                    <a:pt x="606" y="1739"/>
                  </a:lnTo>
                  <a:lnTo>
                    <a:pt x="606" y="1737"/>
                  </a:lnTo>
                  <a:lnTo>
                    <a:pt x="606" y="1737"/>
                  </a:lnTo>
                  <a:lnTo>
                    <a:pt x="606" y="1731"/>
                  </a:lnTo>
                  <a:lnTo>
                    <a:pt x="608" y="1731"/>
                  </a:lnTo>
                  <a:lnTo>
                    <a:pt x="608" y="1731"/>
                  </a:lnTo>
                  <a:lnTo>
                    <a:pt x="606" y="1731"/>
                  </a:lnTo>
                  <a:lnTo>
                    <a:pt x="606" y="1731"/>
                  </a:lnTo>
                  <a:lnTo>
                    <a:pt x="604" y="1729"/>
                  </a:lnTo>
                  <a:lnTo>
                    <a:pt x="604" y="1727"/>
                  </a:lnTo>
                  <a:lnTo>
                    <a:pt x="604" y="1727"/>
                  </a:lnTo>
                  <a:lnTo>
                    <a:pt x="604" y="1729"/>
                  </a:lnTo>
                  <a:lnTo>
                    <a:pt x="602" y="1729"/>
                  </a:lnTo>
                  <a:lnTo>
                    <a:pt x="602" y="1727"/>
                  </a:lnTo>
                  <a:lnTo>
                    <a:pt x="600" y="1727"/>
                  </a:lnTo>
                  <a:lnTo>
                    <a:pt x="600" y="1729"/>
                  </a:lnTo>
                  <a:lnTo>
                    <a:pt x="594" y="1729"/>
                  </a:lnTo>
                  <a:lnTo>
                    <a:pt x="594" y="1727"/>
                  </a:lnTo>
                  <a:lnTo>
                    <a:pt x="592" y="1727"/>
                  </a:lnTo>
                  <a:lnTo>
                    <a:pt x="592" y="1727"/>
                  </a:lnTo>
                  <a:lnTo>
                    <a:pt x="592" y="1727"/>
                  </a:lnTo>
                  <a:lnTo>
                    <a:pt x="592" y="1724"/>
                  </a:lnTo>
                  <a:lnTo>
                    <a:pt x="590" y="1724"/>
                  </a:lnTo>
                  <a:lnTo>
                    <a:pt x="590" y="1722"/>
                  </a:lnTo>
                  <a:lnTo>
                    <a:pt x="592" y="1722"/>
                  </a:lnTo>
                  <a:lnTo>
                    <a:pt x="592" y="1722"/>
                  </a:lnTo>
                  <a:lnTo>
                    <a:pt x="592" y="1720"/>
                  </a:lnTo>
                  <a:lnTo>
                    <a:pt x="594" y="1720"/>
                  </a:lnTo>
                  <a:lnTo>
                    <a:pt x="594" y="1718"/>
                  </a:lnTo>
                  <a:lnTo>
                    <a:pt x="594" y="1718"/>
                  </a:lnTo>
                  <a:lnTo>
                    <a:pt x="594" y="1718"/>
                  </a:lnTo>
                  <a:lnTo>
                    <a:pt x="592" y="1718"/>
                  </a:lnTo>
                  <a:lnTo>
                    <a:pt x="592" y="1716"/>
                  </a:lnTo>
                  <a:lnTo>
                    <a:pt x="592" y="1716"/>
                  </a:lnTo>
                  <a:lnTo>
                    <a:pt x="590" y="1716"/>
                  </a:lnTo>
                  <a:lnTo>
                    <a:pt x="590" y="1716"/>
                  </a:lnTo>
                  <a:lnTo>
                    <a:pt x="590" y="1714"/>
                  </a:lnTo>
                  <a:lnTo>
                    <a:pt x="588" y="1714"/>
                  </a:lnTo>
                  <a:lnTo>
                    <a:pt x="588" y="1710"/>
                  </a:lnTo>
                  <a:lnTo>
                    <a:pt x="590" y="1710"/>
                  </a:lnTo>
                  <a:lnTo>
                    <a:pt x="590" y="1706"/>
                  </a:lnTo>
                  <a:lnTo>
                    <a:pt x="584" y="1706"/>
                  </a:lnTo>
                  <a:lnTo>
                    <a:pt x="584" y="1706"/>
                  </a:lnTo>
                  <a:lnTo>
                    <a:pt x="584" y="1704"/>
                  </a:lnTo>
                  <a:lnTo>
                    <a:pt x="582" y="1704"/>
                  </a:lnTo>
                  <a:lnTo>
                    <a:pt x="582" y="1704"/>
                  </a:lnTo>
                  <a:lnTo>
                    <a:pt x="582" y="1704"/>
                  </a:lnTo>
                  <a:lnTo>
                    <a:pt x="582" y="1702"/>
                  </a:lnTo>
                  <a:lnTo>
                    <a:pt x="582" y="1702"/>
                  </a:lnTo>
                  <a:lnTo>
                    <a:pt x="582" y="1700"/>
                  </a:lnTo>
                  <a:lnTo>
                    <a:pt x="580" y="1700"/>
                  </a:lnTo>
                  <a:lnTo>
                    <a:pt x="580" y="1698"/>
                  </a:lnTo>
                  <a:lnTo>
                    <a:pt x="578" y="1698"/>
                  </a:lnTo>
                  <a:lnTo>
                    <a:pt x="578" y="1696"/>
                  </a:lnTo>
                  <a:lnTo>
                    <a:pt x="576" y="1696"/>
                  </a:lnTo>
                  <a:lnTo>
                    <a:pt x="576" y="1694"/>
                  </a:lnTo>
                  <a:lnTo>
                    <a:pt x="576" y="1694"/>
                  </a:lnTo>
                  <a:lnTo>
                    <a:pt x="576" y="1694"/>
                  </a:lnTo>
                  <a:lnTo>
                    <a:pt x="576" y="1694"/>
                  </a:lnTo>
                  <a:lnTo>
                    <a:pt x="574" y="1694"/>
                  </a:lnTo>
                  <a:lnTo>
                    <a:pt x="574" y="1694"/>
                  </a:lnTo>
                  <a:lnTo>
                    <a:pt x="572" y="1694"/>
                  </a:lnTo>
                  <a:lnTo>
                    <a:pt x="572" y="1692"/>
                  </a:lnTo>
                  <a:lnTo>
                    <a:pt x="572" y="1692"/>
                  </a:lnTo>
                  <a:lnTo>
                    <a:pt x="570" y="1692"/>
                  </a:lnTo>
                  <a:lnTo>
                    <a:pt x="570" y="1692"/>
                  </a:lnTo>
                  <a:lnTo>
                    <a:pt x="570" y="1692"/>
                  </a:lnTo>
                  <a:lnTo>
                    <a:pt x="570" y="1692"/>
                  </a:lnTo>
                  <a:lnTo>
                    <a:pt x="568" y="1692"/>
                  </a:lnTo>
                  <a:lnTo>
                    <a:pt x="568" y="1690"/>
                  </a:lnTo>
                  <a:lnTo>
                    <a:pt x="568" y="1690"/>
                  </a:lnTo>
                  <a:lnTo>
                    <a:pt x="568" y="1690"/>
                  </a:lnTo>
                  <a:lnTo>
                    <a:pt x="566" y="1690"/>
                  </a:lnTo>
                  <a:lnTo>
                    <a:pt x="566" y="1690"/>
                  </a:lnTo>
                  <a:lnTo>
                    <a:pt x="566" y="1690"/>
                  </a:lnTo>
                  <a:lnTo>
                    <a:pt x="566" y="1690"/>
                  </a:lnTo>
                  <a:lnTo>
                    <a:pt x="566" y="1690"/>
                  </a:lnTo>
                  <a:lnTo>
                    <a:pt x="566" y="1690"/>
                  </a:lnTo>
                  <a:lnTo>
                    <a:pt x="564" y="1690"/>
                  </a:lnTo>
                  <a:lnTo>
                    <a:pt x="564" y="1690"/>
                  </a:lnTo>
                  <a:lnTo>
                    <a:pt x="564" y="1690"/>
                  </a:lnTo>
                  <a:lnTo>
                    <a:pt x="564" y="1690"/>
                  </a:lnTo>
                  <a:lnTo>
                    <a:pt x="564" y="1686"/>
                  </a:lnTo>
                  <a:lnTo>
                    <a:pt x="564" y="1686"/>
                  </a:lnTo>
                  <a:lnTo>
                    <a:pt x="564" y="1682"/>
                  </a:lnTo>
                  <a:lnTo>
                    <a:pt x="562" y="1682"/>
                  </a:lnTo>
                  <a:lnTo>
                    <a:pt x="562" y="1676"/>
                  </a:lnTo>
                  <a:lnTo>
                    <a:pt x="562" y="1676"/>
                  </a:lnTo>
                  <a:lnTo>
                    <a:pt x="562" y="1676"/>
                  </a:lnTo>
                  <a:lnTo>
                    <a:pt x="562" y="1676"/>
                  </a:lnTo>
                  <a:lnTo>
                    <a:pt x="562" y="1674"/>
                  </a:lnTo>
                  <a:lnTo>
                    <a:pt x="560" y="1672"/>
                  </a:lnTo>
                  <a:lnTo>
                    <a:pt x="560" y="1670"/>
                  </a:lnTo>
                  <a:lnTo>
                    <a:pt x="560" y="1670"/>
                  </a:lnTo>
                  <a:lnTo>
                    <a:pt x="560" y="1668"/>
                  </a:lnTo>
                  <a:lnTo>
                    <a:pt x="558" y="1668"/>
                  </a:lnTo>
                  <a:lnTo>
                    <a:pt x="558" y="1668"/>
                  </a:lnTo>
                  <a:lnTo>
                    <a:pt x="558" y="1668"/>
                  </a:lnTo>
                  <a:lnTo>
                    <a:pt x="558" y="1666"/>
                  </a:lnTo>
                  <a:lnTo>
                    <a:pt x="556" y="1666"/>
                  </a:lnTo>
                  <a:lnTo>
                    <a:pt x="556" y="1666"/>
                  </a:lnTo>
                  <a:lnTo>
                    <a:pt x="554" y="1666"/>
                  </a:lnTo>
                  <a:lnTo>
                    <a:pt x="554" y="1666"/>
                  </a:lnTo>
                  <a:lnTo>
                    <a:pt x="552" y="1666"/>
                  </a:lnTo>
                  <a:lnTo>
                    <a:pt x="552" y="1666"/>
                  </a:lnTo>
                  <a:lnTo>
                    <a:pt x="552" y="1666"/>
                  </a:lnTo>
                  <a:lnTo>
                    <a:pt x="552" y="1666"/>
                  </a:lnTo>
                  <a:lnTo>
                    <a:pt x="550" y="1666"/>
                  </a:lnTo>
                  <a:lnTo>
                    <a:pt x="550" y="1666"/>
                  </a:lnTo>
                  <a:lnTo>
                    <a:pt x="550" y="1666"/>
                  </a:lnTo>
                  <a:lnTo>
                    <a:pt x="548" y="1664"/>
                  </a:lnTo>
                  <a:lnTo>
                    <a:pt x="548" y="1664"/>
                  </a:lnTo>
                  <a:lnTo>
                    <a:pt x="548" y="1664"/>
                  </a:lnTo>
                  <a:lnTo>
                    <a:pt x="548" y="1664"/>
                  </a:lnTo>
                  <a:lnTo>
                    <a:pt x="548" y="1664"/>
                  </a:lnTo>
                  <a:lnTo>
                    <a:pt x="548" y="1666"/>
                  </a:lnTo>
                  <a:lnTo>
                    <a:pt x="546" y="1666"/>
                  </a:lnTo>
                  <a:lnTo>
                    <a:pt x="546" y="1664"/>
                  </a:lnTo>
                  <a:lnTo>
                    <a:pt x="544" y="1664"/>
                  </a:lnTo>
                  <a:lnTo>
                    <a:pt x="544" y="1664"/>
                  </a:lnTo>
                  <a:lnTo>
                    <a:pt x="544" y="1664"/>
                  </a:lnTo>
                  <a:lnTo>
                    <a:pt x="544" y="1664"/>
                  </a:lnTo>
                  <a:lnTo>
                    <a:pt x="542" y="1666"/>
                  </a:lnTo>
                  <a:lnTo>
                    <a:pt x="542" y="1666"/>
                  </a:lnTo>
                  <a:lnTo>
                    <a:pt x="542" y="1664"/>
                  </a:lnTo>
                  <a:lnTo>
                    <a:pt x="540" y="1664"/>
                  </a:lnTo>
                  <a:lnTo>
                    <a:pt x="540" y="1666"/>
                  </a:lnTo>
                  <a:lnTo>
                    <a:pt x="538" y="1666"/>
                  </a:lnTo>
                  <a:lnTo>
                    <a:pt x="538" y="1666"/>
                  </a:lnTo>
                  <a:lnTo>
                    <a:pt x="538" y="1666"/>
                  </a:lnTo>
                  <a:lnTo>
                    <a:pt x="538" y="1668"/>
                  </a:lnTo>
                  <a:lnTo>
                    <a:pt x="536" y="1668"/>
                  </a:lnTo>
                  <a:lnTo>
                    <a:pt x="536" y="1670"/>
                  </a:lnTo>
                  <a:lnTo>
                    <a:pt x="534" y="1668"/>
                  </a:lnTo>
                  <a:lnTo>
                    <a:pt x="536" y="1668"/>
                  </a:lnTo>
                  <a:lnTo>
                    <a:pt x="534" y="1668"/>
                  </a:lnTo>
                  <a:lnTo>
                    <a:pt x="534" y="1668"/>
                  </a:lnTo>
                  <a:lnTo>
                    <a:pt x="536" y="1666"/>
                  </a:lnTo>
                  <a:lnTo>
                    <a:pt x="534" y="1666"/>
                  </a:lnTo>
                  <a:lnTo>
                    <a:pt x="532" y="1666"/>
                  </a:lnTo>
                  <a:lnTo>
                    <a:pt x="532" y="1664"/>
                  </a:lnTo>
                  <a:lnTo>
                    <a:pt x="532" y="1664"/>
                  </a:lnTo>
                  <a:lnTo>
                    <a:pt x="530" y="1664"/>
                  </a:lnTo>
                  <a:lnTo>
                    <a:pt x="528" y="1662"/>
                  </a:lnTo>
                  <a:lnTo>
                    <a:pt x="528" y="1660"/>
                  </a:lnTo>
                  <a:lnTo>
                    <a:pt x="530" y="1660"/>
                  </a:lnTo>
                  <a:lnTo>
                    <a:pt x="530" y="1660"/>
                  </a:lnTo>
                  <a:lnTo>
                    <a:pt x="530" y="1658"/>
                  </a:lnTo>
                  <a:lnTo>
                    <a:pt x="532" y="1658"/>
                  </a:lnTo>
                  <a:lnTo>
                    <a:pt x="532" y="1658"/>
                  </a:lnTo>
                  <a:lnTo>
                    <a:pt x="532" y="1656"/>
                  </a:lnTo>
                  <a:lnTo>
                    <a:pt x="530" y="1656"/>
                  </a:lnTo>
                  <a:lnTo>
                    <a:pt x="528" y="1654"/>
                  </a:lnTo>
                  <a:lnTo>
                    <a:pt x="530" y="1654"/>
                  </a:lnTo>
                  <a:lnTo>
                    <a:pt x="530" y="1652"/>
                  </a:lnTo>
                  <a:lnTo>
                    <a:pt x="528" y="1652"/>
                  </a:lnTo>
                  <a:lnTo>
                    <a:pt x="528" y="1650"/>
                  </a:lnTo>
                  <a:lnTo>
                    <a:pt x="528" y="1650"/>
                  </a:lnTo>
                  <a:lnTo>
                    <a:pt x="528" y="1650"/>
                  </a:lnTo>
                  <a:lnTo>
                    <a:pt x="526" y="1650"/>
                  </a:lnTo>
                  <a:lnTo>
                    <a:pt x="526" y="1648"/>
                  </a:lnTo>
                  <a:lnTo>
                    <a:pt x="524" y="1648"/>
                  </a:lnTo>
                  <a:lnTo>
                    <a:pt x="524" y="1648"/>
                  </a:lnTo>
                  <a:lnTo>
                    <a:pt x="524" y="1648"/>
                  </a:lnTo>
                  <a:lnTo>
                    <a:pt x="522" y="1648"/>
                  </a:lnTo>
                  <a:lnTo>
                    <a:pt x="522" y="1648"/>
                  </a:lnTo>
                  <a:lnTo>
                    <a:pt x="521" y="1648"/>
                  </a:lnTo>
                  <a:lnTo>
                    <a:pt x="521" y="1646"/>
                  </a:lnTo>
                  <a:lnTo>
                    <a:pt x="519" y="1646"/>
                  </a:lnTo>
                  <a:lnTo>
                    <a:pt x="519" y="1646"/>
                  </a:lnTo>
                  <a:lnTo>
                    <a:pt x="517" y="1646"/>
                  </a:lnTo>
                  <a:lnTo>
                    <a:pt x="517" y="1642"/>
                  </a:lnTo>
                  <a:lnTo>
                    <a:pt x="517" y="1642"/>
                  </a:lnTo>
                  <a:lnTo>
                    <a:pt x="517" y="1640"/>
                  </a:lnTo>
                  <a:lnTo>
                    <a:pt x="515" y="1640"/>
                  </a:lnTo>
                  <a:lnTo>
                    <a:pt x="515" y="1640"/>
                  </a:lnTo>
                  <a:lnTo>
                    <a:pt x="515" y="1640"/>
                  </a:lnTo>
                  <a:lnTo>
                    <a:pt x="515" y="1638"/>
                  </a:lnTo>
                  <a:lnTo>
                    <a:pt x="515" y="1638"/>
                  </a:lnTo>
                  <a:lnTo>
                    <a:pt x="515" y="1636"/>
                  </a:lnTo>
                  <a:lnTo>
                    <a:pt x="513" y="1636"/>
                  </a:lnTo>
                  <a:lnTo>
                    <a:pt x="513" y="1638"/>
                  </a:lnTo>
                  <a:lnTo>
                    <a:pt x="511" y="1638"/>
                  </a:lnTo>
                  <a:lnTo>
                    <a:pt x="511" y="1640"/>
                  </a:lnTo>
                  <a:lnTo>
                    <a:pt x="507" y="1640"/>
                  </a:lnTo>
                  <a:lnTo>
                    <a:pt x="507" y="1638"/>
                  </a:lnTo>
                  <a:lnTo>
                    <a:pt x="505" y="1638"/>
                  </a:lnTo>
                  <a:lnTo>
                    <a:pt x="505" y="1638"/>
                  </a:lnTo>
                  <a:lnTo>
                    <a:pt x="505" y="1638"/>
                  </a:lnTo>
                  <a:lnTo>
                    <a:pt x="505" y="1634"/>
                  </a:lnTo>
                  <a:lnTo>
                    <a:pt x="503" y="1634"/>
                  </a:lnTo>
                  <a:lnTo>
                    <a:pt x="503" y="1632"/>
                  </a:lnTo>
                  <a:lnTo>
                    <a:pt x="505" y="1632"/>
                  </a:lnTo>
                  <a:lnTo>
                    <a:pt x="505" y="1632"/>
                  </a:lnTo>
                  <a:lnTo>
                    <a:pt x="505" y="1632"/>
                  </a:lnTo>
                  <a:lnTo>
                    <a:pt x="505" y="1630"/>
                  </a:lnTo>
                  <a:lnTo>
                    <a:pt x="505" y="1628"/>
                  </a:lnTo>
                  <a:lnTo>
                    <a:pt x="505" y="1628"/>
                  </a:lnTo>
                  <a:lnTo>
                    <a:pt x="505" y="1628"/>
                  </a:lnTo>
                  <a:lnTo>
                    <a:pt x="505" y="1628"/>
                  </a:lnTo>
                  <a:lnTo>
                    <a:pt x="505" y="1626"/>
                  </a:lnTo>
                  <a:lnTo>
                    <a:pt x="503" y="1626"/>
                  </a:lnTo>
                  <a:lnTo>
                    <a:pt x="503" y="1624"/>
                  </a:lnTo>
                  <a:lnTo>
                    <a:pt x="503" y="1624"/>
                  </a:lnTo>
                  <a:lnTo>
                    <a:pt x="503" y="1622"/>
                  </a:lnTo>
                  <a:lnTo>
                    <a:pt x="503" y="1622"/>
                  </a:lnTo>
                  <a:lnTo>
                    <a:pt x="503" y="1620"/>
                  </a:lnTo>
                  <a:lnTo>
                    <a:pt x="503" y="1620"/>
                  </a:lnTo>
                  <a:lnTo>
                    <a:pt x="503" y="1620"/>
                  </a:lnTo>
                  <a:lnTo>
                    <a:pt x="501" y="1620"/>
                  </a:lnTo>
                  <a:lnTo>
                    <a:pt x="501" y="1619"/>
                  </a:lnTo>
                  <a:lnTo>
                    <a:pt x="501" y="1619"/>
                  </a:lnTo>
                  <a:lnTo>
                    <a:pt x="501" y="1615"/>
                  </a:lnTo>
                  <a:lnTo>
                    <a:pt x="497" y="1617"/>
                  </a:lnTo>
                  <a:lnTo>
                    <a:pt x="497" y="1617"/>
                  </a:lnTo>
                  <a:lnTo>
                    <a:pt x="495" y="1617"/>
                  </a:lnTo>
                  <a:lnTo>
                    <a:pt x="495" y="1617"/>
                  </a:lnTo>
                  <a:lnTo>
                    <a:pt x="493" y="1617"/>
                  </a:lnTo>
                  <a:lnTo>
                    <a:pt x="493" y="1615"/>
                  </a:lnTo>
                  <a:lnTo>
                    <a:pt x="491" y="1615"/>
                  </a:lnTo>
                  <a:lnTo>
                    <a:pt x="491" y="1615"/>
                  </a:lnTo>
                  <a:lnTo>
                    <a:pt x="491" y="1615"/>
                  </a:lnTo>
                  <a:lnTo>
                    <a:pt x="491" y="1613"/>
                  </a:lnTo>
                  <a:lnTo>
                    <a:pt x="489" y="1613"/>
                  </a:lnTo>
                  <a:lnTo>
                    <a:pt x="489" y="1613"/>
                  </a:lnTo>
                  <a:lnTo>
                    <a:pt x="489" y="1611"/>
                  </a:lnTo>
                  <a:lnTo>
                    <a:pt x="489" y="1611"/>
                  </a:lnTo>
                  <a:lnTo>
                    <a:pt x="487" y="1609"/>
                  </a:lnTo>
                  <a:lnTo>
                    <a:pt x="487" y="1609"/>
                  </a:lnTo>
                  <a:lnTo>
                    <a:pt x="487" y="1609"/>
                  </a:lnTo>
                  <a:lnTo>
                    <a:pt x="485" y="1609"/>
                  </a:lnTo>
                  <a:lnTo>
                    <a:pt x="485" y="1607"/>
                  </a:lnTo>
                  <a:lnTo>
                    <a:pt x="485" y="1605"/>
                  </a:lnTo>
                  <a:lnTo>
                    <a:pt x="485" y="1603"/>
                  </a:lnTo>
                  <a:lnTo>
                    <a:pt x="483" y="1603"/>
                  </a:lnTo>
                  <a:lnTo>
                    <a:pt x="483" y="1603"/>
                  </a:lnTo>
                  <a:lnTo>
                    <a:pt x="481" y="1603"/>
                  </a:lnTo>
                  <a:lnTo>
                    <a:pt x="479" y="1601"/>
                  </a:lnTo>
                  <a:lnTo>
                    <a:pt x="479" y="1601"/>
                  </a:lnTo>
                  <a:lnTo>
                    <a:pt x="477" y="1601"/>
                  </a:lnTo>
                  <a:lnTo>
                    <a:pt x="477" y="1597"/>
                  </a:lnTo>
                  <a:lnTo>
                    <a:pt x="477" y="1597"/>
                  </a:lnTo>
                  <a:lnTo>
                    <a:pt x="477" y="1595"/>
                  </a:lnTo>
                  <a:lnTo>
                    <a:pt x="477" y="1595"/>
                  </a:lnTo>
                  <a:lnTo>
                    <a:pt x="477" y="1595"/>
                  </a:lnTo>
                  <a:lnTo>
                    <a:pt x="479" y="1593"/>
                  </a:lnTo>
                  <a:lnTo>
                    <a:pt x="477" y="1593"/>
                  </a:lnTo>
                  <a:lnTo>
                    <a:pt x="477" y="1591"/>
                  </a:lnTo>
                  <a:lnTo>
                    <a:pt x="479" y="1591"/>
                  </a:lnTo>
                  <a:lnTo>
                    <a:pt x="479" y="1589"/>
                  </a:lnTo>
                  <a:lnTo>
                    <a:pt x="479" y="1587"/>
                  </a:lnTo>
                  <a:lnTo>
                    <a:pt x="479" y="1585"/>
                  </a:lnTo>
                  <a:lnTo>
                    <a:pt x="477" y="1585"/>
                  </a:lnTo>
                  <a:lnTo>
                    <a:pt x="477" y="1585"/>
                  </a:lnTo>
                  <a:lnTo>
                    <a:pt x="477" y="1585"/>
                  </a:lnTo>
                  <a:lnTo>
                    <a:pt x="477" y="1583"/>
                  </a:lnTo>
                  <a:lnTo>
                    <a:pt x="477" y="1581"/>
                  </a:lnTo>
                  <a:lnTo>
                    <a:pt x="479" y="1581"/>
                  </a:lnTo>
                  <a:lnTo>
                    <a:pt x="479" y="1577"/>
                  </a:lnTo>
                  <a:lnTo>
                    <a:pt x="477" y="1577"/>
                  </a:lnTo>
                  <a:lnTo>
                    <a:pt x="477" y="1575"/>
                  </a:lnTo>
                  <a:lnTo>
                    <a:pt x="475" y="1575"/>
                  </a:lnTo>
                  <a:lnTo>
                    <a:pt x="475" y="1573"/>
                  </a:lnTo>
                  <a:lnTo>
                    <a:pt x="477" y="1573"/>
                  </a:lnTo>
                  <a:lnTo>
                    <a:pt x="477" y="1573"/>
                  </a:lnTo>
                  <a:lnTo>
                    <a:pt x="477" y="1571"/>
                  </a:lnTo>
                  <a:lnTo>
                    <a:pt x="479" y="1571"/>
                  </a:lnTo>
                  <a:lnTo>
                    <a:pt x="479" y="1569"/>
                  </a:lnTo>
                  <a:lnTo>
                    <a:pt x="481" y="1569"/>
                  </a:lnTo>
                  <a:lnTo>
                    <a:pt x="481" y="1569"/>
                  </a:lnTo>
                  <a:lnTo>
                    <a:pt x="483" y="1569"/>
                  </a:lnTo>
                  <a:lnTo>
                    <a:pt x="483" y="1567"/>
                  </a:lnTo>
                  <a:lnTo>
                    <a:pt x="485" y="1567"/>
                  </a:lnTo>
                  <a:lnTo>
                    <a:pt x="487" y="1567"/>
                  </a:lnTo>
                  <a:lnTo>
                    <a:pt x="485" y="1565"/>
                  </a:lnTo>
                  <a:lnTo>
                    <a:pt x="485" y="1559"/>
                  </a:lnTo>
                  <a:lnTo>
                    <a:pt x="485" y="1559"/>
                  </a:lnTo>
                  <a:lnTo>
                    <a:pt x="485" y="1559"/>
                  </a:lnTo>
                  <a:lnTo>
                    <a:pt x="483" y="1557"/>
                  </a:lnTo>
                  <a:lnTo>
                    <a:pt x="483" y="1557"/>
                  </a:lnTo>
                  <a:lnTo>
                    <a:pt x="483" y="1557"/>
                  </a:lnTo>
                  <a:lnTo>
                    <a:pt x="481" y="1557"/>
                  </a:lnTo>
                  <a:lnTo>
                    <a:pt x="481" y="1555"/>
                  </a:lnTo>
                  <a:lnTo>
                    <a:pt x="473" y="1555"/>
                  </a:lnTo>
                  <a:lnTo>
                    <a:pt x="471" y="1557"/>
                  </a:lnTo>
                  <a:lnTo>
                    <a:pt x="471" y="1555"/>
                  </a:lnTo>
                  <a:lnTo>
                    <a:pt x="465" y="1555"/>
                  </a:lnTo>
                  <a:lnTo>
                    <a:pt x="465" y="1557"/>
                  </a:lnTo>
                  <a:lnTo>
                    <a:pt x="461" y="1557"/>
                  </a:lnTo>
                  <a:lnTo>
                    <a:pt x="461" y="1557"/>
                  </a:lnTo>
                  <a:lnTo>
                    <a:pt x="457" y="1557"/>
                  </a:lnTo>
                  <a:lnTo>
                    <a:pt x="457" y="1555"/>
                  </a:lnTo>
                  <a:lnTo>
                    <a:pt x="455" y="1555"/>
                  </a:lnTo>
                  <a:lnTo>
                    <a:pt x="455" y="1555"/>
                  </a:lnTo>
                  <a:lnTo>
                    <a:pt x="455" y="1553"/>
                  </a:lnTo>
                  <a:lnTo>
                    <a:pt x="455" y="1549"/>
                  </a:lnTo>
                  <a:lnTo>
                    <a:pt x="453" y="1547"/>
                  </a:lnTo>
                  <a:lnTo>
                    <a:pt x="453" y="1547"/>
                  </a:lnTo>
                  <a:lnTo>
                    <a:pt x="453" y="1547"/>
                  </a:lnTo>
                  <a:lnTo>
                    <a:pt x="453" y="1545"/>
                  </a:lnTo>
                  <a:lnTo>
                    <a:pt x="451" y="1545"/>
                  </a:lnTo>
                  <a:lnTo>
                    <a:pt x="451" y="1543"/>
                  </a:lnTo>
                  <a:lnTo>
                    <a:pt x="449" y="1543"/>
                  </a:lnTo>
                  <a:lnTo>
                    <a:pt x="449" y="1543"/>
                  </a:lnTo>
                  <a:lnTo>
                    <a:pt x="449" y="1543"/>
                  </a:lnTo>
                  <a:lnTo>
                    <a:pt x="449" y="1541"/>
                  </a:lnTo>
                  <a:lnTo>
                    <a:pt x="447" y="1541"/>
                  </a:lnTo>
                  <a:lnTo>
                    <a:pt x="447" y="1539"/>
                  </a:lnTo>
                  <a:lnTo>
                    <a:pt x="447" y="1539"/>
                  </a:lnTo>
                  <a:lnTo>
                    <a:pt x="445" y="1539"/>
                  </a:lnTo>
                  <a:lnTo>
                    <a:pt x="445" y="1539"/>
                  </a:lnTo>
                  <a:lnTo>
                    <a:pt x="445" y="1537"/>
                  </a:lnTo>
                  <a:lnTo>
                    <a:pt x="443" y="1539"/>
                  </a:lnTo>
                  <a:lnTo>
                    <a:pt x="443" y="1539"/>
                  </a:lnTo>
                  <a:lnTo>
                    <a:pt x="443" y="1537"/>
                  </a:lnTo>
                  <a:lnTo>
                    <a:pt x="441" y="1537"/>
                  </a:lnTo>
                  <a:lnTo>
                    <a:pt x="441" y="1537"/>
                  </a:lnTo>
                  <a:lnTo>
                    <a:pt x="441" y="1537"/>
                  </a:lnTo>
                  <a:lnTo>
                    <a:pt x="441" y="1535"/>
                  </a:lnTo>
                  <a:lnTo>
                    <a:pt x="439" y="1535"/>
                  </a:lnTo>
                  <a:lnTo>
                    <a:pt x="439" y="1535"/>
                  </a:lnTo>
                  <a:lnTo>
                    <a:pt x="439" y="1535"/>
                  </a:lnTo>
                  <a:lnTo>
                    <a:pt x="439" y="1533"/>
                  </a:lnTo>
                  <a:lnTo>
                    <a:pt x="437" y="1533"/>
                  </a:lnTo>
                  <a:lnTo>
                    <a:pt x="437" y="1531"/>
                  </a:lnTo>
                  <a:lnTo>
                    <a:pt x="437" y="1531"/>
                  </a:lnTo>
                  <a:lnTo>
                    <a:pt x="437" y="1527"/>
                  </a:lnTo>
                  <a:lnTo>
                    <a:pt x="435" y="1527"/>
                  </a:lnTo>
                  <a:lnTo>
                    <a:pt x="437" y="1527"/>
                  </a:lnTo>
                  <a:lnTo>
                    <a:pt x="437" y="1521"/>
                  </a:lnTo>
                  <a:lnTo>
                    <a:pt x="435" y="1521"/>
                  </a:lnTo>
                  <a:lnTo>
                    <a:pt x="435" y="1521"/>
                  </a:lnTo>
                  <a:lnTo>
                    <a:pt x="435" y="1519"/>
                  </a:lnTo>
                  <a:lnTo>
                    <a:pt x="435" y="1519"/>
                  </a:lnTo>
                  <a:lnTo>
                    <a:pt x="435" y="1517"/>
                  </a:lnTo>
                  <a:lnTo>
                    <a:pt x="435" y="1517"/>
                  </a:lnTo>
                  <a:lnTo>
                    <a:pt x="433" y="1517"/>
                  </a:lnTo>
                  <a:lnTo>
                    <a:pt x="431" y="1515"/>
                  </a:lnTo>
                  <a:lnTo>
                    <a:pt x="431" y="1512"/>
                  </a:lnTo>
                  <a:lnTo>
                    <a:pt x="433" y="1510"/>
                  </a:lnTo>
                  <a:lnTo>
                    <a:pt x="435" y="1510"/>
                  </a:lnTo>
                  <a:lnTo>
                    <a:pt x="437" y="1508"/>
                  </a:lnTo>
                  <a:lnTo>
                    <a:pt x="437" y="1508"/>
                  </a:lnTo>
                  <a:lnTo>
                    <a:pt x="439" y="1506"/>
                  </a:lnTo>
                  <a:lnTo>
                    <a:pt x="439" y="1506"/>
                  </a:lnTo>
                  <a:lnTo>
                    <a:pt x="437" y="1506"/>
                  </a:lnTo>
                  <a:lnTo>
                    <a:pt x="437" y="1502"/>
                  </a:lnTo>
                  <a:lnTo>
                    <a:pt x="437" y="1502"/>
                  </a:lnTo>
                  <a:lnTo>
                    <a:pt x="437" y="1500"/>
                  </a:lnTo>
                  <a:lnTo>
                    <a:pt x="435" y="1500"/>
                  </a:lnTo>
                  <a:lnTo>
                    <a:pt x="437" y="1498"/>
                  </a:lnTo>
                  <a:lnTo>
                    <a:pt x="437" y="1496"/>
                  </a:lnTo>
                  <a:lnTo>
                    <a:pt x="437" y="1496"/>
                  </a:lnTo>
                  <a:lnTo>
                    <a:pt x="439" y="1496"/>
                  </a:lnTo>
                  <a:lnTo>
                    <a:pt x="439" y="1494"/>
                  </a:lnTo>
                  <a:lnTo>
                    <a:pt x="439" y="1490"/>
                  </a:lnTo>
                  <a:lnTo>
                    <a:pt x="439" y="1490"/>
                  </a:lnTo>
                  <a:lnTo>
                    <a:pt x="439" y="1490"/>
                  </a:lnTo>
                  <a:lnTo>
                    <a:pt x="437" y="1490"/>
                  </a:lnTo>
                  <a:lnTo>
                    <a:pt x="437" y="1488"/>
                  </a:lnTo>
                  <a:lnTo>
                    <a:pt x="435" y="1488"/>
                  </a:lnTo>
                  <a:lnTo>
                    <a:pt x="435" y="1486"/>
                  </a:lnTo>
                  <a:lnTo>
                    <a:pt x="435" y="1486"/>
                  </a:lnTo>
                  <a:lnTo>
                    <a:pt x="435" y="1484"/>
                  </a:lnTo>
                  <a:lnTo>
                    <a:pt x="433" y="1484"/>
                  </a:lnTo>
                  <a:lnTo>
                    <a:pt x="433" y="1484"/>
                  </a:lnTo>
                  <a:lnTo>
                    <a:pt x="431" y="1484"/>
                  </a:lnTo>
                  <a:lnTo>
                    <a:pt x="431" y="1484"/>
                  </a:lnTo>
                  <a:lnTo>
                    <a:pt x="431" y="1484"/>
                  </a:lnTo>
                  <a:lnTo>
                    <a:pt x="429" y="1486"/>
                  </a:lnTo>
                  <a:lnTo>
                    <a:pt x="427" y="1486"/>
                  </a:lnTo>
                  <a:lnTo>
                    <a:pt x="425" y="1484"/>
                  </a:lnTo>
                  <a:lnTo>
                    <a:pt x="423" y="1484"/>
                  </a:lnTo>
                  <a:lnTo>
                    <a:pt x="423" y="1484"/>
                  </a:lnTo>
                  <a:lnTo>
                    <a:pt x="421" y="1484"/>
                  </a:lnTo>
                  <a:lnTo>
                    <a:pt x="421" y="1482"/>
                  </a:lnTo>
                  <a:lnTo>
                    <a:pt x="421" y="1482"/>
                  </a:lnTo>
                  <a:lnTo>
                    <a:pt x="421" y="1480"/>
                  </a:lnTo>
                  <a:lnTo>
                    <a:pt x="419" y="1480"/>
                  </a:lnTo>
                  <a:lnTo>
                    <a:pt x="419" y="1478"/>
                  </a:lnTo>
                  <a:lnTo>
                    <a:pt x="419" y="1476"/>
                  </a:lnTo>
                  <a:lnTo>
                    <a:pt x="419" y="1476"/>
                  </a:lnTo>
                  <a:lnTo>
                    <a:pt x="419" y="1474"/>
                  </a:lnTo>
                  <a:lnTo>
                    <a:pt x="417" y="1474"/>
                  </a:lnTo>
                  <a:lnTo>
                    <a:pt x="417" y="1472"/>
                  </a:lnTo>
                  <a:lnTo>
                    <a:pt x="417" y="1472"/>
                  </a:lnTo>
                  <a:lnTo>
                    <a:pt x="417" y="1470"/>
                  </a:lnTo>
                  <a:lnTo>
                    <a:pt x="416" y="1470"/>
                  </a:lnTo>
                  <a:lnTo>
                    <a:pt x="416" y="1468"/>
                  </a:lnTo>
                  <a:lnTo>
                    <a:pt x="414" y="1468"/>
                  </a:lnTo>
                  <a:lnTo>
                    <a:pt x="414" y="1464"/>
                  </a:lnTo>
                  <a:lnTo>
                    <a:pt x="416" y="1464"/>
                  </a:lnTo>
                  <a:lnTo>
                    <a:pt x="416" y="1464"/>
                  </a:lnTo>
                  <a:lnTo>
                    <a:pt x="417" y="1464"/>
                  </a:lnTo>
                  <a:lnTo>
                    <a:pt x="417" y="1462"/>
                  </a:lnTo>
                  <a:lnTo>
                    <a:pt x="419" y="1462"/>
                  </a:lnTo>
                  <a:lnTo>
                    <a:pt x="419" y="1462"/>
                  </a:lnTo>
                  <a:lnTo>
                    <a:pt x="419" y="1460"/>
                  </a:lnTo>
                  <a:lnTo>
                    <a:pt x="419" y="1458"/>
                  </a:lnTo>
                  <a:lnTo>
                    <a:pt x="419" y="1458"/>
                  </a:lnTo>
                  <a:lnTo>
                    <a:pt x="417" y="1458"/>
                  </a:lnTo>
                  <a:lnTo>
                    <a:pt x="417" y="1456"/>
                  </a:lnTo>
                  <a:lnTo>
                    <a:pt x="419" y="1456"/>
                  </a:lnTo>
                  <a:lnTo>
                    <a:pt x="419" y="1454"/>
                  </a:lnTo>
                  <a:lnTo>
                    <a:pt x="419" y="1452"/>
                  </a:lnTo>
                  <a:lnTo>
                    <a:pt x="419" y="1452"/>
                  </a:lnTo>
                  <a:lnTo>
                    <a:pt x="419" y="1450"/>
                  </a:lnTo>
                  <a:lnTo>
                    <a:pt x="416" y="1450"/>
                  </a:lnTo>
                  <a:lnTo>
                    <a:pt x="416" y="1444"/>
                  </a:lnTo>
                  <a:lnTo>
                    <a:pt x="417" y="1444"/>
                  </a:lnTo>
                  <a:lnTo>
                    <a:pt x="417" y="1442"/>
                  </a:lnTo>
                  <a:lnTo>
                    <a:pt x="416" y="1444"/>
                  </a:lnTo>
                  <a:lnTo>
                    <a:pt x="416" y="1444"/>
                  </a:lnTo>
                  <a:lnTo>
                    <a:pt x="416" y="1444"/>
                  </a:lnTo>
                  <a:lnTo>
                    <a:pt x="414" y="1444"/>
                  </a:lnTo>
                  <a:lnTo>
                    <a:pt x="414" y="1446"/>
                  </a:lnTo>
                  <a:lnTo>
                    <a:pt x="412" y="1446"/>
                  </a:lnTo>
                  <a:lnTo>
                    <a:pt x="410" y="1444"/>
                  </a:lnTo>
                  <a:lnTo>
                    <a:pt x="406" y="1444"/>
                  </a:lnTo>
                  <a:lnTo>
                    <a:pt x="406" y="1444"/>
                  </a:lnTo>
                  <a:lnTo>
                    <a:pt x="406" y="1444"/>
                  </a:lnTo>
                  <a:lnTo>
                    <a:pt x="404" y="1442"/>
                  </a:lnTo>
                  <a:lnTo>
                    <a:pt x="404" y="1442"/>
                  </a:lnTo>
                  <a:lnTo>
                    <a:pt x="404" y="1440"/>
                  </a:lnTo>
                  <a:lnTo>
                    <a:pt x="404" y="1440"/>
                  </a:lnTo>
                  <a:lnTo>
                    <a:pt x="404" y="1440"/>
                  </a:lnTo>
                  <a:lnTo>
                    <a:pt x="404" y="1438"/>
                  </a:lnTo>
                  <a:lnTo>
                    <a:pt x="402" y="1438"/>
                  </a:lnTo>
                  <a:lnTo>
                    <a:pt x="402" y="1436"/>
                  </a:lnTo>
                  <a:lnTo>
                    <a:pt x="400" y="1436"/>
                  </a:lnTo>
                  <a:lnTo>
                    <a:pt x="400" y="1436"/>
                  </a:lnTo>
                  <a:lnTo>
                    <a:pt x="398" y="1436"/>
                  </a:lnTo>
                  <a:lnTo>
                    <a:pt x="398" y="1434"/>
                  </a:lnTo>
                  <a:lnTo>
                    <a:pt x="396" y="1434"/>
                  </a:lnTo>
                  <a:lnTo>
                    <a:pt x="396" y="1430"/>
                  </a:lnTo>
                  <a:lnTo>
                    <a:pt x="396" y="1430"/>
                  </a:lnTo>
                  <a:lnTo>
                    <a:pt x="396" y="1426"/>
                  </a:lnTo>
                  <a:lnTo>
                    <a:pt x="400" y="1426"/>
                  </a:lnTo>
                  <a:lnTo>
                    <a:pt x="400" y="1424"/>
                  </a:lnTo>
                  <a:lnTo>
                    <a:pt x="400" y="1424"/>
                  </a:lnTo>
                  <a:lnTo>
                    <a:pt x="402" y="1424"/>
                  </a:lnTo>
                  <a:lnTo>
                    <a:pt x="402" y="1420"/>
                  </a:lnTo>
                  <a:lnTo>
                    <a:pt x="402" y="1420"/>
                  </a:lnTo>
                  <a:lnTo>
                    <a:pt x="400" y="1418"/>
                  </a:lnTo>
                  <a:lnTo>
                    <a:pt x="400" y="1418"/>
                  </a:lnTo>
                  <a:lnTo>
                    <a:pt x="400" y="1418"/>
                  </a:lnTo>
                  <a:lnTo>
                    <a:pt x="398" y="1418"/>
                  </a:lnTo>
                  <a:lnTo>
                    <a:pt x="398" y="1416"/>
                  </a:lnTo>
                  <a:lnTo>
                    <a:pt x="398" y="1416"/>
                  </a:lnTo>
                  <a:lnTo>
                    <a:pt x="398" y="1416"/>
                  </a:lnTo>
                  <a:lnTo>
                    <a:pt x="396" y="1414"/>
                  </a:lnTo>
                  <a:lnTo>
                    <a:pt x="396" y="1412"/>
                  </a:lnTo>
                  <a:lnTo>
                    <a:pt x="398" y="1412"/>
                  </a:lnTo>
                  <a:lnTo>
                    <a:pt x="398" y="1410"/>
                  </a:lnTo>
                  <a:lnTo>
                    <a:pt x="398" y="1410"/>
                  </a:lnTo>
                  <a:lnTo>
                    <a:pt x="398" y="1409"/>
                  </a:lnTo>
                  <a:lnTo>
                    <a:pt x="398" y="1409"/>
                  </a:lnTo>
                  <a:lnTo>
                    <a:pt x="398" y="1409"/>
                  </a:lnTo>
                  <a:lnTo>
                    <a:pt x="396" y="1407"/>
                  </a:lnTo>
                  <a:lnTo>
                    <a:pt x="396" y="1403"/>
                  </a:lnTo>
                  <a:lnTo>
                    <a:pt x="396" y="1403"/>
                  </a:lnTo>
                  <a:lnTo>
                    <a:pt x="396" y="1399"/>
                  </a:lnTo>
                  <a:lnTo>
                    <a:pt x="396" y="1399"/>
                  </a:lnTo>
                  <a:lnTo>
                    <a:pt x="396" y="1397"/>
                  </a:lnTo>
                  <a:lnTo>
                    <a:pt x="394" y="1397"/>
                  </a:lnTo>
                  <a:lnTo>
                    <a:pt x="394" y="1395"/>
                  </a:lnTo>
                  <a:lnTo>
                    <a:pt x="396" y="1395"/>
                  </a:lnTo>
                  <a:lnTo>
                    <a:pt x="396" y="1393"/>
                  </a:lnTo>
                  <a:lnTo>
                    <a:pt x="396" y="1393"/>
                  </a:lnTo>
                  <a:lnTo>
                    <a:pt x="396" y="1389"/>
                  </a:lnTo>
                  <a:lnTo>
                    <a:pt x="396" y="1387"/>
                  </a:lnTo>
                  <a:lnTo>
                    <a:pt x="396" y="1387"/>
                  </a:lnTo>
                  <a:lnTo>
                    <a:pt x="388" y="1387"/>
                  </a:lnTo>
                  <a:lnTo>
                    <a:pt x="388" y="1387"/>
                  </a:lnTo>
                  <a:lnTo>
                    <a:pt x="388" y="1387"/>
                  </a:lnTo>
                  <a:lnTo>
                    <a:pt x="388" y="1387"/>
                  </a:lnTo>
                  <a:lnTo>
                    <a:pt x="386" y="1387"/>
                  </a:lnTo>
                  <a:lnTo>
                    <a:pt x="386" y="1385"/>
                  </a:lnTo>
                  <a:lnTo>
                    <a:pt x="386" y="1385"/>
                  </a:lnTo>
                  <a:lnTo>
                    <a:pt x="386" y="1385"/>
                  </a:lnTo>
                  <a:lnTo>
                    <a:pt x="384" y="1383"/>
                  </a:lnTo>
                  <a:lnTo>
                    <a:pt x="384" y="1381"/>
                  </a:lnTo>
                  <a:lnTo>
                    <a:pt x="384" y="1381"/>
                  </a:lnTo>
                  <a:lnTo>
                    <a:pt x="382" y="1379"/>
                  </a:lnTo>
                  <a:lnTo>
                    <a:pt x="380" y="1379"/>
                  </a:lnTo>
                  <a:lnTo>
                    <a:pt x="380" y="1377"/>
                  </a:lnTo>
                  <a:lnTo>
                    <a:pt x="382" y="1377"/>
                  </a:lnTo>
                  <a:lnTo>
                    <a:pt x="382" y="1377"/>
                  </a:lnTo>
                  <a:lnTo>
                    <a:pt x="384" y="1375"/>
                  </a:lnTo>
                  <a:lnTo>
                    <a:pt x="384" y="1371"/>
                  </a:lnTo>
                  <a:lnTo>
                    <a:pt x="386" y="1371"/>
                  </a:lnTo>
                  <a:lnTo>
                    <a:pt x="388" y="1371"/>
                  </a:lnTo>
                  <a:lnTo>
                    <a:pt x="388" y="1371"/>
                  </a:lnTo>
                  <a:lnTo>
                    <a:pt x="388" y="1367"/>
                  </a:lnTo>
                  <a:lnTo>
                    <a:pt x="390" y="1367"/>
                  </a:lnTo>
                  <a:lnTo>
                    <a:pt x="390" y="1365"/>
                  </a:lnTo>
                  <a:lnTo>
                    <a:pt x="388" y="1365"/>
                  </a:lnTo>
                  <a:lnTo>
                    <a:pt x="388" y="1365"/>
                  </a:lnTo>
                  <a:lnTo>
                    <a:pt x="388" y="1363"/>
                  </a:lnTo>
                  <a:lnTo>
                    <a:pt x="388" y="1363"/>
                  </a:lnTo>
                  <a:lnTo>
                    <a:pt x="386" y="1363"/>
                  </a:lnTo>
                  <a:lnTo>
                    <a:pt x="386" y="1359"/>
                  </a:lnTo>
                  <a:lnTo>
                    <a:pt x="384" y="1359"/>
                  </a:lnTo>
                  <a:lnTo>
                    <a:pt x="384" y="1359"/>
                  </a:lnTo>
                  <a:lnTo>
                    <a:pt x="384" y="1357"/>
                  </a:lnTo>
                  <a:lnTo>
                    <a:pt x="384" y="1357"/>
                  </a:lnTo>
                  <a:lnTo>
                    <a:pt x="382" y="1355"/>
                  </a:lnTo>
                  <a:lnTo>
                    <a:pt x="380" y="1355"/>
                  </a:lnTo>
                  <a:lnTo>
                    <a:pt x="380" y="1353"/>
                  </a:lnTo>
                  <a:lnTo>
                    <a:pt x="380" y="1353"/>
                  </a:lnTo>
                  <a:lnTo>
                    <a:pt x="380" y="1351"/>
                  </a:lnTo>
                  <a:lnTo>
                    <a:pt x="378" y="1351"/>
                  </a:lnTo>
                  <a:lnTo>
                    <a:pt x="378" y="1351"/>
                  </a:lnTo>
                  <a:lnTo>
                    <a:pt x="378" y="1351"/>
                  </a:lnTo>
                  <a:lnTo>
                    <a:pt x="378" y="1351"/>
                  </a:lnTo>
                  <a:lnTo>
                    <a:pt x="376" y="1349"/>
                  </a:lnTo>
                  <a:lnTo>
                    <a:pt x="376" y="1349"/>
                  </a:lnTo>
                  <a:lnTo>
                    <a:pt x="376" y="1345"/>
                  </a:lnTo>
                  <a:lnTo>
                    <a:pt x="374" y="1345"/>
                  </a:lnTo>
                  <a:lnTo>
                    <a:pt x="374" y="1345"/>
                  </a:lnTo>
                  <a:lnTo>
                    <a:pt x="374" y="1343"/>
                  </a:lnTo>
                  <a:lnTo>
                    <a:pt x="372" y="1343"/>
                  </a:lnTo>
                  <a:lnTo>
                    <a:pt x="372" y="1343"/>
                  </a:lnTo>
                  <a:lnTo>
                    <a:pt x="372" y="1343"/>
                  </a:lnTo>
                  <a:lnTo>
                    <a:pt x="372" y="1341"/>
                  </a:lnTo>
                  <a:lnTo>
                    <a:pt x="370" y="1339"/>
                  </a:lnTo>
                  <a:lnTo>
                    <a:pt x="370" y="1339"/>
                  </a:lnTo>
                  <a:lnTo>
                    <a:pt x="370" y="1337"/>
                  </a:lnTo>
                  <a:lnTo>
                    <a:pt x="368" y="1337"/>
                  </a:lnTo>
                  <a:lnTo>
                    <a:pt x="368" y="1337"/>
                  </a:lnTo>
                  <a:lnTo>
                    <a:pt x="366" y="1337"/>
                  </a:lnTo>
                  <a:lnTo>
                    <a:pt x="366" y="1335"/>
                  </a:lnTo>
                  <a:lnTo>
                    <a:pt x="364" y="1335"/>
                  </a:lnTo>
                  <a:lnTo>
                    <a:pt x="364" y="1333"/>
                  </a:lnTo>
                  <a:lnTo>
                    <a:pt x="366" y="1333"/>
                  </a:lnTo>
                  <a:lnTo>
                    <a:pt x="366" y="1333"/>
                  </a:lnTo>
                  <a:lnTo>
                    <a:pt x="366" y="1333"/>
                  </a:lnTo>
                  <a:lnTo>
                    <a:pt x="366" y="1331"/>
                  </a:lnTo>
                  <a:lnTo>
                    <a:pt x="368" y="1331"/>
                  </a:lnTo>
                  <a:lnTo>
                    <a:pt x="368" y="1329"/>
                  </a:lnTo>
                  <a:lnTo>
                    <a:pt x="368" y="1329"/>
                  </a:lnTo>
                  <a:lnTo>
                    <a:pt x="368" y="1329"/>
                  </a:lnTo>
                  <a:lnTo>
                    <a:pt x="368" y="1329"/>
                  </a:lnTo>
                  <a:lnTo>
                    <a:pt x="368" y="1325"/>
                  </a:lnTo>
                  <a:lnTo>
                    <a:pt x="366" y="1325"/>
                  </a:lnTo>
                  <a:lnTo>
                    <a:pt x="366" y="1323"/>
                  </a:lnTo>
                  <a:lnTo>
                    <a:pt x="366" y="1323"/>
                  </a:lnTo>
                  <a:lnTo>
                    <a:pt x="364" y="1323"/>
                  </a:lnTo>
                  <a:lnTo>
                    <a:pt x="364" y="1319"/>
                  </a:lnTo>
                  <a:lnTo>
                    <a:pt x="366" y="1319"/>
                  </a:lnTo>
                  <a:lnTo>
                    <a:pt x="366" y="1319"/>
                  </a:lnTo>
                  <a:lnTo>
                    <a:pt x="364" y="1319"/>
                  </a:lnTo>
                  <a:lnTo>
                    <a:pt x="364" y="1317"/>
                  </a:lnTo>
                  <a:lnTo>
                    <a:pt x="366" y="1317"/>
                  </a:lnTo>
                  <a:lnTo>
                    <a:pt x="364" y="1317"/>
                  </a:lnTo>
                  <a:lnTo>
                    <a:pt x="364" y="1315"/>
                  </a:lnTo>
                  <a:lnTo>
                    <a:pt x="364" y="1315"/>
                  </a:lnTo>
                  <a:lnTo>
                    <a:pt x="364" y="1315"/>
                  </a:lnTo>
                  <a:lnTo>
                    <a:pt x="362" y="1315"/>
                  </a:lnTo>
                  <a:lnTo>
                    <a:pt x="360" y="1313"/>
                  </a:lnTo>
                  <a:lnTo>
                    <a:pt x="360" y="1311"/>
                  </a:lnTo>
                  <a:lnTo>
                    <a:pt x="360" y="1311"/>
                  </a:lnTo>
                  <a:lnTo>
                    <a:pt x="358" y="1311"/>
                  </a:lnTo>
                  <a:lnTo>
                    <a:pt x="358" y="1307"/>
                  </a:lnTo>
                  <a:lnTo>
                    <a:pt x="356" y="1307"/>
                  </a:lnTo>
                  <a:lnTo>
                    <a:pt x="356" y="1305"/>
                  </a:lnTo>
                  <a:lnTo>
                    <a:pt x="358" y="1305"/>
                  </a:lnTo>
                  <a:lnTo>
                    <a:pt x="356" y="1305"/>
                  </a:lnTo>
                  <a:lnTo>
                    <a:pt x="356" y="1304"/>
                  </a:lnTo>
                  <a:lnTo>
                    <a:pt x="358" y="1304"/>
                  </a:lnTo>
                  <a:lnTo>
                    <a:pt x="358" y="1302"/>
                  </a:lnTo>
                  <a:lnTo>
                    <a:pt x="356" y="1300"/>
                  </a:lnTo>
                  <a:lnTo>
                    <a:pt x="356" y="1298"/>
                  </a:lnTo>
                  <a:lnTo>
                    <a:pt x="354" y="1298"/>
                  </a:lnTo>
                  <a:lnTo>
                    <a:pt x="354" y="1298"/>
                  </a:lnTo>
                  <a:lnTo>
                    <a:pt x="352" y="1298"/>
                  </a:lnTo>
                  <a:lnTo>
                    <a:pt x="352" y="1294"/>
                  </a:lnTo>
                  <a:lnTo>
                    <a:pt x="352" y="1294"/>
                  </a:lnTo>
                  <a:lnTo>
                    <a:pt x="352" y="1292"/>
                  </a:lnTo>
                  <a:lnTo>
                    <a:pt x="350" y="1292"/>
                  </a:lnTo>
                  <a:lnTo>
                    <a:pt x="350" y="1290"/>
                  </a:lnTo>
                  <a:lnTo>
                    <a:pt x="350" y="1290"/>
                  </a:lnTo>
                  <a:lnTo>
                    <a:pt x="348" y="1290"/>
                  </a:lnTo>
                  <a:lnTo>
                    <a:pt x="348" y="1290"/>
                  </a:lnTo>
                  <a:lnTo>
                    <a:pt x="348" y="1286"/>
                  </a:lnTo>
                  <a:lnTo>
                    <a:pt x="348" y="1286"/>
                  </a:lnTo>
                  <a:lnTo>
                    <a:pt x="348" y="1282"/>
                  </a:lnTo>
                  <a:lnTo>
                    <a:pt x="350" y="1280"/>
                  </a:lnTo>
                  <a:lnTo>
                    <a:pt x="350" y="1280"/>
                  </a:lnTo>
                  <a:lnTo>
                    <a:pt x="348" y="1280"/>
                  </a:lnTo>
                  <a:lnTo>
                    <a:pt x="348" y="1278"/>
                  </a:lnTo>
                  <a:lnTo>
                    <a:pt x="348" y="1278"/>
                  </a:lnTo>
                  <a:lnTo>
                    <a:pt x="348" y="1276"/>
                  </a:lnTo>
                  <a:lnTo>
                    <a:pt x="348" y="1276"/>
                  </a:lnTo>
                  <a:lnTo>
                    <a:pt x="348" y="1274"/>
                  </a:lnTo>
                  <a:lnTo>
                    <a:pt x="346" y="1274"/>
                  </a:lnTo>
                  <a:lnTo>
                    <a:pt x="346" y="1272"/>
                  </a:lnTo>
                  <a:lnTo>
                    <a:pt x="348" y="1272"/>
                  </a:lnTo>
                  <a:lnTo>
                    <a:pt x="348" y="1270"/>
                  </a:lnTo>
                  <a:lnTo>
                    <a:pt x="346" y="1270"/>
                  </a:lnTo>
                  <a:lnTo>
                    <a:pt x="346" y="1270"/>
                  </a:lnTo>
                  <a:lnTo>
                    <a:pt x="346" y="1268"/>
                  </a:lnTo>
                  <a:lnTo>
                    <a:pt x="344" y="1268"/>
                  </a:lnTo>
                  <a:lnTo>
                    <a:pt x="344" y="1268"/>
                  </a:lnTo>
                  <a:lnTo>
                    <a:pt x="344" y="1268"/>
                  </a:lnTo>
                  <a:lnTo>
                    <a:pt x="342" y="1268"/>
                  </a:lnTo>
                  <a:lnTo>
                    <a:pt x="340" y="1268"/>
                  </a:lnTo>
                  <a:lnTo>
                    <a:pt x="338" y="1268"/>
                  </a:lnTo>
                  <a:lnTo>
                    <a:pt x="338" y="1268"/>
                  </a:lnTo>
                  <a:lnTo>
                    <a:pt x="336" y="1268"/>
                  </a:lnTo>
                  <a:lnTo>
                    <a:pt x="336" y="1270"/>
                  </a:lnTo>
                  <a:lnTo>
                    <a:pt x="334" y="1270"/>
                  </a:lnTo>
                  <a:lnTo>
                    <a:pt x="332" y="1270"/>
                  </a:lnTo>
                  <a:lnTo>
                    <a:pt x="332" y="1270"/>
                  </a:lnTo>
                  <a:lnTo>
                    <a:pt x="332" y="1272"/>
                  </a:lnTo>
                  <a:lnTo>
                    <a:pt x="330" y="1272"/>
                  </a:lnTo>
                  <a:lnTo>
                    <a:pt x="328" y="1272"/>
                  </a:lnTo>
                  <a:lnTo>
                    <a:pt x="326" y="1272"/>
                  </a:lnTo>
                  <a:lnTo>
                    <a:pt x="326" y="1272"/>
                  </a:lnTo>
                  <a:lnTo>
                    <a:pt x="326" y="1270"/>
                  </a:lnTo>
                  <a:lnTo>
                    <a:pt x="326" y="1268"/>
                  </a:lnTo>
                  <a:lnTo>
                    <a:pt x="326" y="1268"/>
                  </a:lnTo>
                  <a:lnTo>
                    <a:pt x="326" y="1266"/>
                  </a:lnTo>
                  <a:lnTo>
                    <a:pt x="324" y="1264"/>
                  </a:lnTo>
                  <a:lnTo>
                    <a:pt x="324" y="1264"/>
                  </a:lnTo>
                  <a:lnTo>
                    <a:pt x="324" y="1264"/>
                  </a:lnTo>
                  <a:lnTo>
                    <a:pt x="322" y="1266"/>
                  </a:lnTo>
                  <a:lnTo>
                    <a:pt x="322" y="1266"/>
                  </a:lnTo>
                  <a:lnTo>
                    <a:pt x="318" y="1268"/>
                  </a:lnTo>
                  <a:lnTo>
                    <a:pt x="318" y="1268"/>
                  </a:lnTo>
                  <a:lnTo>
                    <a:pt x="316" y="1270"/>
                  </a:lnTo>
                  <a:lnTo>
                    <a:pt x="316" y="1270"/>
                  </a:lnTo>
                  <a:lnTo>
                    <a:pt x="316" y="1272"/>
                  </a:lnTo>
                  <a:lnTo>
                    <a:pt x="314" y="1272"/>
                  </a:lnTo>
                  <a:lnTo>
                    <a:pt x="314" y="1272"/>
                  </a:lnTo>
                  <a:lnTo>
                    <a:pt x="313" y="1272"/>
                  </a:lnTo>
                  <a:lnTo>
                    <a:pt x="313" y="1266"/>
                  </a:lnTo>
                  <a:lnTo>
                    <a:pt x="311" y="1266"/>
                  </a:lnTo>
                  <a:lnTo>
                    <a:pt x="309" y="1264"/>
                  </a:lnTo>
                  <a:lnTo>
                    <a:pt x="309" y="1260"/>
                  </a:lnTo>
                  <a:lnTo>
                    <a:pt x="311" y="1258"/>
                  </a:lnTo>
                  <a:lnTo>
                    <a:pt x="311" y="1258"/>
                  </a:lnTo>
                  <a:lnTo>
                    <a:pt x="309" y="1256"/>
                  </a:lnTo>
                  <a:lnTo>
                    <a:pt x="309" y="1254"/>
                  </a:lnTo>
                  <a:lnTo>
                    <a:pt x="311" y="1254"/>
                  </a:lnTo>
                  <a:lnTo>
                    <a:pt x="313" y="1254"/>
                  </a:lnTo>
                  <a:lnTo>
                    <a:pt x="314" y="1252"/>
                  </a:lnTo>
                  <a:lnTo>
                    <a:pt x="314" y="1250"/>
                  </a:lnTo>
                  <a:lnTo>
                    <a:pt x="314" y="1248"/>
                  </a:lnTo>
                  <a:lnTo>
                    <a:pt x="316" y="1246"/>
                  </a:lnTo>
                  <a:lnTo>
                    <a:pt x="316" y="1244"/>
                  </a:lnTo>
                  <a:lnTo>
                    <a:pt x="316" y="1244"/>
                  </a:lnTo>
                  <a:lnTo>
                    <a:pt x="316" y="1242"/>
                  </a:lnTo>
                  <a:lnTo>
                    <a:pt x="316" y="1242"/>
                  </a:lnTo>
                  <a:lnTo>
                    <a:pt x="318" y="1242"/>
                  </a:lnTo>
                  <a:lnTo>
                    <a:pt x="318" y="1238"/>
                  </a:lnTo>
                  <a:lnTo>
                    <a:pt x="320" y="1236"/>
                  </a:lnTo>
                  <a:lnTo>
                    <a:pt x="320" y="1234"/>
                  </a:lnTo>
                  <a:lnTo>
                    <a:pt x="318" y="1232"/>
                  </a:lnTo>
                  <a:lnTo>
                    <a:pt x="318" y="1232"/>
                  </a:lnTo>
                  <a:lnTo>
                    <a:pt x="316" y="1232"/>
                  </a:lnTo>
                  <a:lnTo>
                    <a:pt x="316" y="1226"/>
                  </a:lnTo>
                  <a:lnTo>
                    <a:pt x="318" y="1226"/>
                  </a:lnTo>
                  <a:lnTo>
                    <a:pt x="318" y="1224"/>
                  </a:lnTo>
                  <a:lnTo>
                    <a:pt x="318" y="1226"/>
                  </a:lnTo>
                  <a:lnTo>
                    <a:pt x="318" y="1224"/>
                  </a:lnTo>
                  <a:lnTo>
                    <a:pt x="320" y="1224"/>
                  </a:lnTo>
                  <a:lnTo>
                    <a:pt x="322" y="1224"/>
                  </a:lnTo>
                  <a:lnTo>
                    <a:pt x="328" y="1224"/>
                  </a:lnTo>
                  <a:lnTo>
                    <a:pt x="328" y="1224"/>
                  </a:lnTo>
                  <a:lnTo>
                    <a:pt x="330" y="1224"/>
                  </a:lnTo>
                  <a:lnTo>
                    <a:pt x="330" y="1226"/>
                  </a:lnTo>
                  <a:lnTo>
                    <a:pt x="330" y="1226"/>
                  </a:lnTo>
                  <a:lnTo>
                    <a:pt x="330" y="1226"/>
                  </a:lnTo>
                  <a:lnTo>
                    <a:pt x="330" y="1226"/>
                  </a:lnTo>
                  <a:lnTo>
                    <a:pt x="332" y="1226"/>
                  </a:lnTo>
                  <a:lnTo>
                    <a:pt x="332" y="1226"/>
                  </a:lnTo>
                  <a:lnTo>
                    <a:pt x="332" y="1228"/>
                  </a:lnTo>
                  <a:lnTo>
                    <a:pt x="336" y="1228"/>
                  </a:lnTo>
                  <a:lnTo>
                    <a:pt x="336" y="1228"/>
                  </a:lnTo>
                  <a:lnTo>
                    <a:pt x="338" y="1228"/>
                  </a:lnTo>
                  <a:lnTo>
                    <a:pt x="338" y="1230"/>
                  </a:lnTo>
                  <a:lnTo>
                    <a:pt x="338" y="1230"/>
                  </a:lnTo>
                  <a:lnTo>
                    <a:pt x="338" y="1232"/>
                  </a:lnTo>
                  <a:lnTo>
                    <a:pt x="340" y="1232"/>
                  </a:lnTo>
                  <a:lnTo>
                    <a:pt x="342" y="1232"/>
                  </a:lnTo>
                  <a:lnTo>
                    <a:pt x="346" y="1232"/>
                  </a:lnTo>
                  <a:lnTo>
                    <a:pt x="346" y="1232"/>
                  </a:lnTo>
                  <a:lnTo>
                    <a:pt x="346" y="1232"/>
                  </a:lnTo>
                  <a:lnTo>
                    <a:pt x="346" y="1232"/>
                  </a:lnTo>
                  <a:lnTo>
                    <a:pt x="348" y="1232"/>
                  </a:lnTo>
                  <a:lnTo>
                    <a:pt x="348" y="1232"/>
                  </a:lnTo>
                  <a:lnTo>
                    <a:pt x="350" y="1232"/>
                  </a:lnTo>
                  <a:lnTo>
                    <a:pt x="350" y="1232"/>
                  </a:lnTo>
                  <a:lnTo>
                    <a:pt x="352" y="1230"/>
                  </a:lnTo>
                  <a:lnTo>
                    <a:pt x="352" y="1230"/>
                  </a:lnTo>
                  <a:lnTo>
                    <a:pt x="352" y="1230"/>
                  </a:lnTo>
                  <a:lnTo>
                    <a:pt x="358" y="1230"/>
                  </a:lnTo>
                  <a:lnTo>
                    <a:pt x="358" y="1230"/>
                  </a:lnTo>
                  <a:lnTo>
                    <a:pt x="360" y="1230"/>
                  </a:lnTo>
                  <a:lnTo>
                    <a:pt x="360" y="1230"/>
                  </a:lnTo>
                  <a:lnTo>
                    <a:pt x="364" y="1230"/>
                  </a:lnTo>
                  <a:lnTo>
                    <a:pt x="364" y="1232"/>
                  </a:lnTo>
                  <a:lnTo>
                    <a:pt x="368" y="1232"/>
                  </a:lnTo>
                  <a:lnTo>
                    <a:pt x="368" y="1232"/>
                  </a:lnTo>
                  <a:lnTo>
                    <a:pt x="370" y="1232"/>
                  </a:lnTo>
                  <a:lnTo>
                    <a:pt x="370" y="1232"/>
                  </a:lnTo>
                  <a:lnTo>
                    <a:pt x="372" y="1232"/>
                  </a:lnTo>
                  <a:lnTo>
                    <a:pt x="372" y="1230"/>
                  </a:lnTo>
                  <a:lnTo>
                    <a:pt x="374" y="1230"/>
                  </a:lnTo>
                  <a:lnTo>
                    <a:pt x="374" y="1230"/>
                  </a:lnTo>
                  <a:lnTo>
                    <a:pt x="376" y="1230"/>
                  </a:lnTo>
                  <a:lnTo>
                    <a:pt x="376" y="1228"/>
                  </a:lnTo>
                  <a:lnTo>
                    <a:pt x="378" y="1228"/>
                  </a:lnTo>
                  <a:lnTo>
                    <a:pt x="378" y="1228"/>
                  </a:lnTo>
                  <a:lnTo>
                    <a:pt x="378" y="1226"/>
                  </a:lnTo>
                  <a:lnTo>
                    <a:pt x="382" y="1222"/>
                  </a:lnTo>
                  <a:lnTo>
                    <a:pt x="382" y="1220"/>
                  </a:lnTo>
                  <a:lnTo>
                    <a:pt x="384" y="1220"/>
                  </a:lnTo>
                  <a:lnTo>
                    <a:pt x="384" y="1220"/>
                  </a:lnTo>
                  <a:lnTo>
                    <a:pt x="386" y="1220"/>
                  </a:lnTo>
                  <a:lnTo>
                    <a:pt x="386" y="1218"/>
                  </a:lnTo>
                  <a:lnTo>
                    <a:pt x="388" y="1218"/>
                  </a:lnTo>
                  <a:lnTo>
                    <a:pt x="388" y="1220"/>
                  </a:lnTo>
                  <a:lnTo>
                    <a:pt x="388" y="1220"/>
                  </a:lnTo>
                  <a:lnTo>
                    <a:pt x="388" y="1220"/>
                  </a:lnTo>
                  <a:lnTo>
                    <a:pt x="388" y="1220"/>
                  </a:lnTo>
                  <a:lnTo>
                    <a:pt x="390" y="1220"/>
                  </a:lnTo>
                  <a:lnTo>
                    <a:pt x="390" y="1216"/>
                  </a:lnTo>
                  <a:lnTo>
                    <a:pt x="390" y="1216"/>
                  </a:lnTo>
                  <a:lnTo>
                    <a:pt x="392" y="1216"/>
                  </a:lnTo>
                  <a:lnTo>
                    <a:pt x="392" y="1218"/>
                  </a:lnTo>
                  <a:lnTo>
                    <a:pt x="392" y="1218"/>
                  </a:lnTo>
                  <a:lnTo>
                    <a:pt x="392" y="1216"/>
                  </a:lnTo>
                  <a:lnTo>
                    <a:pt x="394" y="1216"/>
                  </a:lnTo>
                  <a:lnTo>
                    <a:pt x="396" y="1218"/>
                  </a:lnTo>
                  <a:lnTo>
                    <a:pt x="398" y="1218"/>
                  </a:lnTo>
                  <a:lnTo>
                    <a:pt x="398" y="1216"/>
                  </a:lnTo>
                  <a:lnTo>
                    <a:pt x="400" y="1214"/>
                  </a:lnTo>
                  <a:lnTo>
                    <a:pt x="400" y="1212"/>
                  </a:lnTo>
                  <a:lnTo>
                    <a:pt x="402" y="1210"/>
                  </a:lnTo>
                  <a:lnTo>
                    <a:pt x="402" y="1208"/>
                  </a:lnTo>
                  <a:lnTo>
                    <a:pt x="402" y="1208"/>
                  </a:lnTo>
                  <a:lnTo>
                    <a:pt x="404" y="1208"/>
                  </a:lnTo>
                  <a:lnTo>
                    <a:pt x="404" y="1206"/>
                  </a:lnTo>
                  <a:lnTo>
                    <a:pt x="406" y="1206"/>
                  </a:lnTo>
                  <a:lnTo>
                    <a:pt x="406" y="1206"/>
                  </a:lnTo>
                  <a:lnTo>
                    <a:pt x="406" y="1206"/>
                  </a:lnTo>
                  <a:lnTo>
                    <a:pt x="406" y="1208"/>
                  </a:lnTo>
                  <a:lnTo>
                    <a:pt x="408" y="1208"/>
                  </a:lnTo>
                  <a:lnTo>
                    <a:pt x="408" y="1208"/>
                  </a:lnTo>
                  <a:lnTo>
                    <a:pt x="408" y="1208"/>
                  </a:lnTo>
                  <a:lnTo>
                    <a:pt x="408" y="1208"/>
                  </a:lnTo>
                  <a:lnTo>
                    <a:pt x="410" y="1208"/>
                  </a:lnTo>
                  <a:lnTo>
                    <a:pt x="410" y="1210"/>
                  </a:lnTo>
                  <a:lnTo>
                    <a:pt x="412" y="1210"/>
                  </a:lnTo>
                  <a:lnTo>
                    <a:pt x="412" y="1208"/>
                  </a:lnTo>
                  <a:lnTo>
                    <a:pt x="416" y="1208"/>
                  </a:lnTo>
                  <a:lnTo>
                    <a:pt x="416" y="1208"/>
                  </a:lnTo>
                  <a:lnTo>
                    <a:pt x="416" y="1208"/>
                  </a:lnTo>
                  <a:lnTo>
                    <a:pt x="417" y="1208"/>
                  </a:lnTo>
                  <a:lnTo>
                    <a:pt x="417" y="1206"/>
                  </a:lnTo>
                  <a:lnTo>
                    <a:pt x="419" y="1208"/>
                  </a:lnTo>
                  <a:lnTo>
                    <a:pt x="419" y="1206"/>
                  </a:lnTo>
                  <a:lnTo>
                    <a:pt x="427" y="1206"/>
                  </a:lnTo>
                  <a:lnTo>
                    <a:pt x="427" y="1204"/>
                  </a:lnTo>
                  <a:lnTo>
                    <a:pt x="429" y="1204"/>
                  </a:lnTo>
                  <a:lnTo>
                    <a:pt x="429" y="1204"/>
                  </a:lnTo>
                  <a:lnTo>
                    <a:pt x="431" y="1204"/>
                  </a:lnTo>
                  <a:lnTo>
                    <a:pt x="433" y="1202"/>
                  </a:lnTo>
                  <a:lnTo>
                    <a:pt x="433" y="1202"/>
                  </a:lnTo>
                  <a:lnTo>
                    <a:pt x="433" y="1200"/>
                  </a:lnTo>
                  <a:lnTo>
                    <a:pt x="439" y="1200"/>
                  </a:lnTo>
                  <a:lnTo>
                    <a:pt x="437" y="1200"/>
                  </a:lnTo>
                  <a:lnTo>
                    <a:pt x="437" y="1199"/>
                  </a:lnTo>
                  <a:lnTo>
                    <a:pt x="437" y="1199"/>
                  </a:lnTo>
                  <a:lnTo>
                    <a:pt x="437" y="1197"/>
                  </a:lnTo>
                  <a:lnTo>
                    <a:pt x="437" y="1197"/>
                  </a:lnTo>
                  <a:lnTo>
                    <a:pt x="437" y="1193"/>
                  </a:lnTo>
                  <a:lnTo>
                    <a:pt x="439" y="1195"/>
                  </a:lnTo>
                  <a:lnTo>
                    <a:pt x="441" y="1195"/>
                  </a:lnTo>
                  <a:lnTo>
                    <a:pt x="443" y="1193"/>
                  </a:lnTo>
                  <a:lnTo>
                    <a:pt x="443" y="1193"/>
                  </a:lnTo>
                  <a:lnTo>
                    <a:pt x="443" y="1191"/>
                  </a:lnTo>
                  <a:lnTo>
                    <a:pt x="443" y="1191"/>
                  </a:lnTo>
                  <a:lnTo>
                    <a:pt x="443" y="1189"/>
                  </a:lnTo>
                  <a:lnTo>
                    <a:pt x="443" y="1187"/>
                  </a:lnTo>
                  <a:lnTo>
                    <a:pt x="445" y="1185"/>
                  </a:lnTo>
                  <a:lnTo>
                    <a:pt x="445" y="1183"/>
                  </a:lnTo>
                  <a:lnTo>
                    <a:pt x="443" y="1183"/>
                  </a:lnTo>
                  <a:lnTo>
                    <a:pt x="443" y="1181"/>
                  </a:lnTo>
                  <a:lnTo>
                    <a:pt x="443" y="1181"/>
                  </a:lnTo>
                  <a:lnTo>
                    <a:pt x="443" y="1179"/>
                  </a:lnTo>
                  <a:lnTo>
                    <a:pt x="443" y="1177"/>
                  </a:lnTo>
                  <a:lnTo>
                    <a:pt x="443" y="1177"/>
                  </a:lnTo>
                  <a:lnTo>
                    <a:pt x="443" y="1175"/>
                  </a:lnTo>
                  <a:lnTo>
                    <a:pt x="443" y="1173"/>
                  </a:lnTo>
                  <a:lnTo>
                    <a:pt x="443" y="1173"/>
                  </a:lnTo>
                  <a:lnTo>
                    <a:pt x="441" y="1173"/>
                  </a:lnTo>
                  <a:lnTo>
                    <a:pt x="441" y="1171"/>
                  </a:lnTo>
                  <a:lnTo>
                    <a:pt x="439" y="1171"/>
                  </a:lnTo>
                  <a:lnTo>
                    <a:pt x="439" y="1171"/>
                  </a:lnTo>
                  <a:lnTo>
                    <a:pt x="439" y="1169"/>
                  </a:lnTo>
                  <a:lnTo>
                    <a:pt x="439" y="1169"/>
                  </a:lnTo>
                  <a:lnTo>
                    <a:pt x="437" y="1169"/>
                  </a:lnTo>
                  <a:lnTo>
                    <a:pt x="437" y="1167"/>
                  </a:lnTo>
                  <a:lnTo>
                    <a:pt x="437" y="1167"/>
                  </a:lnTo>
                  <a:lnTo>
                    <a:pt x="435" y="1165"/>
                  </a:lnTo>
                  <a:lnTo>
                    <a:pt x="435" y="1163"/>
                  </a:lnTo>
                  <a:lnTo>
                    <a:pt x="435" y="1163"/>
                  </a:lnTo>
                  <a:lnTo>
                    <a:pt x="435" y="1163"/>
                  </a:lnTo>
                  <a:lnTo>
                    <a:pt x="433" y="1161"/>
                  </a:lnTo>
                  <a:lnTo>
                    <a:pt x="433" y="1161"/>
                  </a:lnTo>
                  <a:lnTo>
                    <a:pt x="433" y="1159"/>
                  </a:lnTo>
                  <a:lnTo>
                    <a:pt x="431" y="1159"/>
                  </a:lnTo>
                  <a:lnTo>
                    <a:pt x="431" y="1159"/>
                  </a:lnTo>
                  <a:lnTo>
                    <a:pt x="431" y="1157"/>
                  </a:lnTo>
                  <a:lnTo>
                    <a:pt x="429" y="1157"/>
                  </a:lnTo>
                  <a:lnTo>
                    <a:pt x="429" y="1155"/>
                  </a:lnTo>
                  <a:lnTo>
                    <a:pt x="429" y="1155"/>
                  </a:lnTo>
                  <a:lnTo>
                    <a:pt x="429" y="1155"/>
                  </a:lnTo>
                  <a:lnTo>
                    <a:pt x="429" y="1153"/>
                  </a:lnTo>
                  <a:lnTo>
                    <a:pt x="431" y="1153"/>
                  </a:lnTo>
                  <a:lnTo>
                    <a:pt x="431" y="1149"/>
                  </a:lnTo>
                  <a:lnTo>
                    <a:pt x="429" y="1147"/>
                  </a:lnTo>
                  <a:lnTo>
                    <a:pt x="427" y="1147"/>
                  </a:lnTo>
                  <a:lnTo>
                    <a:pt x="427" y="1145"/>
                  </a:lnTo>
                  <a:lnTo>
                    <a:pt x="429" y="1145"/>
                  </a:lnTo>
                  <a:lnTo>
                    <a:pt x="429" y="1145"/>
                  </a:lnTo>
                  <a:lnTo>
                    <a:pt x="429" y="1143"/>
                  </a:lnTo>
                  <a:lnTo>
                    <a:pt x="429" y="1143"/>
                  </a:lnTo>
                  <a:lnTo>
                    <a:pt x="429" y="1141"/>
                  </a:lnTo>
                  <a:lnTo>
                    <a:pt x="427" y="1141"/>
                  </a:lnTo>
                  <a:lnTo>
                    <a:pt x="427" y="1139"/>
                  </a:lnTo>
                  <a:lnTo>
                    <a:pt x="429" y="1139"/>
                  </a:lnTo>
                  <a:lnTo>
                    <a:pt x="429" y="1139"/>
                  </a:lnTo>
                  <a:lnTo>
                    <a:pt x="427" y="1139"/>
                  </a:lnTo>
                  <a:lnTo>
                    <a:pt x="427" y="1137"/>
                  </a:lnTo>
                  <a:lnTo>
                    <a:pt x="429" y="1137"/>
                  </a:lnTo>
                  <a:lnTo>
                    <a:pt x="429" y="1137"/>
                  </a:lnTo>
                  <a:lnTo>
                    <a:pt x="429" y="1137"/>
                  </a:lnTo>
                  <a:lnTo>
                    <a:pt x="431" y="1135"/>
                  </a:lnTo>
                  <a:lnTo>
                    <a:pt x="431" y="1131"/>
                  </a:lnTo>
                  <a:lnTo>
                    <a:pt x="429" y="1131"/>
                  </a:lnTo>
                  <a:lnTo>
                    <a:pt x="429" y="1131"/>
                  </a:lnTo>
                  <a:lnTo>
                    <a:pt x="427" y="1131"/>
                  </a:lnTo>
                  <a:lnTo>
                    <a:pt x="427" y="1129"/>
                  </a:lnTo>
                  <a:lnTo>
                    <a:pt x="427" y="1129"/>
                  </a:lnTo>
                  <a:lnTo>
                    <a:pt x="427" y="1129"/>
                  </a:lnTo>
                  <a:lnTo>
                    <a:pt x="425" y="1129"/>
                  </a:lnTo>
                  <a:lnTo>
                    <a:pt x="425" y="1127"/>
                  </a:lnTo>
                  <a:lnTo>
                    <a:pt x="425" y="1125"/>
                  </a:lnTo>
                  <a:lnTo>
                    <a:pt x="425" y="1125"/>
                  </a:lnTo>
                  <a:lnTo>
                    <a:pt x="425" y="1123"/>
                  </a:lnTo>
                  <a:lnTo>
                    <a:pt x="425" y="1123"/>
                  </a:lnTo>
                  <a:lnTo>
                    <a:pt x="425" y="1119"/>
                  </a:lnTo>
                  <a:lnTo>
                    <a:pt x="423" y="1119"/>
                  </a:lnTo>
                  <a:lnTo>
                    <a:pt x="425" y="1117"/>
                  </a:lnTo>
                  <a:lnTo>
                    <a:pt x="425" y="1115"/>
                  </a:lnTo>
                  <a:lnTo>
                    <a:pt x="425" y="1113"/>
                  </a:lnTo>
                  <a:lnTo>
                    <a:pt x="425" y="1113"/>
                  </a:lnTo>
                  <a:lnTo>
                    <a:pt x="427" y="1113"/>
                  </a:lnTo>
                  <a:lnTo>
                    <a:pt x="427" y="1113"/>
                  </a:lnTo>
                  <a:lnTo>
                    <a:pt x="427" y="1111"/>
                  </a:lnTo>
                  <a:lnTo>
                    <a:pt x="431" y="1111"/>
                  </a:lnTo>
                  <a:lnTo>
                    <a:pt x="431" y="1111"/>
                  </a:lnTo>
                  <a:lnTo>
                    <a:pt x="433" y="1111"/>
                  </a:lnTo>
                  <a:lnTo>
                    <a:pt x="433" y="1109"/>
                  </a:lnTo>
                  <a:lnTo>
                    <a:pt x="433" y="1109"/>
                  </a:lnTo>
                  <a:lnTo>
                    <a:pt x="433" y="1105"/>
                  </a:lnTo>
                  <a:lnTo>
                    <a:pt x="435" y="1105"/>
                  </a:lnTo>
                  <a:lnTo>
                    <a:pt x="435" y="1103"/>
                  </a:lnTo>
                  <a:lnTo>
                    <a:pt x="435" y="1103"/>
                  </a:lnTo>
                  <a:lnTo>
                    <a:pt x="435" y="1101"/>
                  </a:lnTo>
                  <a:lnTo>
                    <a:pt x="437" y="1101"/>
                  </a:lnTo>
                  <a:lnTo>
                    <a:pt x="437" y="1097"/>
                  </a:lnTo>
                  <a:lnTo>
                    <a:pt x="439" y="1097"/>
                  </a:lnTo>
                  <a:lnTo>
                    <a:pt x="439" y="1094"/>
                  </a:lnTo>
                  <a:lnTo>
                    <a:pt x="439" y="1094"/>
                  </a:lnTo>
                  <a:lnTo>
                    <a:pt x="439" y="1094"/>
                  </a:lnTo>
                  <a:lnTo>
                    <a:pt x="441" y="1094"/>
                  </a:lnTo>
                  <a:lnTo>
                    <a:pt x="443" y="1092"/>
                  </a:lnTo>
                  <a:lnTo>
                    <a:pt x="443" y="1092"/>
                  </a:lnTo>
                  <a:lnTo>
                    <a:pt x="441" y="1092"/>
                  </a:lnTo>
                  <a:lnTo>
                    <a:pt x="441" y="1090"/>
                  </a:lnTo>
                  <a:lnTo>
                    <a:pt x="441" y="1090"/>
                  </a:lnTo>
                  <a:lnTo>
                    <a:pt x="441" y="1088"/>
                  </a:lnTo>
                  <a:lnTo>
                    <a:pt x="439" y="1088"/>
                  </a:lnTo>
                  <a:lnTo>
                    <a:pt x="439" y="1086"/>
                  </a:lnTo>
                  <a:lnTo>
                    <a:pt x="441" y="1086"/>
                  </a:lnTo>
                  <a:lnTo>
                    <a:pt x="441" y="1086"/>
                  </a:lnTo>
                  <a:lnTo>
                    <a:pt x="439" y="1086"/>
                  </a:lnTo>
                  <a:lnTo>
                    <a:pt x="439" y="1084"/>
                  </a:lnTo>
                  <a:lnTo>
                    <a:pt x="439" y="1084"/>
                  </a:lnTo>
                  <a:lnTo>
                    <a:pt x="439" y="1084"/>
                  </a:lnTo>
                  <a:lnTo>
                    <a:pt x="439" y="1084"/>
                  </a:lnTo>
                  <a:lnTo>
                    <a:pt x="439" y="1082"/>
                  </a:lnTo>
                  <a:lnTo>
                    <a:pt x="441" y="1082"/>
                  </a:lnTo>
                  <a:lnTo>
                    <a:pt x="441" y="1078"/>
                  </a:lnTo>
                  <a:lnTo>
                    <a:pt x="441" y="1078"/>
                  </a:lnTo>
                  <a:lnTo>
                    <a:pt x="441" y="1074"/>
                  </a:lnTo>
                  <a:lnTo>
                    <a:pt x="441" y="1072"/>
                  </a:lnTo>
                  <a:lnTo>
                    <a:pt x="441" y="1066"/>
                  </a:lnTo>
                  <a:lnTo>
                    <a:pt x="441" y="1066"/>
                  </a:lnTo>
                  <a:lnTo>
                    <a:pt x="441" y="1066"/>
                  </a:lnTo>
                  <a:lnTo>
                    <a:pt x="441" y="1064"/>
                  </a:lnTo>
                  <a:lnTo>
                    <a:pt x="441" y="1062"/>
                  </a:lnTo>
                  <a:lnTo>
                    <a:pt x="439" y="1062"/>
                  </a:lnTo>
                  <a:lnTo>
                    <a:pt x="439" y="1062"/>
                  </a:lnTo>
                  <a:lnTo>
                    <a:pt x="439" y="1062"/>
                  </a:lnTo>
                  <a:lnTo>
                    <a:pt x="439" y="1060"/>
                  </a:lnTo>
                  <a:lnTo>
                    <a:pt x="437" y="1060"/>
                  </a:lnTo>
                  <a:lnTo>
                    <a:pt x="437" y="1058"/>
                  </a:lnTo>
                  <a:lnTo>
                    <a:pt x="437" y="1058"/>
                  </a:lnTo>
                  <a:lnTo>
                    <a:pt x="437" y="1056"/>
                  </a:lnTo>
                  <a:lnTo>
                    <a:pt x="435" y="1056"/>
                  </a:lnTo>
                  <a:lnTo>
                    <a:pt x="435" y="1056"/>
                  </a:lnTo>
                  <a:lnTo>
                    <a:pt x="435" y="1056"/>
                  </a:lnTo>
                  <a:lnTo>
                    <a:pt x="435" y="1056"/>
                  </a:lnTo>
                  <a:lnTo>
                    <a:pt x="433" y="1056"/>
                  </a:lnTo>
                  <a:lnTo>
                    <a:pt x="433" y="1054"/>
                  </a:lnTo>
                  <a:lnTo>
                    <a:pt x="433" y="1054"/>
                  </a:lnTo>
                  <a:lnTo>
                    <a:pt x="433" y="1052"/>
                  </a:lnTo>
                  <a:lnTo>
                    <a:pt x="433" y="1050"/>
                  </a:lnTo>
                  <a:lnTo>
                    <a:pt x="433" y="1048"/>
                  </a:lnTo>
                  <a:lnTo>
                    <a:pt x="435" y="1048"/>
                  </a:lnTo>
                  <a:lnTo>
                    <a:pt x="435" y="1044"/>
                  </a:lnTo>
                  <a:lnTo>
                    <a:pt x="435" y="1044"/>
                  </a:lnTo>
                  <a:lnTo>
                    <a:pt x="437" y="1046"/>
                  </a:lnTo>
                  <a:lnTo>
                    <a:pt x="437" y="1046"/>
                  </a:lnTo>
                  <a:lnTo>
                    <a:pt x="437" y="1044"/>
                  </a:lnTo>
                  <a:lnTo>
                    <a:pt x="439" y="1044"/>
                  </a:lnTo>
                  <a:lnTo>
                    <a:pt x="439" y="1044"/>
                  </a:lnTo>
                  <a:lnTo>
                    <a:pt x="439" y="1044"/>
                  </a:lnTo>
                  <a:lnTo>
                    <a:pt x="439" y="1042"/>
                  </a:lnTo>
                  <a:lnTo>
                    <a:pt x="439" y="1040"/>
                  </a:lnTo>
                  <a:lnTo>
                    <a:pt x="439" y="1040"/>
                  </a:lnTo>
                  <a:lnTo>
                    <a:pt x="437" y="1040"/>
                  </a:lnTo>
                  <a:lnTo>
                    <a:pt x="437" y="1038"/>
                  </a:lnTo>
                  <a:lnTo>
                    <a:pt x="439" y="1036"/>
                  </a:lnTo>
                  <a:lnTo>
                    <a:pt x="439" y="1034"/>
                  </a:lnTo>
                  <a:lnTo>
                    <a:pt x="439" y="1034"/>
                  </a:lnTo>
                  <a:lnTo>
                    <a:pt x="439" y="1032"/>
                  </a:lnTo>
                  <a:lnTo>
                    <a:pt x="441" y="1032"/>
                  </a:lnTo>
                  <a:lnTo>
                    <a:pt x="441" y="1032"/>
                  </a:lnTo>
                  <a:lnTo>
                    <a:pt x="439" y="1030"/>
                  </a:lnTo>
                  <a:lnTo>
                    <a:pt x="439" y="1028"/>
                  </a:lnTo>
                  <a:lnTo>
                    <a:pt x="441" y="1028"/>
                  </a:lnTo>
                  <a:lnTo>
                    <a:pt x="439" y="1028"/>
                  </a:lnTo>
                  <a:lnTo>
                    <a:pt x="439" y="1024"/>
                  </a:lnTo>
                  <a:lnTo>
                    <a:pt x="439" y="1024"/>
                  </a:lnTo>
                  <a:lnTo>
                    <a:pt x="439" y="1022"/>
                  </a:lnTo>
                  <a:lnTo>
                    <a:pt x="439" y="1022"/>
                  </a:lnTo>
                  <a:lnTo>
                    <a:pt x="439" y="1020"/>
                  </a:lnTo>
                  <a:lnTo>
                    <a:pt x="439" y="1020"/>
                  </a:lnTo>
                  <a:lnTo>
                    <a:pt x="439" y="1018"/>
                  </a:lnTo>
                  <a:lnTo>
                    <a:pt x="437" y="1018"/>
                  </a:lnTo>
                  <a:lnTo>
                    <a:pt x="439" y="1018"/>
                  </a:lnTo>
                  <a:lnTo>
                    <a:pt x="439" y="1018"/>
                  </a:lnTo>
                  <a:lnTo>
                    <a:pt x="437" y="1018"/>
                  </a:lnTo>
                  <a:lnTo>
                    <a:pt x="437" y="1016"/>
                  </a:lnTo>
                  <a:lnTo>
                    <a:pt x="437" y="1016"/>
                  </a:lnTo>
                  <a:lnTo>
                    <a:pt x="437" y="1016"/>
                  </a:lnTo>
                  <a:lnTo>
                    <a:pt x="433" y="1016"/>
                  </a:lnTo>
                  <a:lnTo>
                    <a:pt x="433" y="1014"/>
                  </a:lnTo>
                  <a:lnTo>
                    <a:pt x="431" y="1014"/>
                  </a:lnTo>
                  <a:lnTo>
                    <a:pt x="431" y="1014"/>
                  </a:lnTo>
                  <a:lnTo>
                    <a:pt x="431" y="1012"/>
                  </a:lnTo>
                  <a:lnTo>
                    <a:pt x="431" y="1010"/>
                  </a:lnTo>
                  <a:lnTo>
                    <a:pt x="429" y="1010"/>
                  </a:lnTo>
                  <a:lnTo>
                    <a:pt x="429" y="1008"/>
                  </a:lnTo>
                  <a:lnTo>
                    <a:pt x="429" y="1008"/>
                  </a:lnTo>
                  <a:lnTo>
                    <a:pt x="429" y="1004"/>
                  </a:lnTo>
                  <a:lnTo>
                    <a:pt x="427" y="1004"/>
                  </a:lnTo>
                  <a:lnTo>
                    <a:pt x="427" y="1002"/>
                  </a:lnTo>
                  <a:lnTo>
                    <a:pt x="425" y="1002"/>
                  </a:lnTo>
                  <a:lnTo>
                    <a:pt x="425" y="1002"/>
                  </a:lnTo>
                  <a:lnTo>
                    <a:pt x="421" y="1002"/>
                  </a:lnTo>
                  <a:lnTo>
                    <a:pt x="421" y="1004"/>
                  </a:lnTo>
                  <a:lnTo>
                    <a:pt x="421" y="1004"/>
                  </a:lnTo>
                  <a:lnTo>
                    <a:pt x="421" y="1004"/>
                  </a:lnTo>
                  <a:lnTo>
                    <a:pt x="419" y="1004"/>
                  </a:lnTo>
                  <a:lnTo>
                    <a:pt x="419" y="1002"/>
                  </a:lnTo>
                  <a:lnTo>
                    <a:pt x="419" y="1002"/>
                  </a:lnTo>
                  <a:lnTo>
                    <a:pt x="419" y="998"/>
                  </a:lnTo>
                  <a:lnTo>
                    <a:pt x="417" y="998"/>
                  </a:lnTo>
                  <a:lnTo>
                    <a:pt x="417" y="996"/>
                  </a:lnTo>
                  <a:lnTo>
                    <a:pt x="417" y="996"/>
                  </a:lnTo>
                  <a:lnTo>
                    <a:pt x="417" y="994"/>
                  </a:lnTo>
                  <a:lnTo>
                    <a:pt x="416" y="994"/>
                  </a:lnTo>
                  <a:lnTo>
                    <a:pt x="416" y="992"/>
                  </a:lnTo>
                  <a:lnTo>
                    <a:pt x="416" y="992"/>
                  </a:lnTo>
                  <a:lnTo>
                    <a:pt x="416" y="992"/>
                  </a:lnTo>
                  <a:lnTo>
                    <a:pt x="414" y="992"/>
                  </a:lnTo>
                  <a:lnTo>
                    <a:pt x="414" y="989"/>
                  </a:lnTo>
                  <a:lnTo>
                    <a:pt x="414" y="989"/>
                  </a:lnTo>
                  <a:lnTo>
                    <a:pt x="414" y="987"/>
                  </a:lnTo>
                  <a:lnTo>
                    <a:pt x="412" y="987"/>
                  </a:lnTo>
                  <a:lnTo>
                    <a:pt x="410" y="987"/>
                  </a:lnTo>
                  <a:lnTo>
                    <a:pt x="410" y="985"/>
                  </a:lnTo>
                  <a:lnTo>
                    <a:pt x="412" y="985"/>
                  </a:lnTo>
                  <a:lnTo>
                    <a:pt x="412" y="981"/>
                  </a:lnTo>
                  <a:lnTo>
                    <a:pt x="410" y="981"/>
                  </a:lnTo>
                  <a:lnTo>
                    <a:pt x="410" y="981"/>
                  </a:lnTo>
                  <a:lnTo>
                    <a:pt x="408" y="981"/>
                  </a:lnTo>
                  <a:lnTo>
                    <a:pt x="408" y="979"/>
                  </a:lnTo>
                  <a:lnTo>
                    <a:pt x="408" y="979"/>
                  </a:lnTo>
                  <a:lnTo>
                    <a:pt x="406" y="979"/>
                  </a:lnTo>
                  <a:lnTo>
                    <a:pt x="406" y="977"/>
                  </a:lnTo>
                  <a:lnTo>
                    <a:pt x="406" y="977"/>
                  </a:lnTo>
                  <a:lnTo>
                    <a:pt x="406" y="977"/>
                  </a:lnTo>
                  <a:lnTo>
                    <a:pt x="404" y="977"/>
                  </a:lnTo>
                  <a:lnTo>
                    <a:pt x="404" y="979"/>
                  </a:lnTo>
                  <a:lnTo>
                    <a:pt x="402" y="979"/>
                  </a:lnTo>
                  <a:lnTo>
                    <a:pt x="402" y="977"/>
                  </a:lnTo>
                  <a:lnTo>
                    <a:pt x="400" y="977"/>
                  </a:lnTo>
                  <a:lnTo>
                    <a:pt x="400" y="975"/>
                  </a:lnTo>
                  <a:lnTo>
                    <a:pt x="400" y="975"/>
                  </a:lnTo>
                  <a:lnTo>
                    <a:pt x="400" y="971"/>
                  </a:lnTo>
                  <a:lnTo>
                    <a:pt x="400" y="971"/>
                  </a:lnTo>
                  <a:lnTo>
                    <a:pt x="400" y="967"/>
                  </a:lnTo>
                  <a:lnTo>
                    <a:pt x="400" y="967"/>
                  </a:lnTo>
                  <a:lnTo>
                    <a:pt x="400" y="965"/>
                  </a:lnTo>
                  <a:lnTo>
                    <a:pt x="398" y="965"/>
                  </a:lnTo>
                  <a:lnTo>
                    <a:pt x="398" y="963"/>
                  </a:lnTo>
                  <a:lnTo>
                    <a:pt x="398" y="963"/>
                  </a:lnTo>
                  <a:lnTo>
                    <a:pt x="398" y="963"/>
                  </a:lnTo>
                  <a:lnTo>
                    <a:pt x="396" y="963"/>
                  </a:lnTo>
                  <a:lnTo>
                    <a:pt x="396" y="961"/>
                  </a:lnTo>
                  <a:lnTo>
                    <a:pt x="396" y="961"/>
                  </a:lnTo>
                  <a:lnTo>
                    <a:pt x="396" y="961"/>
                  </a:lnTo>
                  <a:lnTo>
                    <a:pt x="396" y="961"/>
                  </a:lnTo>
                  <a:lnTo>
                    <a:pt x="398" y="959"/>
                  </a:lnTo>
                  <a:lnTo>
                    <a:pt x="400" y="959"/>
                  </a:lnTo>
                  <a:lnTo>
                    <a:pt x="400" y="959"/>
                  </a:lnTo>
                  <a:lnTo>
                    <a:pt x="400" y="959"/>
                  </a:lnTo>
                  <a:lnTo>
                    <a:pt x="402" y="957"/>
                  </a:lnTo>
                  <a:lnTo>
                    <a:pt x="402" y="957"/>
                  </a:lnTo>
                  <a:lnTo>
                    <a:pt x="400" y="957"/>
                  </a:lnTo>
                  <a:lnTo>
                    <a:pt x="400" y="955"/>
                  </a:lnTo>
                  <a:lnTo>
                    <a:pt x="400" y="955"/>
                  </a:lnTo>
                  <a:lnTo>
                    <a:pt x="398" y="955"/>
                  </a:lnTo>
                  <a:lnTo>
                    <a:pt x="398" y="953"/>
                  </a:lnTo>
                  <a:lnTo>
                    <a:pt x="396" y="953"/>
                  </a:lnTo>
                  <a:lnTo>
                    <a:pt x="396" y="951"/>
                  </a:lnTo>
                  <a:lnTo>
                    <a:pt x="396" y="951"/>
                  </a:lnTo>
                  <a:lnTo>
                    <a:pt x="396" y="949"/>
                  </a:lnTo>
                  <a:lnTo>
                    <a:pt x="394" y="949"/>
                  </a:lnTo>
                  <a:lnTo>
                    <a:pt x="394" y="947"/>
                  </a:lnTo>
                  <a:lnTo>
                    <a:pt x="394" y="947"/>
                  </a:lnTo>
                  <a:lnTo>
                    <a:pt x="392" y="947"/>
                  </a:lnTo>
                  <a:lnTo>
                    <a:pt x="392" y="947"/>
                  </a:lnTo>
                  <a:lnTo>
                    <a:pt x="392" y="947"/>
                  </a:lnTo>
                  <a:lnTo>
                    <a:pt x="392" y="945"/>
                  </a:lnTo>
                  <a:lnTo>
                    <a:pt x="386" y="945"/>
                  </a:lnTo>
                  <a:lnTo>
                    <a:pt x="382" y="941"/>
                  </a:lnTo>
                  <a:lnTo>
                    <a:pt x="382" y="941"/>
                  </a:lnTo>
                  <a:lnTo>
                    <a:pt x="382" y="941"/>
                  </a:lnTo>
                  <a:lnTo>
                    <a:pt x="382" y="939"/>
                  </a:lnTo>
                  <a:lnTo>
                    <a:pt x="380" y="939"/>
                  </a:lnTo>
                  <a:lnTo>
                    <a:pt x="380" y="939"/>
                  </a:lnTo>
                  <a:lnTo>
                    <a:pt x="378" y="939"/>
                  </a:lnTo>
                  <a:lnTo>
                    <a:pt x="376" y="937"/>
                  </a:lnTo>
                  <a:lnTo>
                    <a:pt x="376" y="937"/>
                  </a:lnTo>
                  <a:lnTo>
                    <a:pt x="376" y="935"/>
                  </a:lnTo>
                  <a:lnTo>
                    <a:pt x="376" y="935"/>
                  </a:lnTo>
                  <a:lnTo>
                    <a:pt x="374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372" y="929"/>
                  </a:lnTo>
                  <a:lnTo>
                    <a:pt x="372" y="927"/>
                  </a:lnTo>
                  <a:lnTo>
                    <a:pt x="370" y="927"/>
                  </a:lnTo>
                  <a:lnTo>
                    <a:pt x="370" y="929"/>
                  </a:lnTo>
                  <a:lnTo>
                    <a:pt x="370" y="929"/>
                  </a:lnTo>
                  <a:lnTo>
                    <a:pt x="368" y="929"/>
                  </a:lnTo>
                  <a:lnTo>
                    <a:pt x="368" y="931"/>
                  </a:lnTo>
                  <a:lnTo>
                    <a:pt x="368" y="931"/>
                  </a:lnTo>
                  <a:lnTo>
                    <a:pt x="368" y="931"/>
                  </a:lnTo>
                  <a:lnTo>
                    <a:pt x="366" y="931"/>
                  </a:lnTo>
                  <a:lnTo>
                    <a:pt x="366" y="931"/>
                  </a:lnTo>
                  <a:lnTo>
                    <a:pt x="364" y="931"/>
                  </a:lnTo>
                  <a:lnTo>
                    <a:pt x="364" y="929"/>
                  </a:lnTo>
                  <a:lnTo>
                    <a:pt x="362" y="929"/>
                  </a:lnTo>
                  <a:lnTo>
                    <a:pt x="362" y="927"/>
                  </a:lnTo>
                  <a:lnTo>
                    <a:pt x="362" y="927"/>
                  </a:lnTo>
                  <a:lnTo>
                    <a:pt x="362" y="927"/>
                  </a:lnTo>
                  <a:lnTo>
                    <a:pt x="354" y="927"/>
                  </a:lnTo>
                  <a:lnTo>
                    <a:pt x="354" y="927"/>
                  </a:lnTo>
                  <a:lnTo>
                    <a:pt x="350" y="927"/>
                  </a:lnTo>
                  <a:lnTo>
                    <a:pt x="350" y="927"/>
                  </a:lnTo>
                  <a:lnTo>
                    <a:pt x="348" y="927"/>
                  </a:lnTo>
                  <a:lnTo>
                    <a:pt x="348" y="925"/>
                  </a:lnTo>
                  <a:lnTo>
                    <a:pt x="348" y="925"/>
                  </a:lnTo>
                  <a:lnTo>
                    <a:pt x="346" y="925"/>
                  </a:lnTo>
                  <a:lnTo>
                    <a:pt x="344" y="925"/>
                  </a:lnTo>
                  <a:lnTo>
                    <a:pt x="344" y="925"/>
                  </a:lnTo>
                  <a:lnTo>
                    <a:pt x="344" y="925"/>
                  </a:lnTo>
                  <a:lnTo>
                    <a:pt x="342" y="925"/>
                  </a:lnTo>
                  <a:lnTo>
                    <a:pt x="342" y="923"/>
                  </a:lnTo>
                  <a:lnTo>
                    <a:pt x="342" y="923"/>
                  </a:lnTo>
                  <a:lnTo>
                    <a:pt x="342" y="923"/>
                  </a:lnTo>
                  <a:lnTo>
                    <a:pt x="340" y="923"/>
                  </a:lnTo>
                  <a:lnTo>
                    <a:pt x="340" y="921"/>
                  </a:lnTo>
                  <a:lnTo>
                    <a:pt x="338" y="921"/>
                  </a:lnTo>
                  <a:lnTo>
                    <a:pt x="338" y="923"/>
                  </a:lnTo>
                  <a:lnTo>
                    <a:pt x="338" y="923"/>
                  </a:lnTo>
                  <a:lnTo>
                    <a:pt x="338" y="923"/>
                  </a:lnTo>
                  <a:lnTo>
                    <a:pt x="336" y="923"/>
                  </a:lnTo>
                  <a:lnTo>
                    <a:pt x="336" y="923"/>
                  </a:lnTo>
                  <a:lnTo>
                    <a:pt x="334" y="923"/>
                  </a:lnTo>
                  <a:lnTo>
                    <a:pt x="334" y="923"/>
                  </a:lnTo>
                  <a:lnTo>
                    <a:pt x="332" y="923"/>
                  </a:lnTo>
                  <a:lnTo>
                    <a:pt x="332" y="921"/>
                  </a:lnTo>
                  <a:lnTo>
                    <a:pt x="332" y="921"/>
                  </a:lnTo>
                  <a:lnTo>
                    <a:pt x="328" y="921"/>
                  </a:lnTo>
                  <a:lnTo>
                    <a:pt x="328" y="921"/>
                  </a:lnTo>
                  <a:lnTo>
                    <a:pt x="324" y="921"/>
                  </a:lnTo>
                  <a:lnTo>
                    <a:pt x="324" y="919"/>
                  </a:lnTo>
                  <a:lnTo>
                    <a:pt x="322" y="919"/>
                  </a:lnTo>
                  <a:lnTo>
                    <a:pt x="324" y="919"/>
                  </a:lnTo>
                  <a:lnTo>
                    <a:pt x="324" y="915"/>
                  </a:lnTo>
                  <a:lnTo>
                    <a:pt x="324" y="915"/>
                  </a:lnTo>
                  <a:lnTo>
                    <a:pt x="324" y="913"/>
                  </a:lnTo>
                  <a:lnTo>
                    <a:pt x="324" y="913"/>
                  </a:lnTo>
                  <a:lnTo>
                    <a:pt x="322" y="913"/>
                  </a:lnTo>
                  <a:lnTo>
                    <a:pt x="322" y="911"/>
                  </a:lnTo>
                  <a:lnTo>
                    <a:pt x="320" y="911"/>
                  </a:lnTo>
                  <a:lnTo>
                    <a:pt x="320" y="911"/>
                  </a:lnTo>
                  <a:lnTo>
                    <a:pt x="320" y="909"/>
                  </a:lnTo>
                  <a:lnTo>
                    <a:pt x="318" y="909"/>
                  </a:lnTo>
                  <a:lnTo>
                    <a:pt x="318" y="907"/>
                  </a:lnTo>
                  <a:lnTo>
                    <a:pt x="320" y="907"/>
                  </a:lnTo>
                  <a:lnTo>
                    <a:pt x="320" y="907"/>
                  </a:lnTo>
                  <a:lnTo>
                    <a:pt x="320" y="905"/>
                  </a:lnTo>
                  <a:lnTo>
                    <a:pt x="318" y="905"/>
                  </a:lnTo>
                  <a:lnTo>
                    <a:pt x="318" y="903"/>
                  </a:lnTo>
                  <a:lnTo>
                    <a:pt x="314" y="903"/>
                  </a:lnTo>
                  <a:lnTo>
                    <a:pt x="314" y="901"/>
                  </a:lnTo>
                  <a:lnTo>
                    <a:pt x="311" y="901"/>
                  </a:lnTo>
                  <a:lnTo>
                    <a:pt x="311" y="901"/>
                  </a:lnTo>
                  <a:lnTo>
                    <a:pt x="311" y="901"/>
                  </a:lnTo>
                  <a:lnTo>
                    <a:pt x="311" y="899"/>
                  </a:lnTo>
                  <a:lnTo>
                    <a:pt x="309" y="899"/>
                  </a:lnTo>
                  <a:lnTo>
                    <a:pt x="309" y="899"/>
                  </a:lnTo>
                  <a:lnTo>
                    <a:pt x="309" y="897"/>
                  </a:lnTo>
                  <a:lnTo>
                    <a:pt x="309" y="895"/>
                  </a:lnTo>
                  <a:lnTo>
                    <a:pt x="307" y="895"/>
                  </a:lnTo>
                  <a:lnTo>
                    <a:pt x="307" y="893"/>
                  </a:lnTo>
                  <a:lnTo>
                    <a:pt x="307" y="893"/>
                  </a:lnTo>
                  <a:lnTo>
                    <a:pt x="307" y="889"/>
                  </a:lnTo>
                  <a:lnTo>
                    <a:pt x="305" y="889"/>
                  </a:lnTo>
                  <a:lnTo>
                    <a:pt x="305" y="889"/>
                  </a:lnTo>
                  <a:lnTo>
                    <a:pt x="305" y="887"/>
                  </a:lnTo>
                  <a:lnTo>
                    <a:pt x="303" y="887"/>
                  </a:lnTo>
                  <a:lnTo>
                    <a:pt x="301" y="887"/>
                  </a:lnTo>
                  <a:lnTo>
                    <a:pt x="301" y="889"/>
                  </a:lnTo>
                  <a:lnTo>
                    <a:pt x="299" y="889"/>
                  </a:lnTo>
                  <a:lnTo>
                    <a:pt x="299" y="887"/>
                  </a:lnTo>
                  <a:lnTo>
                    <a:pt x="297" y="887"/>
                  </a:lnTo>
                  <a:lnTo>
                    <a:pt x="297" y="887"/>
                  </a:lnTo>
                  <a:lnTo>
                    <a:pt x="295" y="886"/>
                  </a:lnTo>
                  <a:lnTo>
                    <a:pt x="295" y="886"/>
                  </a:lnTo>
                  <a:lnTo>
                    <a:pt x="293" y="886"/>
                  </a:lnTo>
                  <a:lnTo>
                    <a:pt x="291" y="886"/>
                  </a:lnTo>
                  <a:lnTo>
                    <a:pt x="291" y="882"/>
                  </a:lnTo>
                  <a:lnTo>
                    <a:pt x="291" y="882"/>
                  </a:lnTo>
                  <a:lnTo>
                    <a:pt x="291" y="880"/>
                  </a:lnTo>
                  <a:lnTo>
                    <a:pt x="291" y="880"/>
                  </a:lnTo>
                  <a:lnTo>
                    <a:pt x="291" y="878"/>
                  </a:lnTo>
                  <a:lnTo>
                    <a:pt x="291" y="878"/>
                  </a:lnTo>
                  <a:lnTo>
                    <a:pt x="291" y="876"/>
                  </a:lnTo>
                  <a:lnTo>
                    <a:pt x="289" y="874"/>
                  </a:lnTo>
                  <a:lnTo>
                    <a:pt x="289" y="872"/>
                  </a:lnTo>
                  <a:lnTo>
                    <a:pt x="287" y="872"/>
                  </a:lnTo>
                  <a:lnTo>
                    <a:pt x="287" y="872"/>
                  </a:lnTo>
                  <a:lnTo>
                    <a:pt x="285" y="870"/>
                  </a:lnTo>
                  <a:lnTo>
                    <a:pt x="285" y="870"/>
                  </a:lnTo>
                  <a:lnTo>
                    <a:pt x="285" y="870"/>
                  </a:lnTo>
                  <a:lnTo>
                    <a:pt x="285" y="870"/>
                  </a:lnTo>
                  <a:lnTo>
                    <a:pt x="283" y="870"/>
                  </a:lnTo>
                  <a:lnTo>
                    <a:pt x="283" y="868"/>
                  </a:lnTo>
                  <a:lnTo>
                    <a:pt x="283" y="868"/>
                  </a:lnTo>
                  <a:lnTo>
                    <a:pt x="283" y="868"/>
                  </a:lnTo>
                  <a:lnTo>
                    <a:pt x="281" y="868"/>
                  </a:lnTo>
                  <a:lnTo>
                    <a:pt x="281" y="868"/>
                  </a:lnTo>
                  <a:lnTo>
                    <a:pt x="279" y="868"/>
                  </a:lnTo>
                  <a:lnTo>
                    <a:pt x="279" y="870"/>
                  </a:lnTo>
                  <a:lnTo>
                    <a:pt x="277" y="868"/>
                  </a:lnTo>
                  <a:lnTo>
                    <a:pt x="277" y="868"/>
                  </a:lnTo>
                  <a:lnTo>
                    <a:pt x="277" y="868"/>
                  </a:lnTo>
                  <a:lnTo>
                    <a:pt x="277" y="868"/>
                  </a:lnTo>
                  <a:lnTo>
                    <a:pt x="275" y="866"/>
                  </a:lnTo>
                  <a:lnTo>
                    <a:pt x="275" y="866"/>
                  </a:lnTo>
                  <a:lnTo>
                    <a:pt x="275" y="866"/>
                  </a:lnTo>
                  <a:lnTo>
                    <a:pt x="275" y="864"/>
                  </a:lnTo>
                  <a:lnTo>
                    <a:pt x="273" y="864"/>
                  </a:lnTo>
                  <a:lnTo>
                    <a:pt x="271" y="862"/>
                  </a:lnTo>
                  <a:lnTo>
                    <a:pt x="271" y="862"/>
                  </a:lnTo>
                  <a:lnTo>
                    <a:pt x="269" y="862"/>
                  </a:lnTo>
                  <a:lnTo>
                    <a:pt x="267" y="862"/>
                  </a:lnTo>
                  <a:lnTo>
                    <a:pt x="267" y="862"/>
                  </a:lnTo>
                  <a:lnTo>
                    <a:pt x="265" y="862"/>
                  </a:lnTo>
                  <a:lnTo>
                    <a:pt x="265" y="862"/>
                  </a:lnTo>
                  <a:lnTo>
                    <a:pt x="263" y="862"/>
                  </a:lnTo>
                  <a:lnTo>
                    <a:pt x="263" y="860"/>
                  </a:lnTo>
                  <a:lnTo>
                    <a:pt x="259" y="856"/>
                  </a:lnTo>
                  <a:lnTo>
                    <a:pt x="257" y="856"/>
                  </a:lnTo>
                  <a:lnTo>
                    <a:pt x="257" y="854"/>
                  </a:lnTo>
                  <a:lnTo>
                    <a:pt x="257" y="852"/>
                  </a:lnTo>
                  <a:lnTo>
                    <a:pt x="253" y="850"/>
                  </a:lnTo>
                  <a:lnTo>
                    <a:pt x="253" y="850"/>
                  </a:lnTo>
                  <a:lnTo>
                    <a:pt x="253" y="850"/>
                  </a:lnTo>
                  <a:lnTo>
                    <a:pt x="253" y="848"/>
                  </a:lnTo>
                  <a:lnTo>
                    <a:pt x="251" y="848"/>
                  </a:lnTo>
                  <a:lnTo>
                    <a:pt x="251" y="846"/>
                  </a:lnTo>
                  <a:lnTo>
                    <a:pt x="251" y="848"/>
                  </a:lnTo>
                  <a:lnTo>
                    <a:pt x="249" y="848"/>
                  </a:lnTo>
                  <a:lnTo>
                    <a:pt x="247" y="846"/>
                  </a:lnTo>
                  <a:lnTo>
                    <a:pt x="247" y="846"/>
                  </a:lnTo>
                  <a:lnTo>
                    <a:pt x="247" y="846"/>
                  </a:lnTo>
                  <a:lnTo>
                    <a:pt x="247" y="846"/>
                  </a:lnTo>
                  <a:lnTo>
                    <a:pt x="245" y="846"/>
                  </a:lnTo>
                  <a:lnTo>
                    <a:pt x="243" y="846"/>
                  </a:lnTo>
                  <a:lnTo>
                    <a:pt x="243" y="846"/>
                  </a:lnTo>
                  <a:lnTo>
                    <a:pt x="243" y="846"/>
                  </a:lnTo>
                  <a:lnTo>
                    <a:pt x="243" y="850"/>
                  </a:lnTo>
                  <a:lnTo>
                    <a:pt x="237" y="850"/>
                  </a:lnTo>
                  <a:lnTo>
                    <a:pt x="235" y="848"/>
                  </a:lnTo>
                  <a:lnTo>
                    <a:pt x="235" y="846"/>
                  </a:lnTo>
                  <a:lnTo>
                    <a:pt x="235" y="846"/>
                  </a:lnTo>
                  <a:lnTo>
                    <a:pt x="233" y="846"/>
                  </a:lnTo>
                  <a:lnTo>
                    <a:pt x="233" y="844"/>
                  </a:lnTo>
                  <a:lnTo>
                    <a:pt x="229" y="844"/>
                  </a:lnTo>
                  <a:lnTo>
                    <a:pt x="229" y="844"/>
                  </a:lnTo>
                  <a:lnTo>
                    <a:pt x="229" y="844"/>
                  </a:lnTo>
                  <a:lnTo>
                    <a:pt x="227" y="842"/>
                  </a:lnTo>
                  <a:lnTo>
                    <a:pt x="227" y="842"/>
                  </a:lnTo>
                  <a:lnTo>
                    <a:pt x="225" y="842"/>
                  </a:lnTo>
                  <a:lnTo>
                    <a:pt x="225" y="840"/>
                  </a:lnTo>
                  <a:lnTo>
                    <a:pt x="225" y="840"/>
                  </a:lnTo>
                  <a:lnTo>
                    <a:pt x="225" y="838"/>
                  </a:lnTo>
                  <a:lnTo>
                    <a:pt x="223" y="838"/>
                  </a:lnTo>
                  <a:lnTo>
                    <a:pt x="221" y="838"/>
                  </a:lnTo>
                  <a:lnTo>
                    <a:pt x="221" y="836"/>
                  </a:lnTo>
                  <a:lnTo>
                    <a:pt x="217" y="836"/>
                  </a:lnTo>
                  <a:lnTo>
                    <a:pt x="215" y="834"/>
                  </a:lnTo>
                  <a:lnTo>
                    <a:pt x="215" y="836"/>
                  </a:lnTo>
                  <a:lnTo>
                    <a:pt x="210" y="836"/>
                  </a:lnTo>
                  <a:lnTo>
                    <a:pt x="210" y="836"/>
                  </a:lnTo>
                  <a:lnTo>
                    <a:pt x="210" y="838"/>
                  </a:lnTo>
                  <a:lnTo>
                    <a:pt x="210" y="838"/>
                  </a:lnTo>
                  <a:lnTo>
                    <a:pt x="208" y="840"/>
                  </a:lnTo>
                  <a:lnTo>
                    <a:pt x="208" y="840"/>
                  </a:lnTo>
                  <a:lnTo>
                    <a:pt x="208" y="840"/>
                  </a:lnTo>
                  <a:lnTo>
                    <a:pt x="206" y="842"/>
                  </a:lnTo>
                  <a:lnTo>
                    <a:pt x="206" y="842"/>
                  </a:lnTo>
                  <a:lnTo>
                    <a:pt x="206" y="842"/>
                  </a:lnTo>
                  <a:lnTo>
                    <a:pt x="206" y="840"/>
                  </a:lnTo>
                  <a:lnTo>
                    <a:pt x="204" y="840"/>
                  </a:lnTo>
                  <a:lnTo>
                    <a:pt x="204" y="840"/>
                  </a:lnTo>
                  <a:lnTo>
                    <a:pt x="204" y="840"/>
                  </a:lnTo>
                  <a:lnTo>
                    <a:pt x="202" y="838"/>
                  </a:lnTo>
                  <a:lnTo>
                    <a:pt x="202" y="838"/>
                  </a:lnTo>
                  <a:lnTo>
                    <a:pt x="200" y="838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196" y="832"/>
                  </a:lnTo>
                  <a:lnTo>
                    <a:pt x="190" y="832"/>
                  </a:lnTo>
                  <a:lnTo>
                    <a:pt x="188" y="832"/>
                  </a:lnTo>
                  <a:lnTo>
                    <a:pt x="188" y="832"/>
                  </a:lnTo>
                  <a:lnTo>
                    <a:pt x="188" y="832"/>
                  </a:lnTo>
                  <a:lnTo>
                    <a:pt x="186" y="834"/>
                  </a:lnTo>
                  <a:lnTo>
                    <a:pt x="186" y="836"/>
                  </a:lnTo>
                  <a:lnTo>
                    <a:pt x="184" y="836"/>
                  </a:lnTo>
                  <a:lnTo>
                    <a:pt x="184" y="836"/>
                  </a:lnTo>
                  <a:lnTo>
                    <a:pt x="184" y="836"/>
                  </a:lnTo>
                  <a:lnTo>
                    <a:pt x="182" y="838"/>
                  </a:lnTo>
                  <a:lnTo>
                    <a:pt x="182" y="838"/>
                  </a:lnTo>
                  <a:lnTo>
                    <a:pt x="182" y="838"/>
                  </a:lnTo>
                  <a:lnTo>
                    <a:pt x="182" y="842"/>
                  </a:lnTo>
                  <a:lnTo>
                    <a:pt x="180" y="842"/>
                  </a:lnTo>
                  <a:lnTo>
                    <a:pt x="180" y="844"/>
                  </a:lnTo>
                  <a:lnTo>
                    <a:pt x="180" y="844"/>
                  </a:lnTo>
                  <a:lnTo>
                    <a:pt x="178" y="844"/>
                  </a:lnTo>
                  <a:lnTo>
                    <a:pt x="178" y="844"/>
                  </a:lnTo>
                  <a:lnTo>
                    <a:pt x="178" y="846"/>
                  </a:lnTo>
                  <a:lnTo>
                    <a:pt x="176" y="848"/>
                  </a:lnTo>
                  <a:lnTo>
                    <a:pt x="176" y="850"/>
                  </a:lnTo>
                  <a:lnTo>
                    <a:pt x="174" y="850"/>
                  </a:lnTo>
                  <a:lnTo>
                    <a:pt x="174" y="852"/>
                  </a:lnTo>
                  <a:lnTo>
                    <a:pt x="172" y="852"/>
                  </a:lnTo>
                  <a:lnTo>
                    <a:pt x="170" y="852"/>
                  </a:lnTo>
                  <a:lnTo>
                    <a:pt x="164" y="852"/>
                  </a:lnTo>
                  <a:lnTo>
                    <a:pt x="164" y="852"/>
                  </a:lnTo>
                  <a:lnTo>
                    <a:pt x="162" y="852"/>
                  </a:lnTo>
                  <a:lnTo>
                    <a:pt x="160" y="850"/>
                  </a:lnTo>
                  <a:lnTo>
                    <a:pt x="160" y="848"/>
                  </a:lnTo>
                  <a:lnTo>
                    <a:pt x="158" y="848"/>
                  </a:lnTo>
                  <a:lnTo>
                    <a:pt x="158" y="848"/>
                  </a:lnTo>
                  <a:lnTo>
                    <a:pt x="158" y="846"/>
                  </a:lnTo>
                  <a:lnTo>
                    <a:pt x="158" y="846"/>
                  </a:lnTo>
                  <a:lnTo>
                    <a:pt x="158" y="844"/>
                  </a:lnTo>
                  <a:lnTo>
                    <a:pt x="156" y="844"/>
                  </a:lnTo>
                  <a:lnTo>
                    <a:pt x="156" y="844"/>
                  </a:lnTo>
                  <a:lnTo>
                    <a:pt x="156" y="842"/>
                  </a:lnTo>
                  <a:lnTo>
                    <a:pt x="156" y="836"/>
                  </a:lnTo>
                  <a:lnTo>
                    <a:pt x="154" y="836"/>
                  </a:lnTo>
                  <a:lnTo>
                    <a:pt x="154" y="836"/>
                  </a:lnTo>
                  <a:lnTo>
                    <a:pt x="152" y="834"/>
                  </a:lnTo>
                  <a:lnTo>
                    <a:pt x="152" y="834"/>
                  </a:lnTo>
                  <a:lnTo>
                    <a:pt x="150" y="830"/>
                  </a:lnTo>
                  <a:lnTo>
                    <a:pt x="148" y="830"/>
                  </a:lnTo>
                  <a:lnTo>
                    <a:pt x="148" y="830"/>
                  </a:lnTo>
                  <a:lnTo>
                    <a:pt x="148" y="828"/>
                  </a:lnTo>
                  <a:lnTo>
                    <a:pt x="146" y="828"/>
                  </a:lnTo>
                  <a:lnTo>
                    <a:pt x="146" y="828"/>
                  </a:lnTo>
                  <a:lnTo>
                    <a:pt x="144" y="826"/>
                  </a:lnTo>
                  <a:lnTo>
                    <a:pt x="144" y="824"/>
                  </a:lnTo>
                  <a:lnTo>
                    <a:pt x="146" y="822"/>
                  </a:lnTo>
                  <a:lnTo>
                    <a:pt x="146" y="816"/>
                  </a:lnTo>
                  <a:lnTo>
                    <a:pt x="146" y="814"/>
                  </a:lnTo>
                  <a:lnTo>
                    <a:pt x="146" y="808"/>
                  </a:lnTo>
                  <a:lnTo>
                    <a:pt x="146" y="806"/>
                  </a:lnTo>
                  <a:lnTo>
                    <a:pt x="144" y="806"/>
                  </a:lnTo>
                  <a:lnTo>
                    <a:pt x="144" y="806"/>
                  </a:lnTo>
                  <a:lnTo>
                    <a:pt x="142" y="806"/>
                  </a:lnTo>
                  <a:lnTo>
                    <a:pt x="142" y="804"/>
                  </a:lnTo>
                  <a:lnTo>
                    <a:pt x="142" y="804"/>
                  </a:lnTo>
                  <a:lnTo>
                    <a:pt x="142" y="804"/>
                  </a:lnTo>
                  <a:lnTo>
                    <a:pt x="140" y="804"/>
                  </a:lnTo>
                  <a:lnTo>
                    <a:pt x="140" y="804"/>
                  </a:lnTo>
                  <a:lnTo>
                    <a:pt x="138" y="802"/>
                  </a:lnTo>
                  <a:lnTo>
                    <a:pt x="136" y="802"/>
                  </a:lnTo>
                  <a:lnTo>
                    <a:pt x="134" y="802"/>
                  </a:lnTo>
                  <a:lnTo>
                    <a:pt x="134" y="802"/>
                  </a:lnTo>
                  <a:lnTo>
                    <a:pt x="134" y="800"/>
                  </a:lnTo>
                  <a:lnTo>
                    <a:pt x="128" y="800"/>
                  </a:lnTo>
                  <a:lnTo>
                    <a:pt x="126" y="798"/>
                  </a:lnTo>
                  <a:lnTo>
                    <a:pt x="126" y="798"/>
                  </a:lnTo>
                  <a:lnTo>
                    <a:pt x="124" y="796"/>
                  </a:lnTo>
                  <a:lnTo>
                    <a:pt x="124" y="796"/>
                  </a:lnTo>
                  <a:lnTo>
                    <a:pt x="122" y="796"/>
                  </a:lnTo>
                  <a:lnTo>
                    <a:pt x="120" y="794"/>
                  </a:lnTo>
                  <a:lnTo>
                    <a:pt x="120" y="794"/>
                  </a:lnTo>
                  <a:lnTo>
                    <a:pt x="120" y="792"/>
                  </a:lnTo>
                  <a:lnTo>
                    <a:pt x="118" y="792"/>
                  </a:lnTo>
                  <a:lnTo>
                    <a:pt x="118" y="792"/>
                  </a:lnTo>
                  <a:lnTo>
                    <a:pt x="116" y="790"/>
                  </a:lnTo>
                  <a:lnTo>
                    <a:pt x="116" y="790"/>
                  </a:lnTo>
                  <a:lnTo>
                    <a:pt x="114" y="792"/>
                  </a:lnTo>
                  <a:lnTo>
                    <a:pt x="112" y="792"/>
                  </a:lnTo>
                  <a:lnTo>
                    <a:pt x="112" y="790"/>
                  </a:lnTo>
                  <a:lnTo>
                    <a:pt x="110" y="790"/>
                  </a:lnTo>
                  <a:lnTo>
                    <a:pt x="110" y="790"/>
                  </a:lnTo>
                  <a:lnTo>
                    <a:pt x="110" y="790"/>
                  </a:lnTo>
                  <a:lnTo>
                    <a:pt x="108" y="786"/>
                  </a:lnTo>
                  <a:lnTo>
                    <a:pt x="106" y="786"/>
                  </a:lnTo>
                  <a:lnTo>
                    <a:pt x="106" y="786"/>
                  </a:lnTo>
                  <a:lnTo>
                    <a:pt x="105" y="786"/>
                  </a:lnTo>
                  <a:lnTo>
                    <a:pt x="105" y="784"/>
                  </a:lnTo>
                  <a:lnTo>
                    <a:pt x="101" y="784"/>
                  </a:lnTo>
                  <a:lnTo>
                    <a:pt x="101" y="784"/>
                  </a:lnTo>
                  <a:lnTo>
                    <a:pt x="99" y="784"/>
                  </a:lnTo>
                  <a:lnTo>
                    <a:pt x="99" y="782"/>
                  </a:lnTo>
                  <a:lnTo>
                    <a:pt x="99" y="782"/>
                  </a:lnTo>
                  <a:lnTo>
                    <a:pt x="97" y="782"/>
                  </a:lnTo>
                  <a:lnTo>
                    <a:pt x="97" y="781"/>
                  </a:lnTo>
                  <a:lnTo>
                    <a:pt x="97" y="781"/>
                  </a:lnTo>
                  <a:lnTo>
                    <a:pt x="97" y="781"/>
                  </a:lnTo>
                  <a:lnTo>
                    <a:pt x="95" y="781"/>
                  </a:lnTo>
                  <a:lnTo>
                    <a:pt x="95" y="781"/>
                  </a:lnTo>
                  <a:lnTo>
                    <a:pt x="95" y="781"/>
                  </a:lnTo>
                  <a:lnTo>
                    <a:pt x="93" y="779"/>
                  </a:lnTo>
                  <a:lnTo>
                    <a:pt x="93" y="779"/>
                  </a:lnTo>
                  <a:lnTo>
                    <a:pt x="93" y="779"/>
                  </a:lnTo>
                  <a:lnTo>
                    <a:pt x="91" y="779"/>
                  </a:lnTo>
                  <a:lnTo>
                    <a:pt x="91" y="777"/>
                  </a:lnTo>
                  <a:lnTo>
                    <a:pt x="89" y="777"/>
                  </a:lnTo>
                  <a:lnTo>
                    <a:pt x="89" y="777"/>
                  </a:lnTo>
                  <a:lnTo>
                    <a:pt x="87" y="777"/>
                  </a:lnTo>
                  <a:lnTo>
                    <a:pt x="87" y="773"/>
                  </a:lnTo>
                  <a:lnTo>
                    <a:pt x="87" y="771"/>
                  </a:lnTo>
                  <a:lnTo>
                    <a:pt x="85" y="771"/>
                  </a:lnTo>
                  <a:lnTo>
                    <a:pt x="85" y="771"/>
                  </a:lnTo>
                  <a:lnTo>
                    <a:pt x="83" y="771"/>
                  </a:lnTo>
                  <a:lnTo>
                    <a:pt x="83" y="769"/>
                  </a:lnTo>
                  <a:lnTo>
                    <a:pt x="81" y="767"/>
                  </a:lnTo>
                  <a:lnTo>
                    <a:pt x="81" y="767"/>
                  </a:lnTo>
                  <a:lnTo>
                    <a:pt x="79" y="767"/>
                  </a:lnTo>
                  <a:lnTo>
                    <a:pt x="79" y="765"/>
                  </a:lnTo>
                  <a:lnTo>
                    <a:pt x="75" y="765"/>
                  </a:lnTo>
                  <a:lnTo>
                    <a:pt x="75" y="765"/>
                  </a:lnTo>
                  <a:lnTo>
                    <a:pt x="75" y="763"/>
                  </a:lnTo>
                  <a:lnTo>
                    <a:pt x="75" y="761"/>
                  </a:lnTo>
                  <a:lnTo>
                    <a:pt x="75" y="759"/>
                  </a:lnTo>
                  <a:lnTo>
                    <a:pt x="75" y="757"/>
                  </a:lnTo>
                  <a:lnTo>
                    <a:pt x="75" y="757"/>
                  </a:lnTo>
                  <a:lnTo>
                    <a:pt x="73" y="755"/>
                  </a:lnTo>
                  <a:lnTo>
                    <a:pt x="67" y="755"/>
                  </a:lnTo>
                  <a:lnTo>
                    <a:pt x="65" y="755"/>
                  </a:lnTo>
                  <a:lnTo>
                    <a:pt x="61" y="755"/>
                  </a:lnTo>
                  <a:lnTo>
                    <a:pt x="61" y="755"/>
                  </a:lnTo>
                  <a:lnTo>
                    <a:pt x="59" y="755"/>
                  </a:lnTo>
                  <a:lnTo>
                    <a:pt x="57" y="757"/>
                  </a:lnTo>
                  <a:lnTo>
                    <a:pt x="57" y="757"/>
                  </a:lnTo>
                  <a:lnTo>
                    <a:pt x="55" y="757"/>
                  </a:lnTo>
                  <a:lnTo>
                    <a:pt x="53" y="757"/>
                  </a:lnTo>
                  <a:lnTo>
                    <a:pt x="51" y="759"/>
                  </a:lnTo>
                  <a:lnTo>
                    <a:pt x="47" y="759"/>
                  </a:lnTo>
                  <a:lnTo>
                    <a:pt x="47" y="757"/>
                  </a:lnTo>
                  <a:lnTo>
                    <a:pt x="45" y="757"/>
                  </a:lnTo>
                  <a:lnTo>
                    <a:pt x="45" y="755"/>
                  </a:lnTo>
                  <a:lnTo>
                    <a:pt x="43" y="755"/>
                  </a:lnTo>
                  <a:lnTo>
                    <a:pt x="43" y="755"/>
                  </a:lnTo>
                  <a:lnTo>
                    <a:pt x="43" y="753"/>
                  </a:lnTo>
                  <a:lnTo>
                    <a:pt x="43" y="755"/>
                  </a:lnTo>
                  <a:lnTo>
                    <a:pt x="41" y="755"/>
                  </a:lnTo>
                  <a:lnTo>
                    <a:pt x="41" y="755"/>
                  </a:lnTo>
                  <a:lnTo>
                    <a:pt x="41" y="757"/>
                  </a:lnTo>
                  <a:lnTo>
                    <a:pt x="41" y="757"/>
                  </a:lnTo>
                  <a:lnTo>
                    <a:pt x="41" y="757"/>
                  </a:lnTo>
                  <a:lnTo>
                    <a:pt x="39" y="757"/>
                  </a:lnTo>
                  <a:lnTo>
                    <a:pt x="39" y="759"/>
                  </a:lnTo>
                  <a:lnTo>
                    <a:pt x="39" y="759"/>
                  </a:lnTo>
                  <a:lnTo>
                    <a:pt x="39" y="759"/>
                  </a:lnTo>
                  <a:lnTo>
                    <a:pt x="37" y="759"/>
                  </a:lnTo>
                  <a:lnTo>
                    <a:pt x="37" y="761"/>
                  </a:lnTo>
                  <a:lnTo>
                    <a:pt x="35" y="761"/>
                  </a:lnTo>
                  <a:lnTo>
                    <a:pt x="35" y="759"/>
                  </a:lnTo>
                  <a:lnTo>
                    <a:pt x="33" y="759"/>
                  </a:lnTo>
                  <a:lnTo>
                    <a:pt x="33" y="761"/>
                  </a:lnTo>
                  <a:lnTo>
                    <a:pt x="33" y="761"/>
                  </a:lnTo>
                  <a:lnTo>
                    <a:pt x="33" y="761"/>
                  </a:lnTo>
                  <a:lnTo>
                    <a:pt x="27" y="761"/>
                  </a:lnTo>
                  <a:lnTo>
                    <a:pt x="27" y="761"/>
                  </a:lnTo>
                  <a:lnTo>
                    <a:pt x="27" y="761"/>
                  </a:lnTo>
                  <a:lnTo>
                    <a:pt x="27" y="759"/>
                  </a:lnTo>
                  <a:lnTo>
                    <a:pt x="25" y="759"/>
                  </a:lnTo>
                  <a:lnTo>
                    <a:pt x="23" y="759"/>
                  </a:lnTo>
                  <a:lnTo>
                    <a:pt x="23" y="757"/>
                  </a:lnTo>
                  <a:lnTo>
                    <a:pt x="23" y="757"/>
                  </a:lnTo>
                  <a:lnTo>
                    <a:pt x="21" y="757"/>
                  </a:lnTo>
                  <a:lnTo>
                    <a:pt x="21" y="757"/>
                  </a:lnTo>
                  <a:lnTo>
                    <a:pt x="21" y="757"/>
                  </a:lnTo>
                  <a:lnTo>
                    <a:pt x="21" y="755"/>
                  </a:lnTo>
                  <a:lnTo>
                    <a:pt x="21" y="753"/>
                  </a:lnTo>
                  <a:lnTo>
                    <a:pt x="17" y="753"/>
                  </a:lnTo>
                  <a:lnTo>
                    <a:pt x="17" y="753"/>
                  </a:lnTo>
                  <a:lnTo>
                    <a:pt x="17" y="753"/>
                  </a:lnTo>
                  <a:lnTo>
                    <a:pt x="15" y="753"/>
                  </a:lnTo>
                  <a:lnTo>
                    <a:pt x="13" y="753"/>
                  </a:lnTo>
                  <a:lnTo>
                    <a:pt x="13" y="753"/>
                  </a:lnTo>
                  <a:lnTo>
                    <a:pt x="13" y="753"/>
                  </a:lnTo>
                  <a:lnTo>
                    <a:pt x="13" y="751"/>
                  </a:lnTo>
                  <a:lnTo>
                    <a:pt x="11" y="749"/>
                  </a:lnTo>
                  <a:lnTo>
                    <a:pt x="9" y="749"/>
                  </a:lnTo>
                  <a:lnTo>
                    <a:pt x="9" y="751"/>
                  </a:lnTo>
                  <a:lnTo>
                    <a:pt x="9" y="749"/>
                  </a:lnTo>
                  <a:lnTo>
                    <a:pt x="9" y="751"/>
                  </a:lnTo>
                  <a:lnTo>
                    <a:pt x="2" y="751"/>
                  </a:lnTo>
                  <a:lnTo>
                    <a:pt x="2" y="745"/>
                  </a:lnTo>
                  <a:lnTo>
                    <a:pt x="0" y="745"/>
                  </a:lnTo>
                  <a:lnTo>
                    <a:pt x="0" y="743"/>
                  </a:lnTo>
                  <a:lnTo>
                    <a:pt x="0" y="741"/>
                  </a:lnTo>
                  <a:lnTo>
                    <a:pt x="0" y="739"/>
                  </a:lnTo>
                  <a:lnTo>
                    <a:pt x="2" y="737"/>
                  </a:lnTo>
                  <a:lnTo>
                    <a:pt x="2" y="735"/>
                  </a:lnTo>
                  <a:lnTo>
                    <a:pt x="2" y="735"/>
                  </a:lnTo>
                  <a:lnTo>
                    <a:pt x="2" y="733"/>
                  </a:lnTo>
                  <a:lnTo>
                    <a:pt x="3" y="733"/>
                  </a:lnTo>
                  <a:lnTo>
                    <a:pt x="2" y="733"/>
                  </a:lnTo>
                  <a:lnTo>
                    <a:pt x="2" y="731"/>
                  </a:lnTo>
                  <a:lnTo>
                    <a:pt x="3" y="731"/>
                  </a:lnTo>
                  <a:lnTo>
                    <a:pt x="3" y="731"/>
                  </a:lnTo>
                  <a:lnTo>
                    <a:pt x="5" y="729"/>
                  </a:lnTo>
                  <a:lnTo>
                    <a:pt x="5" y="729"/>
                  </a:lnTo>
                  <a:lnTo>
                    <a:pt x="5" y="727"/>
                  </a:lnTo>
                  <a:lnTo>
                    <a:pt x="7" y="727"/>
                  </a:lnTo>
                  <a:lnTo>
                    <a:pt x="7" y="727"/>
                  </a:lnTo>
                  <a:lnTo>
                    <a:pt x="7" y="725"/>
                  </a:lnTo>
                  <a:lnTo>
                    <a:pt x="7" y="725"/>
                  </a:lnTo>
                  <a:lnTo>
                    <a:pt x="7" y="721"/>
                  </a:lnTo>
                  <a:lnTo>
                    <a:pt x="5" y="721"/>
                  </a:lnTo>
                  <a:lnTo>
                    <a:pt x="5" y="719"/>
                  </a:lnTo>
                  <a:lnTo>
                    <a:pt x="7" y="717"/>
                  </a:lnTo>
                  <a:lnTo>
                    <a:pt x="7" y="717"/>
                  </a:lnTo>
                  <a:lnTo>
                    <a:pt x="7" y="717"/>
                  </a:lnTo>
                  <a:lnTo>
                    <a:pt x="7" y="715"/>
                  </a:lnTo>
                  <a:lnTo>
                    <a:pt x="9" y="713"/>
                  </a:lnTo>
                  <a:lnTo>
                    <a:pt x="11" y="713"/>
                  </a:lnTo>
                  <a:lnTo>
                    <a:pt x="11" y="713"/>
                  </a:lnTo>
                  <a:lnTo>
                    <a:pt x="11" y="711"/>
                  </a:lnTo>
                  <a:lnTo>
                    <a:pt x="15" y="711"/>
                  </a:lnTo>
                  <a:lnTo>
                    <a:pt x="15" y="713"/>
                  </a:lnTo>
                  <a:lnTo>
                    <a:pt x="15" y="713"/>
                  </a:lnTo>
                  <a:lnTo>
                    <a:pt x="15" y="713"/>
                  </a:lnTo>
                  <a:lnTo>
                    <a:pt x="17" y="713"/>
                  </a:lnTo>
                  <a:lnTo>
                    <a:pt x="17" y="715"/>
                  </a:lnTo>
                  <a:lnTo>
                    <a:pt x="17" y="715"/>
                  </a:lnTo>
                  <a:lnTo>
                    <a:pt x="19" y="715"/>
                  </a:lnTo>
                  <a:lnTo>
                    <a:pt x="23" y="715"/>
                  </a:lnTo>
                  <a:lnTo>
                    <a:pt x="25" y="713"/>
                  </a:lnTo>
                  <a:lnTo>
                    <a:pt x="27" y="713"/>
                  </a:lnTo>
                  <a:lnTo>
                    <a:pt x="27" y="713"/>
                  </a:lnTo>
                  <a:lnTo>
                    <a:pt x="29" y="713"/>
                  </a:lnTo>
                  <a:lnTo>
                    <a:pt x="29" y="715"/>
                  </a:lnTo>
                  <a:lnTo>
                    <a:pt x="31" y="715"/>
                  </a:lnTo>
                  <a:lnTo>
                    <a:pt x="33" y="713"/>
                  </a:lnTo>
                  <a:lnTo>
                    <a:pt x="33" y="713"/>
                  </a:lnTo>
                  <a:lnTo>
                    <a:pt x="33" y="711"/>
                  </a:lnTo>
                  <a:lnTo>
                    <a:pt x="33" y="711"/>
                  </a:lnTo>
                  <a:lnTo>
                    <a:pt x="33" y="711"/>
                  </a:lnTo>
                  <a:lnTo>
                    <a:pt x="35" y="711"/>
                  </a:lnTo>
                  <a:lnTo>
                    <a:pt x="35" y="709"/>
                  </a:lnTo>
                  <a:lnTo>
                    <a:pt x="37" y="709"/>
                  </a:lnTo>
                  <a:lnTo>
                    <a:pt x="37" y="709"/>
                  </a:lnTo>
                  <a:lnTo>
                    <a:pt x="37" y="709"/>
                  </a:lnTo>
                  <a:lnTo>
                    <a:pt x="37" y="705"/>
                  </a:lnTo>
                  <a:lnTo>
                    <a:pt x="37" y="705"/>
                  </a:lnTo>
                  <a:lnTo>
                    <a:pt x="37" y="701"/>
                  </a:lnTo>
                  <a:lnTo>
                    <a:pt x="39" y="701"/>
                  </a:lnTo>
                  <a:lnTo>
                    <a:pt x="39" y="701"/>
                  </a:lnTo>
                  <a:lnTo>
                    <a:pt x="41" y="699"/>
                  </a:lnTo>
                  <a:lnTo>
                    <a:pt x="47" y="699"/>
                  </a:lnTo>
                  <a:lnTo>
                    <a:pt x="49" y="699"/>
                  </a:lnTo>
                  <a:lnTo>
                    <a:pt x="49" y="699"/>
                  </a:lnTo>
                  <a:lnTo>
                    <a:pt x="49" y="697"/>
                  </a:lnTo>
                  <a:lnTo>
                    <a:pt x="51" y="695"/>
                  </a:lnTo>
                  <a:lnTo>
                    <a:pt x="51" y="695"/>
                  </a:lnTo>
                  <a:lnTo>
                    <a:pt x="55" y="695"/>
                  </a:lnTo>
                  <a:lnTo>
                    <a:pt x="55" y="693"/>
                  </a:lnTo>
                  <a:lnTo>
                    <a:pt x="57" y="693"/>
                  </a:lnTo>
                  <a:lnTo>
                    <a:pt x="63" y="693"/>
                  </a:lnTo>
                  <a:lnTo>
                    <a:pt x="63" y="691"/>
                  </a:lnTo>
                  <a:lnTo>
                    <a:pt x="65" y="691"/>
                  </a:lnTo>
                  <a:lnTo>
                    <a:pt x="67" y="689"/>
                  </a:lnTo>
                  <a:lnTo>
                    <a:pt x="69" y="689"/>
                  </a:lnTo>
                  <a:lnTo>
                    <a:pt x="69" y="687"/>
                  </a:lnTo>
                  <a:lnTo>
                    <a:pt x="71" y="687"/>
                  </a:lnTo>
                  <a:lnTo>
                    <a:pt x="71" y="687"/>
                  </a:lnTo>
                  <a:lnTo>
                    <a:pt x="73" y="687"/>
                  </a:lnTo>
                  <a:lnTo>
                    <a:pt x="73" y="685"/>
                  </a:lnTo>
                  <a:lnTo>
                    <a:pt x="79" y="685"/>
                  </a:lnTo>
                  <a:lnTo>
                    <a:pt x="79" y="687"/>
                  </a:lnTo>
                  <a:lnTo>
                    <a:pt x="81" y="685"/>
                  </a:lnTo>
                  <a:lnTo>
                    <a:pt x="81" y="683"/>
                  </a:lnTo>
                  <a:lnTo>
                    <a:pt x="81" y="683"/>
                  </a:lnTo>
                  <a:lnTo>
                    <a:pt x="81" y="683"/>
                  </a:lnTo>
                  <a:lnTo>
                    <a:pt x="81" y="681"/>
                  </a:lnTo>
                  <a:lnTo>
                    <a:pt x="79" y="681"/>
                  </a:lnTo>
                  <a:lnTo>
                    <a:pt x="79" y="681"/>
                  </a:lnTo>
                  <a:lnTo>
                    <a:pt x="77" y="681"/>
                  </a:lnTo>
                  <a:lnTo>
                    <a:pt x="77" y="679"/>
                  </a:lnTo>
                  <a:lnTo>
                    <a:pt x="75" y="681"/>
                  </a:lnTo>
                  <a:lnTo>
                    <a:pt x="73" y="681"/>
                  </a:lnTo>
                  <a:lnTo>
                    <a:pt x="71" y="681"/>
                  </a:lnTo>
                  <a:lnTo>
                    <a:pt x="71" y="683"/>
                  </a:lnTo>
                  <a:lnTo>
                    <a:pt x="69" y="681"/>
                  </a:lnTo>
                  <a:lnTo>
                    <a:pt x="69" y="681"/>
                  </a:lnTo>
                  <a:lnTo>
                    <a:pt x="69" y="681"/>
                  </a:lnTo>
                  <a:lnTo>
                    <a:pt x="65" y="681"/>
                  </a:lnTo>
                  <a:lnTo>
                    <a:pt x="61" y="676"/>
                  </a:lnTo>
                  <a:lnTo>
                    <a:pt x="59" y="676"/>
                  </a:lnTo>
                  <a:lnTo>
                    <a:pt x="59" y="674"/>
                  </a:lnTo>
                  <a:lnTo>
                    <a:pt x="59" y="672"/>
                  </a:lnTo>
                  <a:lnTo>
                    <a:pt x="59" y="670"/>
                  </a:lnTo>
                  <a:lnTo>
                    <a:pt x="59" y="668"/>
                  </a:lnTo>
                  <a:lnTo>
                    <a:pt x="59" y="666"/>
                  </a:lnTo>
                  <a:lnTo>
                    <a:pt x="59" y="662"/>
                  </a:lnTo>
                  <a:lnTo>
                    <a:pt x="57" y="662"/>
                  </a:lnTo>
                  <a:lnTo>
                    <a:pt x="57" y="662"/>
                  </a:lnTo>
                  <a:lnTo>
                    <a:pt x="55" y="662"/>
                  </a:lnTo>
                  <a:lnTo>
                    <a:pt x="55" y="662"/>
                  </a:lnTo>
                  <a:lnTo>
                    <a:pt x="55" y="658"/>
                  </a:lnTo>
                  <a:lnTo>
                    <a:pt x="53" y="656"/>
                  </a:lnTo>
                  <a:lnTo>
                    <a:pt x="53" y="656"/>
                  </a:lnTo>
                  <a:lnTo>
                    <a:pt x="51" y="654"/>
                  </a:lnTo>
                  <a:lnTo>
                    <a:pt x="47" y="652"/>
                  </a:lnTo>
                  <a:lnTo>
                    <a:pt x="47" y="650"/>
                  </a:lnTo>
                  <a:lnTo>
                    <a:pt x="47" y="644"/>
                  </a:lnTo>
                  <a:lnTo>
                    <a:pt x="47" y="644"/>
                  </a:lnTo>
                  <a:lnTo>
                    <a:pt x="47" y="642"/>
                  </a:lnTo>
                  <a:lnTo>
                    <a:pt x="49" y="640"/>
                  </a:lnTo>
                  <a:lnTo>
                    <a:pt x="49" y="638"/>
                  </a:lnTo>
                  <a:lnTo>
                    <a:pt x="49" y="638"/>
                  </a:lnTo>
                  <a:lnTo>
                    <a:pt x="51" y="638"/>
                  </a:lnTo>
                  <a:lnTo>
                    <a:pt x="51" y="636"/>
                  </a:lnTo>
                  <a:lnTo>
                    <a:pt x="51" y="636"/>
                  </a:lnTo>
                  <a:lnTo>
                    <a:pt x="51" y="632"/>
                  </a:lnTo>
                  <a:lnTo>
                    <a:pt x="51" y="630"/>
                  </a:lnTo>
                  <a:lnTo>
                    <a:pt x="51" y="630"/>
                  </a:lnTo>
                  <a:lnTo>
                    <a:pt x="49" y="630"/>
                  </a:lnTo>
                  <a:lnTo>
                    <a:pt x="49" y="628"/>
                  </a:lnTo>
                  <a:lnTo>
                    <a:pt x="49" y="628"/>
                  </a:lnTo>
                  <a:lnTo>
                    <a:pt x="49" y="626"/>
                  </a:lnTo>
                  <a:lnTo>
                    <a:pt x="47" y="626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51" y="624"/>
                  </a:lnTo>
                  <a:lnTo>
                    <a:pt x="51" y="624"/>
                  </a:lnTo>
                  <a:lnTo>
                    <a:pt x="51" y="624"/>
                  </a:lnTo>
                  <a:lnTo>
                    <a:pt x="53" y="626"/>
                  </a:lnTo>
                  <a:lnTo>
                    <a:pt x="53" y="626"/>
                  </a:lnTo>
                  <a:lnTo>
                    <a:pt x="55" y="626"/>
                  </a:lnTo>
                  <a:lnTo>
                    <a:pt x="55" y="626"/>
                  </a:lnTo>
                  <a:lnTo>
                    <a:pt x="55" y="628"/>
                  </a:lnTo>
                  <a:lnTo>
                    <a:pt x="57" y="628"/>
                  </a:lnTo>
                  <a:lnTo>
                    <a:pt x="57" y="628"/>
                  </a:lnTo>
                  <a:lnTo>
                    <a:pt x="69" y="628"/>
                  </a:lnTo>
                  <a:lnTo>
                    <a:pt x="69" y="628"/>
                  </a:lnTo>
                  <a:lnTo>
                    <a:pt x="73" y="628"/>
                  </a:lnTo>
                  <a:lnTo>
                    <a:pt x="73" y="628"/>
                  </a:lnTo>
                  <a:lnTo>
                    <a:pt x="87" y="628"/>
                  </a:lnTo>
                  <a:lnTo>
                    <a:pt x="87" y="628"/>
                  </a:lnTo>
                  <a:lnTo>
                    <a:pt x="93" y="628"/>
                  </a:lnTo>
                  <a:lnTo>
                    <a:pt x="93" y="628"/>
                  </a:lnTo>
                  <a:lnTo>
                    <a:pt x="95" y="628"/>
                  </a:lnTo>
                  <a:lnTo>
                    <a:pt x="95" y="630"/>
                  </a:lnTo>
                  <a:lnTo>
                    <a:pt x="99" y="630"/>
                  </a:lnTo>
                  <a:lnTo>
                    <a:pt x="101" y="628"/>
                  </a:lnTo>
                  <a:lnTo>
                    <a:pt x="101" y="630"/>
                  </a:lnTo>
                  <a:lnTo>
                    <a:pt x="103" y="630"/>
                  </a:lnTo>
                  <a:lnTo>
                    <a:pt x="103" y="628"/>
                  </a:lnTo>
                  <a:lnTo>
                    <a:pt x="105" y="628"/>
                  </a:lnTo>
                  <a:lnTo>
                    <a:pt x="106" y="628"/>
                  </a:lnTo>
                  <a:lnTo>
                    <a:pt x="106" y="626"/>
                  </a:lnTo>
                  <a:lnTo>
                    <a:pt x="106" y="626"/>
                  </a:lnTo>
                  <a:lnTo>
                    <a:pt x="108" y="624"/>
                  </a:lnTo>
                  <a:lnTo>
                    <a:pt x="108" y="624"/>
                  </a:lnTo>
                  <a:lnTo>
                    <a:pt x="108" y="624"/>
                  </a:lnTo>
                  <a:lnTo>
                    <a:pt x="108" y="622"/>
                  </a:lnTo>
                  <a:lnTo>
                    <a:pt x="110" y="622"/>
                  </a:lnTo>
                  <a:lnTo>
                    <a:pt x="110" y="622"/>
                  </a:lnTo>
                  <a:lnTo>
                    <a:pt x="112" y="620"/>
                  </a:lnTo>
                  <a:lnTo>
                    <a:pt x="112" y="620"/>
                  </a:lnTo>
                  <a:lnTo>
                    <a:pt x="112" y="620"/>
                  </a:lnTo>
                  <a:lnTo>
                    <a:pt x="114" y="618"/>
                  </a:lnTo>
                  <a:lnTo>
                    <a:pt x="114" y="618"/>
                  </a:lnTo>
                  <a:lnTo>
                    <a:pt x="114" y="618"/>
                  </a:lnTo>
                  <a:lnTo>
                    <a:pt x="116" y="618"/>
                  </a:lnTo>
                  <a:lnTo>
                    <a:pt x="118" y="616"/>
                  </a:lnTo>
                  <a:lnTo>
                    <a:pt x="118" y="614"/>
                  </a:lnTo>
                  <a:lnTo>
                    <a:pt x="118" y="614"/>
                  </a:lnTo>
                  <a:lnTo>
                    <a:pt x="118" y="612"/>
                  </a:lnTo>
                  <a:lnTo>
                    <a:pt x="118" y="610"/>
                  </a:lnTo>
                  <a:lnTo>
                    <a:pt x="120" y="610"/>
                  </a:lnTo>
                  <a:lnTo>
                    <a:pt x="120" y="610"/>
                  </a:lnTo>
                  <a:lnTo>
                    <a:pt x="120" y="610"/>
                  </a:lnTo>
                  <a:lnTo>
                    <a:pt x="120" y="608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4" y="602"/>
                  </a:lnTo>
                  <a:lnTo>
                    <a:pt x="124" y="600"/>
                  </a:lnTo>
                  <a:lnTo>
                    <a:pt x="124" y="600"/>
                  </a:lnTo>
                  <a:lnTo>
                    <a:pt x="126" y="600"/>
                  </a:lnTo>
                  <a:lnTo>
                    <a:pt x="126" y="598"/>
                  </a:lnTo>
                  <a:lnTo>
                    <a:pt x="128" y="598"/>
                  </a:lnTo>
                  <a:lnTo>
                    <a:pt x="128" y="598"/>
                  </a:lnTo>
                  <a:lnTo>
                    <a:pt x="130" y="598"/>
                  </a:lnTo>
                  <a:lnTo>
                    <a:pt x="130" y="600"/>
                  </a:lnTo>
                  <a:lnTo>
                    <a:pt x="130" y="600"/>
                  </a:lnTo>
                  <a:lnTo>
                    <a:pt x="132" y="600"/>
                  </a:lnTo>
                  <a:lnTo>
                    <a:pt x="132" y="600"/>
                  </a:lnTo>
                  <a:lnTo>
                    <a:pt x="134" y="600"/>
                  </a:lnTo>
                  <a:lnTo>
                    <a:pt x="134" y="596"/>
                  </a:lnTo>
                  <a:lnTo>
                    <a:pt x="134" y="596"/>
                  </a:lnTo>
                  <a:lnTo>
                    <a:pt x="134" y="594"/>
                  </a:lnTo>
                  <a:lnTo>
                    <a:pt x="132" y="594"/>
                  </a:lnTo>
                  <a:lnTo>
                    <a:pt x="132" y="594"/>
                  </a:lnTo>
                  <a:lnTo>
                    <a:pt x="132" y="594"/>
                  </a:lnTo>
                  <a:lnTo>
                    <a:pt x="134" y="592"/>
                  </a:lnTo>
                  <a:lnTo>
                    <a:pt x="134" y="590"/>
                  </a:lnTo>
                  <a:lnTo>
                    <a:pt x="134" y="590"/>
                  </a:lnTo>
                  <a:lnTo>
                    <a:pt x="134" y="590"/>
                  </a:lnTo>
                  <a:lnTo>
                    <a:pt x="134" y="590"/>
                  </a:lnTo>
                  <a:lnTo>
                    <a:pt x="136" y="590"/>
                  </a:lnTo>
                  <a:lnTo>
                    <a:pt x="138" y="590"/>
                  </a:lnTo>
                  <a:lnTo>
                    <a:pt x="140" y="588"/>
                  </a:lnTo>
                  <a:lnTo>
                    <a:pt x="140" y="588"/>
                  </a:lnTo>
                  <a:lnTo>
                    <a:pt x="140" y="588"/>
                  </a:lnTo>
                  <a:lnTo>
                    <a:pt x="142" y="588"/>
                  </a:lnTo>
                  <a:lnTo>
                    <a:pt x="142" y="586"/>
                  </a:lnTo>
                  <a:lnTo>
                    <a:pt x="144" y="586"/>
                  </a:lnTo>
                  <a:lnTo>
                    <a:pt x="144" y="584"/>
                  </a:lnTo>
                  <a:lnTo>
                    <a:pt x="144" y="582"/>
                  </a:lnTo>
                  <a:lnTo>
                    <a:pt x="146" y="582"/>
                  </a:lnTo>
                  <a:lnTo>
                    <a:pt x="146" y="582"/>
                  </a:lnTo>
                  <a:lnTo>
                    <a:pt x="146" y="582"/>
                  </a:lnTo>
                  <a:lnTo>
                    <a:pt x="148" y="580"/>
                  </a:lnTo>
                  <a:lnTo>
                    <a:pt x="150" y="578"/>
                  </a:lnTo>
                  <a:lnTo>
                    <a:pt x="150" y="578"/>
                  </a:lnTo>
                  <a:lnTo>
                    <a:pt x="152" y="578"/>
                  </a:lnTo>
                  <a:lnTo>
                    <a:pt x="152" y="576"/>
                  </a:lnTo>
                  <a:lnTo>
                    <a:pt x="152" y="576"/>
                  </a:lnTo>
                  <a:lnTo>
                    <a:pt x="152" y="576"/>
                  </a:lnTo>
                  <a:lnTo>
                    <a:pt x="152" y="576"/>
                  </a:lnTo>
                  <a:lnTo>
                    <a:pt x="152" y="574"/>
                  </a:lnTo>
                  <a:lnTo>
                    <a:pt x="150" y="574"/>
                  </a:lnTo>
                  <a:lnTo>
                    <a:pt x="150" y="572"/>
                  </a:lnTo>
                  <a:lnTo>
                    <a:pt x="150" y="571"/>
                  </a:lnTo>
                  <a:lnTo>
                    <a:pt x="150" y="569"/>
                  </a:lnTo>
                  <a:lnTo>
                    <a:pt x="148" y="569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48" y="563"/>
                  </a:lnTo>
                  <a:lnTo>
                    <a:pt x="146" y="563"/>
                  </a:lnTo>
                  <a:lnTo>
                    <a:pt x="146" y="561"/>
                  </a:lnTo>
                  <a:lnTo>
                    <a:pt x="146" y="561"/>
                  </a:lnTo>
                  <a:lnTo>
                    <a:pt x="146" y="559"/>
                  </a:lnTo>
                  <a:lnTo>
                    <a:pt x="148" y="559"/>
                  </a:lnTo>
                  <a:lnTo>
                    <a:pt x="148" y="559"/>
                  </a:lnTo>
                  <a:lnTo>
                    <a:pt x="150" y="557"/>
                  </a:lnTo>
                  <a:lnTo>
                    <a:pt x="150" y="557"/>
                  </a:lnTo>
                  <a:lnTo>
                    <a:pt x="150" y="555"/>
                  </a:lnTo>
                  <a:lnTo>
                    <a:pt x="150" y="555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4" y="551"/>
                  </a:lnTo>
                  <a:lnTo>
                    <a:pt x="154" y="549"/>
                  </a:lnTo>
                  <a:lnTo>
                    <a:pt x="154" y="549"/>
                  </a:lnTo>
                  <a:lnTo>
                    <a:pt x="154" y="547"/>
                  </a:lnTo>
                  <a:lnTo>
                    <a:pt x="152" y="545"/>
                  </a:lnTo>
                  <a:lnTo>
                    <a:pt x="152" y="545"/>
                  </a:lnTo>
                  <a:lnTo>
                    <a:pt x="150" y="545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50" y="543"/>
                  </a:lnTo>
                  <a:lnTo>
                    <a:pt x="152" y="543"/>
                  </a:lnTo>
                  <a:lnTo>
                    <a:pt x="152" y="541"/>
                  </a:lnTo>
                  <a:lnTo>
                    <a:pt x="152" y="541"/>
                  </a:lnTo>
                  <a:lnTo>
                    <a:pt x="152" y="539"/>
                  </a:lnTo>
                  <a:lnTo>
                    <a:pt x="154" y="539"/>
                  </a:lnTo>
                  <a:lnTo>
                    <a:pt x="154" y="537"/>
                  </a:lnTo>
                  <a:lnTo>
                    <a:pt x="154" y="537"/>
                  </a:lnTo>
                  <a:lnTo>
                    <a:pt x="154" y="535"/>
                  </a:lnTo>
                  <a:lnTo>
                    <a:pt x="156" y="535"/>
                  </a:lnTo>
                  <a:lnTo>
                    <a:pt x="158" y="533"/>
                  </a:lnTo>
                  <a:lnTo>
                    <a:pt x="158" y="533"/>
                  </a:lnTo>
                  <a:lnTo>
                    <a:pt x="158" y="533"/>
                  </a:lnTo>
                  <a:lnTo>
                    <a:pt x="158" y="531"/>
                  </a:lnTo>
                  <a:lnTo>
                    <a:pt x="158" y="529"/>
                  </a:lnTo>
                  <a:lnTo>
                    <a:pt x="158" y="527"/>
                  </a:lnTo>
                  <a:lnTo>
                    <a:pt x="158" y="527"/>
                  </a:lnTo>
                  <a:lnTo>
                    <a:pt x="156" y="525"/>
                  </a:lnTo>
                  <a:lnTo>
                    <a:pt x="156" y="525"/>
                  </a:lnTo>
                  <a:lnTo>
                    <a:pt x="158" y="525"/>
                  </a:lnTo>
                  <a:lnTo>
                    <a:pt x="160" y="523"/>
                  </a:lnTo>
                  <a:lnTo>
                    <a:pt x="162" y="523"/>
                  </a:lnTo>
                  <a:lnTo>
                    <a:pt x="162" y="523"/>
                  </a:lnTo>
                  <a:lnTo>
                    <a:pt x="162" y="523"/>
                  </a:lnTo>
                  <a:lnTo>
                    <a:pt x="164" y="521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70" y="519"/>
                  </a:lnTo>
                  <a:lnTo>
                    <a:pt x="170" y="521"/>
                  </a:lnTo>
                  <a:lnTo>
                    <a:pt x="174" y="521"/>
                  </a:lnTo>
                  <a:lnTo>
                    <a:pt x="176" y="519"/>
                  </a:lnTo>
                  <a:lnTo>
                    <a:pt x="176" y="519"/>
                  </a:lnTo>
                  <a:lnTo>
                    <a:pt x="178" y="519"/>
                  </a:lnTo>
                  <a:lnTo>
                    <a:pt x="178" y="517"/>
                  </a:lnTo>
                  <a:lnTo>
                    <a:pt x="180" y="517"/>
                  </a:lnTo>
                  <a:lnTo>
                    <a:pt x="180" y="519"/>
                  </a:lnTo>
                  <a:lnTo>
                    <a:pt x="182" y="519"/>
                  </a:lnTo>
                  <a:lnTo>
                    <a:pt x="182" y="519"/>
                  </a:lnTo>
                  <a:lnTo>
                    <a:pt x="182" y="519"/>
                  </a:lnTo>
                  <a:lnTo>
                    <a:pt x="182" y="519"/>
                  </a:lnTo>
                  <a:lnTo>
                    <a:pt x="182" y="521"/>
                  </a:lnTo>
                  <a:lnTo>
                    <a:pt x="184" y="521"/>
                  </a:lnTo>
                  <a:lnTo>
                    <a:pt x="184" y="519"/>
                  </a:lnTo>
                  <a:lnTo>
                    <a:pt x="186" y="519"/>
                  </a:lnTo>
                  <a:lnTo>
                    <a:pt x="186" y="519"/>
                  </a:lnTo>
                  <a:lnTo>
                    <a:pt x="186" y="519"/>
                  </a:lnTo>
                  <a:lnTo>
                    <a:pt x="186" y="517"/>
                  </a:lnTo>
                  <a:lnTo>
                    <a:pt x="188" y="517"/>
                  </a:lnTo>
                  <a:lnTo>
                    <a:pt x="188" y="517"/>
                  </a:lnTo>
                  <a:lnTo>
                    <a:pt x="188" y="517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11"/>
                  </a:lnTo>
                  <a:lnTo>
                    <a:pt x="194" y="511"/>
                  </a:lnTo>
                  <a:lnTo>
                    <a:pt x="194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6" y="513"/>
                  </a:lnTo>
                  <a:lnTo>
                    <a:pt x="196" y="515"/>
                  </a:lnTo>
                  <a:lnTo>
                    <a:pt x="198" y="515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9"/>
                  </a:lnTo>
                  <a:lnTo>
                    <a:pt x="200" y="519"/>
                  </a:lnTo>
                  <a:lnTo>
                    <a:pt x="200" y="519"/>
                  </a:lnTo>
                  <a:lnTo>
                    <a:pt x="200" y="519"/>
                  </a:lnTo>
                  <a:lnTo>
                    <a:pt x="200" y="521"/>
                  </a:lnTo>
                  <a:lnTo>
                    <a:pt x="206" y="521"/>
                  </a:lnTo>
                  <a:lnTo>
                    <a:pt x="206" y="519"/>
                  </a:lnTo>
                  <a:lnTo>
                    <a:pt x="206" y="519"/>
                  </a:lnTo>
                  <a:lnTo>
                    <a:pt x="208" y="519"/>
                  </a:lnTo>
                  <a:lnTo>
                    <a:pt x="215" y="519"/>
                  </a:lnTo>
                  <a:lnTo>
                    <a:pt x="215" y="519"/>
                  </a:lnTo>
                  <a:lnTo>
                    <a:pt x="217" y="517"/>
                  </a:lnTo>
                  <a:lnTo>
                    <a:pt x="217" y="517"/>
                  </a:lnTo>
                  <a:lnTo>
                    <a:pt x="217" y="517"/>
                  </a:lnTo>
                  <a:lnTo>
                    <a:pt x="219" y="515"/>
                  </a:lnTo>
                  <a:lnTo>
                    <a:pt x="219" y="515"/>
                  </a:lnTo>
                  <a:lnTo>
                    <a:pt x="219" y="513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25" y="507"/>
                  </a:lnTo>
                  <a:lnTo>
                    <a:pt x="225" y="507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231" y="505"/>
                  </a:lnTo>
                  <a:lnTo>
                    <a:pt x="231" y="503"/>
                  </a:lnTo>
                  <a:lnTo>
                    <a:pt x="231" y="503"/>
                  </a:lnTo>
                  <a:lnTo>
                    <a:pt x="233" y="503"/>
                  </a:lnTo>
                  <a:lnTo>
                    <a:pt x="233" y="503"/>
                  </a:lnTo>
                  <a:lnTo>
                    <a:pt x="233" y="501"/>
                  </a:lnTo>
                  <a:lnTo>
                    <a:pt x="235" y="501"/>
                  </a:lnTo>
                  <a:lnTo>
                    <a:pt x="235" y="501"/>
                  </a:lnTo>
                  <a:lnTo>
                    <a:pt x="237" y="499"/>
                  </a:lnTo>
                  <a:lnTo>
                    <a:pt x="237" y="499"/>
                  </a:lnTo>
                  <a:lnTo>
                    <a:pt x="239" y="499"/>
                  </a:lnTo>
                  <a:lnTo>
                    <a:pt x="239" y="497"/>
                  </a:lnTo>
                  <a:lnTo>
                    <a:pt x="239" y="497"/>
                  </a:lnTo>
                  <a:lnTo>
                    <a:pt x="241" y="497"/>
                  </a:lnTo>
                  <a:lnTo>
                    <a:pt x="243" y="497"/>
                  </a:lnTo>
                  <a:lnTo>
                    <a:pt x="243" y="495"/>
                  </a:lnTo>
                  <a:lnTo>
                    <a:pt x="245" y="495"/>
                  </a:lnTo>
                  <a:lnTo>
                    <a:pt x="245" y="495"/>
                  </a:lnTo>
                  <a:lnTo>
                    <a:pt x="243" y="495"/>
                  </a:lnTo>
                  <a:lnTo>
                    <a:pt x="243" y="495"/>
                  </a:lnTo>
                  <a:lnTo>
                    <a:pt x="243" y="493"/>
                  </a:lnTo>
                  <a:lnTo>
                    <a:pt x="243" y="493"/>
                  </a:lnTo>
                  <a:lnTo>
                    <a:pt x="241" y="493"/>
                  </a:lnTo>
                  <a:lnTo>
                    <a:pt x="241" y="491"/>
                  </a:lnTo>
                  <a:lnTo>
                    <a:pt x="243" y="491"/>
                  </a:lnTo>
                  <a:lnTo>
                    <a:pt x="243" y="483"/>
                  </a:lnTo>
                  <a:lnTo>
                    <a:pt x="241" y="483"/>
                  </a:lnTo>
                  <a:lnTo>
                    <a:pt x="241" y="483"/>
                  </a:lnTo>
                  <a:lnTo>
                    <a:pt x="241" y="481"/>
                  </a:lnTo>
                  <a:lnTo>
                    <a:pt x="241" y="481"/>
                  </a:lnTo>
                  <a:lnTo>
                    <a:pt x="239" y="481"/>
                  </a:lnTo>
                  <a:lnTo>
                    <a:pt x="239" y="479"/>
                  </a:lnTo>
                  <a:lnTo>
                    <a:pt x="241" y="479"/>
                  </a:lnTo>
                  <a:lnTo>
                    <a:pt x="243" y="477"/>
                  </a:lnTo>
                  <a:lnTo>
                    <a:pt x="243" y="477"/>
                  </a:lnTo>
                  <a:lnTo>
                    <a:pt x="243" y="475"/>
                  </a:lnTo>
                  <a:lnTo>
                    <a:pt x="245" y="475"/>
                  </a:lnTo>
                  <a:lnTo>
                    <a:pt x="245" y="473"/>
                  </a:lnTo>
                  <a:lnTo>
                    <a:pt x="245" y="467"/>
                  </a:lnTo>
                  <a:lnTo>
                    <a:pt x="245" y="466"/>
                  </a:lnTo>
                  <a:lnTo>
                    <a:pt x="245" y="462"/>
                  </a:lnTo>
                  <a:lnTo>
                    <a:pt x="245" y="462"/>
                  </a:lnTo>
                  <a:lnTo>
                    <a:pt x="245" y="460"/>
                  </a:lnTo>
                  <a:lnTo>
                    <a:pt x="247" y="460"/>
                  </a:lnTo>
                  <a:lnTo>
                    <a:pt x="247" y="460"/>
                  </a:lnTo>
                  <a:lnTo>
                    <a:pt x="247" y="458"/>
                  </a:lnTo>
                  <a:lnTo>
                    <a:pt x="249" y="458"/>
                  </a:lnTo>
                  <a:lnTo>
                    <a:pt x="249" y="456"/>
                  </a:lnTo>
                  <a:lnTo>
                    <a:pt x="253" y="456"/>
                  </a:lnTo>
                  <a:lnTo>
                    <a:pt x="255" y="456"/>
                  </a:lnTo>
                  <a:lnTo>
                    <a:pt x="257" y="456"/>
                  </a:lnTo>
                  <a:lnTo>
                    <a:pt x="257" y="458"/>
                  </a:lnTo>
                  <a:lnTo>
                    <a:pt x="259" y="458"/>
                  </a:lnTo>
                  <a:lnTo>
                    <a:pt x="259" y="458"/>
                  </a:lnTo>
                  <a:lnTo>
                    <a:pt x="261" y="458"/>
                  </a:lnTo>
                  <a:lnTo>
                    <a:pt x="261" y="460"/>
                  </a:lnTo>
                  <a:lnTo>
                    <a:pt x="261" y="460"/>
                  </a:lnTo>
                  <a:lnTo>
                    <a:pt x="261" y="458"/>
                  </a:lnTo>
                  <a:lnTo>
                    <a:pt x="263" y="458"/>
                  </a:lnTo>
                  <a:lnTo>
                    <a:pt x="263" y="458"/>
                  </a:lnTo>
                  <a:lnTo>
                    <a:pt x="263" y="458"/>
                  </a:lnTo>
                  <a:lnTo>
                    <a:pt x="263" y="456"/>
                  </a:lnTo>
                  <a:lnTo>
                    <a:pt x="265" y="456"/>
                  </a:lnTo>
                  <a:lnTo>
                    <a:pt x="265" y="456"/>
                  </a:lnTo>
                  <a:lnTo>
                    <a:pt x="267" y="456"/>
                  </a:lnTo>
                  <a:lnTo>
                    <a:pt x="267" y="454"/>
                  </a:lnTo>
                  <a:lnTo>
                    <a:pt x="267" y="454"/>
                  </a:lnTo>
                  <a:lnTo>
                    <a:pt x="267" y="454"/>
                  </a:lnTo>
                  <a:lnTo>
                    <a:pt x="269" y="454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3" y="452"/>
                  </a:lnTo>
                  <a:lnTo>
                    <a:pt x="277" y="452"/>
                  </a:lnTo>
                  <a:lnTo>
                    <a:pt x="277" y="450"/>
                  </a:lnTo>
                  <a:lnTo>
                    <a:pt x="279" y="450"/>
                  </a:lnTo>
                  <a:lnTo>
                    <a:pt x="279" y="450"/>
                  </a:lnTo>
                  <a:lnTo>
                    <a:pt x="285" y="450"/>
                  </a:lnTo>
                  <a:lnTo>
                    <a:pt x="285" y="450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89" y="452"/>
                  </a:lnTo>
                  <a:lnTo>
                    <a:pt x="289" y="452"/>
                  </a:lnTo>
                  <a:lnTo>
                    <a:pt x="289" y="448"/>
                  </a:lnTo>
                  <a:lnTo>
                    <a:pt x="291" y="448"/>
                  </a:lnTo>
                  <a:lnTo>
                    <a:pt x="291" y="448"/>
                  </a:lnTo>
                  <a:lnTo>
                    <a:pt x="293" y="448"/>
                  </a:lnTo>
                  <a:lnTo>
                    <a:pt x="293" y="446"/>
                  </a:lnTo>
                  <a:lnTo>
                    <a:pt x="293" y="450"/>
                  </a:lnTo>
                  <a:lnTo>
                    <a:pt x="293" y="450"/>
                  </a:lnTo>
                  <a:lnTo>
                    <a:pt x="293" y="452"/>
                  </a:lnTo>
                  <a:lnTo>
                    <a:pt x="295" y="452"/>
                  </a:lnTo>
                  <a:lnTo>
                    <a:pt x="295" y="454"/>
                  </a:lnTo>
                  <a:lnTo>
                    <a:pt x="297" y="454"/>
                  </a:lnTo>
                  <a:lnTo>
                    <a:pt x="297" y="454"/>
                  </a:lnTo>
                  <a:lnTo>
                    <a:pt x="297" y="454"/>
                  </a:lnTo>
                  <a:lnTo>
                    <a:pt x="299" y="456"/>
                  </a:lnTo>
                  <a:lnTo>
                    <a:pt x="299" y="456"/>
                  </a:lnTo>
                  <a:lnTo>
                    <a:pt x="297" y="456"/>
                  </a:lnTo>
                  <a:lnTo>
                    <a:pt x="297" y="458"/>
                  </a:lnTo>
                  <a:lnTo>
                    <a:pt x="297" y="460"/>
                  </a:lnTo>
                  <a:lnTo>
                    <a:pt x="297" y="460"/>
                  </a:lnTo>
                  <a:lnTo>
                    <a:pt x="297" y="460"/>
                  </a:lnTo>
                  <a:lnTo>
                    <a:pt x="299" y="462"/>
                  </a:lnTo>
                  <a:lnTo>
                    <a:pt x="299" y="462"/>
                  </a:lnTo>
                  <a:lnTo>
                    <a:pt x="301" y="462"/>
                  </a:lnTo>
                  <a:lnTo>
                    <a:pt x="301" y="462"/>
                  </a:lnTo>
                  <a:lnTo>
                    <a:pt x="303" y="464"/>
                  </a:lnTo>
                  <a:lnTo>
                    <a:pt x="305" y="464"/>
                  </a:lnTo>
                  <a:lnTo>
                    <a:pt x="305" y="466"/>
                  </a:lnTo>
                  <a:lnTo>
                    <a:pt x="305" y="466"/>
                  </a:lnTo>
                  <a:lnTo>
                    <a:pt x="305" y="466"/>
                  </a:lnTo>
                  <a:lnTo>
                    <a:pt x="307" y="467"/>
                  </a:lnTo>
                  <a:lnTo>
                    <a:pt x="309" y="467"/>
                  </a:lnTo>
                  <a:lnTo>
                    <a:pt x="309" y="467"/>
                  </a:lnTo>
                  <a:lnTo>
                    <a:pt x="311" y="467"/>
                  </a:lnTo>
                  <a:lnTo>
                    <a:pt x="311" y="469"/>
                  </a:lnTo>
                  <a:lnTo>
                    <a:pt x="313" y="469"/>
                  </a:lnTo>
                  <a:lnTo>
                    <a:pt x="313" y="471"/>
                  </a:lnTo>
                  <a:lnTo>
                    <a:pt x="313" y="471"/>
                  </a:lnTo>
                  <a:lnTo>
                    <a:pt x="313" y="473"/>
                  </a:lnTo>
                  <a:lnTo>
                    <a:pt x="313" y="473"/>
                  </a:lnTo>
                  <a:lnTo>
                    <a:pt x="313" y="473"/>
                  </a:lnTo>
                  <a:lnTo>
                    <a:pt x="311" y="475"/>
                  </a:lnTo>
                  <a:lnTo>
                    <a:pt x="311" y="475"/>
                  </a:lnTo>
                  <a:lnTo>
                    <a:pt x="313" y="475"/>
                  </a:lnTo>
                  <a:lnTo>
                    <a:pt x="313" y="477"/>
                  </a:lnTo>
                  <a:lnTo>
                    <a:pt x="313" y="477"/>
                  </a:lnTo>
                  <a:lnTo>
                    <a:pt x="313" y="479"/>
                  </a:lnTo>
                  <a:lnTo>
                    <a:pt x="314" y="479"/>
                  </a:lnTo>
                  <a:lnTo>
                    <a:pt x="314" y="481"/>
                  </a:lnTo>
                  <a:lnTo>
                    <a:pt x="314" y="481"/>
                  </a:lnTo>
                  <a:lnTo>
                    <a:pt x="314" y="481"/>
                  </a:lnTo>
                  <a:lnTo>
                    <a:pt x="316" y="481"/>
                  </a:lnTo>
                  <a:lnTo>
                    <a:pt x="316" y="483"/>
                  </a:lnTo>
                  <a:lnTo>
                    <a:pt x="316" y="483"/>
                  </a:lnTo>
                  <a:lnTo>
                    <a:pt x="316" y="483"/>
                  </a:lnTo>
                  <a:lnTo>
                    <a:pt x="318" y="485"/>
                  </a:lnTo>
                  <a:lnTo>
                    <a:pt x="318" y="487"/>
                  </a:lnTo>
                  <a:lnTo>
                    <a:pt x="318" y="487"/>
                  </a:lnTo>
                  <a:lnTo>
                    <a:pt x="318" y="487"/>
                  </a:lnTo>
                  <a:lnTo>
                    <a:pt x="320" y="487"/>
                  </a:lnTo>
                  <a:lnTo>
                    <a:pt x="320" y="487"/>
                  </a:lnTo>
                  <a:lnTo>
                    <a:pt x="324" y="487"/>
                  </a:lnTo>
                  <a:lnTo>
                    <a:pt x="324" y="485"/>
                  </a:lnTo>
                  <a:lnTo>
                    <a:pt x="326" y="485"/>
                  </a:lnTo>
                  <a:lnTo>
                    <a:pt x="326" y="485"/>
                  </a:lnTo>
                  <a:lnTo>
                    <a:pt x="326" y="485"/>
                  </a:lnTo>
                  <a:lnTo>
                    <a:pt x="326" y="483"/>
                  </a:lnTo>
                  <a:lnTo>
                    <a:pt x="328" y="483"/>
                  </a:lnTo>
                  <a:lnTo>
                    <a:pt x="328" y="481"/>
                  </a:lnTo>
                  <a:lnTo>
                    <a:pt x="330" y="481"/>
                  </a:lnTo>
                  <a:lnTo>
                    <a:pt x="330" y="481"/>
                  </a:lnTo>
                  <a:lnTo>
                    <a:pt x="332" y="479"/>
                  </a:lnTo>
                  <a:lnTo>
                    <a:pt x="334" y="479"/>
                  </a:lnTo>
                  <a:lnTo>
                    <a:pt x="336" y="479"/>
                  </a:lnTo>
                  <a:lnTo>
                    <a:pt x="336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40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71"/>
                  </a:lnTo>
                  <a:lnTo>
                    <a:pt x="346" y="471"/>
                  </a:lnTo>
                  <a:lnTo>
                    <a:pt x="346" y="471"/>
                  </a:lnTo>
                  <a:lnTo>
                    <a:pt x="348" y="471"/>
                  </a:lnTo>
                  <a:lnTo>
                    <a:pt x="348" y="469"/>
                  </a:lnTo>
                  <a:lnTo>
                    <a:pt x="350" y="469"/>
                  </a:lnTo>
                  <a:lnTo>
                    <a:pt x="350" y="469"/>
                  </a:lnTo>
                  <a:lnTo>
                    <a:pt x="350" y="471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2" y="473"/>
                  </a:lnTo>
                  <a:lnTo>
                    <a:pt x="354" y="473"/>
                  </a:lnTo>
                  <a:lnTo>
                    <a:pt x="354" y="473"/>
                  </a:lnTo>
                  <a:lnTo>
                    <a:pt x="356" y="475"/>
                  </a:lnTo>
                  <a:lnTo>
                    <a:pt x="356" y="475"/>
                  </a:lnTo>
                  <a:lnTo>
                    <a:pt x="356" y="475"/>
                  </a:lnTo>
                  <a:lnTo>
                    <a:pt x="358" y="475"/>
                  </a:lnTo>
                  <a:lnTo>
                    <a:pt x="358" y="477"/>
                  </a:lnTo>
                  <a:lnTo>
                    <a:pt x="360" y="477"/>
                  </a:lnTo>
                  <a:lnTo>
                    <a:pt x="360" y="477"/>
                  </a:lnTo>
                  <a:lnTo>
                    <a:pt x="362" y="477"/>
                  </a:lnTo>
                  <a:lnTo>
                    <a:pt x="362" y="479"/>
                  </a:lnTo>
                  <a:lnTo>
                    <a:pt x="364" y="479"/>
                  </a:lnTo>
                  <a:lnTo>
                    <a:pt x="364" y="479"/>
                  </a:lnTo>
                  <a:lnTo>
                    <a:pt x="374" y="479"/>
                  </a:lnTo>
                  <a:lnTo>
                    <a:pt x="376" y="477"/>
                  </a:lnTo>
                  <a:lnTo>
                    <a:pt x="378" y="477"/>
                  </a:lnTo>
                  <a:lnTo>
                    <a:pt x="378" y="479"/>
                  </a:lnTo>
                  <a:lnTo>
                    <a:pt x="378" y="479"/>
                  </a:lnTo>
                  <a:lnTo>
                    <a:pt x="378" y="479"/>
                  </a:lnTo>
                  <a:lnTo>
                    <a:pt x="380" y="479"/>
                  </a:lnTo>
                  <a:lnTo>
                    <a:pt x="380" y="479"/>
                  </a:lnTo>
                  <a:lnTo>
                    <a:pt x="382" y="479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4" y="475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78" y="471"/>
                  </a:lnTo>
                  <a:lnTo>
                    <a:pt x="378" y="471"/>
                  </a:lnTo>
                  <a:lnTo>
                    <a:pt x="376" y="471"/>
                  </a:lnTo>
                  <a:lnTo>
                    <a:pt x="376" y="469"/>
                  </a:lnTo>
                  <a:lnTo>
                    <a:pt x="376" y="469"/>
                  </a:lnTo>
                  <a:lnTo>
                    <a:pt x="376" y="469"/>
                  </a:lnTo>
                  <a:lnTo>
                    <a:pt x="374" y="469"/>
                  </a:lnTo>
                  <a:lnTo>
                    <a:pt x="374" y="467"/>
                  </a:lnTo>
                  <a:lnTo>
                    <a:pt x="372" y="467"/>
                  </a:lnTo>
                  <a:lnTo>
                    <a:pt x="372" y="467"/>
                  </a:lnTo>
                  <a:lnTo>
                    <a:pt x="372" y="466"/>
                  </a:lnTo>
                  <a:lnTo>
                    <a:pt x="372" y="466"/>
                  </a:lnTo>
                  <a:lnTo>
                    <a:pt x="374" y="466"/>
                  </a:lnTo>
                  <a:lnTo>
                    <a:pt x="374" y="464"/>
                  </a:lnTo>
                  <a:lnTo>
                    <a:pt x="374" y="462"/>
                  </a:lnTo>
                  <a:lnTo>
                    <a:pt x="376" y="462"/>
                  </a:lnTo>
                  <a:lnTo>
                    <a:pt x="376" y="462"/>
                  </a:lnTo>
                  <a:lnTo>
                    <a:pt x="378" y="462"/>
                  </a:lnTo>
                  <a:lnTo>
                    <a:pt x="378" y="460"/>
                  </a:lnTo>
                  <a:lnTo>
                    <a:pt x="380" y="460"/>
                  </a:lnTo>
                  <a:lnTo>
                    <a:pt x="380" y="460"/>
                  </a:lnTo>
                  <a:lnTo>
                    <a:pt x="380" y="460"/>
                  </a:lnTo>
                  <a:lnTo>
                    <a:pt x="380" y="456"/>
                  </a:lnTo>
                  <a:lnTo>
                    <a:pt x="382" y="456"/>
                  </a:lnTo>
                  <a:lnTo>
                    <a:pt x="382" y="456"/>
                  </a:lnTo>
                  <a:lnTo>
                    <a:pt x="382" y="456"/>
                  </a:lnTo>
                  <a:lnTo>
                    <a:pt x="382" y="454"/>
                  </a:lnTo>
                  <a:lnTo>
                    <a:pt x="384" y="454"/>
                  </a:lnTo>
                  <a:lnTo>
                    <a:pt x="384" y="454"/>
                  </a:lnTo>
                  <a:lnTo>
                    <a:pt x="384" y="454"/>
                  </a:lnTo>
                  <a:lnTo>
                    <a:pt x="384" y="452"/>
                  </a:lnTo>
                  <a:lnTo>
                    <a:pt x="388" y="452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2" y="448"/>
                  </a:lnTo>
                  <a:lnTo>
                    <a:pt x="392" y="446"/>
                  </a:lnTo>
                  <a:lnTo>
                    <a:pt x="392" y="446"/>
                  </a:lnTo>
                  <a:lnTo>
                    <a:pt x="392" y="442"/>
                  </a:lnTo>
                  <a:lnTo>
                    <a:pt x="394" y="442"/>
                  </a:lnTo>
                  <a:lnTo>
                    <a:pt x="394" y="436"/>
                  </a:lnTo>
                  <a:lnTo>
                    <a:pt x="394" y="436"/>
                  </a:lnTo>
                  <a:lnTo>
                    <a:pt x="394" y="434"/>
                  </a:lnTo>
                  <a:lnTo>
                    <a:pt x="396" y="434"/>
                  </a:lnTo>
                  <a:lnTo>
                    <a:pt x="396" y="430"/>
                  </a:lnTo>
                  <a:lnTo>
                    <a:pt x="396" y="428"/>
                  </a:lnTo>
                  <a:lnTo>
                    <a:pt x="396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26"/>
                  </a:lnTo>
                  <a:lnTo>
                    <a:pt x="392" y="426"/>
                  </a:lnTo>
                  <a:lnTo>
                    <a:pt x="392" y="426"/>
                  </a:lnTo>
                  <a:lnTo>
                    <a:pt x="390" y="426"/>
                  </a:lnTo>
                  <a:lnTo>
                    <a:pt x="390" y="424"/>
                  </a:lnTo>
                  <a:lnTo>
                    <a:pt x="394" y="424"/>
                  </a:lnTo>
                  <a:lnTo>
                    <a:pt x="394" y="424"/>
                  </a:lnTo>
                  <a:lnTo>
                    <a:pt x="396" y="424"/>
                  </a:lnTo>
                  <a:lnTo>
                    <a:pt x="396" y="422"/>
                  </a:lnTo>
                  <a:lnTo>
                    <a:pt x="396" y="422"/>
                  </a:lnTo>
                  <a:lnTo>
                    <a:pt x="396" y="422"/>
                  </a:lnTo>
                  <a:lnTo>
                    <a:pt x="398" y="422"/>
                  </a:lnTo>
                  <a:lnTo>
                    <a:pt x="398" y="418"/>
                  </a:lnTo>
                  <a:lnTo>
                    <a:pt x="398" y="418"/>
                  </a:lnTo>
                  <a:lnTo>
                    <a:pt x="402" y="418"/>
                  </a:lnTo>
                  <a:lnTo>
                    <a:pt x="402" y="412"/>
                  </a:lnTo>
                  <a:lnTo>
                    <a:pt x="404" y="412"/>
                  </a:lnTo>
                  <a:lnTo>
                    <a:pt x="404" y="408"/>
                  </a:lnTo>
                  <a:lnTo>
                    <a:pt x="404" y="408"/>
                  </a:lnTo>
                  <a:lnTo>
                    <a:pt x="404" y="404"/>
                  </a:lnTo>
                  <a:lnTo>
                    <a:pt x="406" y="404"/>
                  </a:lnTo>
                  <a:lnTo>
                    <a:pt x="406" y="400"/>
                  </a:lnTo>
                  <a:lnTo>
                    <a:pt x="406" y="400"/>
                  </a:lnTo>
                  <a:lnTo>
                    <a:pt x="406" y="398"/>
                  </a:lnTo>
                  <a:lnTo>
                    <a:pt x="408" y="396"/>
                  </a:lnTo>
                  <a:lnTo>
                    <a:pt x="408" y="396"/>
                  </a:lnTo>
                  <a:lnTo>
                    <a:pt x="408" y="392"/>
                  </a:lnTo>
                  <a:lnTo>
                    <a:pt x="408" y="390"/>
                  </a:lnTo>
                  <a:lnTo>
                    <a:pt x="408" y="386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4" y="380"/>
                  </a:lnTo>
                  <a:lnTo>
                    <a:pt x="404" y="378"/>
                  </a:lnTo>
                  <a:lnTo>
                    <a:pt x="404" y="378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398" y="376"/>
                  </a:lnTo>
                  <a:lnTo>
                    <a:pt x="398" y="376"/>
                  </a:lnTo>
                  <a:lnTo>
                    <a:pt x="396" y="376"/>
                  </a:lnTo>
                  <a:lnTo>
                    <a:pt x="396" y="376"/>
                  </a:lnTo>
                  <a:lnTo>
                    <a:pt x="396" y="376"/>
                  </a:lnTo>
                  <a:lnTo>
                    <a:pt x="396" y="376"/>
                  </a:lnTo>
                  <a:lnTo>
                    <a:pt x="396" y="376"/>
                  </a:lnTo>
                  <a:lnTo>
                    <a:pt x="394" y="376"/>
                  </a:lnTo>
                  <a:lnTo>
                    <a:pt x="394" y="376"/>
                  </a:lnTo>
                  <a:lnTo>
                    <a:pt x="394" y="374"/>
                  </a:lnTo>
                  <a:lnTo>
                    <a:pt x="392" y="374"/>
                  </a:lnTo>
                  <a:lnTo>
                    <a:pt x="394" y="374"/>
                  </a:lnTo>
                  <a:lnTo>
                    <a:pt x="394" y="372"/>
                  </a:lnTo>
                  <a:lnTo>
                    <a:pt x="392" y="372"/>
                  </a:lnTo>
                  <a:lnTo>
                    <a:pt x="392" y="370"/>
                  </a:lnTo>
                  <a:lnTo>
                    <a:pt x="392" y="370"/>
                  </a:lnTo>
                  <a:lnTo>
                    <a:pt x="392" y="372"/>
                  </a:lnTo>
                  <a:lnTo>
                    <a:pt x="390" y="372"/>
                  </a:lnTo>
                  <a:lnTo>
                    <a:pt x="390" y="370"/>
                  </a:lnTo>
                  <a:lnTo>
                    <a:pt x="390" y="370"/>
                  </a:lnTo>
                  <a:lnTo>
                    <a:pt x="390" y="368"/>
                  </a:lnTo>
                  <a:lnTo>
                    <a:pt x="388" y="368"/>
                  </a:lnTo>
                  <a:lnTo>
                    <a:pt x="388" y="366"/>
                  </a:lnTo>
                  <a:lnTo>
                    <a:pt x="388" y="366"/>
                  </a:lnTo>
                  <a:lnTo>
                    <a:pt x="388" y="364"/>
                  </a:lnTo>
                  <a:lnTo>
                    <a:pt x="388" y="364"/>
                  </a:lnTo>
                  <a:lnTo>
                    <a:pt x="388" y="363"/>
                  </a:lnTo>
                  <a:lnTo>
                    <a:pt x="388" y="363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6" y="357"/>
                  </a:lnTo>
                  <a:lnTo>
                    <a:pt x="386" y="357"/>
                  </a:lnTo>
                  <a:lnTo>
                    <a:pt x="384" y="357"/>
                  </a:lnTo>
                  <a:lnTo>
                    <a:pt x="384" y="355"/>
                  </a:lnTo>
                  <a:lnTo>
                    <a:pt x="384" y="355"/>
                  </a:lnTo>
                  <a:lnTo>
                    <a:pt x="380" y="353"/>
                  </a:lnTo>
                  <a:lnTo>
                    <a:pt x="382" y="353"/>
                  </a:lnTo>
                  <a:lnTo>
                    <a:pt x="380" y="353"/>
                  </a:lnTo>
                  <a:lnTo>
                    <a:pt x="380" y="347"/>
                  </a:lnTo>
                  <a:lnTo>
                    <a:pt x="380" y="345"/>
                  </a:lnTo>
                  <a:lnTo>
                    <a:pt x="380" y="343"/>
                  </a:lnTo>
                  <a:lnTo>
                    <a:pt x="380" y="343"/>
                  </a:lnTo>
                  <a:lnTo>
                    <a:pt x="380" y="343"/>
                  </a:lnTo>
                  <a:lnTo>
                    <a:pt x="382" y="343"/>
                  </a:lnTo>
                  <a:lnTo>
                    <a:pt x="382" y="339"/>
                  </a:lnTo>
                  <a:lnTo>
                    <a:pt x="380" y="339"/>
                  </a:lnTo>
                  <a:lnTo>
                    <a:pt x="380" y="333"/>
                  </a:lnTo>
                  <a:lnTo>
                    <a:pt x="382" y="333"/>
                  </a:lnTo>
                  <a:lnTo>
                    <a:pt x="380" y="333"/>
                  </a:lnTo>
                  <a:lnTo>
                    <a:pt x="380" y="331"/>
                  </a:lnTo>
                  <a:lnTo>
                    <a:pt x="380" y="331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2" y="329"/>
                  </a:lnTo>
                  <a:lnTo>
                    <a:pt x="382" y="325"/>
                  </a:lnTo>
                  <a:lnTo>
                    <a:pt x="380" y="325"/>
                  </a:lnTo>
                  <a:lnTo>
                    <a:pt x="380" y="323"/>
                  </a:lnTo>
                  <a:lnTo>
                    <a:pt x="380" y="323"/>
                  </a:lnTo>
                  <a:lnTo>
                    <a:pt x="378" y="323"/>
                  </a:lnTo>
                  <a:lnTo>
                    <a:pt x="378" y="321"/>
                  </a:lnTo>
                  <a:lnTo>
                    <a:pt x="376" y="321"/>
                  </a:lnTo>
                  <a:lnTo>
                    <a:pt x="376" y="321"/>
                  </a:lnTo>
                  <a:lnTo>
                    <a:pt x="374" y="321"/>
                  </a:lnTo>
                  <a:lnTo>
                    <a:pt x="374" y="321"/>
                  </a:lnTo>
                  <a:lnTo>
                    <a:pt x="374" y="313"/>
                  </a:lnTo>
                  <a:lnTo>
                    <a:pt x="374" y="313"/>
                  </a:lnTo>
                  <a:lnTo>
                    <a:pt x="374" y="307"/>
                  </a:lnTo>
                  <a:lnTo>
                    <a:pt x="374" y="307"/>
                  </a:lnTo>
                  <a:lnTo>
                    <a:pt x="374" y="307"/>
                  </a:lnTo>
                  <a:lnTo>
                    <a:pt x="374" y="307"/>
                  </a:lnTo>
                  <a:lnTo>
                    <a:pt x="374" y="305"/>
                  </a:lnTo>
                  <a:lnTo>
                    <a:pt x="372" y="305"/>
                  </a:lnTo>
                  <a:lnTo>
                    <a:pt x="372" y="305"/>
                  </a:lnTo>
                  <a:lnTo>
                    <a:pt x="370" y="305"/>
                  </a:lnTo>
                  <a:lnTo>
                    <a:pt x="370" y="305"/>
                  </a:lnTo>
                  <a:lnTo>
                    <a:pt x="372" y="303"/>
                  </a:lnTo>
                  <a:lnTo>
                    <a:pt x="372" y="303"/>
                  </a:lnTo>
                  <a:lnTo>
                    <a:pt x="370" y="303"/>
                  </a:lnTo>
                  <a:lnTo>
                    <a:pt x="370" y="301"/>
                  </a:lnTo>
                  <a:lnTo>
                    <a:pt x="370" y="301"/>
                  </a:lnTo>
                  <a:lnTo>
                    <a:pt x="370" y="299"/>
                  </a:lnTo>
                  <a:lnTo>
                    <a:pt x="368" y="299"/>
                  </a:lnTo>
                  <a:lnTo>
                    <a:pt x="370" y="299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70" y="287"/>
                  </a:lnTo>
                  <a:lnTo>
                    <a:pt x="372" y="287"/>
                  </a:lnTo>
                  <a:lnTo>
                    <a:pt x="372" y="287"/>
                  </a:lnTo>
                  <a:lnTo>
                    <a:pt x="372" y="285"/>
                  </a:lnTo>
                  <a:lnTo>
                    <a:pt x="372" y="285"/>
                  </a:lnTo>
                  <a:lnTo>
                    <a:pt x="372" y="285"/>
                  </a:lnTo>
                  <a:lnTo>
                    <a:pt x="370" y="283"/>
                  </a:lnTo>
                  <a:lnTo>
                    <a:pt x="370" y="283"/>
                  </a:lnTo>
                  <a:lnTo>
                    <a:pt x="370" y="281"/>
                  </a:lnTo>
                  <a:lnTo>
                    <a:pt x="370" y="277"/>
                  </a:lnTo>
                  <a:lnTo>
                    <a:pt x="368" y="277"/>
                  </a:lnTo>
                  <a:lnTo>
                    <a:pt x="368" y="277"/>
                  </a:lnTo>
                  <a:lnTo>
                    <a:pt x="366" y="277"/>
                  </a:lnTo>
                  <a:lnTo>
                    <a:pt x="366" y="275"/>
                  </a:lnTo>
                  <a:lnTo>
                    <a:pt x="366" y="275"/>
                  </a:lnTo>
                  <a:lnTo>
                    <a:pt x="364" y="273"/>
                  </a:lnTo>
                  <a:lnTo>
                    <a:pt x="362" y="273"/>
                  </a:lnTo>
                  <a:lnTo>
                    <a:pt x="362" y="271"/>
                  </a:lnTo>
                  <a:lnTo>
                    <a:pt x="364" y="269"/>
                  </a:lnTo>
                  <a:lnTo>
                    <a:pt x="364" y="263"/>
                  </a:lnTo>
                  <a:lnTo>
                    <a:pt x="362" y="263"/>
                  </a:lnTo>
                  <a:lnTo>
                    <a:pt x="362" y="261"/>
                  </a:lnTo>
                  <a:lnTo>
                    <a:pt x="362" y="261"/>
                  </a:lnTo>
                  <a:lnTo>
                    <a:pt x="362" y="259"/>
                  </a:lnTo>
                  <a:lnTo>
                    <a:pt x="360" y="259"/>
                  </a:lnTo>
                  <a:lnTo>
                    <a:pt x="360" y="259"/>
                  </a:lnTo>
                  <a:lnTo>
                    <a:pt x="360" y="259"/>
                  </a:lnTo>
                  <a:lnTo>
                    <a:pt x="360" y="258"/>
                  </a:lnTo>
                  <a:lnTo>
                    <a:pt x="358" y="258"/>
                  </a:lnTo>
                  <a:lnTo>
                    <a:pt x="356" y="256"/>
                  </a:lnTo>
                  <a:lnTo>
                    <a:pt x="356" y="252"/>
                  </a:lnTo>
                  <a:lnTo>
                    <a:pt x="356" y="252"/>
                  </a:lnTo>
                  <a:lnTo>
                    <a:pt x="356" y="250"/>
                  </a:lnTo>
                  <a:lnTo>
                    <a:pt x="354" y="250"/>
                  </a:lnTo>
                  <a:lnTo>
                    <a:pt x="354" y="248"/>
                  </a:lnTo>
                  <a:lnTo>
                    <a:pt x="354" y="248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2" y="244"/>
                  </a:lnTo>
                  <a:lnTo>
                    <a:pt x="350" y="244"/>
                  </a:lnTo>
                  <a:lnTo>
                    <a:pt x="350" y="244"/>
                  </a:lnTo>
                  <a:lnTo>
                    <a:pt x="350" y="244"/>
                  </a:lnTo>
                  <a:lnTo>
                    <a:pt x="350" y="242"/>
                  </a:lnTo>
                  <a:lnTo>
                    <a:pt x="348" y="242"/>
                  </a:lnTo>
                  <a:lnTo>
                    <a:pt x="348" y="242"/>
                  </a:lnTo>
                  <a:lnTo>
                    <a:pt x="346" y="240"/>
                  </a:lnTo>
                  <a:lnTo>
                    <a:pt x="344" y="240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2" y="238"/>
                  </a:lnTo>
                  <a:lnTo>
                    <a:pt x="342" y="238"/>
                  </a:lnTo>
                  <a:lnTo>
                    <a:pt x="342" y="236"/>
                  </a:lnTo>
                  <a:lnTo>
                    <a:pt x="344" y="236"/>
                  </a:lnTo>
                  <a:lnTo>
                    <a:pt x="344" y="234"/>
                  </a:lnTo>
                  <a:lnTo>
                    <a:pt x="344" y="234"/>
                  </a:lnTo>
                  <a:lnTo>
                    <a:pt x="344" y="232"/>
                  </a:lnTo>
                  <a:lnTo>
                    <a:pt x="344" y="232"/>
                  </a:lnTo>
                  <a:lnTo>
                    <a:pt x="344" y="232"/>
                  </a:lnTo>
                  <a:lnTo>
                    <a:pt x="346" y="232"/>
                  </a:lnTo>
                  <a:lnTo>
                    <a:pt x="346" y="230"/>
                  </a:lnTo>
                  <a:lnTo>
                    <a:pt x="348" y="230"/>
                  </a:lnTo>
                  <a:lnTo>
                    <a:pt x="348" y="230"/>
                  </a:lnTo>
                  <a:lnTo>
                    <a:pt x="348" y="230"/>
                  </a:lnTo>
                  <a:lnTo>
                    <a:pt x="348" y="228"/>
                  </a:lnTo>
                  <a:lnTo>
                    <a:pt x="348" y="228"/>
                  </a:lnTo>
                  <a:lnTo>
                    <a:pt x="348" y="224"/>
                  </a:lnTo>
                  <a:lnTo>
                    <a:pt x="348" y="224"/>
                  </a:lnTo>
                  <a:lnTo>
                    <a:pt x="348" y="222"/>
                  </a:lnTo>
                  <a:lnTo>
                    <a:pt x="348" y="222"/>
                  </a:lnTo>
                  <a:lnTo>
                    <a:pt x="348" y="220"/>
                  </a:lnTo>
                  <a:lnTo>
                    <a:pt x="350" y="220"/>
                  </a:lnTo>
                  <a:lnTo>
                    <a:pt x="350" y="218"/>
                  </a:lnTo>
                  <a:lnTo>
                    <a:pt x="350" y="218"/>
                  </a:lnTo>
                  <a:lnTo>
                    <a:pt x="350" y="216"/>
                  </a:lnTo>
                  <a:lnTo>
                    <a:pt x="352" y="214"/>
                  </a:lnTo>
                  <a:lnTo>
                    <a:pt x="352" y="214"/>
                  </a:lnTo>
                  <a:lnTo>
                    <a:pt x="354" y="214"/>
                  </a:lnTo>
                  <a:lnTo>
                    <a:pt x="354" y="212"/>
                  </a:lnTo>
                  <a:lnTo>
                    <a:pt x="354" y="212"/>
                  </a:lnTo>
                  <a:lnTo>
                    <a:pt x="354" y="210"/>
                  </a:lnTo>
                  <a:lnTo>
                    <a:pt x="354" y="210"/>
                  </a:lnTo>
                  <a:lnTo>
                    <a:pt x="354" y="208"/>
                  </a:lnTo>
                  <a:lnTo>
                    <a:pt x="352" y="208"/>
                  </a:lnTo>
                  <a:lnTo>
                    <a:pt x="352" y="206"/>
                  </a:lnTo>
                  <a:lnTo>
                    <a:pt x="352" y="206"/>
                  </a:lnTo>
                  <a:lnTo>
                    <a:pt x="350" y="206"/>
                  </a:lnTo>
                  <a:lnTo>
                    <a:pt x="350" y="204"/>
                  </a:lnTo>
                  <a:lnTo>
                    <a:pt x="348" y="204"/>
                  </a:lnTo>
                  <a:lnTo>
                    <a:pt x="350" y="204"/>
                  </a:lnTo>
                  <a:lnTo>
                    <a:pt x="350" y="202"/>
                  </a:lnTo>
                  <a:lnTo>
                    <a:pt x="350" y="202"/>
                  </a:lnTo>
                  <a:lnTo>
                    <a:pt x="350" y="202"/>
                  </a:lnTo>
                  <a:lnTo>
                    <a:pt x="352" y="202"/>
                  </a:lnTo>
                  <a:lnTo>
                    <a:pt x="352" y="200"/>
                  </a:lnTo>
                  <a:lnTo>
                    <a:pt x="350" y="198"/>
                  </a:lnTo>
                  <a:lnTo>
                    <a:pt x="350" y="194"/>
                  </a:lnTo>
                  <a:lnTo>
                    <a:pt x="350" y="194"/>
                  </a:lnTo>
                  <a:lnTo>
                    <a:pt x="350" y="192"/>
                  </a:lnTo>
                  <a:lnTo>
                    <a:pt x="348" y="192"/>
                  </a:lnTo>
                  <a:lnTo>
                    <a:pt x="348" y="190"/>
                  </a:lnTo>
                  <a:lnTo>
                    <a:pt x="348" y="190"/>
                  </a:lnTo>
                  <a:lnTo>
                    <a:pt x="348" y="190"/>
                  </a:lnTo>
                  <a:lnTo>
                    <a:pt x="348" y="190"/>
                  </a:lnTo>
                  <a:lnTo>
                    <a:pt x="348" y="188"/>
                  </a:lnTo>
                  <a:lnTo>
                    <a:pt x="348" y="188"/>
                  </a:lnTo>
                  <a:lnTo>
                    <a:pt x="348" y="184"/>
                  </a:lnTo>
                  <a:lnTo>
                    <a:pt x="346" y="184"/>
                  </a:lnTo>
                  <a:lnTo>
                    <a:pt x="344" y="184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78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2" y="168"/>
                  </a:lnTo>
                  <a:lnTo>
                    <a:pt x="340" y="166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40" y="162"/>
                  </a:lnTo>
                  <a:lnTo>
                    <a:pt x="342" y="162"/>
                  </a:lnTo>
                  <a:lnTo>
                    <a:pt x="344" y="162"/>
                  </a:lnTo>
                  <a:lnTo>
                    <a:pt x="344" y="160"/>
                  </a:lnTo>
                  <a:lnTo>
                    <a:pt x="344" y="160"/>
                  </a:lnTo>
                  <a:lnTo>
                    <a:pt x="344" y="160"/>
                  </a:lnTo>
                  <a:lnTo>
                    <a:pt x="346" y="160"/>
                  </a:lnTo>
                  <a:lnTo>
                    <a:pt x="346" y="158"/>
                  </a:lnTo>
                  <a:lnTo>
                    <a:pt x="346" y="158"/>
                  </a:lnTo>
                  <a:lnTo>
                    <a:pt x="348" y="158"/>
                  </a:lnTo>
                  <a:lnTo>
                    <a:pt x="348" y="158"/>
                  </a:lnTo>
                  <a:lnTo>
                    <a:pt x="348" y="156"/>
                  </a:lnTo>
                  <a:lnTo>
                    <a:pt x="350" y="156"/>
                  </a:lnTo>
                  <a:lnTo>
                    <a:pt x="350" y="154"/>
                  </a:lnTo>
                  <a:lnTo>
                    <a:pt x="352" y="154"/>
                  </a:lnTo>
                  <a:lnTo>
                    <a:pt x="352" y="154"/>
                  </a:lnTo>
                  <a:lnTo>
                    <a:pt x="354" y="154"/>
                  </a:lnTo>
                  <a:lnTo>
                    <a:pt x="354" y="153"/>
                  </a:lnTo>
                  <a:lnTo>
                    <a:pt x="354" y="153"/>
                  </a:lnTo>
                  <a:lnTo>
                    <a:pt x="354" y="153"/>
                  </a:lnTo>
                  <a:lnTo>
                    <a:pt x="354" y="149"/>
                  </a:lnTo>
                  <a:lnTo>
                    <a:pt x="352" y="149"/>
                  </a:lnTo>
                  <a:lnTo>
                    <a:pt x="354" y="149"/>
                  </a:lnTo>
                  <a:lnTo>
                    <a:pt x="354" y="147"/>
                  </a:lnTo>
                  <a:lnTo>
                    <a:pt x="354" y="143"/>
                  </a:lnTo>
                  <a:lnTo>
                    <a:pt x="350" y="143"/>
                  </a:lnTo>
                  <a:lnTo>
                    <a:pt x="348" y="145"/>
                  </a:lnTo>
                  <a:lnTo>
                    <a:pt x="348" y="145"/>
                  </a:lnTo>
                  <a:lnTo>
                    <a:pt x="346" y="143"/>
                  </a:lnTo>
                  <a:lnTo>
                    <a:pt x="346" y="143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46" y="139"/>
                  </a:lnTo>
                  <a:lnTo>
                    <a:pt x="348" y="139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2" y="139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35"/>
                  </a:lnTo>
                  <a:lnTo>
                    <a:pt x="354" y="133"/>
                  </a:lnTo>
                  <a:lnTo>
                    <a:pt x="354" y="135"/>
                  </a:lnTo>
                  <a:lnTo>
                    <a:pt x="356" y="135"/>
                  </a:lnTo>
                  <a:lnTo>
                    <a:pt x="356" y="133"/>
                  </a:lnTo>
                  <a:lnTo>
                    <a:pt x="358" y="133"/>
                  </a:lnTo>
                  <a:lnTo>
                    <a:pt x="358" y="133"/>
                  </a:lnTo>
                  <a:lnTo>
                    <a:pt x="360" y="131"/>
                  </a:lnTo>
                  <a:lnTo>
                    <a:pt x="360" y="131"/>
                  </a:lnTo>
                  <a:lnTo>
                    <a:pt x="360" y="129"/>
                  </a:lnTo>
                  <a:lnTo>
                    <a:pt x="362" y="129"/>
                  </a:lnTo>
                  <a:lnTo>
                    <a:pt x="362" y="125"/>
                  </a:lnTo>
                  <a:lnTo>
                    <a:pt x="360" y="125"/>
                  </a:lnTo>
                  <a:lnTo>
                    <a:pt x="360" y="121"/>
                  </a:lnTo>
                  <a:lnTo>
                    <a:pt x="364" y="121"/>
                  </a:lnTo>
                  <a:lnTo>
                    <a:pt x="364" y="121"/>
                  </a:lnTo>
                  <a:lnTo>
                    <a:pt x="368" y="121"/>
                  </a:lnTo>
                  <a:lnTo>
                    <a:pt x="368" y="115"/>
                  </a:lnTo>
                  <a:lnTo>
                    <a:pt x="368" y="115"/>
                  </a:lnTo>
                  <a:lnTo>
                    <a:pt x="368" y="113"/>
                  </a:lnTo>
                  <a:lnTo>
                    <a:pt x="368" y="113"/>
                  </a:lnTo>
                  <a:lnTo>
                    <a:pt x="368" y="109"/>
                  </a:lnTo>
                  <a:lnTo>
                    <a:pt x="368" y="109"/>
                  </a:lnTo>
                  <a:lnTo>
                    <a:pt x="368" y="107"/>
                  </a:lnTo>
                  <a:lnTo>
                    <a:pt x="370" y="107"/>
                  </a:lnTo>
                  <a:lnTo>
                    <a:pt x="370" y="103"/>
                  </a:lnTo>
                  <a:lnTo>
                    <a:pt x="370" y="101"/>
                  </a:lnTo>
                  <a:lnTo>
                    <a:pt x="370" y="99"/>
                  </a:lnTo>
                  <a:lnTo>
                    <a:pt x="372" y="99"/>
                  </a:lnTo>
                  <a:lnTo>
                    <a:pt x="372" y="97"/>
                  </a:lnTo>
                  <a:lnTo>
                    <a:pt x="370" y="95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70" y="89"/>
                  </a:lnTo>
                  <a:lnTo>
                    <a:pt x="372" y="89"/>
                  </a:lnTo>
                  <a:lnTo>
                    <a:pt x="370" y="87"/>
                  </a:lnTo>
                  <a:lnTo>
                    <a:pt x="370" y="87"/>
                  </a:lnTo>
                  <a:lnTo>
                    <a:pt x="370" y="85"/>
                  </a:lnTo>
                  <a:lnTo>
                    <a:pt x="370" y="83"/>
                  </a:lnTo>
                  <a:lnTo>
                    <a:pt x="368" y="83"/>
                  </a:lnTo>
                  <a:lnTo>
                    <a:pt x="370" y="83"/>
                  </a:lnTo>
                  <a:lnTo>
                    <a:pt x="370" y="81"/>
                  </a:lnTo>
                  <a:lnTo>
                    <a:pt x="368" y="81"/>
                  </a:lnTo>
                  <a:lnTo>
                    <a:pt x="368" y="77"/>
                  </a:lnTo>
                  <a:lnTo>
                    <a:pt x="368" y="77"/>
                  </a:lnTo>
                  <a:lnTo>
                    <a:pt x="366" y="75"/>
                  </a:lnTo>
                  <a:lnTo>
                    <a:pt x="366" y="73"/>
                  </a:lnTo>
                  <a:lnTo>
                    <a:pt x="366" y="73"/>
                  </a:lnTo>
                  <a:lnTo>
                    <a:pt x="366" y="73"/>
                  </a:lnTo>
                  <a:lnTo>
                    <a:pt x="362" y="69"/>
                  </a:lnTo>
                  <a:lnTo>
                    <a:pt x="362" y="69"/>
                  </a:lnTo>
                  <a:lnTo>
                    <a:pt x="362" y="69"/>
                  </a:lnTo>
                  <a:lnTo>
                    <a:pt x="360" y="69"/>
                  </a:lnTo>
                  <a:lnTo>
                    <a:pt x="358" y="67"/>
                  </a:lnTo>
                  <a:lnTo>
                    <a:pt x="358" y="67"/>
                  </a:lnTo>
                  <a:lnTo>
                    <a:pt x="358" y="67"/>
                  </a:lnTo>
                  <a:lnTo>
                    <a:pt x="356" y="67"/>
                  </a:lnTo>
                  <a:lnTo>
                    <a:pt x="356" y="65"/>
                  </a:lnTo>
                  <a:lnTo>
                    <a:pt x="356" y="65"/>
                  </a:lnTo>
                  <a:lnTo>
                    <a:pt x="356" y="63"/>
                  </a:lnTo>
                  <a:lnTo>
                    <a:pt x="354" y="63"/>
                  </a:lnTo>
                  <a:lnTo>
                    <a:pt x="356" y="63"/>
                  </a:lnTo>
                  <a:lnTo>
                    <a:pt x="356" y="61"/>
                  </a:lnTo>
                  <a:lnTo>
                    <a:pt x="356" y="61"/>
                  </a:lnTo>
                  <a:lnTo>
                    <a:pt x="356" y="59"/>
                  </a:lnTo>
                  <a:lnTo>
                    <a:pt x="356" y="57"/>
                  </a:lnTo>
                  <a:lnTo>
                    <a:pt x="356" y="57"/>
                  </a:lnTo>
                  <a:lnTo>
                    <a:pt x="354" y="57"/>
                  </a:lnTo>
                  <a:lnTo>
                    <a:pt x="354" y="55"/>
                  </a:lnTo>
                  <a:lnTo>
                    <a:pt x="354" y="55"/>
                  </a:lnTo>
                  <a:lnTo>
                    <a:pt x="354" y="55"/>
                  </a:lnTo>
                  <a:lnTo>
                    <a:pt x="352" y="55"/>
                  </a:lnTo>
                  <a:lnTo>
                    <a:pt x="352" y="49"/>
                  </a:lnTo>
                  <a:lnTo>
                    <a:pt x="352" y="49"/>
                  </a:lnTo>
                  <a:lnTo>
                    <a:pt x="350" y="49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48" y="46"/>
                  </a:lnTo>
                  <a:lnTo>
                    <a:pt x="348" y="44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0" y="36"/>
                  </a:lnTo>
                  <a:lnTo>
                    <a:pt x="352" y="36"/>
                  </a:lnTo>
                  <a:lnTo>
                    <a:pt x="352" y="36"/>
                  </a:lnTo>
                  <a:lnTo>
                    <a:pt x="352" y="34"/>
                  </a:lnTo>
                  <a:lnTo>
                    <a:pt x="354" y="34"/>
                  </a:lnTo>
                  <a:lnTo>
                    <a:pt x="354" y="34"/>
                  </a:lnTo>
                  <a:lnTo>
                    <a:pt x="362" y="34"/>
                  </a:lnTo>
                  <a:lnTo>
                    <a:pt x="362" y="32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60" y="28"/>
                  </a:lnTo>
                  <a:lnTo>
                    <a:pt x="360" y="26"/>
                  </a:lnTo>
                  <a:lnTo>
                    <a:pt x="360" y="26"/>
                  </a:lnTo>
                  <a:lnTo>
                    <a:pt x="360" y="26"/>
                  </a:lnTo>
                  <a:lnTo>
                    <a:pt x="362" y="26"/>
                  </a:lnTo>
                  <a:lnTo>
                    <a:pt x="362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6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68" y="18"/>
                  </a:lnTo>
                  <a:lnTo>
                    <a:pt x="370" y="20"/>
                  </a:lnTo>
                  <a:lnTo>
                    <a:pt x="370" y="20"/>
                  </a:lnTo>
                  <a:lnTo>
                    <a:pt x="372" y="20"/>
                  </a:lnTo>
                  <a:lnTo>
                    <a:pt x="372" y="20"/>
                  </a:lnTo>
                  <a:lnTo>
                    <a:pt x="372" y="20"/>
                  </a:lnTo>
                  <a:lnTo>
                    <a:pt x="372" y="18"/>
                  </a:lnTo>
                  <a:lnTo>
                    <a:pt x="374" y="16"/>
                  </a:lnTo>
                  <a:lnTo>
                    <a:pt x="374" y="14"/>
                  </a:lnTo>
                  <a:lnTo>
                    <a:pt x="374" y="14"/>
                  </a:lnTo>
                  <a:lnTo>
                    <a:pt x="374" y="12"/>
                  </a:lnTo>
                  <a:lnTo>
                    <a:pt x="374" y="12"/>
                  </a:lnTo>
                  <a:lnTo>
                    <a:pt x="372" y="12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2" y="8"/>
                  </a:lnTo>
                  <a:lnTo>
                    <a:pt x="372" y="8"/>
                  </a:lnTo>
                  <a:lnTo>
                    <a:pt x="372" y="8"/>
                  </a:lnTo>
                  <a:lnTo>
                    <a:pt x="372" y="6"/>
                  </a:lnTo>
                  <a:lnTo>
                    <a:pt x="370" y="6"/>
                  </a:lnTo>
                  <a:lnTo>
                    <a:pt x="370" y="6"/>
                  </a:lnTo>
                  <a:lnTo>
                    <a:pt x="368" y="6"/>
                  </a:lnTo>
                  <a:lnTo>
                    <a:pt x="368" y="4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1868488" y="4848225"/>
              <a:ext cx="1074738" cy="862013"/>
            </a:xfrm>
            <a:custGeom>
              <a:avLst/>
              <a:gdLst/>
              <a:ahLst/>
              <a:cxnLst>
                <a:cxn ang="0">
                  <a:pos x="529" y="512"/>
                </a:cxn>
                <a:cxn ang="0">
                  <a:pos x="515" y="500"/>
                </a:cxn>
                <a:cxn ang="0">
                  <a:pos x="503" y="527"/>
                </a:cxn>
                <a:cxn ang="0">
                  <a:pos x="452" y="521"/>
                </a:cxn>
                <a:cxn ang="0">
                  <a:pos x="450" y="466"/>
                </a:cxn>
                <a:cxn ang="0">
                  <a:pos x="434" y="405"/>
                </a:cxn>
                <a:cxn ang="0">
                  <a:pos x="406" y="389"/>
                </a:cxn>
                <a:cxn ang="0">
                  <a:pos x="301" y="385"/>
                </a:cxn>
                <a:cxn ang="0">
                  <a:pos x="210" y="373"/>
                </a:cxn>
                <a:cxn ang="0">
                  <a:pos x="162" y="349"/>
                </a:cxn>
                <a:cxn ang="0">
                  <a:pos x="125" y="339"/>
                </a:cxn>
                <a:cxn ang="0">
                  <a:pos x="87" y="286"/>
                </a:cxn>
                <a:cxn ang="0">
                  <a:pos x="24" y="240"/>
                </a:cxn>
                <a:cxn ang="0">
                  <a:pos x="22" y="187"/>
                </a:cxn>
                <a:cxn ang="0">
                  <a:pos x="4" y="105"/>
                </a:cxn>
                <a:cxn ang="0">
                  <a:pos x="83" y="97"/>
                </a:cxn>
                <a:cxn ang="0">
                  <a:pos x="133" y="54"/>
                </a:cxn>
                <a:cxn ang="0">
                  <a:pos x="129" y="4"/>
                </a:cxn>
                <a:cxn ang="0">
                  <a:pos x="202" y="20"/>
                </a:cxn>
                <a:cxn ang="0">
                  <a:pos x="279" y="14"/>
                </a:cxn>
                <a:cxn ang="0">
                  <a:pos x="353" y="46"/>
                </a:cxn>
                <a:cxn ang="0">
                  <a:pos x="424" y="60"/>
                </a:cxn>
                <a:cxn ang="0">
                  <a:pos x="448" y="86"/>
                </a:cxn>
                <a:cxn ang="0">
                  <a:pos x="533" y="133"/>
                </a:cxn>
                <a:cxn ang="0">
                  <a:pos x="577" y="189"/>
                </a:cxn>
                <a:cxn ang="0">
                  <a:pos x="636" y="216"/>
                </a:cxn>
                <a:cxn ang="0">
                  <a:pos x="701" y="195"/>
                </a:cxn>
                <a:cxn ang="0">
                  <a:pos x="765" y="206"/>
                </a:cxn>
                <a:cxn ang="0">
                  <a:pos x="820" y="199"/>
                </a:cxn>
                <a:cxn ang="0">
                  <a:pos x="864" y="244"/>
                </a:cxn>
                <a:cxn ang="0">
                  <a:pos x="949" y="250"/>
                </a:cxn>
                <a:cxn ang="0">
                  <a:pos x="1002" y="248"/>
                </a:cxn>
                <a:cxn ang="0">
                  <a:pos x="1050" y="220"/>
                </a:cxn>
                <a:cxn ang="0">
                  <a:pos x="1086" y="210"/>
                </a:cxn>
                <a:cxn ang="0">
                  <a:pos x="1117" y="256"/>
                </a:cxn>
                <a:cxn ang="0">
                  <a:pos x="1105" y="304"/>
                </a:cxn>
                <a:cxn ang="0">
                  <a:pos x="1052" y="353"/>
                </a:cxn>
                <a:cxn ang="0">
                  <a:pos x="1094" y="432"/>
                </a:cxn>
                <a:cxn ang="0">
                  <a:pos x="1153" y="456"/>
                </a:cxn>
                <a:cxn ang="0">
                  <a:pos x="1206" y="525"/>
                </a:cxn>
                <a:cxn ang="0">
                  <a:pos x="1173" y="595"/>
                </a:cxn>
                <a:cxn ang="0">
                  <a:pos x="1204" y="656"/>
                </a:cxn>
                <a:cxn ang="0">
                  <a:pos x="1230" y="696"/>
                </a:cxn>
                <a:cxn ang="0">
                  <a:pos x="1238" y="743"/>
                </a:cxn>
                <a:cxn ang="0">
                  <a:pos x="1204" y="771"/>
                </a:cxn>
                <a:cxn ang="0">
                  <a:pos x="1232" y="830"/>
                </a:cxn>
                <a:cxn ang="0">
                  <a:pos x="1274" y="878"/>
                </a:cxn>
                <a:cxn ang="0">
                  <a:pos x="1309" y="914"/>
                </a:cxn>
                <a:cxn ang="0">
                  <a:pos x="1337" y="993"/>
                </a:cxn>
                <a:cxn ang="0">
                  <a:pos x="1060" y="1078"/>
                </a:cxn>
                <a:cxn ang="0">
                  <a:pos x="1006" y="1027"/>
                </a:cxn>
                <a:cxn ang="0">
                  <a:pos x="992" y="1007"/>
                </a:cxn>
                <a:cxn ang="0">
                  <a:pos x="965" y="995"/>
                </a:cxn>
                <a:cxn ang="0">
                  <a:pos x="949" y="999"/>
                </a:cxn>
                <a:cxn ang="0">
                  <a:pos x="957" y="961"/>
                </a:cxn>
                <a:cxn ang="0">
                  <a:pos x="941" y="890"/>
                </a:cxn>
                <a:cxn ang="0">
                  <a:pos x="905" y="797"/>
                </a:cxn>
                <a:cxn ang="0">
                  <a:pos x="872" y="753"/>
                </a:cxn>
                <a:cxn ang="0">
                  <a:pos x="824" y="696"/>
                </a:cxn>
                <a:cxn ang="0">
                  <a:pos x="765" y="648"/>
                </a:cxn>
                <a:cxn ang="0">
                  <a:pos x="717" y="613"/>
                </a:cxn>
                <a:cxn ang="0">
                  <a:pos x="660" y="579"/>
                </a:cxn>
                <a:cxn ang="0">
                  <a:pos x="594" y="531"/>
                </a:cxn>
              </a:cxnLst>
              <a:rect l="0" t="0" r="r" b="b"/>
              <a:pathLst>
                <a:path w="1355" h="1086">
                  <a:moveTo>
                    <a:pt x="569" y="514"/>
                  </a:moveTo>
                  <a:lnTo>
                    <a:pt x="569" y="512"/>
                  </a:lnTo>
                  <a:lnTo>
                    <a:pt x="567" y="512"/>
                  </a:lnTo>
                  <a:lnTo>
                    <a:pt x="567" y="512"/>
                  </a:lnTo>
                  <a:lnTo>
                    <a:pt x="565" y="512"/>
                  </a:lnTo>
                  <a:lnTo>
                    <a:pt x="565" y="510"/>
                  </a:lnTo>
                  <a:lnTo>
                    <a:pt x="565" y="510"/>
                  </a:lnTo>
                  <a:lnTo>
                    <a:pt x="563" y="510"/>
                  </a:lnTo>
                  <a:lnTo>
                    <a:pt x="563" y="510"/>
                  </a:lnTo>
                  <a:lnTo>
                    <a:pt x="563" y="508"/>
                  </a:lnTo>
                  <a:lnTo>
                    <a:pt x="561" y="508"/>
                  </a:lnTo>
                  <a:lnTo>
                    <a:pt x="561" y="508"/>
                  </a:lnTo>
                  <a:lnTo>
                    <a:pt x="559" y="508"/>
                  </a:lnTo>
                  <a:lnTo>
                    <a:pt x="557" y="506"/>
                  </a:lnTo>
                  <a:lnTo>
                    <a:pt x="555" y="506"/>
                  </a:lnTo>
                  <a:lnTo>
                    <a:pt x="555" y="506"/>
                  </a:lnTo>
                  <a:lnTo>
                    <a:pt x="551" y="506"/>
                  </a:lnTo>
                  <a:lnTo>
                    <a:pt x="551" y="504"/>
                  </a:lnTo>
                  <a:lnTo>
                    <a:pt x="545" y="504"/>
                  </a:lnTo>
                  <a:lnTo>
                    <a:pt x="545" y="504"/>
                  </a:lnTo>
                  <a:lnTo>
                    <a:pt x="541" y="504"/>
                  </a:lnTo>
                  <a:lnTo>
                    <a:pt x="541" y="504"/>
                  </a:lnTo>
                  <a:lnTo>
                    <a:pt x="539" y="504"/>
                  </a:lnTo>
                  <a:lnTo>
                    <a:pt x="539" y="506"/>
                  </a:lnTo>
                  <a:lnTo>
                    <a:pt x="539" y="506"/>
                  </a:lnTo>
                  <a:lnTo>
                    <a:pt x="537" y="506"/>
                  </a:lnTo>
                  <a:lnTo>
                    <a:pt x="537" y="506"/>
                  </a:lnTo>
                  <a:lnTo>
                    <a:pt x="537" y="506"/>
                  </a:lnTo>
                  <a:lnTo>
                    <a:pt x="537" y="506"/>
                  </a:lnTo>
                  <a:lnTo>
                    <a:pt x="537" y="504"/>
                  </a:lnTo>
                  <a:lnTo>
                    <a:pt x="537" y="504"/>
                  </a:lnTo>
                  <a:lnTo>
                    <a:pt x="537" y="506"/>
                  </a:lnTo>
                  <a:lnTo>
                    <a:pt x="537" y="504"/>
                  </a:lnTo>
                  <a:lnTo>
                    <a:pt x="535" y="504"/>
                  </a:lnTo>
                  <a:lnTo>
                    <a:pt x="535" y="506"/>
                  </a:lnTo>
                  <a:lnTo>
                    <a:pt x="535" y="506"/>
                  </a:lnTo>
                  <a:lnTo>
                    <a:pt x="537" y="506"/>
                  </a:lnTo>
                  <a:lnTo>
                    <a:pt x="537" y="506"/>
                  </a:lnTo>
                  <a:lnTo>
                    <a:pt x="535" y="506"/>
                  </a:lnTo>
                  <a:lnTo>
                    <a:pt x="535" y="506"/>
                  </a:lnTo>
                  <a:lnTo>
                    <a:pt x="533" y="506"/>
                  </a:lnTo>
                  <a:lnTo>
                    <a:pt x="533" y="504"/>
                  </a:lnTo>
                  <a:lnTo>
                    <a:pt x="533" y="506"/>
                  </a:lnTo>
                  <a:lnTo>
                    <a:pt x="533" y="504"/>
                  </a:lnTo>
                  <a:lnTo>
                    <a:pt x="531" y="504"/>
                  </a:lnTo>
                  <a:lnTo>
                    <a:pt x="531" y="504"/>
                  </a:lnTo>
                  <a:lnTo>
                    <a:pt x="531" y="492"/>
                  </a:lnTo>
                  <a:lnTo>
                    <a:pt x="531" y="504"/>
                  </a:lnTo>
                  <a:lnTo>
                    <a:pt x="531" y="506"/>
                  </a:lnTo>
                  <a:lnTo>
                    <a:pt x="531" y="506"/>
                  </a:lnTo>
                  <a:lnTo>
                    <a:pt x="533" y="506"/>
                  </a:lnTo>
                  <a:lnTo>
                    <a:pt x="535" y="508"/>
                  </a:lnTo>
                  <a:lnTo>
                    <a:pt x="535" y="508"/>
                  </a:lnTo>
                  <a:lnTo>
                    <a:pt x="537" y="508"/>
                  </a:lnTo>
                  <a:lnTo>
                    <a:pt x="537" y="510"/>
                  </a:lnTo>
                  <a:lnTo>
                    <a:pt x="537" y="510"/>
                  </a:lnTo>
                  <a:lnTo>
                    <a:pt x="539" y="510"/>
                  </a:lnTo>
                  <a:lnTo>
                    <a:pt x="539" y="510"/>
                  </a:lnTo>
                  <a:lnTo>
                    <a:pt x="539" y="512"/>
                  </a:lnTo>
                  <a:lnTo>
                    <a:pt x="541" y="516"/>
                  </a:lnTo>
                  <a:lnTo>
                    <a:pt x="533" y="517"/>
                  </a:lnTo>
                  <a:lnTo>
                    <a:pt x="531" y="517"/>
                  </a:lnTo>
                  <a:lnTo>
                    <a:pt x="533" y="516"/>
                  </a:lnTo>
                  <a:lnTo>
                    <a:pt x="535" y="516"/>
                  </a:lnTo>
                  <a:lnTo>
                    <a:pt x="537" y="514"/>
                  </a:lnTo>
                  <a:lnTo>
                    <a:pt x="537" y="514"/>
                  </a:lnTo>
                  <a:lnTo>
                    <a:pt x="535" y="514"/>
                  </a:lnTo>
                  <a:lnTo>
                    <a:pt x="535" y="510"/>
                  </a:lnTo>
                  <a:lnTo>
                    <a:pt x="535" y="514"/>
                  </a:lnTo>
                  <a:lnTo>
                    <a:pt x="531" y="514"/>
                  </a:lnTo>
                  <a:lnTo>
                    <a:pt x="531" y="512"/>
                  </a:lnTo>
                  <a:lnTo>
                    <a:pt x="529" y="512"/>
                  </a:lnTo>
                  <a:lnTo>
                    <a:pt x="529" y="514"/>
                  </a:lnTo>
                  <a:lnTo>
                    <a:pt x="531" y="516"/>
                  </a:lnTo>
                  <a:lnTo>
                    <a:pt x="527" y="514"/>
                  </a:lnTo>
                  <a:lnTo>
                    <a:pt x="527" y="512"/>
                  </a:lnTo>
                  <a:lnTo>
                    <a:pt x="531" y="508"/>
                  </a:lnTo>
                  <a:lnTo>
                    <a:pt x="531" y="504"/>
                  </a:lnTo>
                  <a:lnTo>
                    <a:pt x="529" y="504"/>
                  </a:lnTo>
                  <a:lnTo>
                    <a:pt x="529" y="508"/>
                  </a:lnTo>
                  <a:lnTo>
                    <a:pt x="529" y="508"/>
                  </a:lnTo>
                  <a:lnTo>
                    <a:pt x="529" y="504"/>
                  </a:lnTo>
                  <a:lnTo>
                    <a:pt x="529" y="506"/>
                  </a:lnTo>
                  <a:lnTo>
                    <a:pt x="529" y="504"/>
                  </a:lnTo>
                  <a:lnTo>
                    <a:pt x="529" y="508"/>
                  </a:lnTo>
                  <a:lnTo>
                    <a:pt x="527" y="508"/>
                  </a:lnTo>
                  <a:lnTo>
                    <a:pt x="527" y="506"/>
                  </a:lnTo>
                  <a:lnTo>
                    <a:pt x="527" y="506"/>
                  </a:lnTo>
                  <a:lnTo>
                    <a:pt x="527" y="508"/>
                  </a:lnTo>
                  <a:lnTo>
                    <a:pt x="527" y="508"/>
                  </a:lnTo>
                  <a:lnTo>
                    <a:pt x="525" y="506"/>
                  </a:lnTo>
                  <a:lnTo>
                    <a:pt x="525" y="504"/>
                  </a:lnTo>
                  <a:lnTo>
                    <a:pt x="525" y="502"/>
                  </a:lnTo>
                  <a:lnTo>
                    <a:pt x="527" y="502"/>
                  </a:lnTo>
                  <a:lnTo>
                    <a:pt x="525" y="502"/>
                  </a:lnTo>
                  <a:lnTo>
                    <a:pt x="527" y="502"/>
                  </a:lnTo>
                  <a:lnTo>
                    <a:pt x="527" y="502"/>
                  </a:lnTo>
                  <a:lnTo>
                    <a:pt x="529" y="502"/>
                  </a:lnTo>
                  <a:lnTo>
                    <a:pt x="527" y="502"/>
                  </a:lnTo>
                  <a:lnTo>
                    <a:pt x="529" y="502"/>
                  </a:lnTo>
                  <a:lnTo>
                    <a:pt x="529" y="502"/>
                  </a:lnTo>
                  <a:lnTo>
                    <a:pt x="529" y="502"/>
                  </a:lnTo>
                  <a:lnTo>
                    <a:pt x="529" y="502"/>
                  </a:lnTo>
                  <a:lnTo>
                    <a:pt x="529" y="502"/>
                  </a:lnTo>
                  <a:lnTo>
                    <a:pt x="529" y="500"/>
                  </a:lnTo>
                  <a:lnTo>
                    <a:pt x="529" y="502"/>
                  </a:lnTo>
                  <a:lnTo>
                    <a:pt x="527" y="502"/>
                  </a:lnTo>
                  <a:lnTo>
                    <a:pt x="527" y="502"/>
                  </a:lnTo>
                  <a:lnTo>
                    <a:pt x="525" y="502"/>
                  </a:lnTo>
                  <a:lnTo>
                    <a:pt x="525" y="502"/>
                  </a:lnTo>
                  <a:lnTo>
                    <a:pt x="525" y="502"/>
                  </a:lnTo>
                  <a:lnTo>
                    <a:pt x="525" y="500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9" y="500"/>
                  </a:lnTo>
                  <a:lnTo>
                    <a:pt x="529" y="498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5" y="500"/>
                  </a:lnTo>
                  <a:lnTo>
                    <a:pt x="525" y="500"/>
                  </a:lnTo>
                  <a:lnTo>
                    <a:pt x="525" y="500"/>
                  </a:lnTo>
                  <a:lnTo>
                    <a:pt x="525" y="500"/>
                  </a:lnTo>
                  <a:lnTo>
                    <a:pt x="523" y="502"/>
                  </a:lnTo>
                  <a:lnTo>
                    <a:pt x="521" y="502"/>
                  </a:lnTo>
                  <a:lnTo>
                    <a:pt x="521" y="502"/>
                  </a:lnTo>
                  <a:lnTo>
                    <a:pt x="517" y="502"/>
                  </a:lnTo>
                  <a:lnTo>
                    <a:pt x="517" y="504"/>
                  </a:lnTo>
                  <a:lnTo>
                    <a:pt x="515" y="504"/>
                  </a:lnTo>
                  <a:lnTo>
                    <a:pt x="515" y="504"/>
                  </a:lnTo>
                  <a:lnTo>
                    <a:pt x="513" y="504"/>
                  </a:lnTo>
                  <a:lnTo>
                    <a:pt x="513" y="504"/>
                  </a:lnTo>
                  <a:lnTo>
                    <a:pt x="513" y="504"/>
                  </a:lnTo>
                  <a:lnTo>
                    <a:pt x="513" y="504"/>
                  </a:lnTo>
                  <a:lnTo>
                    <a:pt x="513" y="502"/>
                  </a:lnTo>
                  <a:lnTo>
                    <a:pt x="513" y="502"/>
                  </a:lnTo>
                  <a:lnTo>
                    <a:pt x="513" y="502"/>
                  </a:lnTo>
                  <a:lnTo>
                    <a:pt x="513" y="502"/>
                  </a:lnTo>
                  <a:lnTo>
                    <a:pt x="513" y="502"/>
                  </a:lnTo>
                  <a:lnTo>
                    <a:pt x="513" y="502"/>
                  </a:lnTo>
                  <a:lnTo>
                    <a:pt x="515" y="500"/>
                  </a:lnTo>
                  <a:lnTo>
                    <a:pt x="517" y="500"/>
                  </a:lnTo>
                  <a:lnTo>
                    <a:pt x="515" y="500"/>
                  </a:lnTo>
                  <a:lnTo>
                    <a:pt x="515" y="500"/>
                  </a:lnTo>
                  <a:lnTo>
                    <a:pt x="513" y="500"/>
                  </a:lnTo>
                  <a:lnTo>
                    <a:pt x="513" y="502"/>
                  </a:lnTo>
                  <a:lnTo>
                    <a:pt x="513" y="502"/>
                  </a:lnTo>
                  <a:lnTo>
                    <a:pt x="511" y="502"/>
                  </a:lnTo>
                  <a:lnTo>
                    <a:pt x="511" y="504"/>
                  </a:lnTo>
                  <a:lnTo>
                    <a:pt x="509" y="506"/>
                  </a:lnTo>
                  <a:lnTo>
                    <a:pt x="509" y="506"/>
                  </a:lnTo>
                  <a:lnTo>
                    <a:pt x="509" y="506"/>
                  </a:lnTo>
                  <a:lnTo>
                    <a:pt x="509" y="504"/>
                  </a:lnTo>
                  <a:lnTo>
                    <a:pt x="507" y="504"/>
                  </a:lnTo>
                  <a:lnTo>
                    <a:pt x="507" y="506"/>
                  </a:lnTo>
                  <a:lnTo>
                    <a:pt x="507" y="506"/>
                  </a:lnTo>
                  <a:lnTo>
                    <a:pt x="509" y="508"/>
                  </a:lnTo>
                  <a:lnTo>
                    <a:pt x="507" y="508"/>
                  </a:lnTo>
                  <a:lnTo>
                    <a:pt x="507" y="510"/>
                  </a:lnTo>
                  <a:lnTo>
                    <a:pt x="505" y="510"/>
                  </a:lnTo>
                  <a:lnTo>
                    <a:pt x="505" y="512"/>
                  </a:lnTo>
                  <a:lnTo>
                    <a:pt x="505" y="506"/>
                  </a:lnTo>
                  <a:lnTo>
                    <a:pt x="507" y="506"/>
                  </a:lnTo>
                  <a:lnTo>
                    <a:pt x="507" y="506"/>
                  </a:lnTo>
                  <a:lnTo>
                    <a:pt x="505" y="506"/>
                  </a:lnTo>
                  <a:lnTo>
                    <a:pt x="505" y="506"/>
                  </a:lnTo>
                  <a:lnTo>
                    <a:pt x="505" y="508"/>
                  </a:lnTo>
                  <a:lnTo>
                    <a:pt x="505" y="510"/>
                  </a:lnTo>
                  <a:lnTo>
                    <a:pt x="503" y="510"/>
                  </a:lnTo>
                  <a:lnTo>
                    <a:pt x="503" y="510"/>
                  </a:lnTo>
                  <a:lnTo>
                    <a:pt x="503" y="508"/>
                  </a:lnTo>
                  <a:lnTo>
                    <a:pt x="503" y="506"/>
                  </a:lnTo>
                  <a:lnTo>
                    <a:pt x="503" y="504"/>
                  </a:lnTo>
                  <a:lnTo>
                    <a:pt x="503" y="504"/>
                  </a:lnTo>
                  <a:lnTo>
                    <a:pt x="501" y="504"/>
                  </a:lnTo>
                  <a:lnTo>
                    <a:pt x="501" y="504"/>
                  </a:lnTo>
                  <a:lnTo>
                    <a:pt x="501" y="502"/>
                  </a:lnTo>
                  <a:lnTo>
                    <a:pt x="501" y="504"/>
                  </a:lnTo>
                  <a:lnTo>
                    <a:pt x="499" y="504"/>
                  </a:lnTo>
                  <a:lnTo>
                    <a:pt x="501" y="504"/>
                  </a:lnTo>
                  <a:lnTo>
                    <a:pt x="501" y="506"/>
                  </a:lnTo>
                  <a:lnTo>
                    <a:pt x="501" y="506"/>
                  </a:lnTo>
                  <a:lnTo>
                    <a:pt x="501" y="508"/>
                  </a:lnTo>
                  <a:lnTo>
                    <a:pt x="501" y="510"/>
                  </a:lnTo>
                  <a:lnTo>
                    <a:pt x="499" y="510"/>
                  </a:lnTo>
                  <a:lnTo>
                    <a:pt x="499" y="510"/>
                  </a:lnTo>
                  <a:lnTo>
                    <a:pt x="497" y="510"/>
                  </a:lnTo>
                  <a:lnTo>
                    <a:pt x="497" y="512"/>
                  </a:lnTo>
                  <a:lnTo>
                    <a:pt x="499" y="512"/>
                  </a:lnTo>
                  <a:lnTo>
                    <a:pt x="499" y="510"/>
                  </a:lnTo>
                  <a:lnTo>
                    <a:pt x="499" y="510"/>
                  </a:lnTo>
                  <a:lnTo>
                    <a:pt x="499" y="512"/>
                  </a:lnTo>
                  <a:lnTo>
                    <a:pt x="501" y="512"/>
                  </a:lnTo>
                  <a:lnTo>
                    <a:pt x="501" y="510"/>
                  </a:lnTo>
                  <a:lnTo>
                    <a:pt x="501" y="510"/>
                  </a:lnTo>
                  <a:lnTo>
                    <a:pt x="503" y="512"/>
                  </a:lnTo>
                  <a:lnTo>
                    <a:pt x="503" y="514"/>
                  </a:lnTo>
                  <a:lnTo>
                    <a:pt x="501" y="514"/>
                  </a:lnTo>
                  <a:lnTo>
                    <a:pt x="503" y="514"/>
                  </a:lnTo>
                  <a:lnTo>
                    <a:pt x="501" y="516"/>
                  </a:lnTo>
                  <a:lnTo>
                    <a:pt x="501" y="519"/>
                  </a:lnTo>
                  <a:lnTo>
                    <a:pt x="501" y="517"/>
                  </a:lnTo>
                  <a:lnTo>
                    <a:pt x="501" y="521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3"/>
                  </a:lnTo>
                  <a:lnTo>
                    <a:pt x="501" y="521"/>
                  </a:lnTo>
                  <a:lnTo>
                    <a:pt x="501" y="523"/>
                  </a:lnTo>
                  <a:lnTo>
                    <a:pt x="503" y="523"/>
                  </a:lnTo>
                  <a:lnTo>
                    <a:pt x="503" y="525"/>
                  </a:lnTo>
                  <a:lnTo>
                    <a:pt x="505" y="525"/>
                  </a:lnTo>
                  <a:lnTo>
                    <a:pt x="505" y="527"/>
                  </a:lnTo>
                  <a:lnTo>
                    <a:pt x="503" y="527"/>
                  </a:lnTo>
                  <a:lnTo>
                    <a:pt x="503" y="525"/>
                  </a:lnTo>
                  <a:lnTo>
                    <a:pt x="503" y="527"/>
                  </a:lnTo>
                  <a:lnTo>
                    <a:pt x="505" y="529"/>
                  </a:lnTo>
                  <a:lnTo>
                    <a:pt x="503" y="529"/>
                  </a:lnTo>
                  <a:lnTo>
                    <a:pt x="505" y="529"/>
                  </a:lnTo>
                  <a:lnTo>
                    <a:pt x="503" y="529"/>
                  </a:lnTo>
                  <a:lnTo>
                    <a:pt x="503" y="529"/>
                  </a:lnTo>
                  <a:lnTo>
                    <a:pt x="503" y="525"/>
                  </a:lnTo>
                  <a:lnTo>
                    <a:pt x="501" y="527"/>
                  </a:lnTo>
                  <a:lnTo>
                    <a:pt x="501" y="525"/>
                  </a:lnTo>
                  <a:lnTo>
                    <a:pt x="499" y="525"/>
                  </a:lnTo>
                  <a:lnTo>
                    <a:pt x="501" y="527"/>
                  </a:lnTo>
                  <a:lnTo>
                    <a:pt x="501" y="527"/>
                  </a:lnTo>
                  <a:lnTo>
                    <a:pt x="499" y="529"/>
                  </a:lnTo>
                  <a:lnTo>
                    <a:pt x="499" y="527"/>
                  </a:lnTo>
                  <a:lnTo>
                    <a:pt x="499" y="531"/>
                  </a:lnTo>
                  <a:lnTo>
                    <a:pt x="501" y="531"/>
                  </a:lnTo>
                  <a:lnTo>
                    <a:pt x="501" y="533"/>
                  </a:lnTo>
                  <a:lnTo>
                    <a:pt x="503" y="533"/>
                  </a:lnTo>
                  <a:lnTo>
                    <a:pt x="499" y="533"/>
                  </a:lnTo>
                  <a:lnTo>
                    <a:pt x="499" y="533"/>
                  </a:lnTo>
                  <a:lnTo>
                    <a:pt x="499" y="535"/>
                  </a:lnTo>
                  <a:lnTo>
                    <a:pt x="495" y="535"/>
                  </a:lnTo>
                  <a:lnTo>
                    <a:pt x="495" y="533"/>
                  </a:lnTo>
                  <a:lnTo>
                    <a:pt x="493" y="533"/>
                  </a:lnTo>
                  <a:lnTo>
                    <a:pt x="493" y="531"/>
                  </a:lnTo>
                  <a:lnTo>
                    <a:pt x="491" y="531"/>
                  </a:lnTo>
                  <a:lnTo>
                    <a:pt x="489" y="531"/>
                  </a:lnTo>
                  <a:lnTo>
                    <a:pt x="487" y="531"/>
                  </a:lnTo>
                  <a:lnTo>
                    <a:pt x="487" y="529"/>
                  </a:lnTo>
                  <a:lnTo>
                    <a:pt x="487" y="529"/>
                  </a:lnTo>
                  <a:lnTo>
                    <a:pt x="487" y="531"/>
                  </a:lnTo>
                  <a:lnTo>
                    <a:pt x="485" y="531"/>
                  </a:lnTo>
                  <a:lnTo>
                    <a:pt x="485" y="529"/>
                  </a:lnTo>
                  <a:lnTo>
                    <a:pt x="485" y="529"/>
                  </a:lnTo>
                  <a:lnTo>
                    <a:pt x="485" y="529"/>
                  </a:lnTo>
                  <a:lnTo>
                    <a:pt x="483" y="529"/>
                  </a:lnTo>
                  <a:lnTo>
                    <a:pt x="483" y="527"/>
                  </a:lnTo>
                  <a:lnTo>
                    <a:pt x="483" y="529"/>
                  </a:lnTo>
                  <a:lnTo>
                    <a:pt x="483" y="527"/>
                  </a:lnTo>
                  <a:lnTo>
                    <a:pt x="481" y="527"/>
                  </a:lnTo>
                  <a:lnTo>
                    <a:pt x="479" y="527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5" y="525"/>
                  </a:lnTo>
                  <a:lnTo>
                    <a:pt x="475" y="525"/>
                  </a:lnTo>
                  <a:lnTo>
                    <a:pt x="472" y="525"/>
                  </a:lnTo>
                  <a:lnTo>
                    <a:pt x="472" y="523"/>
                  </a:lnTo>
                  <a:lnTo>
                    <a:pt x="472" y="523"/>
                  </a:lnTo>
                  <a:lnTo>
                    <a:pt x="472" y="523"/>
                  </a:lnTo>
                  <a:lnTo>
                    <a:pt x="470" y="521"/>
                  </a:lnTo>
                  <a:lnTo>
                    <a:pt x="470" y="521"/>
                  </a:lnTo>
                  <a:lnTo>
                    <a:pt x="470" y="521"/>
                  </a:lnTo>
                  <a:lnTo>
                    <a:pt x="468" y="521"/>
                  </a:lnTo>
                  <a:lnTo>
                    <a:pt x="468" y="519"/>
                  </a:lnTo>
                  <a:lnTo>
                    <a:pt x="466" y="519"/>
                  </a:lnTo>
                  <a:lnTo>
                    <a:pt x="466" y="521"/>
                  </a:lnTo>
                  <a:lnTo>
                    <a:pt x="464" y="521"/>
                  </a:lnTo>
                  <a:lnTo>
                    <a:pt x="464" y="519"/>
                  </a:lnTo>
                  <a:lnTo>
                    <a:pt x="464" y="519"/>
                  </a:lnTo>
                  <a:lnTo>
                    <a:pt x="464" y="521"/>
                  </a:lnTo>
                  <a:lnTo>
                    <a:pt x="462" y="521"/>
                  </a:lnTo>
                  <a:lnTo>
                    <a:pt x="462" y="519"/>
                  </a:lnTo>
                  <a:lnTo>
                    <a:pt x="460" y="519"/>
                  </a:lnTo>
                  <a:lnTo>
                    <a:pt x="460" y="517"/>
                  </a:lnTo>
                  <a:lnTo>
                    <a:pt x="458" y="519"/>
                  </a:lnTo>
                  <a:lnTo>
                    <a:pt x="458" y="519"/>
                  </a:lnTo>
                  <a:lnTo>
                    <a:pt x="456" y="519"/>
                  </a:lnTo>
                  <a:lnTo>
                    <a:pt x="454" y="519"/>
                  </a:lnTo>
                  <a:lnTo>
                    <a:pt x="454" y="521"/>
                  </a:lnTo>
                  <a:lnTo>
                    <a:pt x="454" y="521"/>
                  </a:lnTo>
                  <a:lnTo>
                    <a:pt x="454" y="521"/>
                  </a:lnTo>
                  <a:lnTo>
                    <a:pt x="452" y="521"/>
                  </a:lnTo>
                  <a:lnTo>
                    <a:pt x="452" y="521"/>
                  </a:lnTo>
                  <a:lnTo>
                    <a:pt x="452" y="521"/>
                  </a:lnTo>
                  <a:lnTo>
                    <a:pt x="452" y="519"/>
                  </a:lnTo>
                  <a:lnTo>
                    <a:pt x="450" y="519"/>
                  </a:lnTo>
                  <a:lnTo>
                    <a:pt x="450" y="519"/>
                  </a:lnTo>
                  <a:lnTo>
                    <a:pt x="450" y="519"/>
                  </a:lnTo>
                  <a:lnTo>
                    <a:pt x="450" y="519"/>
                  </a:lnTo>
                  <a:lnTo>
                    <a:pt x="448" y="519"/>
                  </a:lnTo>
                  <a:lnTo>
                    <a:pt x="448" y="517"/>
                  </a:lnTo>
                  <a:lnTo>
                    <a:pt x="446" y="517"/>
                  </a:lnTo>
                  <a:lnTo>
                    <a:pt x="446" y="514"/>
                  </a:lnTo>
                  <a:lnTo>
                    <a:pt x="446" y="514"/>
                  </a:lnTo>
                  <a:lnTo>
                    <a:pt x="446" y="512"/>
                  </a:lnTo>
                  <a:lnTo>
                    <a:pt x="444" y="512"/>
                  </a:lnTo>
                  <a:lnTo>
                    <a:pt x="444" y="510"/>
                  </a:lnTo>
                  <a:lnTo>
                    <a:pt x="444" y="510"/>
                  </a:lnTo>
                  <a:lnTo>
                    <a:pt x="442" y="508"/>
                  </a:lnTo>
                  <a:lnTo>
                    <a:pt x="442" y="508"/>
                  </a:lnTo>
                  <a:lnTo>
                    <a:pt x="442" y="508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2" y="504"/>
                  </a:lnTo>
                  <a:lnTo>
                    <a:pt x="440" y="504"/>
                  </a:lnTo>
                  <a:lnTo>
                    <a:pt x="440" y="504"/>
                  </a:lnTo>
                  <a:lnTo>
                    <a:pt x="440" y="504"/>
                  </a:lnTo>
                  <a:lnTo>
                    <a:pt x="440" y="502"/>
                  </a:lnTo>
                  <a:lnTo>
                    <a:pt x="440" y="502"/>
                  </a:lnTo>
                  <a:lnTo>
                    <a:pt x="440" y="502"/>
                  </a:lnTo>
                  <a:lnTo>
                    <a:pt x="442" y="502"/>
                  </a:lnTo>
                  <a:lnTo>
                    <a:pt x="442" y="500"/>
                  </a:lnTo>
                  <a:lnTo>
                    <a:pt x="442" y="500"/>
                  </a:lnTo>
                  <a:lnTo>
                    <a:pt x="442" y="498"/>
                  </a:lnTo>
                  <a:lnTo>
                    <a:pt x="444" y="498"/>
                  </a:lnTo>
                  <a:lnTo>
                    <a:pt x="444" y="498"/>
                  </a:lnTo>
                  <a:lnTo>
                    <a:pt x="444" y="498"/>
                  </a:lnTo>
                  <a:lnTo>
                    <a:pt x="444" y="496"/>
                  </a:lnTo>
                  <a:lnTo>
                    <a:pt x="446" y="496"/>
                  </a:lnTo>
                  <a:lnTo>
                    <a:pt x="446" y="496"/>
                  </a:lnTo>
                  <a:lnTo>
                    <a:pt x="448" y="496"/>
                  </a:lnTo>
                  <a:lnTo>
                    <a:pt x="448" y="492"/>
                  </a:lnTo>
                  <a:lnTo>
                    <a:pt x="448" y="492"/>
                  </a:lnTo>
                  <a:lnTo>
                    <a:pt x="448" y="492"/>
                  </a:lnTo>
                  <a:lnTo>
                    <a:pt x="448" y="490"/>
                  </a:lnTo>
                  <a:lnTo>
                    <a:pt x="450" y="490"/>
                  </a:lnTo>
                  <a:lnTo>
                    <a:pt x="450" y="490"/>
                  </a:lnTo>
                  <a:lnTo>
                    <a:pt x="452" y="490"/>
                  </a:lnTo>
                  <a:lnTo>
                    <a:pt x="452" y="488"/>
                  </a:lnTo>
                  <a:lnTo>
                    <a:pt x="452" y="488"/>
                  </a:lnTo>
                  <a:lnTo>
                    <a:pt x="452" y="488"/>
                  </a:lnTo>
                  <a:lnTo>
                    <a:pt x="454" y="488"/>
                  </a:lnTo>
                  <a:lnTo>
                    <a:pt x="454" y="472"/>
                  </a:lnTo>
                  <a:lnTo>
                    <a:pt x="452" y="472"/>
                  </a:lnTo>
                  <a:lnTo>
                    <a:pt x="454" y="472"/>
                  </a:lnTo>
                  <a:lnTo>
                    <a:pt x="452" y="472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4" y="470"/>
                  </a:lnTo>
                  <a:lnTo>
                    <a:pt x="452" y="470"/>
                  </a:lnTo>
                  <a:lnTo>
                    <a:pt x="452" y="468"/>
                  </a:lnTo>
                  <a:lnTo>
                    <a:pt x="452" y="468"/>
                  </a:lnTo>
                  <a:lnTo>
                    <a:pt x="452" y="468"/>
                  </a:lnTo>
                  <a:lnTo>
                    <a:pt x="452" y="468"/>
                  </a:lnTo>
                  <a:lnTo>
                    <a:pt x="452" y="468"/>
                  </a:lnTo>
                  <a:lnTo>
                    <a:pt x="452" y="466"/>
                  </a:lnTo>
                  <a:lnTo>
                    <a:pt x="450" y="466"/>
                  </a:lnTo>
                  <a:lnTo>
                    <a:pt x="450" y="468"/>
                  </a:lnTo>
                  <a:lnTo>
                    <a:pt x="450" y="466"/>
                  </a:lnTo>
                  <a:lnTo>
                    <a:pt x="452" y="466"/>
                  </a:lnTo>
                  <a:lnTo>
                    <a:pt x="452" y="466"/>
                  </a:lnTo>
                  <a:lnTo>
                    <a:pt x="450" y="466"/>
                  </a:lnTo>
                  <a:lnTo>
                    <a:pt x="450" y="466"/>
                  </a:lnTo>
                  <a:lnTo>
                    <a:pt x="450" y="466"/>
                  </a:lnTo>
                  <a:lnTo>
                    <a:pt x="450" y="468"/>
                  </a:lnTo>
                  <a:lnTo>
                    <a:pt x="450" y="468"/>
                  </a:lnTo>
                  <a:lnTo>
                    <a:pt x="450" y="470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0" y="470"/>
                  </a:lnTo>
                  <a:lnTo>
                    <a:pt x="450" y="466"/>
                  </a:lnTo>
                  <a:lnTo>
                    <a:pt x="450" y="466"/>
                  </a:lnTo>
                  <a:lnTo>
                    <a:pt x="450" y="466"/>
                  </a:lnTo>
                  <a:lnTo>
                    <a:pt x="450" y="464"/>
                  </a:lnTo>
                  <a:lnTo>
                    <a:pt x="450" y="462"/>
                  </a:lnTo>
                  <a:lnTo>
                    <a:pt x="450" y="460"/>
                  </a:lnTo>
                  <a:lnTo>
                    <a:pt x="448" y="460"/>
                  </a:lnTo>
                  <a:lnTo>
                    <a:pt x="448" y="458"/>
                  </a:lnTo>
                  <a:lnTo>
                    <a:pt x="448" y="456"/>
                  </a:lnTo>
                  <a:lnTo>
                    <a:pt x="448" y="454"/>
                  </a:lnTo>
                  <a:lnTo>
                    <a:pt x="446" y="454"/>
                  </a:lnTo>
                  <a:lnTo>
                    <a:pt x="446" y="454"/>
                  </a:lnTo>
                  <a:lnTo>
                    <a:pt x="446" y="454"/>
                  </a:lnTo>
                  <a:lnTo>
                    <a:pt x="446" y="452"/>
                  </a:lnTo>
                  <a:lnTo>
                    <a:pt x="444" y="452"/>
                  </a:lnTo>
                  <a:lnTo>
                    <a:pt x="444" y="450"/>
                  </a:lnTo>
                  <a:lnTo>
                    <a:pt x="444" y="450"/>
                  </a:lnTo>
                  <a:lnTo>
                    <a:pt x="444" y="448"/>
                  </a:lnTo>
                  <a:lnTo>
                    <a:pt x="442" y="448"/>
                  </a:lnTo>
                  <a:lnTo>
                    <a:pt x="442" y="446"/>
                  </a:lnTo>
                  <a:lnTo>
                    <a:pt x="442" y="446"/>
                  </a:lnTo>
                  <a:lnTo>
                    <a:pt x="442" y="444"/>
                  </a:lnTo>
                  <a:lnTo>
                    <a:pt x="440" y="442"/>
                  </a:lnTo>
                  <a:lnTo>
                    <a:pt x="440" y="442"/>
                  </a:lnTo>
                  <a:lnTo>
                    <a:pt x="440" y="442"/>
                  </a:lnTo>
                  <a:lnTo>
                    <a:pt x="440" y="440"/>
                  </a:lnTo>
                  <a:lnTo>
                    <a:pt x="438" y="440"/>
                  </a:lnTo>
                  <a:lnTo>
                    <a:pt x="438" y="438"/>
                  </a:lnTo>
                  <a:lnTo>
                    <a:pt x="438" y="436"/>
                  </a:lnTo>
                  <a:lnTo>
                    <a:pt x="438" y="436"/>
                  </a:lnTo>
                  <a:lnTo>
                    <a:pt x="436" y="436"/>
                  </a:lnTo>
                  <a:lnTo>
                    <a:pt x="436" y="434"/>
                  </a:lnTo>
                  <a:lnTo>
                    <a:pt x="436" y="434"/>
                  </a:lnTo>
                  <a:lnTo>
                    <a:pt x="436" y="432"/>
                  </a:lnTo>
                  <a:lnTo>
                    <a:pt x="434" y="432"/>
                  </a:lnTo>
                  <a:lnTo>
                    <a:pt x="434" y="430"/>
                  </a:lnTo>
                  <a:lnTo>
                    <a:pt x="434" y="430"/>
                  </a:lnTo>
                  <a:lnTo>
                    <a:pt x="434" y="428"/>
                  </a:lnTo>
                  <a:lnTo>
                    <a:pt x="432" y="428"/>
                  </a:lnTo>
                  <a:lnTo>
                    <a:pt x="432" y="426"/>
                  </a:lnTo>
                  <a:lnTo>
                    <a:pt x="432" y="426"/>
                  </a:lnTo>
                  <a:lnTo>
                    <a:pt x="432" y="424"/>
                  </a:lnTo>
                  <a:lnTo>
                    <a:pt x="430" y="424"/>
                  </a:lnTo>
                  <a:lnTo>
                    <a:pt x="430" y="422"/>
                  </a:lnTo>
                  <a:lnTo>
                    <a:pt x="430" y="422"/>
                  </a:lnTo>
                  <a:lnTo>
                    <a:pt x="430" y="420"/>
                  </a:lnTo>
                  <a:lnTo>
                    <a:pt x="428" y="420"/>
                  </a:lnTo>
                  <a:lnTo>
                    <a:pt x="428" y="420"/>
                  </a:lnTo>
                  <a:lnTo>
                    <a:pt x="428" y="418"/>
                  </a:lnTo>
                  <a:lnTo>
                    <a:pt x="428" y="418"/>
                  </a:lnTo>
                  <a:lnTo>
                    <a:pt x="428" y="416"/>
                  </a:lnTo>
                  <a:lnTo>
                    <a:pt x="428" y="416"/>
                  </a:lnTo>
                  <a:lnTo>
                    <a:pt x="426" y="414"/>
                  </a:lnTo>
                  <a:lnTo>
                    <a:pt x="426" y="414"/>
                  </a:lnTo>
                  <a:lnTo>
                    <a:pt x="426" y="414"/>
                  </a:lnTo>
                  <a:lnTo>
                    <a:pt x="426" y="412"/>
                  </a:lnTo>
                  <a:lnTo>
                    <a:pt x="424" y="412"/>
                  </a:lnTo>
                  <a:lnTo>
                    <a:pt x="424" y="412"/>
                  </a:lnTo>
                  <a:lnTo>
                    <a:pt x="424" y="412"/>
                  </a:lnTo>
                  <a:lnTo>
                    <a:pt x="426" y="411"/>
                  </a:lnTo>
                  <a:lnTo>
                    <a:pt x="426" y="411"/>
                  </a:lnTo>
                  <a:lnTo>
                    <a:pt x="426" y="411"/>
                  </a:lnTo>
                  <a:lnTo>
                    <a:pt x="428" y="409"/>
                  </a:lnTo>
                  <a:lnTo>
                    <a:pt x="430" y="409"/>
                  </a:lnTo>
                  <a:lnTo>
                    <a:pt x="434" y="407"/>
                  </a:lnTo>
                  <a:lnTo>
                    <a:pt x="434" y="405"/>
                  </a:lnTo>
                  <a:lnTo>
                    <a:pt x="430" y="407"/>
                  </a:lnTo>
                  <a:lnTo>
                    <a:pt x="428" y="409"/>
                  </a:lnTo>
                  <a:lnTo>
                    <a:pt x="426" y="411"/>
                  </a:lnTo>
                  <a:lnTo>
                    <a:pt x="422" y="412"/>
                  </a:lnTo>
                  <a:lnTo>
                    <a:pt x="424" y="412"/>
                  </a:lnTo>
                  <a:lnTo>
                    <a:pt x="426" y="411"/>
                  </a:lnTo>
                  <a:lnTo>
                    <a:pt x="428" y="409"/>
                  </a:lnTo>
                  <a:lnTo>
                    <a:pt x="428" y="409"/>
                  </a:lnTo>
                  <a:lnTo>
                    <a:pt x="428" y="407"/>
                  </a:lnTo>
                  <a:lnTo>
                    <a:pt x="430" y="405"/>
                  </a:lnTo>
                  <a:lnTo>
                    <a:pt x="428" y="405"/>
                  </a:lnTo>
                  <a:lnTo>
                    <a:pt x="428" y="405"/>
                  </a:lnTo>
                  <a:lnTo>
                    <a:pt x="430" y="403"/>
                  </a:lnTo>
                  <a:lnTo>
                    <a:pt x="430" y="403"/>
                  </a:lnTo>
                  <a:lnTo>
                    <a:pt x="428" y="403"/>
                  </a:lnTo>
                  <a:lnTo>
                    <a:pt x="428" y="403"/>
                  </a:lnTo>
                  <a:lnTo>
                    <a:pt x="428" y="403"/>
                  </a:lnTo>
                  <a:lnTo>
                    <a:pt x="428" y="401"/>
                  </a:lnTo>
                  <a:lnTo>
                    <a:pt x="424" y="401"/>
                  </a:lnTo>
                  <a:lnTo>
                    <a:pt x="424" y="403"/>
                  </a:lnTo>
                  <a:lnTo>
                    <a:pt x="426" y="403"/>
                  </a:lnTo>
                  <a:lnTo>
                    <a:pt x="424" y="403"/>
                  </a:lnTo>
                  <a:lnTo>
                    <a:pt x="424" y="403"/>
                  </a:lnTo>
                  <a:lnTo>
                    <a:pt x="424" y="403"/>
                  </a:lnTo>
                  <a:lnTo>
                    <a:pt x="424" y="405"/>
                  </a:lnTo>
                  <a:lnTo>
                    <a:pt x="426" y="403"/>
                  </a:lnTo>
                  <a:lnTo>
                    <a:pt x="426" y="405"/>
                  </a:lnTo>
                  <a:lnTo>
                    <a:pt x="424" y="405"/>
                  </a:lnTo>
                  <a:lnTo>
                    <a:pt x="424" y="405"/>
                  </a:lnTo>
                  <a:lnTo>
                    <a:pt x="426" y="405"/>
                  </a:lnTo>
                  <a:lnTo>
                    <a:pt x="424" y="405"/>
                  </a:lnTo>
                  <a:lnTo>
                    <a:pt x="424" y="407"/>
                  </a:lnTo>
                  <a:lnTo>
                    <a:pt x="426" y="407"/>
                  </a:lnTo>
                  <a:lnTo>
                    <a:pt x="426" y="407"/>
                  </a:lnTo>
                  <a:lnTo>
                    <a:pt x="424" y="407"/>
                  </a:lnTo>
                  <a:lnTo>
                    <a:pt x="426" y="407"/>
                  </a:lnTo>
                  <a:lnTo>
                    <a:pt x="428" y="407"/>
                  </a:lnTo>
                  <a:lnTo>
                    <a:pt x="426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24" y="411"/>
                  </a:lnTo>
                  <a:lnTo>
                    <a:pt x="422" y="411"/>
                  </a:lnTo>
                  <a:lnTo>
                    <a:pt x="422" y="411"/>
                  </a:lnTo>
                  <a:lnTo>
                    <a:pt x="422" y="411"/>
                  </a:lnTo>
                  <a:lnTo>
                    <a:pt x="422" y="407"/>
                  </a:lnTo>
                  <a:lnTo>
                    <a:pt x="422" y="407"/>
                  </a:lnTo>
                  <a:lnTo>
                    <a:pt x="420" y="407"/>
                  </a:lnTo>
                  <a:lnTo>
                    <a:pt x="420" y="407"/>
                  </a:lnTo>
                  <a:lnTo>
                    <a:pt x="420" y="407"/>
                  </a:lnTo>
                  <a:lnTo>
                    <a:pt x="420" y="405"/>
                  </a:lnTo>
                  <a:lnTo>
                    <a:pt x="418" y="405"/>
                  </a:lnTo>
                  <a:lnTo>
                    <a:pt x="418" y="403"/>
                  </a:lnTo>
                  <a:lnTo>
                    <a:pt x="418" y="403"/>
                  </a:lnTo>
                  <a:lnTo>
                    <a:pt x="418" y="403"/>
                  </a:lnTo>
                  <a:lnTo>
                    <a:pt x="416" y="403"/>
                  </a:lnTo>
                  <a:lnTo>
                    <a:pt x="416" y="401"/>
                  </a:lnTo>
                  <a:lnTo>
                    <a:pt x="416" y="401"/>
                  </a:lnTo>
                  <a:lnTo>
                    <a:pt x="416" y="401"/>
                  </a:lnTo>
                  <a:lnTo>
                    <a:pt x="414" y="401"/>
                  </a:lnTo>
                  <a:lnTo>
                    <a:pt x="414" y="399"/>
                  </a:lnTo>
                  <a:lnTo>
                    <a:pt x="414" y="399"/>
                  </a:lnTo>
                  <a:lnTo>
                    <a:pt x="414" y="397"/>
                  </a:lnTo>
                  <a:lnTo>
                    <a:pt x="412" y="397"/>
                  </a:lnTo>
                  <a:lnTo>
                    <a:pt x="412" y="397"/>
                  </a:lnTo>
                  <a:lnTo>
                    <a:pt x="412" y="395"/>
                  </a:lnTo>
                  <a:lnTo>
                    <a:pt x="410" y="393"/>
                  </a:lnTo>
                  <a:lnTo>
                    <a:pt x="410" y="393"/>
                  </a:lnTo>
                  <a:lnTo>
                    <a:pt x="408" y="391"/>
                  </a:lnTo>
                  <a:lnTo>
                    <a:pt x="408" y="391"/>
                  </a:lnTo>
                  <a:lnTo>
                    <a:pt x="408" y="391"/>
                  </a:lnTo>
                  <a:lnTo>
                    <a:pt x="406" y="391"/>
                  </a:lnTo>
                  <a:lnTo>
                    <a:pt x="406" y="389"/>
                  </a:lnTo>
                  <a:lnTo>
                    <a:pt x="406" y="389"/>
                  </a:lnTo>
                  <a:lnTo>
                    <a:pt x="406" y="391"/>
                  </a:lnTo>
                  <a:lnTo>
                    <a:pt x="406" y="389"/>
                  </a:lnTo>
                  <a:lnTo>
                    <a:pt x="404" y="391"/>
                  </a:lnTo>
                  <a:lnTo>
                    <a:pt x="406" y="389"/>
                  </a:lnTo>
                  <a:lnTo>
                    <a:pt x="404" y="389"/>
                  </a:lnTo>
                  <a:lnTo>
                    <a:pt x="404" y="389"/>
                  </a:lnTo>
                  <a:lnTo>
                    <a:pt x="404" y="389"/>
                  </a:lnTo>
                  <a:lnTo>
                    <a:pt x="404" y="387"/>
                  </a:lnTo>
                  <a:lnTo>
                    <a:pt x="404" y="387"/>
                  </a:lnTo>
                  <a:lnTo>
                    <a:pt x="400" y="383"/>
                  </a:lnTo>
                  <a:lnTo>
                    <a:pt x="400" y="383"/>
                  </a:lnTo>
                  <a:lnTo>
                    <a:pt x="398" y="383"/>
                  </a:lnTo>
                  <a:lnTo>
                    <a:pt x="398" y="383"/>
                  </a:lnTo>
                  <a:lnTo>
                    <a:pt x="398" y="383"/>
                  </a:lnTo>
                  <a:lnTo>
                    <a:pt x="396" y="381"/>
                  </a:lnTo>
                  <a:lnTo>
                    <a:pt x="396" y="381"/>
                  </a:lnTo>
                  <a:lnTo>
                    <a:pt x="396" y="381"/>
                  </a:lnTo>
                  <a:lnTo>
                    <a:pt x="394" y="379"/>
                  </a:lnTo>
                  <a:lnTo>
                    <a:pt x="392" y="379"/>
                  </a:lnTo>
                  <a:lnTo>
                    <a:pt x="392" y="379"/>
                  </a:lnTo>
                  <a:lnTo>
                    <a:pt x="392" y="379"/>
                  </a:lnTo>
                  <a:lnTo>
                    <a:pt x="392" y="379"/>
                  </a:lnTo>
                  <a:lnTo>
                    <a:pt x="390" y="379"/>
                  </a:lnTo>
                  <a:lnTo>
                    <a:pt x="390" y="377"/>
                  </a:lnTo>
                  <a:lnTo>
                    <a:pt x="388" y="377"/>
                  </a:lnTo>
                  <a:lnTo>
                    <a:pt x="386" y="377"/>
                  </a:lnTo>
                  <a:lnTo>
                    <a:pt x="384" y="377"/>
                  </a:lnTo>
                  <a:lnTo>
                    <a:pt x="384" y="375"/>
                  </a:lnTo>
                  <a:lnTo>
                    <a:pt x="382" y="377"/>
                  </a:lnTo>
                  <a:lnTo>
                    <a:pt x="380" y="377"/>
                  </a:lnTo>
                  <a:lnTo>
                    <a:pt x="380" y="375"/>
                  </a:lnTo>
                  <a:lnTo>
                    <a:pt x="374" y="375"/>
                  </a:lnTo>
                  <a:lnTo>
                    <a:pt x="374" y="377"/>
                  </a:lnTo>
                  <a:lnTo>
                    <a:pt x="370" y="377"/>
                  </a:lnTo>
                  <a:lnTo>
                    <a:pt x="370" y="377"/>
                  </a:lnTo>
                  <a:lnTo>
                    <a:pt x="369" y="377"/>
                  </a:lnTo>
                  <a:lnTo>
                    <a:pt x="369" y="377"/>
                  </a:lnTo>
                  <a:lnTo>
                    <a:pt x="363" y="377"/>
                  </a:lnTo>
                  <a:lnTo>
                    <a:pt x="363" y="377"/>
                  </a:lnTo>
                  <a:lnTo>
                    <a:pt x="361" y="377"/>
                  </a:lnTo>
                  <a:lnTo>
                    <a:pt x="361" y="379"/>
                  </a:lnTo>
                  <a:lnTo>
                    <a:pt x="355" y="379"/>
                  </a:lnTo>
                  <a:lnTo>
                    <a:pt x="355" y="377"/>
                  </a:lnTo>
                  <a:lnTo>
                    <a:pt x="355" y="377"/>
                  </a:lnTo>
                  <a:lnTo>
                    <a:pt x="355" y="379"/>
                  </a:lnTo>
                  <a:lnTo>
                    <a:pt x="349" y="379"/>
                  </a:lnTo>
                  <a:lnTo>
                    <a:pt x="349" y="379"/>
                  </a:lnTo>
                  <a:lnTo>
                    <a:pt x="349" y="379"/>
                  </a:lnTo>
                  <a:lnTo>
                    <a:pt x="333" y="379"/>
                  </a:lnTo>
                  <a:lnTo>
                    <a:pt x="333" y="379"/>
                  </a:lnTo>
                  <a:lnTo>
                    <a:pt x="333" y="379"/>
                  </a:lnTo>
                  <a:lnTo>
                    <a:pt x="333" y="381"/>
                  </a:lnTo>
                  <a:lnTo>
                    <a:pt x="331" y="381"/>
                  </a:lnTo>
                  <a:lnTo>
                    <a:pt x="331" y="383"/>
                  </a:lnTo>
                  <a:lnTo>
                    <a:pt x="327" y="383"/>
                  </a:lnTo>
                  <a:lnTo>
                    <a:pt x="327" y="381"/>
                  </a:lnTo>
                  <a:lnTo>
                    <a:pt x="325" y="383"/>
                  </a:lnTo>
                  <a:lnTo>
                    <a:pt x="323" y="383"/>
                  </a:lnTo>
                  <a:lnTo>
                    <a:pt x="323" y="383"/>
                  </a:lnTo>
                  <a:lnTo>
                    <a:pt x="317" y="383"/>
                  </a:lnTo>
                  <a:lnTo>
                    <a:pt x="317" y="383"/>
                  </a:lnTo>
                  <a:lnTo>
                    <a:pt x="315" y="383"/>
                  </a:lnTo>
                  <a:lnTo>
                    <a:pt x="313" y="383"/>
                  </a:lnTo>
                  <a:lnTo>
                    <a:pt x="313" y="383"/>
                  </a:lnTo>
                  <a:lnTo>
                    <a:pt x="305" y="383"/>
                  </a:lnTo>
                  <a:lnTo>
                    <a:pt x="305" y="383"/>
                  </a:lnTo>
                  <a:lnTo>
                    <a:pt x="303" y="383"/>
                  </a:lnTo>
                  <a:lnTo>
                    <a:pt x="303" y="383"/>
                  </a:lnTo>
                  <a:lnTo>
                    <a:pt x="301" y="383"/>
                  </a:lnTo>
                  <a:lnTo>
                    <a:pt x="301" y="385"/>
                  </a:lnTo>
                  <a:lnTo>
                    <a:pt x="301" y="385"/>
                  </a:lnTo>
                  <a:lnTo>
                    <a:pt x="301" y="385"/>
                  </a:lnTo>
                  <a:lnTo>
                    <a:pt x="297" y="385"/>
                  </a:lnTo>
                  <a:lnTo>
                    <a:pt x="297" y="387"/>
                  </a:lnTo>
                  <a:lnTo>
                    <a:pt x="293" y="387"/>
                  </a:lnTo>
                  <a:lnTo>
                    <a:pt x="293" y="387"/>
                  </a:lnTo>
                  <a:lnTo>
                    <a:pt x="289" y="387"/>
                  </a:lnTo>
                  <a:lnTo>
                    <a:pt x="289" y="389"/>
                  </a:lnTo>
                  <a:lnTo>
                    <a:pt x="287" y="389"/>
                  </a:lnTo>
                  <a:lnTo>
                    <a:pt x="287" y="389"/>
                  </a:lnTo>
                  <a:lnTo>
                    <a:pt x="287" y="389"/>
                  </a:lnTo>
                  <a:lnTo>
                    <a:pt x="287" y="391"/>
                  </a:lnTo>
                  <a:lnTo>
                    <a:pt x="285" y="391"/>
                  </a:lnTo>
                  <a:lnTo>
                    <a:pt x="285" y="393"/>
                  </a:lnTo>
                  <a:lnTo>
                    <a:pt x="285" y="393"/>
                  </a:lnTo>
                  <a:lnTo>
                    <a:pt x="285" y="395"/>
                  </a:lnTo>
                  <a:lnTo>
                    <a:pt x="285" y="395"/>
                  </a:lnTo>
                  <a:lnTo>
                    <a:pt x="285" y="397"/>
                  </a:lnTo>
                  <a:lnTo>
                    <a:pt x="281" y="397"/>
                  </a:lnTo>
                  <a:lnTo>
                    <a:pt x="281" y="397"/>
                  </a:lnTo>
                  <a:lnTo>
                    <a:pt x="281" y="397"/>
                  </a:lnTo>
                  <a:lnTo>
                    <a:pt x="281" y="399"/>
                  </a:lnTo>
                  <a:lnTo>
                    <a:pt x="279" y="399"/>
                  </a:lnTo>
                  <a:lnTo>
                    <a:pt x="277" y="397"/>
                  </a:lnTo>
                  <a:lnTo>
                    <a:pt x="277" y="397"/>
                  </a:lnTo>
                  <a:lnTo>
                    <a:pt x="277" y="397"/>
                  </a:lnTo>
                  <a:lnTo>
                    <a:pt x="275" y="395"/>
                  </a:lnTo>
                  <a:lnTo>
                    <a:pt x="275" y="395"/>
                  </a:lnTo>
                  <a:lnTo>
                    <a:pt x="275" y="393"/>
                  </a:lnTo>
                  <a:lnTo>
                    <a:pt x="273" y="393"/>
                  </a:lnTo>
                  <a:lnTo>
                    <a:pt x="269" y="389"/>
                  </a:lnTo>
                  <a:lnTo>
                    <a:pt x="269" y="389"/>
                  </a:lnTo>
                  <a:lnTo>
                    <a:pt x="269" y="389"/>
                  </a:lnTo>
                  <a:lnTo>
                    <a:pt x="267" y="389"/>
                  </a:lnTo>
                  <a:lnTo>
                    <a:pt x="265" y="385"/>
                  </a:lnTo>
                  <a:lnTo>
                    <a:pt x="264" y="385"/>
                  </a:lnTo>
                  <a:lnTo>
                    <a:pt x="264" y="385"/>
                  </a:lnTo>
                  <a:lnTo>
                    <a:pt x="262" y="383"/>
                  </a:lnTo>
                  <a:lnTo>
                    <a:pt x="262" y="383"/>
                  </a:lnTo>
                  <a:lnTo>
                    <a:pt x="260" y="383"/>
                  </a:lnTo>
                  <a:lnTo>
                    <a:pt x="258" y="383"/>
                  </a:lnTo>
                  <a:lnTo>
                    <a:pt x="258" y="383"/>
                  </a:lnTo>
                  <a:lnTo>
                    <a:pt x="258" y="383"/>
                  </a:lnTo>
                  <a:lnTo>
                    <a:pt x="254" y="383"/>
                  </a:lnTo>
                  <a:lnTo>
                    <a:pt x="254" y="383"/>
                  </a:lnTo>
                  <a:lnTo>
                    <a:pt x="242" y="383"/>
                  </a:lnTo>
                  <a:lnTo>
                    <a:pt x="242" y="381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6" y="381"/>
                  </a:lnTo>
                  <a:lnTo>
                    <a:pt x="236" y="381"/>
                  </a:lnTo>
                  <a:lnTo>
                    <a:pt x="234" y="381"/>
                  </a:lnTo>
                  <a:lnTo>
                    <a:pt x="234" y="381"/>
                  </a:lnTo>
                  <a:lnTo>
                    <a:pt x="232" y="379"/>
                  </a:lnTo>
                  <a:lnTo>
                    <a:pt x="228" y="379"/>
                  </a:lnTo>
                  <a:lnTo>
                    <a:pt x="228" y="381"/>
                  </a:lnTo>
                  <a:lnTo>
                    <a:pt x="224" y="381"/>
                  </a:lnTo>
                  <a:lnTo>
                    <a:pt x="224" y="379"/>
                  </a:lnTo>
                  <a:lnTo>
                    <a:pt x="220" y="379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8" y="377"/>
                  </a:lnTo>
                  <a:lnTo>
                    <a:pt x="216" y="377"/>
                  </a:lnTo>
                  <a:lnTo>
                    <a:pt x="216" y="377"/>
                  </a:lnTo>
                  <a:lnTo>
                    <a:pt x="214" y="377"/>
                  </a:lnTo>
                  <a:lnTo>
                    <a:pt x="214" y="375"/>
                  </a:lnTo>
                  <a:lnTo>
                    <a:pt x="214" y="375"/>
                  </a:lnTo>
                  <a:lnTo>
                    <a:pt x="214" y="375"/>
                  </a:lnTo>
                  <a:lnTo>
                    <a:pt x="212" y="375"/>
                  </a:lnTo>
                  <a:lnTo>
                    <a:pt x="210" y="373"/>
                  </a:lnTo>
                  <a:lnTo>
                    <a:pt x="210" y="373"/>
                  </a:lnTo>
                  <a:lnTo>
                    <a:pt x="210" y="373"/>
                  </a:lnTo>
                  <a:lnTo>
                    <a:pt x="206" y="373"/>
                  </a:lnTo>
                  <a:lnTo>
                    <a:pt x="206" y="371"/>
                  </a:lnTo>
                  <a:lnTo>
                    <a:pt x="204" y="371"/>
                  </a:lnTo>
                  <a:lnTo>
                    <a:pt x="204" y="371"/>
                  </a:lnTo>
                  <a:lnTo>
                    <a:pt x="200" y="371"/>
                  </a:lnTo>
                  <a:lnTo>
                    <a:pt x="200" y="369"/>
                  </a:lnTo>
                  <a:lnTo>
                    <a:pt x="198" y="369"/>
                  </a:lnTo>
                  <a:lnTo>
                    <a:pt x="198" y="371"/>
                  </a:lnTo>
                  <a:lnTo>
                    <a:pt x="196" y="371"/>
                  </a:lnTo>
                  <a:lnTo>
                    <a:pt x="196" y="369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94" y="367"/>
                  </a:lnTo>
                  <a:lnTo>
                    <a:pt x="192" y="367"/>
                  </a:lnTo>
                  <a:lnTo>
                    <a:pt x="192" y="367"/>
                  </a:lnTo>
                  <a:lnTo>
                    <a:pt x="190" y="367"/>
                  </a:lnTo>
                  <a:lnTo>
                    <a:pt x="190" y="365"/>
                  </a:lnTo>
                  <a:lnTo>
                    <a:pt x="190" y="365"/>
                  </a:lnTo>
                  <a:lnTo>
                    <a:pt x="190" y="365"/>
                  </a:lnTo>
                  <a:lnTo>
                    <a:pt x="188" y="365"/>
                  </a:lnTo>
                  <a:lnTo>
                    <a:pt x="188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4" y="363"/>
                  </a:lnTo>
                  <a:lnTo>
                    <a:pt x="184" y="361"/>
                  </a:lnTo>
                  <a:lnTo>
                    <a:pt x="180" y="361"/>
                  </a:lnTo>
                  <a:lnTo>
                    <a:pt x="180" y="361"/>
                  </a:lnTo>
                  <a:lnTo>
                    <a:pt x="180" y="361"/>
                  </a:lnTo>
                  <a:lnTo>
                    <a:pt x="176" y="361"/>
                  </a:lnTo>
                  <a:lnTo>
                    <a:pt x="176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2" y="361"/>
                  </a:lnTo>
                  <a:lnTo>
                    <a:pt x="172" y="359"/>
                  </a:lnTo>
                  <a:lnTo>
                    <a:pt x="170" y="359"/>
                  </a:lnTo>
                  <a:lnTo>
                    <a:pt x="170" y="359"/>
                  </a:lnTo>
                  <a:lnTo>
                    <a:pt x="168" y="359"/>
                  </a:lnTo>
                  <a:lnTo>
                    <a:pt x="168" y="359"/>
                  </a:lnTo>
                  <a:lnTo>
                    <a:pt x="166" y="359"/>
                  </a:lnTo>
                  <a:lnTo>
                    <a:pt x="166" y="357"/>
                  </a:lnTo>
                  <a:lnTo>
                    <a:pt x="166" y="357"/>
                  </a:lnTo>
                  <a:lnTo>
                    <a:pt x="166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6" y="357"/>
                  </a:lnTo>
                  <a:lnTo>
                    <a:pt x="166" y="357"/>
                  </a:lnTo>
                  <a:lnTo>
                    <a:pt x="166" y="357"/>
                  </a:lnTo>
                  <a:lnTo>
                    <a:pt x="168" y="357"/>
                  </a:lnTo>
                  <a:lnTo>
                    <a:pt x="168" y="359"/>
                  </a:lnTo>
                  <a:lnTo>
                    <a:pt x="170" y="359"/>
                  </a:lnTo>
                  <a:lnTo>
                    <a:pt x="168" y="357"/>
                  </a:lnTo>
                  <a:lnTo>
                    <a:pt x="168" y="357"/>
                  </a:lnTo>
                  <a:lnTo>
                    <a:pt x="168" y="357"/>
                  </a:lnTo>
                  <a:lnTo>
                    <a:pt x="166" y="357"/>
                  </a:lnTo>
                  <a:lnTo>
                    <a:pt x="166" y="355"/>
                  </a:lnTo>
                  <a:lnTo>
                    <a:pt x="162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2" y="353"/>
                  </a:lnTo>
                  <a:lnTo>
                    <a:pt x="162" y="353"/>
                  </a:lnTo>
                  <a:lnTo>
                    <a:pt x="161" y="353"/>
                  </a:lnTo>
                  <a:lnTo>
                    <a:pt x="162" y="353"/>
                  </a:lnTo>
                  <a:lnTo>
                    <a:pt x="162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6" y="347"/>
                  </a:lnTo>
                  <a:lnTo>
                    <a:pt x="162" y="347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51"/>
                  </a:lnTo>
                  <a:lnTo>
                    <a:pt x="159" y="351"/>
                  </a:lnTo>
                  <a:lnTo>
                    <a:pt x="161" y="353"/>
                  </a:lnTo>
                  <a:lnTo>
                    <a:pt x="159" y="353"/>
                  </a:lnTo>
                  <a:lnTo>
                    <a:pt x="161" y="353"/>
                  </a:lnTo>
                  <a:lnTo>
                    <a:pt x="159" y="353"/>
                  </a:lnTo>
                  <a:lnTo>
                    <a:pt x="159" y="355"/>
                  </a:lnTo>
                  <a:lnTo>
                    <a:pt x="159" y="353"/>
                  </a:lnTo>
                  <a:lnTo>
                    <a:pt x="159" y="355"/>
                  </a:lnTo>
                  <a:lnTo>
                    <a:pt x="159" y="353"/>
                  </a:lnTo>
                  <a:lnTo>
                    <a:pt x="157" y="353"/>
                  </a:lnTo>
                  <a:lnTo>
                    <a:pt x="157" y="355"/>
                  </a:lnTo>
                  <a:lnTo>
                    <a:pt x="159" y="355"/>
                  </a:lnTo>
                  <a:lnTo>
                    <a:pt x="159" y="355"/>
                  </a:lnTo>
                  <a:lnTo>
                    <a:pt x="159" y="355"/>
                  </a:lnTo>
                  <a:lnTo>
                    <a:pt x="159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1" y="355"/>
                  </a:lnTo>
                  <a:lnTo>
                    <a:pt x="162" y="355"/>
                  </a:lnTo>
                  <a:lnTo>
                    <a:pt x="162" y="355"/>
                  </a:lnTo>
                  <a:lnTo>
                    <a:pt x="162" y="355"/>
                  </a:lnTo>
                  <a:lnTo>
                    <a:pt x="162" y="355"/>
                  </a:lnTo>
                  <a:lnTo>
                    <a:pt x="162" y="355"/>
                  </a:lnTo>
                  <a:lnTo>
                    <a:pt x="162" y="357"/>
                  </a:lnTo>
                  <a:lnTo>
                    <a:pt x="162" y="355"/>
                  </a:lnTo>
                  <a:lnTo>
                    <a:pt x="159" y="355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7"/>
                  </a:lnTo>
                  <a:lnTo>
                    <a:pt x="157" y="357"/>
                  </a:lnTo>
                  <a:lnTo>
                    <a:pt x="155" y="359"/>
                  </a:lnTo>
                  <a:lnTo>
                    <a:pt x="153" y="359"/>
                  </a:lnTo>
                  <a:lnTo>
                    <a:pt x="151" y="357"/>
                  </a:lnTo>
                  <a:lnTo>
                    <a:pt x="151" y="357"/>
                  </a:lnTo>
                  <a:lnTo>
                    <a:pt x="149" y="357"/>
                  </a:lnTo>
                  <a:lnTo>
                    <a:pt x="147" y="357"/>
                  </a:lnTo>
                  <a:lnTo>
                    <a:pt x="147" y="355"/>
                  </a:lnTo>
                  <a:lnTo>
                    <a:pt x="145" y="355"/>
                  </a:lnTo>
                  <a:lnTo>
                    <a:pt x="145" y="355"/>
                  </a:lnTo>
                  <a:lnTo>
                    <a:pt x="143" y="355"/>
                  </a:lnTo>
                  <a:lnTo>
                    <a:pt x="143" y="353"/>
                  </a:lnTo>
                  <a:lnTo>
                    <a:pt x="143" y="353"/>
                  </a:lnTo>
                  <a:lnTo>
                    <a:pt x="143" y="353"/>
                  </a:lnTo>
                  <a:lnTo>
                    <a:pt x="141" y="353"/>
                  </a:lnTo>
                  <a:lnTo>
                    <a:pt x="141" y="351"/>
                  </a:lnTo>
                  <a:lnTo>
                    <a:pt x="141" y="351"/>
                  </a:lnTo>
                  <a:lnTo>
                    <a:pt x="141" y="349"/>
                  </a:lnTo>
                  <a:lnTo>
                    <a:pt x="139" y="349"/>
                  </a:lnTo>
                  <a:lnTo>
                    <a:pt x="139" y="349"/>
                  </a:lnTo>
                  <a:lnTo>
                    <a:pt x="137" y="349"/>
                  </a:lnTo>
                  <a:lnTo>
                    <a:pt x="135" y="347"/>
                  </a:lnTo>
                  <a:lnTo>
                    <a:pt x="135" y="347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1" y="345"/>
                  </a:lnTo>
                  <a:lnTo>
                    <a:pt x="131" y="343"/>
                  </a:lnTo>
                  <a:lnTo>
                    <a:pt x="131" y="343"/>
                  </a:lnTo>
                  <a:lnTo>
                    <a:pt x="131" y="343"/>
                  </a:lnTo>
                  <a:lnTo>
                    <a:pt x="129" y="343"/>
                  </a:lnTo>
                  <a:lnTo>
                    <a:pt x="129" y="341"/>
                  </a:lnTo>
                  <a:lnTo>
                    <a:pt x="129" y="341"/>
                  </a:lnTo>
                  <a:lnTo>
                    <a:pt x="125" y="339"/>
                  </a:lnTo>
                  <a:lnTo>
                    <a:pt x="125" y="339"/>
                  </a:lnTo>
                  <a:lnTo>
                    <a:pt x="125" y="337"/>
                  </a:lnTo>
                  <a:lnTo>
                    <a:pt x="123" y="337"/>
                  </a:lnTo>
                  <a:lnTo>
                    <a:pt x="123" y="337"/>
                  </a:lnTo>
                  <a:lnTo>
                    <a:pt x="121" y="335"/>
                  </a:lnTo>
                  <a:lnTo>
                    <a:pt x="121" y="335"/>
                  </a:lnTo>
                  <a:lnTo>
                    <a:pt x="119" y="335"/>
                  </a:lnTo>
                  <a:lnTo>
                    <a:pt x="119" y="335"/>
                  </a:lnTo>
                  <a:lnTo>
                    <a:pt x="117" y="335"/>
                  </a:lnTo>
                  <a:lnTo>
                    <a:pt x="117" y="333"/>
                  </a:lnTo>
                  <a:lnTo>
                    <a:pt x="113" y="333"/>
                  </a:lnTo>
                  <a:lnTo>
                    <a:pt x="113" y="335"/>
                  </a:lnTo>
                  <a:lnTo>
                    <a:pt x="113" y="333"/>
                  </a:lnTo>
                  <a:lnTo>
                    <a:pt x="113" y="333"/>
                  </a:lnTo>
                  <a:lnTo>
                    <a:pt x="115" y="333"/>
                  </a:lnTo>
                  <a:lnTo>
                    <a:pt x="115" y="331"/>
                  </a:lnTo>
                  <a:lnTo>
                    <a:pt x="115" y="331"/>
                  </a:lnTo>
                  <a:lnTo>
                    <a:pt x="115" y="331"/>
                  </a:lnTo>
                  <a:lnTo>
                    <a:pt x="113" y="331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13" y="333"/>
                  </a:lnTo>
                  <a:lnTo>
                    <a:pt x="111" y="333"/>
                  </a:lnTo>
                  <a:lnTo>
                    <a:pt x="109" y="333"/>
                  </a:lnTo>
                  <a:lnTo>
                    <a:pt x="109" y="331"/>
                  </a:lnTo>
                  <a:lnTo>
                    <a:pt x="109" y="331"/>
                  </a:lnTo>
                  <a:lnTo>
                    <a:pt x="107" y="331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7" y="327"/>
                  </a:lnTo>
                  <a:lnTo>
                    <a:pt x="105" y="327"/>
                  </a:lnTo>
                  <a:lnTo>
                    <a:pt x="105" y="327"/>
                  </a:lnTo>
                  <a:lnTo>
                    <a:pt x="105" y="325"/>
                  </a:lnTo>
                  <a:lnTo>
                    <a:pt x="103" y="325"/>
                  </a:lnTo>
                  <a:lnTo>
                    <a:pt x="103" y="323"/>
                  </a:lnTo>
                  <a:lnTo>
                    <a:pt x="103" y="323"/>
                  </a:lnTo>
                  <a:lnTo>
                    <a:pt x="103" y="321"/>
                  </a:lnTo>
                  <a:lnTo>
                    <a:pt x="101" y="321"/>
                  </a:lnTo>
                  <a:lnTo>
                    <a:pt x="101" y="319"/>
                  </a:lnTo>
                  <a:lnTo>
                    <a:pt x="101" y="319"/>
                  </a:lnTo>
                  <a:lnTo>
                    <a:pt x="101" y="317"/>
                  </a:lnTo>
                  <a:lnTo>
                    <a:pt x="99" y="317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99" y="313"/>
                  </a:lnTo>
                  <a:lnTo>
                    <a:pt x="97" y="311"/>
                  </a:lnTo>
                  <a:lnTo>
                    <a:pt x="97" y="311"/>
                  </a:lnTo>
                  <a:lnTo>
                    <a:pt x="97" y="309"/>
                  </a:lnTo>
                  <a:lnTo>
                    <a:pt x="95" y="309"/>
                  </a:lnTo>
                  <a:lnTo>
                    <a:pt x="95" y="307"/>
                  </a:lnTo>
                  <a:lnTo>
                    <a:pt x="95" y="307"/>
                  </a:lnTo>
                  <a:lnTo>
                    <a:pt x="95" y="306"/>
                  </a:lnTo>
                  <a:lnTo>
                    <a:pt x="95" y="306"/>
                  </a:lnTo>
                  <a:lnTo>
                    <a:pt x="95" y="304"/>
                  </a:lnTo>
                  <a:lnTo>
                    <a:pt x="93" y="304"/>
                  </a:lnTo>
                  <a:lnTo>
                    <a:pt x="93" y="302"/>
                  </a:lnTo>
                  <a:lnTo>
                    <a:pt x="93" y="302"/>
                  </a:lnTo>
                  <a:lnTo>
                    <a:pt x="93" y="300"/>
                  </a:lnTo>
                  <a:lnTo>
                    <a:pt x="91" y="300"/>
                  </a:lnTo>
                  <a:lnTo>
                    <a:pt x="91" y="298"/>
                  </a:lnTo>
                  <a:lnTo>
                    <a:pt x="91" y="298"/>
                  </a:lnTo>
                  <a:lnTo>
                    <a:pt x="91" y="296"/>
                  </a:lnTo>
                  <a:lnTo>
                    <a:pt x="89" y="294"/>
                  </a:lnTo>
                  <a:lnTo>
                    <a:pt x="89" y="292"/>
                  </a:lnTo>
                  <a:lnTo>
                    <a:pt x="89" y="292"/>
                  </a:lnTo>
                  <a:lnTo>
                    <a:pt x="89" y="290"/>
                  </a:lnTo>
                  <a:lnTo>
                    <a:pt x="87" y="288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2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3" y="278"/>
                  </a:lnTo>
                  <a:lnTo>
                    <a:pt x="83" y="276"/>
                  </a:lnTo>
                  <a:lnTo>
                    <a:pt x="81" y="274"/>
                  </a:lnTo>
                  <a:lnTo>
                    <a:pt x="79" y="272"/>
                  </a:lnTo>
                  <a:lnTo>
                    <a:pt x="79" y="272"/>
                  </a:lnTo>
                  <a:lnTo>
                    <a:pt x="77" y="272"/>
                  </a:lnTo>
                  <a:lnTo>
                    <a:pt x="77" y="270"/>
                  </a:lnTo>
                  <a:lnTo>
                    <a:pt x="75" y="270"/>
                  </a:lnTo>
                  <a:lnTo>
                    <a:pt x="75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71" y="272"/>
                  </a:lnTo>
                  <a:lnTo>
                    <a:pt x="71" y="272"/>
                  </a:lnTo>
                  <a:lnTo>
                    <a:pt x="71" y="272"/>
                  </a:lnTo>
                  <a:lnTo>
                    <a:pt x="69" y="272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7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3" y="266"/>
                  </a:lnTo>
                  <a:lnTo>
                    <a:pt x="63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59" y="264"/>
                  </a:lnTo>
                  <a:lnTo>
                    <a:pt x="59" y="264"/>
                  </a:lnTo>
                  <a:lnTo>
                    <a:pt x="57" y="264"/>
                  </a:lnTo>
                  <a:lnTo>
                    <a:pt x="57" y="264"/>
                  </a:lnTo>
                  <a:lnTo>
                    <a:pt x="57" y="264"/>
                  </a:lnTo>
                  <a:lnTo>
                    <a:pt x="57" y="262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2" y="258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0" y="256"/>
                  </a:lnTo>
                  <a:lnTo>
                    <a:pt x="50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6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6" y="250"/>
                  </a:lnTo>
                  <a:lnTo>
                    <a:pt x="36" y="250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2" y="244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6" y="242"/>
                  </a:lnTo>
                  <a:lnTo>
                    <a:pt x="26" y="240"/>
                  </a:lnTo>
                  <a:lnTo>
                    <a:pt x="26" y="240"/>
                  </a:lnTo>
                  <a:lnTo>
                    <a:pt x="24" y="240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0" y="234"/>
                  </a:lnTo>
                  <a:lnTo>
                    <a:pt x="14" y="234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4" y="230"/>
                  </a:lnTo>
                  <a:lnTo>
                    <a:pt x="10" y="228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8" y="224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2" y="224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2" y="222"/>
                  </a:lnTo>
                  <a:lnTo>
                    <a:pt x="2" y="222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6" y="222"/>
                  </a:lnTo>
                  <a:lnTo>
                    <a:pt x="8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4" y="222"/>
                  </a:lnTo>
                  <a:lnTo>
                    <a:pt x="14" y="220"/>
                  </a:lnTo>
                  <a:lnTo>
                    <a:pt x="18" y="220"/>
                  </a:lnTo>
                  <a:lnTo>
                    <a:pt x="18" y="222"/>
                  </a:lnTo>
                  <a:lnTo>
                    <a:pt x="20" y="222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4"/>
                  </a:lnTo>
                  <a:lnTo>
                    <a:pt x="24" y="214"/>
                  </a:lnTo>
                  <a:lnTo>
                    <a:pt x="26" y="212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6" y="210"/>
                  </a:lnTo>
                  <a:lnTo>
                    <a:pt x="28" y="210"/>
                  </a:lnTo>
                  <a:lnTo>
                    <a:pt x="28" y="208"/>
                  </a:lnTo>
                  <a:lnTo>
                    <a:pt x="24" y="208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0" y="206"/>
                  </a:lnTo>
                  <a:lnTo>
                    <a:pt x="20" y="204"/>
                  </a:lnTo>
                  <a:lnTo>
                    <a:pt x="22" y="204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2" y="201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2" y="187"/>
                  </a:lnTo>
                  <a:lnTo>
                    <a:pt x="20" y="187"/>
                  </a:lnTo>
                  <a:lnTo>
                    <a:pt x="20" y="187"/>
                  </a:lnTo>
                  <a:lnTo>
                    <a:pt x="18" y="187"/>
                  </a:lnTo>
                  <a:lnTo>
                    <a:pt x="18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6" y="165"/>
                  </a:lnTo>
                  <a:lnTo>
                    <a:pt x="18" y="165"/>
                  </a:lnTo>
                  <a:lnTo>
                    <a:pt x="18" y="163"/>
                  </a:lnTo>
                  <a:lnTo>
                    <a:pt x="18" y="163"/>
                  </a:lnTo>
                  <a:lnTo>
                    <a:pt x="18" y="161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7"/>
                  </a:lnTo>
                  <a:lnTo>
                    <a:pt x="12" y="157"/>
                  </a:lnTo>
                  <a:lnTo>
                    <a:pt x="12" y="157"/>
                  </a:lnTo>
                  <a:lnTo>
                    <a:pt x="10" y="157"/>
                  </a:lnTo>
                  <a:lnTo>
                    <a:pt x="10" y="155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2" y="145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1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2" y="115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4" y="107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5" y="94"/>
                  </a:lnTo>
                  <a:lnTo>
                    <a:pt x="65" y="96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3" y="96"/>
                  </a:lnTo>
                  <a:lnTo>
                    <a:pt x="73" y="96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83" y="96"/>
                  </a:lnTo>
                  <a:lnTo>
                    <a:pt x="83" y="97"/>
                  </a:lnTo>
                  <a:lnTo>
                    <a:pt x="85" y="97"/>
                  </a:lnTo>
                  <a:lnTo>
                    <a:pt x="85" y="96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7"/>
                  </a:lnTo>
                  <a:lnTo>
                    <a:pt x="89" y="97"/>
                  </a:lnTo>
                  <a:lnTo>
                    <a:pt x="91" y="99"/>
                  </a:lnTo>
                  <a:lnTo>
                    <a:pt x="93" y="99"/>
                  </a:lnTo>
                  <a:lnTo>
                    <a:pt x="95" y="97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0"/>
                  </a:lnTo>
                  <a:lnTo>
                    <a:pt x="97" y="90"/>
                  </a:lnTo>
                  <a:lnTo>
                    <a:pt x="97" y="92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103" y="90"/>
                  </a:lnTo>
                  <a:lnTo>
                    <a:pt x="105" y="90"/>
                  </a:lnTo>
                  <a:lnTo>
                    <a:pt x="105" y="88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5" y="84"/>
                  </a:lnTo>
                  <a:lnTo>
                    <a:pt x="105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11" y="80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7" y="80"/>
                  </a:lnTo>
                  <a:lnTo>
                    <a:pt x="117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9" y="76"/>
                  </a:lnTo>
                  <a:lnTo>
                    <a:pt x="119" y="76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21" y="74"/>
                  </a:lnTo>
                  <a:lnTo>
                    <a:pt x="121" y="70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25" y="70"/>
                  </a:lnTo>
                  <a:lnTo>
                    <a:pt x="125" y="68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9" y="66"/>
                  </a:lnTo>
                  <a:lnTo>
                    <a:pt x="129" y="64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9" y="62"/>
                  </a:lnTo>
                  <a:lnTo>
                    <a:pt x="129" y="62"/>
                  </a:lnTo>
                  <a:lnTo>
                    <a:pt x="129" y="60"/>
                  </a:lnTo>
                  <a:lnTo>
                    <a:pt x="129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1" y="48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31" y="44"/>
                  </a:lnTo>
                  <a:lnTo>
                    <a:pt x="131" y="44"/>
                  </a:lnTo>
                  <a:lnTo>
                    <a:pt x="131" y="40"/>
                  </a:lnTo>
                  <a:lnTo>
                    <a:pt x="129" y="40"/>
                  </a:lnTo>
                  <a:lnTo>
                    <a:pt x="127" y="40"/>
                  </a:lnTo>
                  <a:lnTo>
                    <a:pt x="127" y="38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9" y="30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2"/>
                  </a:lnTo>
                  <a:lnTo>
                    <a:pt x="113" y="22"/>
                  </a:lnTo>
                  <a:lnTo>
                    <a:pt x="113" y="20"/>
                  </a:lnTo>
                  <a:lnTo>
                    <a:pt x="115" y="20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5" y="12"/>
                  </a:lnTo>
                  <a:lnTo>
                    <a:pt x="117" y="12"/>
                  </a:lnTo>
                  <a:lnTo>
                    <a:pt x="117" y="8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6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4"/>
                  </a:lnTo>
                  <a:lnTo>
                    <a:pt x="121" y="4"/>
                  </a:lnTo>
                  <a:lnTo>
                    <a:pt x="121" y="6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7" y="4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1" y="4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3" y="2"/>
                  </a:lnTo>
                  <a:lnTo>
                    <a:pt x="143" y="2"/>
                  </a:lnTo>
                  <a:lnTo>
                    <a:pt x="143" y="2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7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5" y="10"/>
                  </a:lnTo>
                  <a:lnTo>
                    <a:pt x="155" y="12"/>
                  </a:lnTo>
                  <a:lnTo>
                    <a:pt x="155" y="12"/>
                  </a:lnTo>
                  <a:lnTo>
                    <a:pt x="155" y="12"/>
                  </a:lnTo>
                  <a:lnTo>
                    <a:pt x="157" y="12"/>
                  </a:lnTo>
                  <a:lnTo>
                    <a:pt x="157" y="12"/>
                  </a:lnTo>
                  <a:lnTo>
                    <a:pt x="159" y="12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6"/>
                  </a:lnTo>
                  <a:lnTo>
                    <a:pt x="161" y="16"/>
                  </a:lnTo>
                  <a:lnTo>
                    <a:pt x="161" y="14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70" y="14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72" y="16"/>
                  </a:lnTo>
                  <a:lnTo>
                    <a:pt x="172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8" y="18"/>
                  </a:lnTo>
                  <a:lnTo>
                    <a:pt x="178" y="20"/>
                  </a:lnTo>
                  <a:lnTo>
                    <a:pt x="180" y="20"/>
                  </a:lnTo>
                  <a:lnTo>
                    <a:pt x="182" y="20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88" y="20"/>
                  </a:lnTo>
                  <a:lnTo>
                    <a:pt x="188" y="18"/>
                  </a:lnTo>
                  <a:lnTo>
                    <a:pt x="192" y="18"/>
                  </a:lnTo>
                  <a:lnTo>
                    <a:pt x="192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98" y="20"/>
                  </a:lnTo>
                  <a:lnTo>
                    <a:pt x="198" y="20"/>
                  </a:lnTo>
                  <a:lnTo>
                    <a:pt x="200" y="20"/>
                  </a:lnTo>
                  <a:lnTo>
                    <a:pt x="202" y="20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202" y="16"/>
                  </a:lnTo>
                  <a:lnTo>
                    <a:pt x="200" y="16"/>
                  </a:lnTo>
                  <a:lnTo>
                    <a:pt x="200" y="12"/>
                  </a:lnTo>
                  <a:lnTo>
                    <a:pt x="202" y="12"/>
                  </a:lnTo>
                  <a:lnTo>
                    <a:pt x="202" y="10"/>
                  </a:lnTo>
                  <a:lnTo>
                    <a:pt x="204" y="10"/>
                  </a:lnTo>
                  <a:lnTo>
                    <a:pt x="206" y="12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12" y="12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24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8" y="10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2" y="8"/>
                  </a:lnTo>
                  <a:lnTo>
                    <a:pt x="232" y="6"/>
                  </a:lnTo>
                  <a:lnTo>
                    <a:pt x="234" y="6"/>
                  </a:lnTo>
                  <a:lnTo>
                    <a:pt x="236" y="6"/>
                  </a:lnTo>
                  <a:lnTo>
                    <a:pt x="236" y="4"/>
                  </a:lnTo>
                  <a:lnTo>
                    <a:pt x="238" y="4"/>
                  </a:lnTo>
                  <a:lnTo>
                    <a:pt x="238" y="4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46" y="4"/>
                  </a:lnTo>
                  <a:lnTo>
                    <a:pt x="248" y="4"/>
                  </a:lnTo>
                  <a:lnTo>
                    <a:pt x="252" y="4"/>
                  </a:lnTo>
                  <a:lnTo>
                    <a:pt x="252" y="6"/>
                  </a:lnTo>
                  <a:lnTo>
                    <a:pt x="258" y="6"/>
                  </a:lnTo>
                  <a:lnTo>
                    <a:pt x="258" y="4"/>
                  </a:lnTo>
                  <a:lnTo>
                    <a:pt x="260" y="4"/>
                  </a:lnTo>
                  <a:lnTo>
                    <a:pt x="262" y="4"/>
                  </a:lnTo>
                  <a:lnTo>
                    <a:pt x="262" y="4"/>
                  </a:lnTo>
                  <a:lnTo>
                    <a:pt x="262" y="4"/>
                  </a:lnTo>
                  <a:lnTo>
                    <a:pt x="262" y="6"/>
                  </a:lnTo>
                  <a:lnTo>
                    <a:pt x="264" y="6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7" y="8"/>
                  </a:lnTo>
                  <a:lnTo>
                    <a:pt x="267" y="8"/>
                  </a:lnTo>
                  <a:lnTo>
                    <a:pt x="269" y="8"/>
                  </a:lnTo>
                  <a:lnTo>
                    <a:pt x="269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77" y="10"/>
                  </a:lnTo>
                  <a:lnTo>
                    <a:pt x="277" y="12"/>
                  </a:lnTo>
                  <a:lnTo>
                    <a:pt x="277" y="12"/>
                  </a:lnTo>
                  <a:lnTo>
                    <a:pt x="277" y="12"/>
                  </a:lnTo>
                  <a:lnTo>
                    <a:pt x="279" y="14"/>
                  </a:lnTo>
                  <a:lnTo>
                    <a:pt x="281" y="14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6"/>
                  </a:lnTo>
                  <a:lnTo>
                    <a:pt x="283" y="18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3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7" y="28"/>
                  </a:lnTo>
                  <a:lnTo>
                    <a:pt x="289" y="28"/>
                  </a:lnTo>
                  <a:lnTo>
                    <a:pt x="289" y="28"/>
                  </a:lnTo>
                  <a:lnTo>
                    <a:pt x="291" y="28"/>
                  </a:lnTo>
                  <a:lnTo>
                    <a:pt x="291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7" y="32"/>
                  </a:lnTo>
                  <a:lnTo>
                    <a:pt x="297" y="32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3" y="30"/>
                  </a:lnTo>
                  <a:lnTo>
                    <a:pt x="303" y="32"/>
                  </a:lnTo>
                  <a:lnTo>
                    <a:pt x="303" y="32"/>
                  </a:lnTo>
                  <a:lnTo>
                    <a:pt x="303" y="34"/>
                  </a:lnTo>
                  <a:lnTo>
                    <a:pt x="307" y="34"/>
                  </a:lnTo>
                  <a:lnTo>
                    <a:pt x="307" y="34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9" y="36"/>
                  </a:lnTo>
                  <a:lnTo>
                    <a:pt x="309" y="38"/>
                  </a:lnTo>
                  <a:lnTo>
                    <a:pt x="309" y="38"/>
                  </a:lnTo>
                  <a:lnTo>
                    <a:pt x="309" y="38"/>
                  </a:lnTo>
                  <a:lnTo>
                    <a:pt x="311" y="38"/>
                  </a:lnTo>
                  <a:lnTo>
                    <a:pt x="311" y="40"/>
                  </a:lnTo>
                  <a:lnTo>
                    <a:pt x="311" y="40"/>
                  </a:lnTo>
                  <a:lnTo>
                    <a:pt x="313" y="40"/>
                  </a:lnTo>
                  <a:lnTo>
                    <a:pt x="313" y="40"/>
                  </a:lnTo>
                  <a:lnTo>
                    <a:pt x="313" y="40"/>
                  </a:lnTo>
                  <a:lnTo>
                    <a:pt x="319" y="40"/>
                  </a:lnTo>
                  <a:lnTo>
                    <a:pt x="319" y="42"/>
                  </a:lnTo>
                  <a:lnTo>
                    <a:pt x="319" y="42"/>
                  </a:lnTo>
                  <a:lnTo>
                    <a:pt x="319" y="42"/>
                  </a:lnTo>
                  <a:lnTo>
                    <a:pt x="321" y="42"/>
                  </a:lnTo>
                  <a:lnTo>
                    <a:pt x="323" y="44"/>
                  </a:lnTo>
                  <a:lnTo>
                    <a:pt x="325" y="44"/>
                  </a:lnTo>
                  <a:lnTo>
                    <a:pt x="327" y="46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37" y="46"/>
                  </a:lnTo>
                  <a:lnTo>
                    <a:pt x="337" y="46"/>
                  </a:lnTo>
                  <a:lnTo>
                    <a:pt x="339" y="46"/>
                  </a:lnTo>
                  <a:lnTo>
                    <a:pt x="341" y="48"/>
                  </a:lnTo>
                  <a:lnTo>
                    <a:pt x="341" y="48"/>
                  </a:lnTo>
                  <a:lnTo>
                    <a:pt x="341" y="50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50"/>
                  </a:lnTo>
                  <a:lnTo>
                    <a:pt x="345" y="50"/>
                  </a:lnTo>
                  <a:lnTo>
                    <a:pt x="347" y="48"/>
                  </a:lnTo>
                  <a:lnTo>
                    <a:pt x="347" y="48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1" y="46"/>
                  </a:lnTo>
                  <a:lnTo>
                    <a:pt x="353" y="46"/>
                  </a:lnTo>
                  <a:lnTo>
                    <a:pt x="353" y="48"/>
                  </a:lnTo>
                  <a:lnTo>
                    <a:pt x="355" y="48"/>
                  </a:lnTo>
                  <a:lnTo>
                    <a:pt x="355" y="48"/>
                  </a:lnTo>
                  <a:lnTo>
                    <a:pt x="357" y="48"/>
                  </a:lnTo>
                  <a:lnTo>
                    <a:pt x="357" y="50"/>
                  </a:lnTo>
                  <a:lnTo>
                    <a:pt x="359" y="50"/>
                  </a:lnTo>
                  <a:lnTo>
                    <a:pt x="359" y="50"/>
                  </a:lnTo>
                  <a:lnTo>
                    <a:pt x="361" y="50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3" y="52"/>
                  </a:lnTo>
                  <a:lnTo>
                    <a:pt x="365" y="52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67" y="54"/>
                  </a:lnTo>
                  <a:lnTo>
                    <a:pt x="370" y="54"/>
                  </a:lnTo>
                  <a:lnTo>
                    <a:pt x="370" y="56"/>
                  </a:lnTo>
                  <a:lnTo>
                    <a:pt x="370" y="54"/>
                  </a:lnTo>
                  <a:lnTo>
                    <a:pt x="372" y="54"/>
                  </a:lnTo>
                  <a:lnTo>
                    <a:pt x="372" y="52"/>
                  </a:lnTo>
                  <a:lnTo>
                    <a:pt x="372" y="52"/>
                  </a:lnTo>
                  <a:lnTo>
                    <a:pt x="372" y="52"/>
                  </a:lnTo>
                  <a:lnTo>
                    <a:pt x="374" y="52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74" y="52"/>
                  </a:lnTo>
                  <a:lnTo>
                    <a:pt x="376" y="50"/>
                  </a:lnTo>
                  <a:lnTo>
                    <a:pt x="376" y="50"/>
                  </a:lnTo>
                  <a:lnTo>
                    <a:pt x="378" y="50"/>
                  </a:lnTo>
                  <a:lnTo>
                    <a:pt x="378" y="48"/>
                  </a:lnTo>
                  <a:lnTo>
                    <a:pt x="380" y="48"/>
                  </a:lnTo>
                  <a:lnTo>
                    <a:pt x="380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6" y="50"/>
                  </a:lnTo>
                  <a:lnTo>
                    <a:pt x="396" y="50"/>
                  </a:lnTo>
                  <a:lnTo>
                    <a:pt x="396" y="50"/>
                  </a:lnTo>
                  <a:lnTo>
                    <a:pt x="396" y="50"/>
                  </a:lnTo>
                  <a:lnTo>
                    <a:pt x="400" y="50"/>
                  </a:lnTo>
                  <a:lnTo>
                    <a:pt x="400" y="52"/>
                  </a:lnTo>
                  <a:lnTo>
                    <a:pt x="400" y="50"/>
                  </a:lnTo>
                  <a:lnTo>
                    <a:pt x="402" y="50"/>
                  </a:lnTo>
                  <a:lnTo>
                    <a:pt x="402" y="50"/>
                  </a:lnTo>
                  <a:lnTo>
                    <a:pt x="402" y="50"/>
                  </a:lnTo>
                  <a:lnTo>
                    <a:pt x="404" y="50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4" y="54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406" y="56"/>
                  </a:lnTo>
                  <a:lnTo>
                    <a:pt x="408" y="56"/>
                  </a:lnTo>
                  <a:lnTo>
                    <a:pt x="408" y="54"/>
                  </a:lnTo>
                  <a:lnTo>
                    <a:pt x="408" y="54"/>
                  </a:lnTo>
                  <a:lnTo>
                    <a:pt x="408" y="56"/>
                  </a:lnTo>
                  <a:lnTo>
                    <a:pt x="412" y="56"/>
                  </a:lnTo>
                  <a:lnTo>
                    <a:pt x="412" y="56"/>
                  </a:lnTo>
                  <a:lnTo>
                    <a:pt x="412" y="58"/>
                  </a:lnTo>
                  <a:lnTo>
                    <a:pt x="414" y="58"/>
                  </a:lnTo>
                  <a:lnTo>
                    <a:pt x="414" y="56"/>
                  </a:lnTo>
                  <a:lnTo>
                    <a:pt x="418" y="56"/>
                  </a:lnTo>
                  <a:lnTo>
                    <a:pt x="418" y="58"/>
                  </a:lnTo>
                  <a:lnTo>
                    <a:pt x="420" y="58"/>
                  </a:lnTo>
                  <a:lnTo>
                    <a:pt x="420" y="58"/>
                  </a:lnTo>
                  <a:lnTo>
                    <a:pt x="424" y="58"/>
                  </a:lnTo>
                  <a:lnTo>
                    <a:pt x="424" y="60"/>
                  </a:lnTo>
                  <a:lnTo>
                    <a:pt x="426" y="60"/>
                  </a:lnTo>
                  <a:lnTo>
                    <a:pt x="426" y="60"/>
                  </a:lnTo>
                  <a:lnTo>
                    <a:pt x="430" y="60"/>
                  </a:lnTo>
                  <a:lnTo>
                    <a:pt x="432" y="62"/>
                  </a:lnTo>
                  <a:lnTo>
                    <a:pt x="436" y="62"/>
                  </a:lnTo>
                  <a:lnTo>
                    <a:pt x="436" y="60"/>
                  </a:lnTo>
                  <a:lnTo>
                    <a:pt x="436" y="60"/>
                  </a:lnTo>
                  <a:lnTo>
                    <a:pt x="436" y="62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42" y="62"/>
                  </a:lnTo>
                  <a:lnTo>
                    <a:pt x="442" y="64"/>
                  </a:lnTo>
                  <a:lnTo>
                    <a:pt x="444" y="64"/>
                  </a:lnTo>
                  <a:lnTo>
                    <a:pt x="444" y="64"/>
                  </a:lnTo>
                  <a:lnTo>
                    <a:pt x="446" y="64"/>
                  </a:lnTo>
                  <a:lnTo>
                    <a:pt x="446" y="64"/>
                  </a:lnTo>
                  <a:lnTo>
                    <a:pt x="448" y="64"/>
                  </a:lnTo>
                  <a:lnTo>
                    <a:pt x="448" y="66"/>
                  </a:lnTo>
                  <a:lnTo>
                    <a:pt x="450" y="66"/>
                  </a:lnTo>
                  <a:lnTo>
                    <a:pt x="450" y="66"/>
                  </a:lnTo>
                  <a:lnTo>
                    <a:pt x="450" y="68"/>
                  </a:lnTo>
                  <a:lnTo>
                    <a:pt x="450" y="68"/>
                  </a:lnTo>
                  <a:lnTo>
                    <a:pt x="452" y="70"/>
                  </a:lnTo>
                  <a:lnTo>
                    <a:pt x="452" y="68"/>
                  </a:lnTo>
                  <a:lnTo>
                    <a:pt x="452" y="70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4" y="72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60" y="72"/>
                  </a:lnTo>
                  <a:lnTo>
                    <a:pt x="460" y="74"/>
                  </a:lnTo>
                  <a:lnTo>
                    <a:pt x="462" y="74"/>
                  </a:lnTo>
                  <a:lnTo>
                    <a:pt x="462" y="74"/>
                  </a:lnTo>
                  <a:lnTo>
                    <a:pt x="460" y="74"/>
                  </a:lnTo>
                  <a:lnTo>
                    <a:pt x="460" y="76"/>
                  </a:lnTo>
                  <a:lnTo>
                    <a:pt x="460" y="76"/>
                  </a:lnTo>
                  <a:lnTo>
                    <a:pt x="458" y="76"/>
                  </a:lnTo>
                  <a:lnTo>
                    <a:pt x="458" y="76"/>
                  </a:lnTo>
                  <a:lnTo>
                    <a:pt x="456" y="76"/>
                  </a:lnTo>
                  <a:lnTo>
                    <a:pt x="456" y="74"/>
                  </a:lnTo>
                  <a:lnTo>
                    <a:pt x="452" y="74"/>
                  </a:lnTo>
                  <a:lnTo>
                    <a:pt x="452" y="74"/>
                  </a:lnTo>
                  <a:lnTo>
                    <a:pt x="450" y="74"/>
                  </a:lnTo>
                  <a:lnTo>
                    <a:pt x="448" y="74"/>
                  </a:lnTo>
                  <a:lnTo>
                    <a:pt x="448" y="74"/>
                  </a:lnTo>
                  <a:lnTo>
                    <a:pt x="446" y="74"/>
                  </a:lnTo>
                  <a:lnTo>
                    <a:pt x="446" y="74"/>
                  </a:lnTo>
                  <a:lnTo>
                    <a:pt x="446" y="74"/>
                  </a:lnTo>
                  <a:lnTo>
                    <a:pt x="444" y="74"/>
                  </a:lnTo>
                  <a:lnTo>
                    <a:pt x="444" y="74"/>
                  </a:lnTo>
                  <a:lnTo>
                    <a:pt x="444" y="74"/>
                  </a:lnTo>
                  <a:lnTo>
                    <a:pt x="444" y="74"/>
                  </a:lnTo>
                  <a:lnTo>
                    <a:pt x="442" y="74"/>
                  </a:lnTo>
                  <a:lnTo>
                    <a:pt x="442" y="76"/>
                  </a:lnTo>
                  <a:lnTo>
                    <a:pt x="442" y="76"/>
                  </a:lnTo>
                  <a:lnTo>
                    <a:pt x="442" y="78"/>
                  </a:lnTo>
                  <a:lnTo>
                    <a:pt x="440" y="78"/>
                  </a:lnTo>
                  <a:lnTo>
                    <a:pt x="440" y="80"/>
                  </a:lnTo>
                  <a:lnTo>
                    <a:pt x="442" y="80"/>
                  </a:lnTo>
                  <a:lnTo>
                    <a:pt x="442" y="80"/>
                  </a:lnTo>
                  <a:lnTo>
                    <a:pt x="444" y="80"/>
                  </a:lnTo>
                  <a:lnTo>
                    <a:pt x="444" y="82"/>
                  </a:lnTo>
                  <a:lnTo>
                    <a:pt x="444" y="84"/>
                  </a:lnTo>
                  <a:lnTo>
                    <a:pt x="446" y="84"/>
                  </a:lnTo>
                  <a:lnTo>
                    <a:pt x="446" y="84"/>
                  </a:lnTo>
                  <a:lnTo>
                    <a:pt x="446" y="84"/>
                  </a:lnTo>
                  <a:lnTo>
                    <a:pt x="446" y="86"/>
                  </a:lnTo>
                  <a:lnTo>
                    <a:pt x="448" y="86"/>
                  </a:lnTo>
                  <a:lnTo>
                    <a:pt x="448" y="86"/>
                  </a:lnTo>
                  <a:lnTo>
                    <a:pt x="448" y="86"/>
                  </a:lnTo>
                  <a:lnTo>
                    <a:pt x="448" y="88"/>
                  </a:lnTo>
                  <a:lnTo>
                    <a:pt x="450" y="88"/>
                  </a:lnTo>
                  <a:lnTo>
                    <a:pt x="450" y="88"/>
                  </a:lnTo>
                  <a:lnTo>
                    <a:pt x="452" y="88"/>
                  </a:lnTo>
                  <a:lnTo>
                    <a:pt x="452" y="90"/>
                  </a:lnTo>
                  <a:lnTo>
                    <a:pt x="452" y="90"/>
                  </a:lnTo>
                  <a:lnTo>
                    <a:pt x="454" y="90"/>
                  </a:lnTo>
                  <a:lnTo>
                    <a:pt x="454" y="92"/>
                  </a:lnTo>
                  <a:lnTo>
                    <a:pt x="454" y="94"/>
                  </a:lnTo>
                  <a:lnTo>
                    <a:pt x="454" y="96"/>
                  </a:lnTo>
                  <a:lnTo>
                    <a:pt x="456" y="96"/>
                  </a:lnTo>
                  <a:lnTo>
                    <a:pt x="458" y="96"/>
                  </a:lnTo>
                  <a:lnTo>
                    <a:pt x="460" y="96"/>
                  </a:lnTo>
                  <a:lnTo>
                    <a:pt x="460" y="97"/>
                  </a:lnTo>
                  <a:lnTo>
                    <a:pt x="468" y="97"/>
                  </a:lnTo>
                  <a:lnTo>
                    <a:pt x="468" y="97"/>
                  </a:lnTo>
                  <a:lnTo>
                    <a:pt x="468" y="97"/>
                  </a:lnTo>
                  <a:lnTo>
                    <a:pt x="468" y="99"/>
                  </a:lnTo>
                  <a:lnTo>
                    <a:pt x="470" y="99"/>
                  </a:lnTo>
                  <a:lnTo>
                    <a:pt x="472" y="101"/>
                  </a:lnTo>
                  <a:lnTo>
                    <a:pt x="472" y="101"/>
                  </a:lnTo>
                  <a:lnTo>
                    <a:pt x="472" y="101"/>
                  </a:lnTo>
                  <a:lnTo>
                    <a:pt x="473" y="101"/>
                  </a:lnTo>
                  <a:lnTo>
                    <a:pt x="473" y="103"/>
                  </a:lnTo>
                  <a:lnTo>
                    <a:pt x="473" y="103"/>
                  </a:lnTo>
                  <a:lnTo>
                    <a:pt x="473" y="105"/>
                  </a:lnTo>
                  <a:lnTo>
                    <a:pt x="473" y="109"/>
                  </a:lnTo>
                  <a:lnTo>
                    <a:pt x="477" y="109"/>
                  </a:lnTo>
                  <a:lnTo>
                    <a:pt x="479" y="111"/>
                  </a:lnTo>
                  <a:lnTo>
                    <a:pt x="485" y="111"/>
                  </a:lnTo>
                  <a:lnTo>
                    <a:pt x="485" y="109"/>
                  </a:lnTo>
                  <a:lnTo>
                    <a:pt x="491" y="109"/>
                  </a:lnTo>
                  <a:lnTo>
                    <a:pt x="491" y="111"/>
                  </a:lnTo>
                  <a:lnTo>
                    <a:pt x="493" y="111"/>
                  </a:lnTo>
                  <a:lnTo>
                    <a:pt x="493" y="113"/>
                  </a:lnTo>
                  <a:lnTo>
                    <a:pt x="495" y="113"/>
                  </a:lnTo>
                  <a:lnTo>
                    <a:pt x="495" y="115"/>
                  </a:lnTo>
                  <a:lnTo>
                    <a:pt x="495" y="115"/>
                  </a:lnTo>
                  <a:lnTo>
                    <a:pt x="495" y="117"/>
                  </a:lnTo>
                  <a:lnTo>
                    <a:pt x="497" y="117"/>
                  </a:lnTo>
                  <a:lnTo>
                    <a:pt x="497" y="121"/>
                  </a:lnTo>
                  <a:lnTo>
                    <a:pt x="499" y="121"/>
                  </a:lnTo>
                  <a:lnTo>
                    <a:pt x="499" y="121"/>
                  </a:lnTo>
                  <a:lnTo>
                    <a:pt x="503" y="121"/>
                  </a:lnTo>
                  <a:lnTo>
                    <a:pt x="505" y="121"/>
                  </a:lnTo>
                  <a:lnTo>
                    <a:pt x="507" y="121"/>
                  </a:lnTo>
                  <a:lnTo>
                    <a:pt x="507" y="119"/>
                  </a:lnTo>
                  <a:lnTo>
                    <a:pt x="511" y="119"/>
                  </a:lnTo>
                  <a:lnTo>
                    <a:pt x="511" y="121"/>
                  </a:lnTo>
                  <a:lnTo>
                    <a:pt x="513" y="121"/>
                  </a:lnTo>
                  <a:lnTo>
                    <a:pt x="513" y="123"/>
                  </a:lnTo>
                  <a:lnTo>
                    <a:pt x="513" y="123"/>
                  </a:lnTo>
                  <a:lnTo>
                    <a:pt x="513" y="123"/>
                  </a:lnTo>
                  <a:lnTo>
                    <a:pt x="515" y="123"/>
                  </a:lnTo>
                  <a:lnTo>
                    <a:pt x="515" y="125"/>
                  </a:lnTo>
                  <a:lnTo>
                    <a:pt x="515" y="123"/>
                  </a:lnTo>
                  <a:lnTo>
                    <a:pt x="517" y="123"/>
                  </a:lnTo>
                  <a:lnTo>
                    <a:pt x="517" y="123"/>
                  </a:lnTo>
                  <a:lnTo>
                    <a:pt x="521" y="123"/>
                  </a:lnTo>
                  <a:lnTo>
                    <a:pt x="521" y="123"/>
                  </a:lnTo>
                  <a:lnTo>
                    <a:pt x="523" y="123"/>
                  </a:lnTo>
                  <a:lnTo>
                    <a:pt x="525" y="125"/>
                  </a:lnTo>
                  <a:lnTo>
                    <a:pt x="525" y="125"/>
                  </a:lnTo>
                  <a:lnTo>
                    <a:pt x="525" y="127"/>
                  </a:lnTo>
                  <a:lnTo>
                    <a:pt x="529" y="127"/>
                  </a:lnTo>
                  <a:lnTo>
                    <a:pt x="529" y="129"/>
                  </a:lnTo>
                  <a:lnTo>
                    <a:pt x="531" y="129"/>
                  </a:lnTo>
                  <a:lnTo>
                    <a:pt x="531" y="129"/>
                  </a:lnTo>
                  <a:lnTo>
                    <a:pt x="531" y="129"/>
                  </a:lnTo>
                  <a:lnTo>
                    <a:pt x="531" y="131"/>
                  </a:lnTo>
                  <a:lnTo>
                    <a:pt x="533" y="133"/>
                  </a:lnTo>
                  <a:lnTo>
                    <a:pt x="533" y="133"/>
                  </a:lnTo>
                  <a:lnTo>
                    <a:pt x="535" y="133"/>
                  </a:lnTo>
                  <a:lnTo>
                    <a:pt x="535" y="135"/>
                  </a:lnTo>
                  <a:lnTo>
                    <a:pt x="537" y="135"/>
                  </a:lnTo>
                  <a:lnTo>
                    <a:pt x="537" y="135"/>
                  </a:lnTo>
                  <a:lnTo>
                    <a:pt x="537" y="135"/>
                  </a:lnTo>
                  <a:lnTo>
                    <a:pt x="537" y="137"/>
                  </a:lnTo>
                  <a:lnTo>
                    <a:pt x="539" y="137"/>
                  </a:lnTo>
                  <a:lnTo>
                    <a:pt x="539" y="139"/>
                  </a:lnTo>
                  <a:lnTo>
                    <a:pt x="539" y="139"/>
                  </a:lnTo>
                  <a:lnTo>
                    <a:pt x="539" y="139"/>
                  </a:lnTo>
                  <a:lnTo>
                    <a:pt x="541" y="141"/>
                  </a:lnTo>
                  <a:lnTo>
                    <a:pt x="541" y="139"/>
                  </a:lnTo>
                  <a:lnTo>
                    <a:pt x="541" y="139"/>
                  </a:lnTo>
                  <a:lnTo>
                    <a:pt x="543" y="139"/>
                  </a:lnTo>
                  <a:lnTo>
                    <a:pt x="547" y="139"/>
                  </a:lnTo>
                  <a:lnTo>
                    <a:pt x="547" y="141"/>
                  </a:lnTo>
                  <a:lnTo>
                    <a:pt x="547" y="141"/>
                  </a:lnTo>
                  <a:lnTo>
                    <a:pt x="547" y="141"/>
                  </a:lnTo>
                  <a:lnTo>
                    <a:pt x="555" y="141"/>
                  </a:lnTo>
                  <a:lnTo>
                    <a:pt x="555" y="141"/>
                  </a:lnTo>
                  <a:lnTo>
                    <a:pt x="565" y="141"/>
                  </a:lnTo>
                  <a:lnTo>
                    <a:pt x="565" y="141"/>
                  </a:lnTo>
                  <a:lnTo>
                    <a:pt x="565" y="141"/>
                  </a:lnTo>
                  <a:lnTo>
                    <a:pt x="565" y="143"/>
                  </a:lnTo>
                  <a:lnTo>
                    <a:pt x="567" y="143"/>
                  </a:lnTo>
                  <a:lnTo>
                    <a:pt x="567" y="145"/>
                  </a:lnTo>
                  <a:lnTo>
                    <a:pt x="567" y="145"/>
                  </a:lnTo>
                  <a:lnTo>
                    <a:pt x="567" y="145"/>
                  </a:lnTo>
                  <a:lnTo>
                    <a:pt x="567" y="147"/>
                  </a:lnTo>
                  <a:lnTo>
                    <a:pt x="567" y="149"/>
                  </a:lnTo>
                  <a:lnTo>
                    <a:pt x="569" y="149"/>
                  </a:lnTo>
                  <a:lnTo>
                    <a:pt x="569" y="149"/>
                  </a:lnTo>
                  <a:lnTo>
                    <a:pt x="569" y="149"/>
                  </a:lnTo>
                  <a:lnTo>
                    <a:pt x="569" y="151"/>
                  </a:lnTo>
                  <a:lnTo>
                    <a:pt x="569" y="151"/>
                  </a:lnTo>
                  <a:lnTo>
                    <a:pt x="569" y="153"/>
                  </a:lnTo>
                  <a:lnTo>
                    <a:pt x="571" y="153"/>
                  </a:lnTo>
                  <a:lnTo>
                    <a:pt x="571" y="153"/>
                  </a:lnTo>
                  <a:lnTo>
                    <a:pt x="571" y="155"/>
                  </a:lnTo>
                  <a:lnTo>
                    <a:pt x="571" y="155"/>
                  </a:lnTo>
                  <a:lnTo>
                    <a:pt x="573" y="157"/>
                  </a:lnTo>
                  <a:lnTo>
                    <a:pt x="571" y="159"/>
                  </a:lnTo>
                  <a:lnTo>
                    <a:pt x="571" y="159"/>
                  </a:lnTo>
                  <a:lnTo>
                    <a:pt x="571" y="159"/>
                  </a:lnTo>
                  <a:lnTo>
                    <a:pt x="571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1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3" y="169"/>
                  </a:lnTo>
                  <a:lnTo>
                    <a:pt x="573" y="177"/>
                  </a:lnTo>
                  <a:lnTo>
                    <a:pt x="571" y="177"/>
                  </a:lnTo>
                  <a:lnTo>
                    <a:pt x="571" y="179"/>
                  </a:lnTo>
                  <a:lnTo>
                    <a:pt x="571" y="179"/>
                  </a:lnTo>
                  <a:lnTo>
                    <a:pt x="571" y="181"/>
                  </a:lnTo>
                  <a:lnTo>
                    <a:pt x="571" y="181"/>
                  </a:lnTo>
                  <a:lnTo>
                    <a:pt x="571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3" y="183"/>
                  </a:lnTo>
                  <a:lnTo>
                    <a:pt x="573" y="183"/>
                  </a:lnTo>
                  <a:lnTo>
                    <a:pt x="573" y="185"/>
                  </a:lnTo>
                  <a:lnTo>
                    <a:pt x="575" y="185"/>
                  </a:lnTo>
                  <a:lnTo>
                    <a:pt x="575" y="187"/>
                  </a:lnTo>
                  <a:lnTo>
                    <a:pt x="573" y="187"/>
                  </a:lnTo>
                  <a:lnTo>
                    <a:pt x="575" y="187"/>
                  </a:lnTo>
                  <a:lnTo>
                    <a:pt x="575" y="187"/>
                  </a:lnTo>
                  <a:lnTo>
                    <a:pt x="575" y="187"/>
                  </a:lnTo>
                  <a:lnTo>
                    <a:pt x="575" y="189"/>
                  </a:lnTo>
                  <a:lnTo>
                    <a:pt x="577" y="189"/>
                  </a:lnTo>
                  <a:lnTo>
                    <a:pt x="577" y="189"/>
                  </a:lnTo>
                  <a:lnTo>
                    <a:pt x="577" y="191"/>
                  </a:lnTo>
                  <a:lnTo>
                    <a:pt x="578" y="191"/>
                  </a:lnTo>
                  <a:lnTo>
                    <a:pt x="578" y="193"/>
                  </a:lnTo>
                  <a:lnTo>
                    <a:pt x="578" y="193"/>
                  </a:lnTo>
                  <a:lnTo>
                    <a:pt x="578" y="195"/>
                  </a:lnTo>
                  <a:lnTo>
                    <a:pt x="580" y="195"/>
                  </a:lnTo>
                  <a:lnTo>
                    <a:pt x="580" y="195"/>
                  </a:lnTo>
                  <a:lnTo>
                    <a:pt x="582" y="195"/>
                  </a:lnTo>
                  <a:lnTo>
                    <a:pt x="582" y="197"/>
                  </a:lnTo>
                  <a:lnTo>
                    <a:pt x="586" y="197"/>
                  </a:lnTo>
                  <a:lnTo>
                    <a:pt x="586" y="197"/>
                  </a:lnTo>
                  <a:lnTo>
                    <a:pt x="586" y="197"/>
                  </a:lnTo>
                  <a:lnTo>
                    <a:pt x="586" y="197"/>
                  </a:lnTo>
                  <a:lnTo>
                    <a:pt x="588" y="199"/>
                  </a:lnTo>
                  <a:lnTo>
                    <a:pt x="590" y="199"/>
                  </a:lnTo>
                  <a:lnTo>
                    <a:pt x="590" y="201"/>
                  </a:lnTo>
                  <a:lnTo>
                    <a:pt x="592" y="202"/>
                  </a:lnTo>
                  <a:lnTo>
                    <a:pt x="594" y="202"/>
                  </a:lnTo>
                  <a:lnTo>
                    <a:pt x="594" y="202"/>
                  </a:lnTo>
                  <a:lnTo>
                    <a:pt x="594" y="202"/>
                  </a:lnTo>
                  <a:lnTo>
                    <a:pt x="594" y="204"/>
                  </a:lnTo>
                  <a:lnTo>
                    <a:pt x="594" y="204"/>
                  </a:lnTo>
                  <a:lnTo>
                    <a:pt x="594" y="204"/>
                  </a:lnTo>
                  <a:lnTo>
                    <a:pt x="596" y="204"/>
                  </a:lnTo>
                  <a:lnTo>
                    <a:pt x="596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6" y="208"/>
                  </a:lnTo>
                  <a:lnTo>
                    <a:pt x="596" y="210"/>
                  </a:lnTo>
                  <a:lnTo>
                    <a:pt x="598" y="210"/>
                  </a:lnTo>
                  <a:lnTo>
                    <a:pt x="598" y="210"/>
                  </a:lnTo>
                  <a:lnTo>
                    <a:pt x="600" y="210"/>
                  </a:lnTo>
                  <a:lnTo>
                    <a:pt x="600" y="212"/>
                  </a:lnTo>
                  <a:lnTo>
                    <a:pt x="600" y="212"/>
                  </a:lnTo>
                  <a:lnTo>
                    <a:pt x="602" y="212"/>
                  </a:lnTo>
                  <a:lnTo>
                    <a:pt x="602" y="214"/>
                  </a:lnTo>
                  <a:lnTo>
                    <a:pt x="602" y="214"/>
                  </a:lnTo>
                  <a:lnTo>
                    <a:pt x="602" y="214"/>
                  </a:lnTo>
                  <a:lnTo>
                    <a:pt x="604" y="214"/>
                  </a:lnTo>
                  <a:lnTo>
                    <a:pt x="604" y="212"/>
                  </a:lnTo>
                  <a:lnTo>
                    <a:pt x="606" y="212"/>
                  </a:lnTo>
                  <a:lnTo>
                    <a:pt x="606" y="212"/>
                  </a:lnTo>
                  <a:lnTo>
                    <a:pt x="608" y="212"/>
                  </a:lnTo>
                  <a:lnTo>
                    <a:pt x="608" y="214"/>
                  </a:lnTo>
                  <a:lnTo>
                    <a:pt x="608" y="214"/>
                  </a:lnTo>
                  <a:lnTo>
                    <a:pt x="608" y="216"/>
                  </a:lnTo>
                  <a:lnTo>
                    <a:pt x="610" y="216"/>
                  </a:lnTo>
                  <a:lnTo>
                    <a:pt x="610" y="216"/>
                  </a:lnTo>
                  <a:lnTo>
                    <a:pt x="612" y="216"/>
                  </a:lnTo>
                  <a:lnTo>
                    <a:pt x="612" y="216"/>
                  </a:lnTo>
                  <a:lnTo>
                    <a:pt x="614" y="216"/>
                  </a:lnTo>
                  <a:lnTo>
                    <a:pt x="614" y="216"/>
                  </a:lnTo>
                  <a:lnTo>
                    <a:pt x="614" y="216"/>
                  </a:lnTo>
                  <a:lnTo>
                    <a:pt x="616" y="216"/>
                  </a:lnTo>
                  <a:lnTo>
                    <a:pt x="616" y="216"/>
                  </a:lnTo>
                  <a:lnTo>
                    <a:pt x="616" y="214"/>
                  </a:lnTo>
                  <a:lnTo>
                    <a:pt x="624" y="214"/>
                  </a:lnTo>
                  <a:lnTo>
                    <a:pt x="624" y="216"/>
                  </a:lnTo>
                  <a:lnTo>
                    <a:pt x="626" y="216"/>
                  </a:lnTo>
                  <a:lnTo>
                    <a:pt x="626" y="216"/>
                  </a:lnTo>
                  <a:lnTo>
                    <a:pt x="626" y="216"/>
                  </a:lnTo>
                  <a:lnTo>
                    <a:pt x="626" y="216"/>
                  </a:lnTo>
                  <a:lnTo>
                    <a:pt x="628" y="216"/>
                  </a:lnTo>
                  <a:lnTo>
                    <a:pt x="628" y="216"/>
                  </a:lnTo>
                  <a:lnTo>
                    <a:pt x="630" y="216"/>
                  </a:lnTo>
                  <a:lnTo>
                    <a:pt x="630" y="216"/>
                  </a:lnTo>
                  <a:lnTo>
                    <a:pt x="632" y="216"/>
                  </a:lnTo>
                  <a:lnTo>
                    <a:pt x="632" y="216"/>
                  </a:lnTo>
                  <a:lnTo>
                    <a:pt x="634" y="216"/>
                  </a:lnTo>
                  <a:lnTo>
                    <a:pt x="634" y="216"/>
                  </a:lnTo>
                  <a:lnTo>
                    <a:pt x="636" y="216"/>
                  </a:lnTo>
                  <a:lnTo>
                    <a:pt x="636" y="216"/>
                  </a:lnTo>
                  <a:lnTo>
                    <a:pt x="636" y="216"/>
                  </a:lnTo>
                  <a:lnTo>
                    <a:pt x="638" y="216"/>
                  </a:lnTo>
                  <a:lnTo>
                    <a:pt x="638" y="216"/>
                  </a:lnTo>
                  <a:lnTo>
                    <a:pt x="640" y="216"/>
                  </a:lnTo>
                  <a:lnTo>
                    <a:pt x="640" y="214"/>
                  </a:lnTo>
                  <a:lnTo>
                    <a:pt x="642" y="212"/>
                  </a:lnTo>
                  <a:lnTo>
                    <a:pt x="642" y="212"/>
                  </a:lnTo>
                  <a:lnTo>
                    <a:pt x="642" y="212"/>
                  </a:lnTo>
                  <a:lnTo>
                    <a:pt x="642" y="210"/>
                  </a:lnTo>
                  <a:lnTo>
                    <a:pt x="644" y="210"/>
                  </a:lnTo>
                  <a:lnTo>
                    <a:pt x="644" y="210"/>
                  </a:lnTo>
                  <a:lnTo>
                    <a:pt x="648" y="210"/>
                  </a:lnTo>
                  <a:lnTo>
                    <a:pt x="648" y="208"/>
                  </a:lnTo>
                  <a:lnTo>
                    <a:pt x="650" y="208"/>
                  </a:lnTo>
                  <a:lnTo>
                    <a:pt x="650" y="206"/>
                  </a:lnTo>
                  <a:lnTo>
                    <a:pt x="652" y="206"/>
                  </a:lnTo>
                  <a:lnTo>
                    <a:pt x="652" y="204"/>
                  </a:lnTo>
                  <a:lnTo>
                    <a:pt x="652" y="204"/>
                  </a:lnTo>
                  <a:lnTo>
                    <a:pt x="652" y="204"/>
                  </a:lnTo>
                  <a:lnTo>
                    <a:pt x="654" y="204"/>
                  </a:lnTo>
                  <a:lnTo>
                    <a:pt x="654" y="202"/>
                  </a:lnTo>
                  <a:lnTo>
                    <a:pt x="654" y="202"/>
                  </a:lnTo>
                  <a:lnTo>
                    <a:pt x="656" y="202"/>
                  </a:lnTo>
                  <a:lnTo>
                    <a:pt x="656" y="201"/>
                  </a:lnTo>
                  <a:lnTo>
                    <a:pt x="658" y="201"/>
                  </a:lnTo>
                  <a:lnTo>
                    <a:pt x="658" y="202"/>
                  </a:lnTo>
                  <a:lnTo>
                    <a:pt x="660" y="202"/>
                  </a:lnTo>
                  <a:lnTo>
                    <a:pt x="660" y="204"/>
                  </a:lnTo>
                  <a:lnTo>
                    <a:pt x="662" y="204"/>
                  </a:lnTo>
                  <a:lnTo>
                    <a:pt x="662" y="206"/>
                  </a:lnTo>
                  <a:lnTo>
                    <a:pt x="664" y="206"/>
                  </a:lnTo>
                  <a:lnTo>
                    <a:pt x="664" y="206"/>
                  </a:lnTo>
                  <a:lnTo>
                    <a:pt x="664" y="206"/>
                  </a:lnTo>
                  <a:lnTo>
                    <a:pt x="664" y="208"/>
                  </a:lnTo>
                  <a:lnTo>
                    <a:pt x="666" y="208"/>
                  </a:lnTo>
                  <a:lnTo>
                    <a:pt x="666" y="208"/>
                  </a:lnTo>
                  <a:lnTo>
                    <a:pt x="666" y="208"/>
                  </a:lnTo>
                  <a:lnTo>
                    <a:pt x="666" y="210"/>
                  </a:lnTo>
                  <a:lnTo>
                    <a:pt x="670" y="210"/>
                  </a:lnTo>
                  <a:lnTo>
                    <a:pt x="670" y="212"/>
                  </a:lnTo>
                  <a:lnTo>
                    <a:pt x="672" y="212"/>
                  </a:lnTo>
                  <a:lnTo>
                    <a:pt x="672" y="212"/>
                  </a:lnTo>
                  <a:lnTo>
                    <a:pt x="678" y="212"/>
                  </a:lnTo>
                  <a:lnTo>
                    <a:pt x="678" y="212"/>
                  </a:lnTo>
                  <a:lnTo>
                    <a:pt x="680" y="212"/>
                  </a:lnTo>
                  <a:lnTo>
                    <a:pt x="680" y="212"/>
                  </a:lnTo>
                  <a:lnTo>
                    <a:pt x="680" y="212"/>
                  </a:lnTo>
                  <a:lnTo>
                    <a:pt x="681" y="212"/>
                  </a:lnTo>
                  <a:lnTo>
                    <a:pt x="681" y="210"/>
                  </a:lnTo>
                  <a:lnTo>
                    <a:pt x="683" y="208"/>
                  </a:lnTo>
                  <a:lnTo>
                    <a:pt x="683" y="206"/>
                  </a:lnTo>
                  <a:lnTo>
                    <a:pt x="683" y="206"/>
                  </a:lnTo>
                  <a:lnTo>
                    <a:pt x="683" y="206"/>
                  </a:lnTo>
                  <a:lnTo>
                    <a:pt x="685" y="206"/>
                  </a:lnTo>
                  <a:lnTo>
                    <a:pt x="685" y="204"/>
                  </a:lnTo>
                  <a:lnTo>
                    <a:pt x="687" y="204"/>
                  </a:lnTo>
                  <a:lnTo>
                    <a:pt x="687" y="204"/>
                  </a:lnTo>
                  <a:lnTo>
                    <a:pt x="689" y="202"/>
                  </a:lnTo>
                  <a:lnTo>
                    <a:pt x="689" y="202"/>
                  </a:lnTo>
                  <a:lnTo>
                    <a:pt x="691" y="201"/>
                  </a:lnTo>
                  <a:lnTo>
                    <a:pt x="693" y="201"/>
                  </a:lnTo>
                  <a:lnTo>
                    <a:pt x="695" y="202"/>
                  </a:lnTo>
                  <a:lnTo>
                    <a:pt x="697" y="202"/>
                  </a:lnTo>
                  <a:lnTo>
                    <a:pt x="697" y="201"/>
                  </a:lnTo>
                  <a:lnTo>
                    <a:pt x="697" y="201"/>
                  </a:lnTo>
                  <a:lnTo>
                    <a:pt x="697" y="199"/>
                  </a:lnTo>
                  <a:lnTo>
                    <a:pt x="699" y="199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1" y="195"/>
                  </a:lnTo>
                  <a:lnTo>
                    <a:pt x="701" y="195"/>
                  </a:lnTo>
                  <a:lnTo>
                    <a:pt x="701" y="193"/>
                  </a:lnTo>
                  <a:lnTo>
                    <a:pt x="703" y="193"/>
                  </a:lnTo>
                  <a:lnTo>
                    <a:pt x="703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5" y="193"/>
                  </a:lnTo>
                  <a:lnTo>
                    <a:pt x="705" y="191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3" y="193"/>
                  </a:lnTo>
                  <a:lnTo>
                    <a:pt x="713" y="193"/>
                  </a:lnTo>
                  <a:lnTo>
                    <a:pt x="713" y="193"/>
                  </a:lnTo>
                  <a:lnTo>
                    <a:pt x="713" y="193"/>
                  </a:lnTo>
                  <a:lnTo>
                    <a:pt x="715" y="193"/>
                  </a:lnTo>
                  <a:lnTo>
                    <a:pt x="715" y="195"/>
                  </a:lnTo>
                  <a:lnTo>
                    <a:pt x="717" y="193"/>
                  </a:lnTo>
                  <a:lnTo>
                    <a:pt x="717" y="193"/>
                  </a:lnTo>
                  <a:lnTo>
                    <a:pt x="717" y="195"/>
                  </a:lnTo>
                  <a:lnTo>
                    <a:pt x="719" y="195"/>
                  </a:lnTo>
                  <a:lnTo>
                    <a:pt x="721" y="195"/>
                  </a:lnTo>
                  <a:lnTo>
                    <a:pt x="723" y="195"/>
                  </a:lnTo>
                  <a:lnTo>
                    <a:pt x="723" y="197"/>
                  </a:lnTo>
                  <a:lnTo>
                    <a:pt x="725" y="197"/>
                  </a:lnTo>
                  <a:lnTo>
                    <a:pt x="725" y="197"/>
                  </a:lnTo>
                  <a:lnTo>
                    <a:pt x="727" y="197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7" y="201"/>
                  </a:lnTo>
                  <a:lnTo>
                    <a:pt x="729" y="201"/>
                  </a:lnTo>
                  <a:lnTo>
                    <a:pt x="729" y="201"/>
                  </a:lnTo>
                  <a:lnTo>
                    <a:pt x="729" y="201"/>
                  </a:lnTo>
                  <a:lnTo>
                    <a:pt x="731" y="202"/>
                  </a:lnTo>
                  <a:lnTo>
                    <a:pt x="731" y="202"/>
                  </a:lnTo>
                  <a:lnTo>
                    <a:pt x="731" y="202"/>
                  </a:lnTo>
                  <a:lnTo>
                    <a:pt x="733" y="202"/>
                  </a:lnTo>
                  <a:lnTo>
                    <a:pt x="733" y="204"/>
                  </a:lnTo>
                  <a:lnTo>
                    <a:pt x="735" y="204"/>
                  </a:lnTo>
                  <a:lnTo>
                    <a:pt x="735" y="204"/>
                  </a:lnTo>
                  <a:lnTo>
                    <a:pt x="735" y="204"/>
                  </a:lnTo>
                  <a:lnTo>
                    <a:pt x="735" y="206"/>
                  </a:lnTo>
                  <a:lnTo>
                    <a:pt x="737" y="206"/>
                  </a:lnTo>
                  <a:lnTo>
                    <a:pt x="737" y="206"/>
                  </a:lnTo>
                  <a:lnTo>
                    <a:pt x="737" y="206"/>
                  </a:lnTo>
                  <a:lnTo>
                    <a:pt x="737" y="208"/>
                  </a:lnTo>
                  <a:lnTo>
                    <a:pt x="739" y="208"/>
                  </a:lnTo>
                  <a:lnTo>
                    <a:pt x="741" y="208"/>
                  </a:lnTo>
                  <a:lnTo>
                    <a:pt x="743" y="208"/>
                  </a:lnTo>
                  <a:lnTo>
                    <a:pt x="743" y="210"/>
                  </a:lnTo>
                  <a:lnTo>
                    <a:pt x="745" y="210"/>
                  </a:lnTo>
                  <a:lnTo>
                    <a:pt x="745" y="210"/>
                  </a:lnTo>
                  <a:lnTo>
                    <a:pt x="749" y="210"/>
                  </a:lnTo>
                  <a:lnTo>
                    <a:pt x="749" y="212"/>
                  </a:lnTo>
                  <a:lnTo>
                    <a:pt x="749" y="212"/>
                  </a:lnTo>
                  <a:lnTo>
                    <a:pt x="751" y="212"/>
                  </a:lnTo>
                  <a:lnTo>
                    <a:pt x="751" y="212"/>
                  </a:lnTo>
                  <a:lnTo>
                    <a:pt x="751" y="212"/>
                  </a:lnTo>
                  <a:lnTo>
                    <a:pt x="751" y="212"/>
                  </a:lnTo>
                  <a:lnTo>
                    <a:pt x="755" y="212"/>
                  </a:lnTo>
                  <a:lnTo>
                    <a:pt x="755" y="212"/>
                  </a:lnTo>
                  <a:lnTo>
                    <a:pt x="757" y="212"/>
                  </a:lnTo>
                  <a:lnTo>
                    <a:pt x="757" y="210"/>
                  </a:lnTo>
                  <a:lnTo>
                    <a:pt x="757" y="210"/>
                  </a:lnTo>
                  <a:lnTo>
                    <a:pt x="759" y="210"/>
                  </a:lnTo>
                  <a:lnTo>
                    <a:pt x="761" y="210"/>
                  </a:lnTo>
                  <a:lnTo>
                    <a:pt x="761" y="208"/>
                  </a:lnTo>
                  <a:lnTo>
                    <a:pt x="761" y="208"/>
                  </a:lnTo>
                  <a:lnTo>
                    <a:pt x="761" y="208"/>
                  </a:lnTo>
                  <a:lnTo>
                    <a:pt x="763" y="208"/>
                  </a:lnTo>
                  <a:lnTo>
                    <a:pt x="763" y="206"/>
                  </a:lnTo>
                  <a:lnTo>
                    <a:pt x="763" y="208"/>
                  </a:lnTo>
                  <a:lnTo>
                    <a:pt x="765" y="208"/>
                  </a:lnTo>
                  <a:lnTo>
                    <a:pt x="765" y="206"/>
                  </a:lnTo>
                  <a:lnTo>
                    <a:pt x="765" y="206"/>
                  </a:lnTo>
                  <a:lnTo>
                    <a:pt x="767" y="206"/>
                  </a:lnTo>
                  <a:lnTo>
                    <a:pt x="767" y="206"/>
                  </a:lnTo>
                  <a:lnTo>
                    <a:pt x="767" y="206"/>
                  </a:lnTo>
                  <a:lnTo>
                    <a:pt x="771" y="206"/>
                  </a:lnTo>
                  <a:lnTo>
                    <a:pt x="769" y="206"/>
                  </a:lnTo>
                  <a:lnTo>
                    <a:pt x="769" y="204"/>
                  </a:lnTo>
                  <a:lnTo>
                    <a:pt x="771" y="204"/>
                  </a:lnTo>
                  <a:lnTo>
                    <a:pt x="771" y="201"/>
                  </a:lnTo>
                  <a:lnTo>
                    <a:pt x="769" y="201"/>
                  </a:lnTo>
                  <a:lnTo>
                    <a:pt x="769" y="201"/>
                  </a:lnTo>
                  <a:lnTo>
                    <a:pt x="771" y="199"/>
                  </a:lnTo>
                  <a:lnTo>
                    <a:pt x="769" y="199"/>
                  </a:lnTo>
                  <a:lnTo>
                    <a:pt x="769" y="197"/>
                  </a:lnTo>
                  <a:lnTo>
                    <a:pt x="769" y="197"/>
                  </a:lnTo>
                  <a:lnTo>
                    <a:pt x="769" y="195"/>
                  </a:lnTo>
                  <a:lnTo>
                    <a:pt x="769" y="195"/>
                  </a:lnTo>
                  <a:lnTo>
                    <a:pt x="769" y="193"/>
                  </a:lnTo>
                  <a:lnTo>
                    <a:pt x="769" y="193"/>
                  </a:lnTo>
                  <a:lnTo>
                    <a:pt x="769" y="193"/>
                  </a:lnTo>
                  <a:lnTo>
                    <a:pt x="771" y="193"/>
                  </a:lnTo>
                  <a:lnTo>
                    <a:pt x="771" y="191"/>
                  </a:lnTo>
                  <a:lnTo>
                    <a:pt x="769" y="191"/>
                  </a:lnTo>
                  <a:lnTo>
                    <a:pt x="769" y="191"/>
                  </a:lnTo>
                  <a:lnTo>
                    <a:pt x="771" y="191"/>
                  </a:lnTo>
                  <a:lnTo>
                    <a:pt x="771" y="189"/>
                  </a:lnTo>
                  <a:lnTo>
                    <a:pt x="773" y="189"/>
                  </a:lnTo>
                  <a:lnTo>
                    <a:pt x="773" y="187"/>
                  </a:lnTo>
                  <a:lnTo>
                    <a:pt x="773" y="187"/>
                  </a:lnTo>
                  <a:lnTo>
                    <a:pt x="775" y="185"/>
                  </a:lnTo>
                  <a:lnTo>
                    <a:pt x="775" y="185"/>
                  </a:lnTo>
                  <a:lnTo>
                    <a:pt x="777" y="187"/>
                  </a:lnTo>
                  <a:lnTo>
                    <a:pt x="779" y="187"/>
                  </a:lnTo>
                  <a:lnTo>
                    <a:pt x="779" y="185"/>
                  </a:lnTo>
                  <a:lnTo>
                    <a:pt x="779" y="185"/>
                  </a:lnTo>
                  <a:lnTo>
                    <a:pt x="781" y="187"/>
                  </a:lnTo>
                  <a:lnTo>
                    <a:pt x="781" y="187"/>
                  </a:lnTo>
                  <a:lnTo>
                    <a:pt x="783" y="187"/>
                  </a:lnTo>
                  <a:lnTo>
                    <a:pt x="786" y="187"/>
                  </a:lnTo>
                  <a:lnTo>
                    <a:pt x="786" y="189"/>
                  </a:lnTo>
                  <a:lnTo>
                    <a:pt x="788" y="189"/>
                  </a:lnTo>
                  <a:lnTo>
                    <a:pt x="788" y="191"/>
                  </a:lnTo>
                  <a:lnTo>
                    <a:pt x="790" y="191"/>
                  </a:lnTo>
                  <a:lnTo>
                    <a:pt x="790" y="191"/>
                  </a:lnTo>
                  <a:lnTo>
                    <a:pt x="792" y="191"/>
                  </a:lnTo>
                  <a:lnTo>
                    <a:pt x="794" y="193"/>
                  </a:lnTo>
                  <a:lnTo>
                    <a:pt x="794" y="191"/>
                  </a:lnTo>
                  <a:lnTo>
                    <a:pt x="798" y="191"/>
                  </a:lnTo>
                  <a:lnTo>
                    <a:pt x="798" y="193"/>
                  </a:lnTo>
                  <a:lnTo>
                    <a:pt x="798" y="193"/>
                  </a:lnTo>
                  <a:lnTo>
                    <a:pt x="798" y="193"/>
                  </a:lnTo>
                  <a:lnTo>
                    <a:pt x="800" y="193"/>
                  </a:lnTo>
                  <a:lnTo>
                    <a:pt x="802" y="193"/>
                  </a:lnTo>
                  <a:lnTo>
                    <a:pt x="802" y="195"/>
                  </a:lnTo>
                  <a:lnTo>
                    <a:pt x="802" y="195"/>
                  </a:lnTo>
                  <a:lnTo>
                    <a:pt x="804" y="197"/>
                  </a:lnTo>
                  <a:lnTo>
                    <a:pt x="806" y="197"/>
                  </a:lnTo>
                  <a:lnTo>
                    <a:pt x="806" y="197"/>
                  </a:lnTo>
                  <a:lnTo>
                    <a:pt x="808" y="197"/>
                  </a:lnTo>
                  <a:lnTo>
                    <a:pt x="808" y="197"/>
                  </a:lnTo>
                  <a:lnTo>
                    <a:pt x="808" y="197"/>
                  </a:lnTo>
                  <a:lnTo>
                    <a:pt x="808" y="197"/>
                  </a:lnTo>
                  <a:lnTo>
                    <a:pt x="810" y="195"/>
                  </a:lnTo>
                  <a:lnTo>
                    <a:pt x="816" y="195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8" y="197"/>
                  </a:lnTo>
                  <a:lnTo>
                    <a:pt x="816" y="197"/>
                  </a:lnTo>
                  <a:lnTo>
                    <a:pt x="818" y="197"/>
                  </a:lnTo>
                  <a:lnTo>
                    <a:pt x="818" y="199"/>
                  </a:lnTo>
                  <a:lnTo>
                    <a:pt x="820" y="199"/>
                  </a:lnTo>
                  <a:lnTo>
                    <a:pt x="820" y="199"/>
                  </a:lnTo>
                  <a:lnTo>
                    <a:pt x="820" y="199"/>
                  </a:lnTo>
                  <a:lnTo>
                    <a:pt x="820" y="202"/>
                  </a:lnTo>
                  <a:lnTo>
                    <a:pt x="822" y="201"/>
                  </a:lnTo>
                  <a:lnTo>
                    <a:pt x="822" y="201"/>
                  </a:lnTo>
                  <a:lnTo>
                    <a:pt x="822" y="202"/>
                  </a:lnTo>
                  <a:lnTo>
                    <a:pt x="824" y="201"/>
                  </a:lnTo>
                  <a:lnTo>
                    <a:pt x="824" y="202"/>
                  </a:lnTo>
                  <a:lnTo>
                    <a:pt x="824" y="201"/>
                  </a:lnTo>
                  <a:lnTo>
                    <a:pt x="828" y="201"/>
                  </a:lnTo>
                  <a:lnTo>
                    <a:pt x="830" y="201"/>
                  </a:lnTo>
                  <a:lnTo>
                    <a:pt x="830" y="201"/>
                  </a:lnTo>
                  <a:lnTo>
                    <a:pt x="830" y="199"/>
                  </a:lnTo>
                  <a:lnTo>
                    <a:pt x="832" y="199"/>
                  </a:lnTo>
                  <a:lnTo>
                    <a:pt x="832" y="201"/>
                  </a:lnTo>
                  <a:lnTo>
                    <a:pt x="832" y="201"/>
                  </a:lnTo>
                  <a:lnTo>
                    <a:pt x="832" y="202"/>
                  </a:lnTo>
                  <a:lnTo>
                    <a:pt x="834" y="202"/>
                  </a:lnTo>
                  <a:lnTo>
                    <a:pt x="834" y="204"/>
                  </a:lnTo>
                  <a:lnTo>
                    <a:pt x="834" y="204"/>
                  </a:lnTo>
                  <a:lnTo>
                    <a:pt x="836" y="206"/>
                  </a:lnTo>
                  <a:lnTo>
                    <a:pt x="836" y="208"/>
                  </a:lnTo>
                  <a:lnTo>
                    <a:pt x="834" y="208"/>
                  </a:lnTo>
                  <a:lnTo>
                    <a:pt x="834" y="210"/>
                  </a:lnTo>
                  <a:lnTo>
                    <a:pt x="834" y="210"/>
                  </a:lnTo>
                  <a:lnTo>
                    <a:pt x="834" y="212"/>
                  </a:lnTo>
                  <a:lnTo>
                    <a:pt x="832" y="212"/>
                  </a:lnTo>
                  <a:lnTo>
                    <a:pt x="832" y="214"/>
                  </a:lnTo>
                  <a:lnTo>
                    <a:pt x="832" y="214"/>
                  </a:lnTo>
                  <a:lnTo>
                    <a:pt x="832" y="216"/>
                  </a:lnTo>
                  <a:lnTo>
                    <a:pt x="832" y="216"/>
                  </a:lnTo>
                  <a:lnTo>
                    <a:pt x="832" y="218"/>
                  </a:lnTo>
                  <a:lnTo>
                    <a:pt x="830" y="218"/>
                  </a:lnTo>
                  <a:lnTo>
                    <a:pt x="832" y="218"/>
                  </a:lnTo>
                  <a:lnTo>
                    <a:pt x="832" y="218"/>
                  </a:lnTo>
                  <a:lnTo>
                    <a:pt x="832" y="218"/>
                  </a:lnTo>
                  <a:lnTo>
                    <a:pt x="832" y="220"/>
                  </a:lnTo>
                  <a:lnTo>
                    <a:pt x="834" y="220"/>
                  </a:lnTo>
                  <a:lnTo>
                    <a:pt x="834" y="222"/>
                  </a:lnTo>
                  <a:lnTo>
                    <a:pt x="832" y="222"/>
                  </a:lnTo>
                  <a:lnTo>
                    <a:pt x="832" y="224"/>
                  </a:lnTo>
                  <a:lnTo>
                    <a:pt x="834" y="224"/>
                  </a:lnTo>
                  <a:lnTo>
                    <a:pt x="834" y="224"/>
                  </a:lnTo>
                  <a:lnTo>
                    <a:pt x="836" y="224"/>
                  </a:lnTo>
                  <a:lnTo>
                    <a:pt x="836" y="226"/>
                  </a:lnTo>
                  <a:lnTo>
                    <a:pt x="840" y="226"/>
                  </a:lnTo>
                  <a:lnTo>
                    <a:pt x="840" y="226"/>
                  </a:lnTo>
                  <a:lnTo>
                    <a:pt x="842" y="226"/>
                  </a:lnTo>
                  <a:lnTo>
                    <a:pt x="842" y="228"/>
                  </a:lnTo>
                  <a:lnTo>
                    <a:pt x="844" y="228"/>
                  </a:lnTo>
                  <a:lnTo>
                    <a:pt x="844" y="232"/>
                  </a:lnTo>
                  <a:lnTo>
                    <a:pt x="844" y="232"/>
                  </a:lnTo>
                  <a:lnTo>
                    <a:pt x="844" y="234"/>
                  </a:lnTo>
                  <a:lnTo>
                    <a:pt x="844" y="234"/>
                  </a:lnTo>
                  <a:lnTo>
                    <a:pt x="844" y="234"/>
                  </a:lnTo>
                  <a:lnTo>
                    <a:pt x="846" y="234"/>
                  </a:lnTo>
                  <a:lnTo>
                    <a:pt x="846" y="238"/>
                  </a:lnTo>
                  <a:lnTo>
                    <a:pt x="846" y="238"/>
                  </a:lnTo>
                  <a:lnTo>
                    <a:pt x="846" y="240"/>
                  </a:lnTo>
                  <a:lnTo>
                    <a:pt x="846" y="240"/>
                  </a:lnTo>
                  <a:lnTo>
                    <a:pt x="846" y="240"/>
                  </a:lnTo>
                  <a:lnTo>
                    <a:pt x="848" y="240"/>
                  </a:lnTo>
                  <a:lnTo>
                    <a:pt x="848" y="242"/>
                  </a:lnTo>
                  <a:lnTo>
                    <a:pt x="852" y="242"/>
                  </a:lnTo>
                  <a:lnTo>
                    <a:pt x="854" y="244"/>
                  </a:lnTo>
                  <a:lnTo>
                    <a:pt x="854" y="242"/>
                  </a:lnTo>
                  <a:lnTo>
                    <a:pt x="854" y="242"/>
                  </a:lnTo>
                  <a:lnTo>
                    <a:pt x="856" y="242"/>
                  </a:lnTo>
                  <a:lnTo>
                    <a:pt x="860" y="242"/>
                  </a:lnTo>
                  <a:lnTo>
                    <a:pt x="860" y="242"/>
                  </a:lnTo>
                  <a:lnTo>
                    <a:pt x="862" y="242"/>
                  </a:lnTo>
                  <a:lnTo>
                    <a:pt x="862" y="244"/>
                  </a:lnTo>
                  <a:lnTo>
                    <a:pt x="864" y="244"/>
                  </a:lnTo>
                  <a:lnTo>
                    <a:pt x="864" y="244"/>
                  </a:lnTo>
                  <a:lnTo>
                    <a:pt x="864" y="246"/>
                  </a:lnTo>
                  <a:lnTo>
                    <a:pt x="864" y="246"/>
                  </a:lnTo>
                  <a:lnTo>
                    <a:pt x="864" y="246"/>
                  </a:lnTo>
                  <a:lnTo>
                    <a:pt x="866" y="246"/>
                  </a:lnTo>
                  <a:lnTo>
                    <a:pt x="866" y="246"/>
                  </a:lnTo>
                  <a:lnTo>
                    <a:pt x="868" y="246"/>
                  </a:lnTo>
                  <a:lnTo>
                    <a:pt x="868" y="248"/>
                  </a:lnTo>
                  <a:lnTo>
                    <a:pt x="868" y="248"/>
                  </a:lnTo>
                  <a:lnTo>
                    <a:pt x="868" y="248"/>
                  </a:lnTo>
                  <a:lnTo>
                    <a:pt x="870" y="250"/>
                  </a:lnTo>
                  <a:lnTo>
                    <a:pt x="870" y="248"/>
                  </a:lnTo>
                  <a:lnTo>
                    <a:pt x="872" y="248"/>
                  </a:lnTo>
                  <a:lnTo>
                    <a:pt x="872" y="248"/>
                  </a:lnTo>
                  <a:lnTo>
                    <a:pt x="872" y="248"/>
                  </a:lnTo>
                  <a:lnTo>
                    <a:pt x="872" y="246"/>
                  </a:lnTo>
                  <a:lnTo>
                    <a:pt x="874" y="246"/>
                  </a:lnTo>
                  <a:lnTo>
                    <a:pt x="876" y="244"/>
                  </a:lnTo>
                  <a:lnTo>
                    <a:pt x="876" y="242"/>
                  </a:lnTo>
                  <a:lnTo>
                    <a:pt x="878" y="242"/>
                  </a:lnTo>
                  <a:lnTo>
                    <a:pt x="878" y="244"/>
                  </a:lnTo>
                  <a:lnTo>
                    <a:pt x="878" y="244"/>
                  </a:lnTo>
                  <a:lnTo>
                    <a:pt x="878" y="246"/>
                  </a:lnTo>
                  <a:lnTo>
                    <a:pt x="878" y="246"/>
                  </a:lnTo>
                  <a:lnTo>
                    <a:pt x="878" y="248"/>
                  </a:lnTo>
                  <a:lnTo>
                    <a:pt x="878" y="248"/>
                  </a:lnTo>
                  <a:lnTo>
                    <a:pt x="878" y="250"/>
                  </a:lnTo>
                  <a:lnTo>
                    <a:pt x="880" y="250"/>
                  </a:lnTo>
                  <a:lnTo>
                    <a:pt x="880" y="252"/>
                  </a:lnTo>
                  <a:lnTo>
                    <a:pt x="880" y="252"/>
                  </a:lnTo>
                  <a:lnTo>
                    <a:pt x="880" y="252"/>
                  </a:lnTo>
                  <a:lnTo>
                    <a:pt x="884" y="252"/>
                  </a:lnTo>
                  <a:lnTo>
                    <a:pt x="884" y="254"/>
                  </a:lnTo>
                  <a:lnTo>
                    <a:pt x="886" y="254"/>
                  </a:lnTo>
                  <a:lnTo>
                    <a:pt x="886" y="252"/>
                  </a:lnTo>
                  <a:lnTo>
                    <a:pt x="889" y="252"/>
                  </a:lnTo>
                  <a:lnTo>
                    <a:pt x="889" y="252"/>
                  </a:lnTo>
                  <a:lnTo>
                    <a:pt x="893" y="252"/>
                  </a:lnTo>
                  <a:lnTo>
                    <a:pt x="893" y="252"/>
                  </a:lnTo>
                  <a:lnTo>
                    <a:pt x="895" y="252"/>
                  </a:lnTo>
                  <a:lnTo>
                    <a:pt x="895" y="254"/>
                  </a:lnTo>
                  <a:lnTo>
                    <a:pt x="899" y="254"/>
                  </a:lnTo>
                  <a:lnTo>
                    <a:pt x="899" y="254"/>
                  </a:lnTo>
                  <a:lnTo>
                    <a:pt x="901" y="254"/>
                  </a:lnTo>
                  <a:lnTo>
                    <a:pt x="901" y="256"/>
                  </a:lnTo>
                  <a:lnTo>
                    <a:pt x="903" y="256"/>
                  </a:lnTo>
                  <a:lnTo>
                    <a:pt x="903" y="256"/>
                  </a:lnTo>
                  <a:lnTo>
                    <a:pt x="903" y="256"/>
                  </a:lnTo>
                  <a:lnTo>
                    <a:pt x="905" y="256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7" y="254"/>
                  </a:lnTo>
                  <a:lnTo>
                    <a:pt x="917" y="254"/>
                  </a:lnTo>
                  <a:lnTo>
                    <a:pt x="923" y="254"/>
                  </a:lnTo>
                  <a:lnTo>
                    <a:pt x="923" y="254"/>
                  </a:lnTo>
                  <a:lnTo>
                    <a:pt x="927" y="254"/>
                  </a:lnTo>
                  <a:lnTo>
                    <a:pt x="927" y="252"/>
                  </a:lnTo>
                  <a:lnTo>
                    <a:pt x="931" y="252"/>
                  </a:lnTo>
                  <a:lnTo>
                    <a:pt x="931" y="252"/>
                  </a:lnTo>
                  <a:lnTo>
                    <a:pt x="933" y="252"/>
                  </a:lnTo>
                  <a:lnTo>
                    <a:pt x="933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41" y="250"/>
                  </a:lnTo>
                  <a:lnTo>
                    <a:pt x="941" y="250"/>
                  </a:lnTo>
                  <a:lnTo>
                    <a:pt x="941" y="250"/>
                  </a:lnTo>
                  <a:lnTo>
                    <a:pt x="943" y="252"/>
                  </a:lnTo>
                  <a:lnTo>
                    <a:pt x="945" y="252"/>
                  </a:lnTo>
                  <a:lnTo>
                    <a:pt x="945" y="250"/>
                  </a:lnTo>
                  <a:lnTo>
                    <a:pt x="949" y="250"/>
                  </a:lnTo>
                  <a:lnTo>
                    <a:pt x="949" y="250"/>
                  </a:lnTo>
                  <a:lnTo>
                    <a:pt x="951" y="250"/>
                  </a:lnTo>
                  <a:lnTo>
                    <a:pt x="951" y="250"/>
                  </a:lnTo>
                  <a:lnTo>
                    <a:pt x="953" y="250"/>
                  </a:lnTo>
                  <a:lnTo>
                    <a:pt x="953" y="250"/>
                  </a:lnTo>
                  <a:lnTo>
                    <a:pt x="955" y="250"/>
                  </a:lnTo>
                  <a:lnTo>
                    <a:pt x="955" y="250"/>
                  </a:lnTo>
                  <a:lnTo>
                    <a:pt x="957" y="250"/>
                  </a:lnTo>
                  <a:lnTo>
                    <a:pt x="957" y="252"/>
                  </a:lnTo>
                  <a:lnTo>
                    <a:pt x="957" y="252"/>
                  </a:lnTo>
                  <a:lnTo>
                    <a:pt x="957" y="254"/>
                  </a:lnTo>
                  <a:lnTo>
                    <a:pt x="959" y="254"/>
                  </a:lnTo>
                  <a:lnTo>
                    <a:pt x="959" y="256"/>
                  </a:lnTo>
                  <a:lnTo>
                    <a:pt x="959" y="258"/>
                  </a:lnTo>
                  <a:lnTo>
                    <a:pt x="961" y="258"/>
                  </a:lnTo>
                  <a:lnTo>
                    <a:pt x="961" y="260"/>
                  </a:lnTo>
                  <a:lnTo>
                    <a:pt x="961" y="260"/>
                  </a:lnTo>
                  <a:lnTo>
                    <a:pt x="961" y="258"/>
                  </a:lnTo>
                  <a:lnTo>
                    <a:pt x="963" y="258"/>
                  </a:lnTo>
                  <a:lnTo>
                    <a:pt x="963" y="258"/>
                  </a:lnTo>
                  <a:lnTo>
                    <a:pt x="963" y="260"/>
                  </a:lnTo>
                  <a:lnTo>
                    <a:pt x="965" y="260"/>
                  </a:lnTo>
                  <a:lnTo>
                    <a:pt x="965" y="260"/>
                  </a:lnTo>
                  <a:lnTo>
                    <a:pt x="965" y="260"/>
                  </a:lnTo>
                  <a:lnTo>
                    <a:pt x="965" y="262"/>
                  </a:lnTo>
                  <a:lnTo>
                    <a:pt x="969" y="262"/>
                  </a:lnTo>
                  <a:lnTo>
                    <a:pt x="969" y="264"/>
                  </a:lnTo>
                  <a:lnTo>
                    <a:pt x="969" y="264"/>
                  </a:lnTo>
                  <a:lnTo>
                    <a:pt x="971" y="264"/>
                  </a:lnTo>
                  <a:lnTo>
                    <a:pt x="975" y="264"/>
                  </a:lnTo>
                  <a:lnTo>
                    <a:pt x="975" y="266"/>
                  </a:lnTo>
                  <a:lnTo>
                    <a:pt x="975" y="266"/>
                  </a:lnTo>
                  <a:lnTo>
                    <a:pt x="977" y="266"/>
                  </a:lnTo>
                  <a:lnTo>
                    <a:pt x="977" y="268"/>
                  </a:lnTo>
                  <a:lnTo>
                    <a:pt x="977" y="268"/>
                  </a:lnTo>
                  <a:lnTo>
                    <a:pt x="981" y="268"/>
                  </a:lnTo>
                  <a:lnTo>
                    <a:pt x="981" y="266"/>
                  </a:lnTo>
                  <a:lnTo>
                    <a:pt x="985" y="266"/>
                  </a:lnTo>
                  <a:lnTo>
                    <a:pt x="985" y="266"/>
                  </a:lnTo>
                  <a:lnTo>
                    <a:pt x="987" y="266"/>
                  </a:lnTo>
                  <a:lnTo>
                    <a:pt x="987" y="266"/>
                  </a:lnTo>
                  <a:lnTo>
                    <a:pt x="989" y="266"/>
                  </a:lnTo>
                  <a:lnTo>
                    <a:pt x="989" y="266"/>
                  </a:lnTo>
                  <a:lnTo>
                    <a:pt x="991" y="266"/>
                  </a:lnTo>
                  <a:lnTo>
                    <a:pt x="991" y="266"/>
                  </a:lnTo>
                  <a:lnTo>
                    <a:pt x="991" y="266"/>
                  </a:lnTo>
                  <a:lnTo>
                    <a:pt x="992" y="266"/>
                  </a:lnTo>
                  <a:lnTo>
                    <a:pt x="992" y="264"/>
                  </a:lnTo>
                  <a:lnTo>
                    <a:pt x="994" y="264"/>
                  </a:lnTo>
                  <a:lnTo>
                    <a:pt x="996" y="264"/>
                  </a:lnTo>
                  <a:lnTo>
                    <a:pt x="996" y="264"/>
                  </a:lnTo>
                  <a:lnTo>
                    <a:pt x="996" y="264"/>
                  </a:lnTo>
                  <a:lnTo>
                    <a:pt x="998" y="264"/>
                  </a:lnTo>
                  <a:lnTo>
                    <a:pt x="998" y="262"/>
                  </a:lnTo>
                  <a:lnTo>
                    <a:pt x="998" y="262"/>
                  </a:lnTo>
                  <a:lnTo>
                    <a:pt x="998" y="260"/>
                  </a:lnTo>
                  <a:lnTo>
                    <a:pt x="998" y="260"/>
                  </a:lnTo>
                  <a:lnTo>
                    <a:pt x="998" y="260"/>
                  </a:lnTo>
                  <a:lnTo>
                    <a:pt x="998" y="258"/>
                  </a:lnTo>
                  <a:lnTo>
                    <a:pt x="998" y="258"/>
                  </a:lnTo>
                  <a:lnTo>
                    <a:pt x="998" y="256"/>
                  </a:lnTo>
                  <a:lnTo>
                    <a:pt x="998" y="256"/>
                  </a:lnTo>
                  <a:lnTo>
                    <a:pt x="998" y="254"/>
                  </a:lnTo>
                  <a:lnTo>
                    <a:pt x="998" y="254"/>
                  </a:lnTo>
                  <a:lnTo>
                    <a:pt x="1000" y="254"/>
                  </a:lnTo>
                  <a:lnTo>
                    <a:pt x="1000" y="252"/>
                  </a:lnTo>
                  <a:lnTo>
                    <a:pt x="1000" y="252"/>
                  </a:lnTo>
                  <a:lnTo>
                    <a:pt x="1002" y="252"/>
                  </a:lnTo>
                  <a:lnTo>
                    <a:pt x="1002" y="252"/>
                  </a:lnTo>
                  <a:lnTo>
                    <a:pt x="1002" y="250"/>
                  </a:lnTo>
                  <a:lnTo>
                    <a:pt x="1002" y="250"/>
                  </a:lnTo>
                  <a:lnTo>
                    <a:pt x="1002" y="248"/>
                  </a:lnTo>
                  <a:lnTo>
                    <a:pt x="1000" y="248"/>
                  </a:lnTo>
                  <a:lnTo>
                    <a:pt x="1000" y="248"/>
                  </a:lnTo>
                  <a:lnTo>
                    <a:pt x="1000" y="246"/>
                  </a:lnTo>
                  <a:lnTo>
                    <a:pt x="998" y="246"/>
                  </a:lnTo>
                  <a:lnTo>
                    <a:pt x="998" y="246"/>
                  </a:lnTo>
                  <a:lnTo>
                    <a:pt x="998" y="244"/>
                  </a:lnTo>
                  <a:lnTo>
                    <a:pt x="998" y="244"/>
                  </a:lnTo>
                  <a:lnTo>
                    <a:pt x="998" y="242"/>
                  </a:lnTo>
                  <a:lnTo>
                    <a:pt x="996" y="242"/>
                  </a:lnTo>
                  <a:lnTo>
                    <a:pt x="998" y="242"/>
                  </a:lnTo>
                  <a:lnTo>
                    <a:pt x="998" y="240"/>
                  </a:lnTo>
                  <a:lnTo>
                    <a:pt x="998" y="240"/>
                  </a:lnTo>
                  <a:lnTo>
                    <a:pt x="998" y="240"/>
                  </a:lnTo>
                  <a:lnTo>
                    <a:pt x="998" y="238"/>
                  </a:lnTo>
                  <a:lnTo>
                    <a:pt x="1000" y="238"/>
                  </a:lnTo>
                  <a:lnTo>
                    <a:pt x="1000" y="238"/>
                  </a:lnTo>
                  <a:lnTo>
                    <a:pt x="1000" y="236"/>
                  </a:lnTo>
                  <a:lnTo>
                    <a:pt x="1004" y="236"/>
                  </a:lnTo>
                  <a:lnTo>
                    <a:pt x="1004" y="236"/>
                  </a:lnTo>
                  <a:lnTo>
                    <a:pt x="1008" y="236"/>
                  </a:lnTo>
                  <a:lnTo>
                    <a:pt x="1010" y="236"/>
                  </a:lnTo>
                  <a:lnTo>
                    <a:pt x="1010" y="236"/>
                  </a:lnTo>
                  <a:lnTo>
                    <a:pt x="1012" y="236"/>
                  </a:lnTo>
                  <a:lnTo>
                    <a:pt x="1012" y="234"/>
                  </a:lnTo>
                  <a:lnTo>
                    <a:pt x="1014" y="234"/>
                  </a:lnTo>
                  <a:lnTo>
                    <a:pt x="1014" y="234"/>
                  </a:lnTo>
                  <a:lnTo>
                    <a:pt x="1014" y="232"/>
                  </a:lnTo>
                  <a:lnTo>
                    <a:pt x="1016" y="232"/>
                  </a:lnTo>
                  <a:lnTo>
                    <a:pt x="1016" y="228"/>
                  </a:lnTo>
                  <a:lnTo>
                    <a:pt x="1016" y="228"/>
                  </a:lnTo>
                  <a:lnTo>
                    <a:pt x="1016" y="228"/>
                  </a:lnTo>
                  <a:lnTo>
                    <a:pt x="1018" y="228"/>
                  </a:lnTo>
                  <a:lnTo>
                    <a:pt x="1018" y="226"/>
                  </a:lnTo>
                  <a:lnTo>
                    <a:pt x="1018" y="226"/>
                  </a:lnTo>
                  <a:lnTo>
                    <a:pt x="1020" y="226"/>
                  </a:lnTo>
                  <a:lnTo>
                    <a:pt x="1020" y="224"/>
                  </a:lnTo>
                  <a:lnTo>
                    <a:pt x="1020" y="224"/>
                  </a:lnTo>
                  <a:lnTo>
                    <a:pt x="1020" y="224"/>
                  </a:lnTo>
                  <a:lnTo>
                    <a:pt x="1020" y="222"/>
                  </a:lnTo>
                  <a:lnTo>
                    <a:pt x="1020" y="222"/>
                  </a:lnTo>
                  <a:lnTo>
                    <a:pt x="1020" y="222"/>
                  </a:lnTo>
                  <a:lnTo>
                    <a:pt x="1022" y="222"/>
                  </a:lnTo>
                  <a:lnTo>
                    <a:pt x="1022" y="220"/>
                  </a:lnTo>
                  <a:lnTo>
                    <a:pt x="1022" y="220"/>
                  </a:lnTo>
                  <a:lnTo>
                    <a:pt x="1022" y="220"/>
                  </a:lnTo>
                  <a:lnTo>
                    <a:pt x="1022" y="218"/>
                  </a:lnTo>
                  <a:lnTo>
                    <a:pt x="1022" y="218"/>
                  </a:lnTo>
                  <a:lnTo>
                    <a:pt x="1022" y="216"/>
                  </a:lnTo>
                  <a:lnTo>
                    <a:pt x="1026" y="216"/>
                  </a:lnTo>
                  <a:lnTo>
                    <a:pt x="1026" y="216"/>
                  </a:lnTo>
                  <a:lnTo>
                    <a:pt x="1028" y="216"/>
                  </a:lnTo>
                  <a:lnTo>
                    <a:pt x="1028" y="216"/>
                  </a:lnTo>
                  <a:lnTo>
                    <a:pt x="1032" y="216"/>
                  </a:lnTo>
                  <a:lnTo>
                    <a:pt x="1032" y="216"/>
                  </a:lnTo>
                  <a:lnTo>
                    <a:pt x="1032" y="216"/>
                  </a:lnTo>
                  <a:lnTo>
                    <a:pt x="1034" y="216"/>
                  </a:lnTo>
                  <a:lnTo>
                    <a:pt x="1034" y="216"/>
                  </a:lnTo>
                  <a:lnTo>
                    <a:pt x="1036" y="216"/>
                  </a:lnTo>
                  <a:lnTo>
                    <a:pt x="1036" y="216"/>
                  </a:lnTo>
                  <a:lnTo>
                    <a:pt x="1036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2" y="218"/>
                  </a:lnTo>
                  <a:lnTo>
                    <a:pt x="1042" y="220"/>
                  </a:lnTo>
                  <a:lnTo>
                    <a:pt x="1044" y="220"/>
                  </a:lnTo>
                  <a:lnTo>
                    <a:pt x="1046" y="218"/>
                  </a:lnTo>
                  <a:lnTo>
                    <a:pt x="1046" y="218"/>
                  </a:lnTo>
                  <a:lnTo>
                    <a:pt x="1046" y="220"/>
                  </a:lnTo>
                  <a:lnTo>
                    <a:pt x="1046" y="220"/>
                  </a:lnTo>
                  <a:lnTo>
                    <a:pt x="1046" y="220"/>
                  </a:lnTo>
                  <a:lnTo>
                    <a:pt x="1048" y="220"/>
                  </a:lnTo>
                  <a:lnTo>
                    <a:pt x="1050" y="220"/>
                  </a:lnTo>
                  <a:lnTo>
                    <a:pt x="1052" y="220"/>
                  </a:lnTo>
                  <a:lnTo>
                    <a:pt x="1052" y="218"/>
                  </a:lnTo>
                  <a:lnTo>
                    <a:pt x="1050" y="218"/>
                  </a:lnTo>
                  <a:lnTo>
                    <a:pt x="1052" y="218"/>
                  </a:lnTo>
                  <a:lnTo>
                    <a:pt x="1052" y="218"/>
                  </a:lnTo>
                  <a:lnTo>
                    <a:pt x="1050" y="218"/>
                  </a:lnTo>
                  <a:lnTo>
                    <a:pt x="1050" y="216"/>
                  </a:lnTo>
                  <a:lnTo>
                    <a:pt x="1052" y="216"/>
                  </a:lnTo>
                  <a:lnTo>
                    <a:pt x="1050" y="216"/>
                  </a:lnTo>
                  <a:lnTo>
                    <a:pt x="1050" y="214"/>
                  </a:lnTo>
                  <a:lnTo>
                    <a:pt x="1050" y="214"/>
                  </a:lnTo>
                  <a:lnTo>
                    <a:pt x="1048" y="212"/>
                  </a:lnTo>
                  <a:lnTo>
                    <a:pt x="1048" y="212"/>
                  </a:lnTo>
                  <a:lnTo>
                    <a:pt x="1050" y="210"/>
                  </a:lnTo>
                  <a:lnTo>
                    <a:pt x="1050" y="206"/>
                  </a:lnTo>
                  <a:lnTo>
                    <a:pt x="1048" y="206"/>
                  </a:lnTo>
                  <a:lnTo>
                    <a:pt x="1048" y="204"/>
                  </a:lnTo>
                  <a:lnTo>
                    <a:pt x="1050" y="204"/>
                  </a:lnTo>
                  <a:lnTo>
                    <a:pt x="1050" y="202"/>
                  </a:lnTo>
                  <a:lnTo>
                    <a:pt x="1050" y="204"/>
                  </a:lnTo>
                  <a:lnTo>
                    <a:pt x="1052" y="204"/>
                  </a:lnTo>
                  <a:lnTo>
                    <a:pt x="1052" y="202"/>
                  </a:lnTo>
                  <a:lnTo>
                    <a:pt x="1052" y="202"/>
                  </a:lnTo>
                  <a:lnTo>
                    <a:pt x="1052" y="202"/>
                  </a:lnTo>
                  <a:lnTo>
                    <a:pt x="1054" y="202"/>
                  </a:lnTo>
                  <a:lnTo>
                    <a:pt x="1054" y="201"/>
                  </a:lnTo>
                  <a:lnTo>
                    <a:pt x="1058" y="201"/>
                  </a:lnTo>
                  <a:lnTo>
                    <a:pt x="1058" y="202"/>
                  </a:lnTo>
                  <a:lnTo>
                    <a:pt x="1058" y="202"/>
                  </a:lnTo>
                  <a:lnTo>
                    <a:pt x="1060" y="202"/>
                  </a:lnTo>
                  <a:lnTo>
                    <a:pt x="1062" y="202"/>
                  </a:lnTo>
                  <a:lnTo>
                    <a:pt x="1062" y="204"/>
                  </a:lnTo>
                  <a:lnTo>
                    <a:pt x="1064" y="204"/>
                  </a:lnTo>
                  <a:lnTo>
                    <a:pt x="1064" y="202"/>
                  </a:lnTo>
                  <a:lnTo>
                    <a:pt x="1066" y="202"/>
                  </a:lnTo>
                  <a:lnTo>
                    <a:pt x="1066" y="204"/>
                  </a:lnTo>
                  <a:lnTo>
                    <a:pt x="1068" y="204"/>
                  </a:lnTo>
                  <a:lnTo>
                    <a:pt x="1068" y="206"/>
                  </a:lnTo>
                  <a:lnTo>
                    <a:pt x="1070" y="206"/>
                  </a:lnTo>
                  <a:lnTo>
                    <a:pt x="1070" y="206"/>
                  </a:lnTo>
                  <a:lnTo>
                    <a:pt x="1068" y="206"/>
                  </a:lnTo>
                  <a:lnTo>
                    <a:pt x="1068" y="208"/>
                  </a:lnTo>
                  <a:lnTo>
                    <a:pt x="1068" y="208"/>
                  </a:lnTo>
                  <a:lnTo>
                    <a:pt x="1068" y="210"/>
                  </a:lnTo>
                  <a:lnTo>
                    <a:pt x="1068" y="212"/>
                  </a:lnTo>
                  <a:lnTo>
                    <a:pt x="1068" y="214"/>
                  </a:lnTo>
                  <a:lnTo>
                    <a:pt x="1070" y="214"/>
                  </a:lnTo>
                  <a:lnTo>
                    <a:pt x="1070" y="216"/>
                  </a:lnTo>
                  <a:lnTo>
                    <a:pt x="1070" y="216"/>
                  </a:lnTo>
                  <a:lnTo>
                    <a:pt x="1070" y="216"/>
                  </a:lnTo>
                  <a:lnTo>
                    <a:pt x="1072" y="216"/>
                  </a:lnTo>
                  <a:lnTo>
                    <a:pt x="1072" y="216"/>
                  </a:lnTo>
                  <a:lnTo>
                    <a:pt x="1076" y="216"/>
                  </a:lnTo>
                  <a:lnTo>
                    <a:pt x="1076" y="214"/>
                  </a:lnTo>
                  <a:lnTo>
                    <a:pt x="1076" y="214"/>
                  </a:lnTo>
                  <a:lnTo>
                    <a:pt x="1076" y="212"/>
                  </a:lnTo>
                  <a:lnTo>
                    <a:pt x="1078" y="212"/>
                  </a:lnTo>
                  <a:lnTo>
                    <a:pt x="1078" y="210"/>
                  </a:lnTo>
                  <a:lnTo>
                    <a:pt x="1078" y="210"/>
                  </a:lnTo>
                  <a:lnTo>
                    <a:pt x="1078" y="208"/>
                  </a:lnTo>
                  <a:lnTo>
                    <a:pt x="1080" y="208"/>
                  </a:lnTo>
                  <a:lnTo>
                    <a:pt x="1080" y="206"/>
                  </a:lnTo>
                  <a:lnTo>
                    <a:pt x="1080" y="206"/>
                  </a:lnTo>
                  <a:lnTo>
                    <a:pt x="1080" y="204"/>
                  </a:lnTo>
                  <a:lnTo>
                    <a:pt x="1082" y="204"/>
                  </a:lnTo>
                  <a:lnTo>
                    <a:pt x="1082" y="206"/>
                  </a:lnTo>
                  <a:lnTo>
                    <a:pt x="1082" y="206"/>
                  </a:lnTo>
                  <a:lnTo>
                    <a:pt x="1082" y="206"/>
                  </a:lnTo>
                  <a:lnTo>
                    <a:pt x="1084" y="206"/>
                  </a:lnTo>
                  <a:lnTo>
                    <a:pt x="1084" y="208"/>
                  </a:lnTo>
                  <a:lnTo>
                    <a:pt x="1086" y="208"/>
                  </a:lnTo>
                  <a:lnTo>
                    <a:pt x="1086" y="210"/>
                  </a:lnTo>
                  <a:lnTo>
                    <a:pt x="1088" y="210"/>
                  </a:lnTo>
                  <a:lnTo>
                    <a:pt x="1090" y="212"/>
                  </a:lnTo>
                  <a:lnTo>
                    <a:pt x="1090" y="214"/>
                  </a:lnTo>
                  <a:lnTo>
                    <a:pt x="1092" y="214"/>
                  </a:lnTo>
                  <a:lnTo>
                    <a:pt x="1092" y="214"/>
                  </a:lnTo>
                  <a:lnTo>
                    <a:pt x="1092" y="216"/>
                  </a:lnTo>
                  <a:lnTo>
                    <a:pt x="1094" y="216"/>
                  </a:lnTo>
                  <a:lnTo>
                    <a:pt x="1094" y="216"/>
                  </a:lnTo>
                  <a:lnTo>
                    <a:pt x="1096" y="216"/>
                  </a:lnTo>
                  <a:lnTo>
                    <a:pt x="1096" y="216"/>
                  </a:lnTo>
                  <a:lnTo>
                    <a:pt x="1096" y="218"/>
                  </a:lnTo>
                  <a:lnTo>
                    <a:pt x="1097" y="218"/>
                  </a:lnTo>
                  <a:lnTo>
                    <a:pt x="1097" y="218"/>
                  </a:lnTo>
                  <a:lnTo>
                    <a:pt x="1099" y="218"/>
                  </a:lnTo>
                  <a:lnTo>
                    <a:pt x="1099" y="222"/>
                  </a:lnTo>
                  <a:lnTo>
                    <a:pt x="1099" y="222"/>
                  </a:lnTo>
                  <a:lnTo>
                    <a:pt x="1099" y="222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103" y="222"/>
                  </a:lnTo>
                  <a:lnTo>
                    <a:pt x="1103" y="224"/>
                  </a:lnTo>
                  <a:lnTo>
                    <a:pt x="1105" y="224"/>
                  </a:lnTo>
                  <a:lnTo>
                    <a:pt x="1105" y="224"/>
                  </a:lnTo>
                  <a:lnTo>
                    <a:pt x="1105" y="224"/>
                  </a:lnTo>
                  <a:lnTo>
                    <a:pt x="1105" y="226"/>
                  </a:lnTo>
                  <a:lnTo>
                    <a:pt x="1105" y="226"/>
                  </a:lnTo>
                  <a:lnTo>
                    <a:pt x="1105" y="228"/>
                  </a:lnTo>
                  <a:lnTo>
                    <a:pt x="1103" y="228"/>
                  </a:lnTo>
                  <a:lnTo>
                    <a:pt x="1103" y="228"/>
                  </a:lnTo>
                  <a:lnTo>
                    <a:pt x="1105" y="228"/>
                  </a:lnTo>
                  <a:lnTo>
                    <a:pt x="1105" y="230"/>
                  </a:lnTo>
                  <a:lnTo>
                    <a:pt x="1105" y="230"/>
                  </a:lnTo>
                  <a:lnTo>
                    <a:pt x="1107" y="230"/>
                  </a:lnTo>
                  <a:lnTo>
                    <a:pt x="1107" y="232"/>
                  </a:lnTo>
                  <a:lnTo>
                    <a:pt x="1107" y="232"/>
                  </a:lnTo>
                  <a:lnTo>
                    <a:pt x="1107" y="234"/>
                  </a:lnTo>
                  <a:lnTo>
                    <a:pt x="1109" y="234"/>
                  </a:lnTo>
                  <a:lnTo>
                    <a:pt x="1109" y="234"/>
                  </a:lnTo>
                  <a:lnTo>
                    <a:pt x="1111" y="236"/>
                  </a:lnTo>
                  <a:lnTo>
                    <a:pt x="1111" y="236"/>
                  </a:lnTo>
                  <a:lnTo>
                    <a:pt x="1111" y="238"/>
                  </a:lnTo>
                  <a:lnTo>
                    <a:pt x="1113" y="238"/>
                  </a:lnTo>
                  <a:lnTo>
                    <a:pt x="1113" y="240"/>
                  </a:lnTo>
                  <a:lnTo>
                    <a:pt x="1111" y="240"/>
                  </a:lnTo>
                  <a:lnTo>
                    <a:pt x="1111" y="242"/>
                  </a:lnTo>
                  <a:lnTo>
                    <a:pt x="1111" y="242"/>
                  </a:lnTo>
                  <a:lnTo>
                    <a:pt x="1111" y="244"/>
                  </a:lnTo>
                  <a:lnTo>
                    <a:pt x="1109" y="244"/>
                  </a:lnTo>
                  <a:lnTo>
                    <a:pt x="1109" y="248"/>
                  </a:lnTo>
                  <a:lnTo>
                    <a:pt x="1109" y="248"/>
                  </a:lnTo>
                  <a:lnTo>
                    <a:pt x="1109" y="250"/>
                  </a:lnTo>
                  <a:lnTo>
                    <a:pt x="1109" y="250"/>
                  </a:lnTo>
                  <a:lnTo>
                    <a:pt x="1109" y="252"/>
                  </a:lnTo>
                  <a:lnTo>
                    <a:pt x="1109" y="252"/>
                  </a:lnTo>
                  <a:lnTo>
                    <a:pt x="1107" y="252"/>
                  </a:lnTo>
                  <a:lnTo>
                    <a:pt x="1107" y="254"/>
                  </a:lnTo>
                  <a:lnTo>
                    <a:pt x="1107" y="254"/>
                  </a:lnTo>
                  <a:lnTo>
                    <a:pt x="1105" y="256"/>
                  </a:lnTo>
                  <a:lnTo>
                    <a:pt x="1105" y="256"/>
                  </a:lnTo>
                  <a:lnTo>
                    <a:pt x="1105" y="256"/>
                  </a:lnTo>
                  <a:lnTo>
                    <a:pt x="1107" y="256"/>
                  </a:lnTo>
                  <a:lnTo>
                    <a:pt x="1107" y="258"/>
                  </a:lnTo>
                  <a:lnTo>
                    <a:pt x="1111" y="258"/>
                  </a:lnTo>
                  <a:lnTo>
                    <a:pt x="1113" y="256"/>
                  </a:lnTo>
                  <a:lnTo>
                    <a:pt x="1113" y="256"/>
                  </a:lnTo>
                  <a:lnTo>
                    <a:pt x="1113" y="256"/>
                  </a:lnTo>
                  <a:lnTo>
                    <a:pt x="1115" y="254"/>
                  </a:lnTo>
                  <a:lnTo>
                    <a:pt x="1115" y="256"/>
                  </a:lnTo>
                  <a:lnTo>
                    <a:pt x="1115" y="256"/>
                  </a:lnTo>
                  <a:lnTo>
                    <a:pt x="1115" y="256"/>
                  </a:lnTo>
                  <a:lnTo>
                    <a:pt x="1117" y="256"/>
                  </a:lnTo>
                  <a:lnTo>
                    <a:pt x="1117" y="258"/>
                  </a:lnTo>
                  <a:lnTo>
                    <a:pt x="1117" y="258"/>
                  </a:lnTo>
                  <a:lnTo>
                    <a:pt x="1119" y="258"/>
                  </a:lnTo>
                  <a:lnTo>
                    <a:pt x="1119" y="258"/>
                  </a:lnTo>
                  <a:lnTo>
                    <a:pt x="1119" y="260"/>
                  </a:lnTo>
                  <a:lnTo>
                    <a:pt x="1121" y="260"/>
                  </a:lnTo>
                  <a:lnTo>
                    <a:pt x="1121" y="260"/>
                  </a:lnTo>
                  <a:lnTo>
                    <a:pt x="1121" y="260"/>
                  </a:lnTo>
                  <a:lnTo>
                    <a:pt x="1121" y="260"/>
                  </a:lnTo>
                  <a:lnTo>
                    <a:pt x="1125" y="260"/>
                  </a:lnTo>
                  <a:lnTo>
                    <a:pt x="1125" y="260"/>
                  </a:lnTo>
                  <a:lnTo>
                    <a:pt x="1129" y="260"/>
                  </a:lnTo>
                  <a:lnTo>
                    <a:pt x="1129" y="262"/>
                  </a:lnTo>
                  <a:lnTo>
                    <a:pt x="1131" y="262"/>
                  </a:lnTo>
                  <a:lnTo>
                    <a:pt x="1131" y="260"/>
                  </a:lnTo>
                  <a:lnTo>
                    <a:pt x="1131" y="260"/>
                  </a:lnTo>
                  <a:lnTo>
                    <a:pt x="1131" y="264"/>
                  </a:lnTo>
                  <a:lnTo>
                    <a:pt x="1133" y="264"/>
                  </a:lnTo>
                  <a:lnTo>
                    <a:pt x="1133" y="266"/>
                  </a:lnTo>
                  <a:lnTo>
                    <a:pt x="1131" y="266"/>
                  </a:lnTo>
                  <a:lnTo>
                    <a:pt x="1133" y="266"/>
                  </a:lnTo>
                  <a:lnTo>
                    <a:pt x="1133" y="268"/>
                  </a:lnTo>
                  <a:lnTo>
                    <a:pt x="1133" y="268"/>
                  </a:lnTo>
                  <a:lnTo>
                    <a:pt x="1133" y="270"/>
                  </a:lnTo>
                  <a:lnTo>
                    <a:pt x="1135" y="270"/>
                  </a:lnTo>
                  <a:lnTo>
                    <a:pt x="1135" y="270"/>
                  </a:lnTo>
                  <a:lnTo>
                    <a:pt x="1137" y="270"/>
                  </a:lnTo>
                  <a:lnTo>
                    <a:pt x="1137" y="272"/>
                  </a:lnTo>
                  <a:lnTo>
                    <a:pt x="1137" y="272"/>
                  </a:lnTo>
                  <a:lnTo>
                    <a:pt x="1139" y="274"/>
                  </a:lnTo>
                  <a:lnTo>
                    <a:pt x="1139" y="276"/>
                  </a:lnTo>
                  <a:lnTo>
                    <a:pt x="1137" y="276"/>
                  </a:lnTo>
                  <a:lnTo>
                    <a:pt x="1137" y="276"/>
                  </a:lnTo>
                  <a:lnTo>
                    <a:pt x="1133" y="276"/>
                  </a:lnTo>
                  <a:lnTo>
                    <a:pt x="1133" y="278"/>
                  </a:lnTo>
                  <a:lnTo>
                    <a:pt x="1131" y="278"/>
                  </a:lnTo>
                  <a:lnTo>
                    <a:pt x="1131" y="280"/>
                  </a:lnTo>
                  <a:lnTo>
                    <a:pt x="1133" y="280"/>
                  </a:lnTo>
                  <a:lnTo>
                    <a:pt x="1131" y="282"/>
                  </a:lnTo>
                  <a:lnTo>
                    <a:pt x="1131" y="284"/>
                  </a:lnTo>
                  <a:lnTo>
                    <a:pt x="1129" y="284"/>
                  </a:lnTo>
                  <a:lnTo>
                    <a:pt x="1129" y="284"/>
                  </a:lnTo>
                  <a:lnTo>
                    <a:pt x="1121" y="284"/>
                  </a:lnTo>
                  <a:lnTo>
                    <a:pt x="1121" y="288"/>
                  </a:lnTo>
                  <a:lnTo>
                    <a:pt x="1119" y="288"/>
                  </a:lnTo>
                  <a:lnTo>
                    <a:pt x="1119" y="288"/>
                  </a:lnTo>
                  <a:lnTo>
                    <a:pt x="1121" y="288"/>
                  </a:lnTo>
                  <a:lnTo>
                    <a:pt x="1119" y="290"/>
                  </a:lnTo>
                  <a:lnTo>
                    <a:pt x="1117" y="290"/>
                  </a:lnTo>
                  <a:lnTo>
                    <a:pt x="1117" y="292"/>
                  </a:lnTo>
                  <a:lnTo>
                    <a:pt x="1111" y="292"/>
                  </a:lnTo>
                  <a:lnTo>
                    <a:pt x="1111" y="292"/>
                  </a:lnTo>
                  <a:lnTo>
                    <a:pt x="1109" y="292"/>
                  </a:lnTo>
                  <a:lnTo>
                    <a:pt x="1109" y="296"/>
                  </a:lnTo>
                  <a:lnTo>
                    <a:pt x="1111" y="296"/>
                  </a:lnTo>
                  <a:lnTo>
                    <a:pt x="1111" y="298"/>
                  </a:lnTo>
                  <a:lnTo>
                    <a:pt x="1109" y="300"/>
                  </a:lnTo>
                  <a:lnTo>
                    <a:pt x="1109" y="300"/>
                  </a:lnTo>
                  <a:lnTo>
                    <a:pt x="1109" y="300"/>
                  </a:lnTo>
                  <a:lnTo>
                    <a:pt x="1109" y="302"/>
                  </a:lnTo>
                  <a:lnTo>
                    <a:pt x="1109" y="302"/>
                  </a:lnTo>
                  <a:lnTo>
                    <a:pt x="1109" y="304"/>
                  </a:lnTo>
                  <a:lnTo>
                    <a:pt x="1111" y="304"/>
                  </a:lnTo>
                  <a:lnTo>
                    <a:pt x="1111" y="304"/>
                  </a:lnTo>
                  <a:lnTo>
                    <a:pt x="1109" y="306"/>
                  </a:lnTo>
                  <a:lnTo>
                    <a:pt x="1109" y="306"/>
                  </a:lnTo>
                  <a:lnTo>
                    <a:pt x="1109" y="306"/>
                  </a:lnTo>
                  <a:lnTo>
                    <a:pt x="1109" y="306"/>
                  </a:lnTo>
                  <a:lnTo>
                    <a:pt x="1107" y="306"/>
                  </a:lnTo>
                  <a:lnTo>
                    <a:pt x="1107" y="304"/>
                  </a:lnTo>
                  <a:lnTo>
                    <a:pt x="1105" y="304"/>
                  </a:lnTo>
                  <a:lnTo>
                    <a:pt x="1105" y="304"/>
                  </a:lnTo>
                  <a:lnTo>
                    <a:pt x="1101" y="304"/>
                  </a:lnTo>
                  <a:lnTo>
                    <a:pt x="1101" y="302"/>
                  </a:lnTo>
                  <a:lnTo>
                    <a:pt x="1101" y="302"/>
                  </a:lnTo>
                  <a:lnTo>
                    <a:pt x="1099" y="302"/>
                  </a:lnTo>
                  <a:lnTo>
                    <a:pt x="1097" y="302"/>
                  </a:lnTo>
                  <a:lnTo>
                    <a:pt x="1097" y="300"/>
                  </a:lnTo>
                  <a:lnTo>
                    <a:pt x="1094" y="300"/>
                  </a:lnTo>
                  <a:lnTo>
                    <a:pt x="1094" y="302"/>
                  </a:lnTo>
                  <a:lnTo>
                    <a:pt x="1094" y="300"/>
                  </a:lnTo>
                  <a:lnTo>
                    <a:pt x="1094" y="300"/>
                  </a:lnTo>
                  <a:lnTo>
                    <a:pt x="1094" y="302"/>
                  </a:lnTo>
                  <a:lnTo>
                    <a:pt x="1092" y="302"/>
                  </a:lnTo>
                  <a:lnTo>
                    <a:pt x="1092" y="302"/>
                  </a:lnTo>
                  <a:lnTo>
                    <a:pt x="1090" y="302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88" y="302"/>
                  </a:lnTo>
                  <a:lnTo>
                    <a:pt x="1088" y="304"/>
                  </a:lnTo>
                  <a:lnTo>
                    <a:pt x="1088" y="304"/>
                  </a:lnTo>
                  <a:lnTo>
                    <a:pt x="1088" y="304"/>
                  </a:lnTo>
                  <a:lnTo>
                    <a:pt x="1086" y="306"/>
                  </a:lnTo>
                  <a:lnTo>
                    <a:pt x="1086" y="306"/>
                  </a:lnTo>
                  <a:lnTo>
                    <a:pt x="1086" y="307"/>
                  </a:lnTo>
                  <a:lnTo>
                    <a:pt x="1086" y="307"/>
                  </a:lnTo>
                  <a:lnTo>
                    <a:pt x="1084" y="307"/>
                  </a:lnTo>
                  <a:lnTo>
                    <a:pt x="1082" y="309"/>
                  </a:lnTo>
                  <a:lnTo>
                    <a:pt x="1082" y="309"/>
                  </a:lnTo>
                  <a:lnTo>
                    <a:pt x="1082" y="315"/>
                  </a:lnTo>
                  <a:lnTo>
                    <a:pt x="1080" y="315"/>
                  </a:lnTo>
                  <a:lnTo>
                    <a:pt x="1080" y="321"/>
                  </a:lnTo>
                  <a:lnTo>
                    <a:pt x="1080" y="321"/>
                  </a:lnTo>
                  <a:lnTo>
                    <a:pt x="1080" y="323"/>
                  </a:lnTo>
                  <a:lnTo>
                    <a:pt x="1078" y="323"/>
                  </a:lnTo>
                  <a:lnTo>
                    <a:pt x="1076" y="323"/>
                  </a:lnTo>
                  <a:lnTo>
                    <a:pt x="1076" y="323"/>
                  </a:lnTo>
                  <a:lnTo>
                    <a:pt x="1074" y="325"/>
                  </a:lnTo>
                  <a:lnTo>
                    <a:pt x="1072" y="325"/>
                  </a:lnTo>
                  <a:lnTo>
                    <a:pt x="1072" y="325"/>
                  </a:lnTo>
                  <a:lnTo>
                    <a:pt x="1070" y="325"/>
                  </a:lnTo>
                  <a:lnTo>
                    <a:pt x="1068" y="327"/>
                  </a:lnTo>
                  <a:lnTo>
                    <a:pt x="1068" y="327"/>
                  </a:lnTo>
                  <a:lnTo>
                    <a:pt x="1068" y="327"/>
                  </a:lnTo>
                  <a:lnTo>
                    <a:pt x="1066" y="327"/>
                  </a:lnTo>
                  <a:lnTo>
                    <a:pt x="1066" y="329"/>
                  </a:lnTo>
                  <a:lnTo>
                    <a:pt x="1062" y="329"/>
                  </a:lnTo>
                  <a:lnTo>
                    <a:pt x="1062" y="327"/>
                  </a:lnTo>
                  <a:lnTo>
                    <a:pt x="1058" y="327"/>
                  </a:lnTo>
                  <a:lnTo>
                    <a:pt x="1056" y="329"/>
                  </a:lnTo>
                  <a:lnTo>
                    <a:pt x="1056" y="329"/>
                  </a:lnTo>
                  <a:lnTo>
                    <a:pt x="1056" y="327"/>
                  </a:lnTo>
                  <a:lnTo>
                    <a:pt x="1056" y="331"/>
                  </a:lnTo>
                  <a:lnTo>
                    <a:pt x="1056" y="331"/>
                  </a:lnTo>
                  <a:lnTo>
                    <a:pt x="1056" y="333"/>
                  </a:lnTo>
                  <a:lnTo>
                    <a:pt x="1056" y="333"/>
                  </a:lnTo>
                  <a:lnTo>
                    <a:pt x="1056" y="335"/>
                  </a:lnTo>
                  <a:lnTo>
                    <a:pt x="1056" y="335"/>
                  </a:lnTo>
                  <a:lnTo>
                    <a:pt x="1056" y="335"/>
                  </a:lnTo>
                  <a:lnTo>
                    <a:pt x="1056" y="335"/>
                  </a:lnTo>
                  <a:lnTo>
                    <a:pt x="1056" y="335"/>
                  </a:lnTo>
                  <a:lnTo>
                    <a:pt x="1056" y="339"/>
                  </a:lnTo>
                  <a:lnTo>
                    <a:pt x="1056" y="339"/>
                  </a:lnTo>
                  <a:lnTo>
                    <a:pt x="1056" y="341"/>
                  </a:lnTo>
                  <a:lnTo>
                    <a:pt x="1054" y="341"/>
                  </a:lnTo>
                  <a:lnTo>
                    <a:pt x="1054" y="345"/>
                  </a:lnTo>
                  <a:lnTo>
                    <a:pt x="1052" y="345"/>
                  </a:lnTo>
                  <a:lnTo>
                    <a:pt x="1052" y="347"/>
                  </a:lnTo>
                  <a:lnTo>
                    <a:pt x="1052" y="347"/>
                  </a:lnTo>
                  <a:lnTo>
                    <a:pt x="1052" y="347"/>
                  </a:lnTo>
                  <a:lnTo>
                    <a:pt x="1052" y="349"/>
                  </a:lnTo>
                  <a:lnTo>
                    <a:pt x="1052" y="349"/>
                  </a:lnTo>
                  <a:lnTo>
                    <a:pt x="1052" y="349"/>
                  </a:lnTo>
                  <a:lnTo>
                    <a:pt x="1052" y="353"/>
                  </a:lnTo>
                  <a:lnTo>
                    <a:pt x="1050" y="353"/>
                  </a:lnTo>
                  <a:lnTo>
                    <a:pt x="1050" y="353"/>
                  </a:lnTo>
                  <a:lnTo>
                    <a:pt x="1052" y="353"/>
                  </a:lnTo>
                  <a:lnTo>
                    <a:pt x="1052" y="357"/>
                  </a:lnTo>
                  <a:lnTo>
                    <a:pt x="1050" y="357"/>
                  </a:lnTo>
                  <a:lnTo>
                    <a:pt x="1050" y="357"/>
                  </a:lnTo>
                  <a:lnTo>
                    <a:pt x="1050" y="359"/>
                  </a:lnTo>
                  <a:lnTo>
                    <a:pt x="1048" y="359"/>
                  </a:lnTo>
                  <a:lnTo>
                    <a:pt x="1048" y="359"/>
                  </a:lnTo>
                  <a:lnTo>
                    <a:pt x="1046" y="359"/>
                  </a:lnTo>
                  <a:lnTo>
                    <a:pt x="1046" y="361"/>
                  </a:lnTo>
                  <a:lnTo>
                    <a:pt x="1046" y="363"/>
                  </a:lnTo>
                  <a:lnTo>
                    <a:pt x="1046" y="373"/>
                  </a:lnTo>
                  <a:lnTo>
                    <a:pt x="1046" y="373"/>
                  </a:lnTo>
                  <a:lnTo>
                    <a:pt x="1046" y="375"/>
                  </a:lnTo>
                  <a:lnTo>
                    <a:pt x="1046" y="375"/>
                  </a:lnTo>
                  <a:lnTo>
                    <a:pt x="1046" y="375"/>
                  </a:lnTo>
                  <a:lnTo>
                    <a:pt x="1044" y="375"/>
                  </a:lnTo>
                  <a:lnTo>
                    <a:pt x="1044" y="377"/>
                  </a:lnTo>
                  <a:lnTo>
                    <a:pt x="1042" y="377"/>
                  </a:lnTo>
                  <a:lnTo>
                    <a:pt x="1042" y="379"/>
                  </a:lnTo>
                  <a:lnTo>
                    <a:pt x="1042" y="379"/>
                  </a:lnTo>
                  <a:lnTo>
                    <a:pt x="1042" y="391"/>
                  </a:lnTo>
                  <a:lnTo>
                    <a:pt x="1042" y="391"/>
                  </a:lnTo>
                  <a:lnTo>
                    <a:pt x="1042" y="393"/>
                  </a:lnTo>
                  <a:lnTo>
                    <a:pt x="1044" y="393"/>
                  </a:lnTo>
                  <a:lnTo>
                    <a:pt x="1044" y="395"/>
                  </a:lnTo>
                  <a:lnTo>
                    <a:pt x="1044" y="397"/>
                  </a:lnTo>
                  <a:lnTo>
                    <a:pt x="1046" y="397"/>
                  </a:lnTo>
                  <a:lnTo>
                    <a:pt x="1046" y="407"/>
                  </a:lnTo>
                  <a:lnTo>
                    <a:pt x="1046" y="407"/>
                  </a:lnTo>
                  <a:lnTo>
                    <a:pt x="1046" y="409"/>
                  </a:lnTo>
                  <a:lnTo>
                    <a:pt x="1048" y="409"/>
                  </a:lnTo>
                  <a:lnTo>
                    <a:pt x="1048" y="411"/>
                  </a:lnTo>
                  <a:lnTo>
                    <a:pt x="1050" y="411"/>
                  </a:lnTo>
                  <a:lnTo>
                    <a:pt x="1050" y="411"/>
                  </a:lnTo>
                  <a:lnTo>
                    <a:pt x="1050" y="411"/>
                  </a:lnTo>
                  <a:lnTo>
                    <a:pt x="1050" y="412"/>
                  </a:lnTo>
                  <a:lnTo>
                    <a:pt x="1052" y="412"/>
                  </a:lnTo>
                  <a:lnTo>
                    <a:pt x="1052" y="412"/>
                  </a:lnTo>
                  <a:lnTo>
                    <a:pt x="1054" y="412"/>
                  </a:lnTo>
                  <a:lnTo>
                    <a:pt x="1054" y="414"/>
                  </a:lnTo>
                  <a:lnTo>
                    <a:pt x="1056" y="414"/>
                  </a:lnTo>
                  <a:lnTo>
                    <a:pt x="1056" y="414"/>
                  </a:lnTo>
                  <a:lnTo>
                    <a:pt x="1068" y="414"/>
                  </a:lnTo>
                  <a:lnTo>
                    <a:pt x="1068" y="414"/>
                  </a:lnTo>
                  <a:lnTo>
                    <a:pt x="1070" y="414"/>
                  </a:lnTo>
                  <a:lnTo>
                    <a:pt x="1070" y="412"/>
                  </a:lnTo>
                  <a:lnTo>
                    <a:pt x="1078" y="412"/>
                  </a:lnTo>
                  <a:lnTo>
                    <a:pt x="1078" y="412"/>
                  </a:lnTo>
                  <a:lnTo>
                    <a:pt x="1078" y="414"/>
                  </a:lnTo>
                  <a:lnTo>
                    <a:pt x="1078" y="414"/>
                  </a:lnTo>
                  <a:lnTo>
                    <a:pt x="1078" y="416"/>
                  </a:lnTo>
                  <a:lnTo>
                    <a:pt x="1078" y="416"/>
                  </a:lnTo>
                  <a:lnTo>
                    <a:pt x="1078" y="418"/>
                  </a:lnTo>
                  <a:lnTo>
                    <a:pt x="1080" y="418"/>
                  </a:lnTo>
                  <a:lnTo>
                    <a:pt x="1080" y="420"/>
                  </a:lnTo>
                  <a:lnTo>
                    <a:pt x="1080" y="420"/>
                  </a:lnTo>
                  <a:lnTo>
                    <a:pt x="1080" y="422"/>
                  </a:lnTo>
                  <a:lnTo>
                    <a:pt x="1082" y="422"/>
                  </a:lnTo>
                  <a:lnTo>
                    <a:pt x="1082" y="422"/>
                  </a:lnTo>
                  <a:lnTo>
                    <a:pt x="1084" y="422"/>
                  </a:lnTo>
                  <a:lnTo>
                    <a:pt x="1084" y="424"/>
                  </a:lnTo>
                  <a:lnTo>
                    <a:pt x="1086" y="424"/>
                  </a:lnTo>
                  <a:lnTo>
                    <a:pt x="1086" y="424"/>
                  </a:lnTo>
                  <a:lnTo>
                    <a:pt x="1088" y="424"/>
                  </a:lnTo>
                  <a:lnTo>
                    <a:pt x="1088" y="426"/>
                  </a:lnTo>
                  <a:lnTo>
                    <a:pt x="1090" y="428"/>
                  </a:lnTo>
                  <a:lnTo>
                    <a:pt x="1090" y="428"/>
                  </a:lnTo>
                  <a:lnTo>
                    <a:pt x="1092" y="428"/>
                  </a:lnTo>
                  <a:lnTo>
                    <a:pt x="1094" y="430"/>
                  </a:lnTo>
                  <a:lnTo>
                    <a:pt x="1094" y="432"/>
                  </a:lnTo>
                  <a:lnTo>
                    <a:pt x="1094" y="434"/>
                  </a:lnTo>
                  <a:lnTo>
                    <a:pt x="1094" y="434"/>
                  </a:lnTo>
                  <a:lnTo>
                    <a:pt x="1096" y="436"/>
                  </a:lnTo>
                  <a:lnTo>
                    <a:pt x="1096" y="436"/>
                  </a:lnTo>
                  <a:lnTo>
                    <a:pt x="1096" y="436"/>
                  </a:lnTo>
                  <a:lnTo>
                    <a:pt x="1099" y="436"/>
                  </a:lnTo>
                  <a:lnTo>
                    <a:pt x="1101" y="438"/>
                  </a:lnTo>
                  <a:lnTo>
                    <a:pt x="1103" y="438"/>
                  </a:lnTo>
                  <a:lnTo>
                    <a:pt x="1103" y="438"/>
                  </a:lnTo>
                  <a:lnTo>
                    <a:pt x="1103" y="438"/>
                  </a:lnTo>
                  <a:lnTo>
                    <a:pt x="1105" y="438"/>
                  </a:lnTo>
                  <a:lnTo>
                    <a:pt x="1109" y="438"/>
                  </a:lnTo>
                  <a:lnTo>
                    <a:pt x="1109" y="440"/>
                  </a:lnTo>
                  <a:lnTo>
                    <a:pt x="1111" y="440"/>
                  </a:lnTo>
                  <a:lnTo>
                    <a:pt x="1111" y="442"/>
                  </a:lnTo>
                  <a:lnTo>
                    <a:pt x="1111" y="442"/>
                  </a:lnTo>
                  <a:lnTo>
                    <a:pt x="1111" y="442"/>
                  </a:lnTo>
                  <a:lnTo>
                    <a:pt x="1115" y="442"/>
                  </a:lnTo>
                  <a:lnTo>
                    <a:pt x="1115" y="444"/>
                  </a:lnTo>
                  <a:lnTo>
                    <a:pt x="1117" y="444"/>
                  </a:lnTo>
                  <a:lnTo>
                    <a:pt x="1117" y="444"/>
                  </a:lnTo>
                  <a:lnTo>
                    <a:pt x="1117" y="444"/>
                  </a:lnTo>
                  <a:lnTo>
                    <a:pt x="1117" y="444"/>
                  </a:lnTo>
                  <a:lnTo>
                    <a:pt x="1117" y="444"/>
                  </a:lnTo>
                  <a:lnTo>
                    <a:pt x="1117" y="440"/>
                  </a:lnTo>
                  <a:lnTo>
                    <a:pt x="1119" y="440"/>
                  </a:lnTo>
                  <a:lnTo>
                    <a:pt x="1121" y="442"/>
                  </a:lnTo>
                  <a:lnTo>
                    <a:pt x="1123" y="442"/>
                  </a:lnTo>
                  <a:lnTo>
                    <a:pt x="1123" y="440"/>
                  </a:lnTo>
                  <a:lnTo>
                    <a:pt x="1123" y="440"/>
                  </a:lnTo>
                  <a:lnTo>
                    <a:pt x="1123" y="442"/>
                  </a:lnTo>
                  <a:lnTo>
                    <a:pt x="1125" y="442"/>
                  </a:lnTo>
                  <a:lnTo>
                    <a:pt x="1125" y="440"/>
                  </a:lnTo>
                  <a:lnTo>
                    <a:pt x="1127" y="442"/>
                  </a:lnTo>
                  <a:lnTo>
                    <a:pt x="1127" y="442"/>
                  </a:lnTo>
                  <a:lnTo>
                    <a:pt x="1129" y="440"/>
                  </a:lnTo>
                  <a:lnTo>
                    <a:pt x="1127" y="438"/>
                  </a:lnTo>
                  <a:lnTo>
                    <a:pt x="1127" y="434"/>
                  </a:lnTo>
                  <a:lnTo>
                    <a:pt x="1131" y="434"/>
                  </a:lnTo>
                  <a:lnTo>
                    <a:pt x="1133" y="436"/>
                  </a:lnTo>
                  <a:lnTo>
                    <a:pt x="1133" y="436"/>
                  </a:lnTo>
                  <a:lnTo>
                    <a:pt x="1133" y="436"/>
                  </a:lnTo>
                  <a:lnTo>
                    <a:pt x="1139" y="436"/>
                  </a:lnTo>
                  <a:lnTo>
                    <a:pt x="1139" y="438"/>
                  </a:lnTo>
                  <a:lnTo>
                    <a:pt x="1141" y="438"/>
                  </a:lnTo>
                  <a:lnTo>
                    <a:pt x="1141" y="438"/>
                  </a:lnTo>
                  <a:lnTo>
                    <a:pt x="1141" y="438"/>
                  </a:lnTo>
                  <a:lnTo>
                    <a:pt x="1141" y="440"/>
                  </a:lnTo>
                  <a:lnTo>
                    <a:pt x="1141" y="440"/>
                  </a:lnTo>
                  <a:lnTo>
                    <a:pt x="1143" y="440"/>
                  </a:lnTo>
                  <a:lnTo>
                    <a:pt x="1143" y="442"/>
                  </a:lnTo>
                  <a:lnTo>
                    <a:pt x="1145" y="444"/>
                  </a:lnTo>
                  <a:lnTo>
                    <a:pt x="1145" y="444"/>
                  </a:lnTo>
                  <a:lnTo>
                    <a:pt x="1147" y="444"/>
                  </a:lnTo>
                  <a:lnTo>
                    <a:pt x="1147" y="444"/>
                  </a:lnTo>
                  <a:lnTo>
                    <a:pt x="1149" y="446"/>
                  </a:lnTo>
                  <a:lnTo>
                    <a:pt x="1149" y="446"/>
                  </a:lnTo>
                  <a:lnTo>
                    <a:pt x="1149" y="444"/>
                  </a:lnTo>
                  <a:lnTo>
                    <a:pt x="1153" y="444"/>
                  </a:lnTo>
                  <a:lnTo>
                    <a:pt x="1153" y="444"/>
                  </a:lnTo>
                  <a:lnTo>
                    <a:pt x="1153" y="444"/>
                  </a:lnTo>
                  <a:lnTo>
                    <a:pt x="1155" y="444"/>
                  </a:lnTo>
                  <a:lnTo>
                    <a:pt x="1155" y="446"/>
                  </a:lnTo>
                  <a:lnTo>
                    <a:pt x="1155" y="446"/>
                  </a:lnTo>
                  <a:lnTo>
                    <a:pt x="1155" y="452"/>
                  </a:lnTo>
                  <a:lnTo>
                    <a:pt x="1155" y="452"/>
                  </a:lnTo>
                  <a:lnTo>
                    <a:pt x="1155" y="454"/>
                  </a:lnTo>
                  <a:lnTo>
                    <a:pt x="1153" y="454"/>
                  </a:lnTo>
                  <a:lnTo>
                    <a:pt x="1153" y="454"/>
                  </a:lnTo>
                  <a:lnTo>
                    <a:pt x="1153" y="454"/>
                  </a:lnTo>
                  <a:lnTo>
                    <a:pt x="1153" y="456"/>
                  </a:lnTo>
                  <a:lnTo>
                    <a:pt x="1153" y="456"/>
                  </a:lnTo>
                  <a:lnTo>
                    <a:pt x="1153" y="458"/>
                  </a:lnTo>
                  <a:lnTo>
                    <a:pt x="1155" y="458"/>
                  </a:lnTo>
                  <a:lnTo>
                    <a:pt x="1159" y="460"/>
                  </a:lnTo>
                  <a:lnTo>
                    <a:pt x="1159" y="468"/>
                  </a:lnTo>
                  <a:lnTo>
                    <a:pt x="1159" y="468"/>
                  </a:lnTo>
                  <a:lnTo>
                    <a:pt x="1159" y="472"/>
                  </a:lnTo>
                  <a:lnTo>
                    <a:pt x="1161" y="472"/>
                  </a:lnTo>
                  <a:lnTo>
                    <a:pt x="1161" y="474"/>
                  </a:lnTo>
                  <a:lnTo>
                    <a:pt x="1163" y="474"/>
                  </a:lnTo>
                  <a:lnTo>
                    <a:pt x="1163" y="474"/>
                  </a:lnTo>
                  <a:lnTo>
                    <a:pt x="1165" y="474"/>
                  </a:lnTo>
                  <a:lnTo>
                    <a:pt x="1165" y="472"/>
                  </a:lnTo>
                  <a:lnTo>
                    <a:pt x="1169" y="472"/>
                  </a:lnTo>
                  <a:lnTo>
                    <a:pt x="1169" y="474"/>
                  </a:lnTo>
                  <a:lnTo>
                    <a:pt x="1169" y="474"/>
                  </a:lnTo>
                  <a:lnTo>
                    <a:pt x="1169" y="480"/>
                  </a:lnTo>
                  <a:lnTo>
                    <a:pt x="1171" y="480"/>
                  </a:lnTo>
                  <a:lnTo>
                    <a:pt x="1171" y="482"/>
                  </a:lnTo>
                  <a:lnTo>
                    <a:pt x="1171" y="482"/>
                  </a:lnTo>
                  <a:lnTo>
                    <a:pt x="1173" y="482"/>
                  </a:lnTo>
                  <a:lnTo>
                    <a:pt x="1173" y="484"/>
                  </a:lnTo>
                  <a:lnTo>
                    <a:pt x="1173" y="484"/>
                  </a:lnTo>
                  <a:lnTo>
                    <a:pt x="1173" y="486"/>
                  </a:lnTo>
                  <a:lnTo>
                    <a:pt x="1177" y="486"/>
                  </a:lnTo>
                  <a:lnTo>
                    <a:pt x="1177" y="488"/>
                  </a:lnTo>
                  <a:lnTo>
                    <a:pt x="1179" y="488"/>
                  </a:lnTo>
                  <a:lnTo>
                    <a:pt x="1179" y="488"/>
                  </a:lnTo>
                  <a:lnTo>
                    <a:pt x="1179" y="490"/>
                  </a:lnTo>
                  <a:lnTo>
                    <a:pt x="1179" y="490"/>
                  </a:lnTo>
                  <a:lnTo>
                    <a:pt x="1181" y="492"/>
                  </a:lnTo>
                  <a:lnTo>
                    <a:pt x="1181" y="492"/>
                  </a:lnTo>
                  <a:lnTo>
                    <a:pt x="1181" y="492"/>
                  </a:lnTo>
                  <a:lnTo>
                    <a:pt x="1181" y="496"/>
                  </a:lnTo>
                  <a:lnTo>
                    <a:pt x="1183" y="496"/>
                  </a:lnTo>
                  <a:lnTo>
                    <a:pt x="1183" y="498"/>
                  </a:lnTo>
                  <a:lnTo>
                    <a:pt x="1183" y="500"/>
                  </a:lnTo>
                  <a:lnTo>
                    <a:pt x="1183" y="500"/>
                  </a:lnTo>
                  <a:lnTo>
                    <a:pt x="1183" y="502"/>
                  </a:lnTo>
                  <a:lnTo>
                    <a:pt x="1185" y="502"/>
                  </a:lnTo>
                  <a:lnTo>
                    <a:pt x="1185" y="502"/>
                  </a:lnTo>
                  <a:lnTo>
                    <a:pt x="1187" y="502"/>
                  </a:lnTo>
                  <a:lnTo>
                    <a:pt x="1187" y="504"/>
                  </a:lnTo>
                  <a:lnTo>
                    <a:pt x="1189" y="506"/>
                  </a:lnTo>
                  <a:lnTo>
                    <a:pt x="1189" y="506"/>
                  </a:lnTo>
                  <a:lnTo>
                    <a:pt x="1189" y="506"/>
                  </a:lnTo>
                  <a:lnTo>
                    <a:pt x="1189" y="506"/>
                  </a:lnTo>
                  <a:lnTo>
                    <a:pt x="1189" y="508"/>
                  </a:lnTo>
                  <a:lnTo>
                    <a:pt x="1191" y="508"/>
                  </a:lnTo>
                  <a:lnTo>
                    <a:pt x="1191" y="508"/>
                  </a:lnTo>
                  <a:lnTo>
                    <a:pt x="1191" y="510"/>
                  </a:lnTo>
                  <a:lnTo>
                    <a:pt x="1193" y="510"/>
                  </a:lnTo>
                  <a:lnTo>
                    <a:pt x="1193" y="510"/>
                  </a:lnTo>
                  <a:lnTo>
                    <a:pt x="1197" y="510"/>
                  </a:lnTo>
                  <a:lnTo>
                    <a:pt x="1197" y="512"/>
                  </a:lnTo>
                  <a:lnTo>
                    <a:pt x="1199" y="512"/>
                  </a:lnTo>
                  <a:lnTo>
                    <a:pt x="1199" y="512"/>
                  </a:lnTo>
                  <a:lnTo>
                    <a:pt x="1199" y="514"/>
                  </a:lnTo>
                  <a:lnTo>
                    <a:pt x="1200" y="514"/>
                  </a:lnTo>
                  <a:lnTo>
                    <a:pt x="1200" y="514"/>
                  </a:lnTo>
                  <a:lnTo>
                    <a:pt x="1200" y="514"/>
                  </a:lnTo>
                  <a:lnTo>
                    <a:pt x="1200" y="516"/>
                  </a:lnTo>
                  <a:lnTo>
                    <a:pt x="1202" y="516"/>
                  </a:lnTo>
                  <a:lnTo>
                    <a:pt x="1202" y="516"/>
                  </a:lnTo>
                  <a:lnTo>
                    <a:pt x="1204" y="516"/>
                  </a:lnTo>
                  <a:lnTo>
                    <a:pt x="1204" y="517"/>
                  </a:lnTo>
                  <a:lnTo>
                    <a:pt x="1204" y="517"/>
                  </a:lnTo>
                  <a:lnTo>
                    <a:pt x="1204" y="519"/>
                  </a:lnTo>
                  <a:lnTo>
                    <a:pt x="1204" y="519"/>
                  </a:lnTo>
                  <a:lnTo>
                    <a:pt x="1204" y="523"/>
                  </a:lnTo>
                  <a:lnTo>
                    <a:pt x="1206" y="523"/>
                  </a:lnTo>
                  <a:lnTo>
                    <a:pt x="1206" y="525"/>
                  </a:lnTo>
                  <a:lnTo>
                    <a:pt x="1206" y="525"/>
                  </a:lnTo>
                  <a:lnTo>
                    <a:pt x="1204" y="527"/>
                  </a:lnTo>
                  <a:lnTo>
                    <a:pt x="1204" y="529"/>
                  </a:lnTo>
                  <a:lnTo>
                    <a:pt x="1208" y="533"/>
                  </a:lnTo>
                  <a:lnTo>
                    <a:pt x="1208" y="539"/>
                  </a:lnTo>
                  <a:lnTo>
                    <a:pt x="1210" y="539"/>
                  </a:lnTo>
                  <a:lnTo>
                    <a:pt x="1210" y="541"/>
                  </a:lnTo>
                  <a:lnTo>
                    <a:pt x="1210" y="541"/>
                  </a:lnTo>
                  <a:lnTo>
                    <a:pt x="1210" y="545"/>
                  </a:lnTo>
                  <a:lnTo>
                    <a:pt x="1210" y="545"/>
                  </a:lnTo>
                  <a:lnTo>
                    <a:pt x="1210" y="547"/>
                  </a:lnTo>
                  <a:lnTo>
                    <a:pt x="1210" y="549"/>
                  </a:lnTo>
                  <a:lnTo>
                    <a:pt x="1210" y="549"/>
                  </a:lnTo>
                  <a:lnTo>
                    <a:pt x="1212" y="549"/>
                  </a:lnTo>
                  <a:lnTo>
                    <a:pt x="1212" y="551"/>
                  </a:lnTo>
                  <a:lnTo>
                    <a:pt x="1210" y="553"/>
                  </a:lnTo>
                  <a:lnTo>
                    <a:pt x="1210" y="553"/>
                  </a:lnTo>
                  <a:lnTo>
                    <a:pt x="1210" y="553"/>
                  </a:lnTo>
                  <a:lnTo>
                    <a:pt x="1208" y="555"/>
                  </a:lnTo>
                  <a:lnTo>
                    <a:pt x="1208" y="555"/>
                  </a:lnTo>
                  <a:lnTo>
                    <a:pt x="1208" y="561"/>
                  </a:lnTo>
                  <a:lnTo>
                    <a:pt x="1208" y="561"/>
                  </a:lnTo>
                  <a:lnTo>
                    <a:pt x="1208" y="563"/>
                  </a:lnTo>
                  <a:lnTo>
                    <a:pt x="1208" y="569"/>
                  </a:lnTo>
                  <a:lnTo>
                    <a:pt x="1206" y="571"/>
                  </a:lnTo>
                  <a:lnTo>
                    <a:pt x="1206" y="571"/>
                  </a:lnTo>
                  <a:lnTo>
                    <a:pt x="1208" y="571"/>
                  </a:lnTo>
                  <a:lnTo>
                    <a:pt x="1208" y="573"/>
                  </a:lnTo>
                  <a:lnTo>
                    <a:pt x="1208" y="573"/>
                  </a:lnTo>
                  <a:lnTo>
                    <a:pt x="1208" y="573"/>
                  </a:lnTo>
                  <a:lnTo>
                    <a:pt x="1206" y="573"/>
                  </a:lnTo>
                  <a:lnTo>
                    <a:pt x="1206" y="575"/>
                  </a:lnTo>
                  <a:lnTo>
                    <a:pt x="1204" y="575"/>
                  </a:lnTo>
                  <a:lnTo>
                    <a:pt x="1204" y="577"/>
                  </a:lnTo>
                  <a:lnTo>
                    <a:pt x="1204" y="577"/>
                  </a:lnTo>
                  <a:lnTo>
                    <a:pt x="1204" y="577"/>
                  </a:lnTo>
                  <a:lnTo>
                    <a:pt x="1204" y="579"/>
                  </a:lnTo>
                  <a:lnTo>
                    <a:pt x="1202" y="579"/>
                  </a:lnTo>
                  <a:lnTo>
                    <a:pt x="1202" y="579"/>
                  </a:lnTo>
                  <a:lnTo>
                    <a:pt x="1202" y="579"/>
                  </a:lnTo>
                  <a:lnTo>
                    <a:pt x="1200" y="577"/>
                  </a:lnTo>
                  <a:lnTo>
                    <a:pt x="1200" y="579"/>
                  </a:lnTo>
                  <a:lnTo>
                    <a:pt x="1199" y="579"/>
                  </a:lnTo>
                  <a:lnTo>
                    <a:pt x="1199" y="577"/>
                  </a:lnTo>
                  <a:lnTo>
                    <a:pt x="1199" y="577"/>
                  </a:lnTo>
                  <a:lnTo>
                    <a:pt x="1199" y="579"/>
                  </a:lnTo>
                  <a:lnTo>
                    <a:pt x="1197" y="579"/>
                  </a:lnTo>
                  <a:lnTo>
                    <a:pt x="1199" y="579"/>
                  </a:lnTo>
                  <a:lnTo>
                    <a:pt x="1199" y="581"/>
                  </a:lnTo>
                  <a:lnTo>
                    <a:pt x="1195" y="581"/>
                  </a:lnTo>
                  <a:lnTo>
                    <a:pt x="1195" y="579"/>
                  </a:lnTo>
                  <a:lnTo>
                    <a:pt x="1193" y="579"/>
                  </a:lnTo>
                  <a:lnTo>
                    <a:pt x="1193" y="579"/>
                  </a:lnTo>
                  <a:lnTo>
                    <a:pt x="1191" y="579"/>
                  </a:lnTo>
                  <a:lnTo>
                    <a:pt x="1191" y="577"/>
                  </a:lnTo>
                  <a:lnTo>
                    <a:pt x="1189" y="577"/>
                  </a:lnTo>
                  <a:lnTo>
                    <a:pt x="1189" y="579"/>
                  </a:lnTo>
                  <a:lnTo>
                    <a:pt x="1189" y="579"/>
                  </a:lnTo>
                  <a:lnTo>
                    <a:pt x="1189" y="581"/>
                  </a:lnTo>
                  <a:lnTo>
                    <a:pt x="1187" y="581"/>
                  </a:lnTo>
                  <a:lnTo>
                    <a:pt x="1187" y="581"/>
                  </a:lnTo>
                  <a:lnTo>
                    <a:pt x="1187" y="583"/>
                  </a:lnTo>
                  <a:lnTo>
                    <a:pt x="1185" y="585"/>
                  </a:lnTo>
                  <a:lnTo>
                    <a:pt x="1185" y="585"/>
                  </a:lnTo>
                  <a:lnTo>
                    <a:pt x="1185" y="585"/>
                  </a:lnTo>
                  <a:lnTo>
                    <a:pt x="1185" y="587"/>
                  </a:lnTo>
                  <a:lnTo>
                    <a:pt x="1183" y="587"/>
                  </a:lnTo>
                  <a:lnTo>
                    <a:pt x="1183" y="587"/>
                  </a:lnTo>
                  <a:lnTo>
                    <a:pt x="1179" y="593"/>
                  </a:lnTo>
                  <a:lnTo>
                    <a:pt x="1177" y="593"/>
                  </a:lnTo>
                  <a:lnTo>
                    <a:pt x="1175" y="593"/>
                  </a:lnTo>
                  <a:lnTo>
                    <a:pt x="1173" y="593"/>
                  </a:lnTo>
                  <a:lnTo>
                    <a:pt x="1173" y="595"/>
                  </a:lnTo>
                  <a:lnTo>
                    <a:pt x="1171" y="595"/>
                  </a:lnTo>
                  <a:lnTo>
                    <a:pt x="1169" y="597"/>
                  </a:lnTo>
                  <a:lnTo>
                    <a:pt x="1169" y="597"/>
                  </a:lnTo>
                  <a:lnTo>
                    <a:pt x="1167" y="597"/>
                  </a:lnTo>
                  <a:lnTo>
                    <a:pt x="1167" y="599"/>
                  </a:lnTo>
                  <a:lnTo>
                    <a:pt x="1167" y="599"/>
                  </a:lnTo>
                  <a:lnTo>
                    <a:pt x="1167" y="601"/>
                  </a:lnTo>
                  <a:lnTo>
                    <a:pt x="1165" y="601"/>
                  </a:lnTo>
                  <a:lnTo>
                    <a:pt x="1165" y="603"/>
                  </a:lnTo>
                  <a:lnTo>
                    <a:pt x="1167" y="603"/>
                  </a:lnTo>
                  <a:lnTo>
                    <a:pt x="1167" y="605"/>
                  </a:lnTo>
                  <a:lnTo>
                    <a:pt x="1167" y="605"/>
                  </a:lnTo>
                  <a:lnTo>
                    <a:pt x="1167" y="607"/>
                  </a:lnTo>
                  <a:lnTo>
                    <a:pt x="1167" y="607"/>
                  </a:lnTo>
                  <a:lnTo>
                    <a:pt x="1167" y="607"/>
                  </a:lnTo>
                  <a:lnTo>
                    <a:pt x="1167" y="607"/>
                  </a:lnTo>
                  <a:lnTo>
                    <a:pt x="1167" y="609"/>
                  </a:lnTo>
                  <a:lnTo>
                    <a:pt x="1169" y="609"/>
                  </a:lnTo>
                  <a:lnTo>
                    <a:pt x="1169" y="615"/>
                  </a:lnTo>
                  <a:lnTo>
                    <a:pt x="1169" y="615"/>
                  </a:lnTo>
                  <a:lnTo>
                    <a:pt x="1169" y="617"/>
                  </a:lnTo>
                  <a:lnTo>
                    <a:pt x="1171" y="617"/>
                  </a:lnTo>
                  <a:lnTo>
                    <a:pt x="1171" y="619"/>
                  </a:lnTo>
                  <a:lnTo>
                    <a:pt x="1173" y="619"/>
                  </a:lnTo>
                  <a:lnTo>
                    <a:pt x="1173" y="619"/>
                  </a:lnTo>
                  <a:lnTo>
                    <a:pt x="1173" y="621"/>
                  </a:lnTo>
                  <a:lnTo>
                    <a:pt x="1175" y="621"/>
                  </a:lnTo>
                  <a:lnTo>
                    <a:pt x="1175" y="621"/>
                  </a:lnTo>
                  <a:lnTo>
                    <a:pt x="1177" y="621"/>
                  </a:lnTo>
                  <a:lnTo>
                    <a:pt x="1177" y="624"/>
                  </a:lnTo>
                  <a:lnTo>
                    <a:pt x="1177" y="624"/>
                  </a:lnTo>
                  <a:lnTo>
                    <a:pt x="1177" y="624"/>
                  </a:lnTo>
                  <a:lnTo>
                    <a:pt x="1177" y="624"/>
                  </a:lnTo>
                  <a:lnTo>
                    <a:pt x="1177" y="626"/>
                  </a:lnTo>
                  <a:lnTo>
                    <a:pt x="1177" y="626"/>
                  </a:lnTo>
                  <a:lnTo>
                    <a:pt x="1179" y="626"/>
                  </a:lnTo>
                  <a:lnTo>
                    <a:pt x="1181" y="628"/>
                  </a:lnTo>
                  <a:lnTo>
                    <a:pt x="1181" y="628"/>
                  </a:lnTo>
                  <a:lnTo>
                    <a:pt x="1183" y="628"/>
                  </a:lnTo>
                  <a:lnTo>
                    <a:pt x="1183" y="630"/>
                  </a:lnTo>
                  <a:lnTo>
                    <a:pt x="1185" y="630"/>
                  </a:lnTo>
                  <a:lnTo>
                    <a:pt x="1185" y="630"/>
                  </a:lnTo>
                  <a:lnTo>
                    <a:pt x="1185" y="632"/>
                  </a:lnTo>
                  <a:lnTo>
                    <a:pt x="1187" y="632"/>
                  </a:lnTo>
                  <a:lnTo>
                    <a:pt x="1187" y="632"/>
                  </a:lnTo>
                  <a:lnTo>
                    <a:pt x="1189" y="632"/>
                  </a:lnTo>
                  <a:lnTo>
                    <a:pt x="1189" y="634"/>
                  </a:lnTo>
                  <a:lnTo>
                    <a:pt x="1187" y="634"/>
                  </a:lnTo>
                  <a:lnTo>
                    <a:pt x="1187" y="636"/>
                  </a:lnTo>
                  <a:lnTo>
                    <a:pt x="1187" y="636"/>
                  </a:lnTo>
                  <a:lnTo>
                    <a:pt x="1187" y="640"/>
                  </a:lnTo>
                  <a:lnTo>
                    <a:pt x="1189" y="640"/>
                  </a:lnTo>
                  <a:lnTo>
                    <a:pt x="1189" y="642"/>
                  </a:lnTo>
                  <a:lnTo>
                    <a:pt x="1191" y="642"/>
                  </a:lnTo>
                  <a:lnTo>
                    <a:pt x="1191" y="644"/>
                  </a:lnTo>
                  <a:lnTo>
                    <a:pt x="1193" y="644"/>
                  </a:lnTo>
                  <a:lnTo>
                    <a:pt x="1193" y="644"/>
                  </a:lnTo>
                  <a:lnTo>
                    <a:pt x="1195" y="644"/>
                  </a:lnTo>
                  <a:lnTo>
                    <a:pt x="1195" y="646"/>
                  </a:lnTo>
                  <a:lnTo>
                    <a:pt x="1197" y="646"/>
                  </a:lnTo>
                  <a:lnTo>
                    <a:pt x="1197" y="646"/>
                  </a:lnTo>
                  <a:lnTo>
                    <a:pt x="1197" y="646"/>
                  </a:lnTo>
                  <a:lnTo>
                    <a:pt x="1197" y="648"/>
                  </a:lnTo>
                  <a:lnTo>
                    <a:pt x="1199" y="650"/>
                  </a:lnTo>
                  <a:lnTo>
                    <a:pt x="1199" y="652"/>
                  </a:lnTo>
                  <a:lnTo>
                    <a:pt x="1199" y="652"/>
                  </a:lnTo>
                  <a:lnTo>
                    <a:pt x="1199" y="654"/>
                  </a:lnTo>
                  <a:lnTo>
                    <a:pt x="1200" y="654"/>
                  </a:lnTo>
                  <a:lnTo>
                    <a:pt x="1200" y="656"/>
                  </a:lnTo>
                  <a:lnTo>
                    <a:pt x="1202" y="656"/>
                  </a:lnTo>
                  <a:lnTo>
                    <a:pt x="1202" y="656"/>
                  </a:lnTo>
                  <a:lnTo>
                    <a:pt x="1204" y="656"/>
                  </a:lnTo>
                  <a:lnTo>
                    <a:pt x="1206" y="658"/>
                  </a:lnTo>
                  <a:lnTo>
                    <a:pt x="1206" y="660"/>
                  </a:lnTo>
                  <a:lnTo>
                    <a:pt x="1208" y="660"/>
                  </a:lnTo>
                  <a:lnTo>
                    <a:pt x="1208" y="658"/>
                  </a:lnTo>
                  <a:lnTo>
                    <a:pt x="1210" y="658"/>
                  </a:lnTo>
                  <a:lnTo>
                    <a:pt x="1210" y="658"/>
                  </a:lnTo>
                  <a:lnTo>
                    <a:pt x="1210" y="658"/>
                  </a:lnTo>
                  <a:lnTo>
                    <a:pt x="1210" y="658"/>
                  </a:lnTo>
                  <a:lnTo>
                    <a:pt x="1212" y="658"/>
                  </a:lnTo>
                  <a:lnTo>
                    <a:pt x="1212" y="658"/>
                  </a:lnTo>
                  <a:lnTo>
                    <a:pt x="1212" y="658"/>
                  </a:lnTo>
                  <a:lnTo>
                    <a:pt x="1212" y="656"/>
                  </a:lnTo>
                  <a:lnTo>
                    <a:pt x="1214" y="656"/>
                  </a:lnTo>
                  <a:lnTo>
                    <a:pt x="1216" y="658"/>
                  </a:lnTo>
                  <a:lnTo>
                    <a:pt x="1216" y="660"/>
                  </a:lnTo>
                  <a:lnTo>
                    <a:pt x="1218" y="660"/>
                  </a:lnTo>
                  <a:lnTo>
                    <a:pt x="1218" y="660"/>
                  </a:lnTo>
                  <a:lnTo>
                    <a:pt x="1218" y="662"/>
                  </a:lnTo>
                  <a:lnTo>
                    <a:pt x="1218" y="662"/>
                  </a:lnTo>
                  <a:lnTo>
                    <a:pt x="1218" y="664"/>
                  </a:lnTo>
                  <a:lnTo>
                    <a:pt x="1220" y="664"/>
                  </a:lnTo>
                  <a:lnTo>
                    <a:pt x="1220" y="664"/>
                  </a:lnTo>
                  <a:lnTo>
                    <a:pt x="1220" y="664"/>
                  </a:lnTo>
                  <a:lnTo>
                    <a:pt x="1220" y="666"/>
                  </a:lnTo>
                  <a:lnTo>
                    <a:pt x="1220" y="666"/>
                  </a:lnTo>
                  <a:lnTo>
                    <a:pt x="1222" y="666"/>
                  </a:lnTo>
                  <a:lnTo>
                    <a:pt x="1222" y="668"/>
                  </a:lnTo>
                  <a:lnTo>
                    <a:pt x="1224" y="668"/>
                  </a:lnTo>
                  <a:lnTo>
                    <a:pt x="1224" y="668"/>
                  </a:lnTo>
                  <a:lnTo>
                    <a:pt x="1222" y="668"/>
                  </a:lnTo>
                  <a:lnTo>
                    <a:pt x="1222" y="670"/>
                  </a:lnTo>
                  <a:lnTo>
                    <a:pt x="1222" y="670"/>
                  </a:lnTo>
                  <a:lnTo>
                    <a:pt x="1222" y="672"/>
                  </a:lnTo>
                  <a:lnTo>
                    <a:pt x="1224" y="672"/>
                  </a:lnTo>
                  <a:lnTo>
                    <a:pt x="1224" y="672"/>
                  </a:lnTo>
                  <a:lnTo>
                    <a:pt x="1224" y="672"/>
                  </a:lnTo>
                  <a:lnTo>
                    <a:pt x="1224" y="674"/>
                  </a:lnTo>
                  <a:lnTo>
                    <a:pt x="1224" y="674"/>
                  </a:lnTo>
                  <a:lnTo>
                    <a:pt x="1222" y="676"/>
                  </a:lnTo>
                  <a:lnTo>
                    <a:pt x="1222" y="676"/>
                  </a:lnTo>
                  <a:lnTo>
                    <a:pt x="1222" y="676"/>
                  </a:lnTo>
                  <a:lnTo>
                    <a:pt x="1220" y="678"/>
                  </a:lnTo>
                  <a:lnTo>
                    <a:pt x="1220" y="676"/>
                  </a:lnTo>
                  <a:lnTo>
                    <a:pt x="1218" y="678"/>
                  </a:lnTo>
                  <a:lnTo>
                    <a:pt x="1218" y="678"/>
                  </a:lnTo>
                  <a:lnTo>
                    <a:pt x="1218" y="680"/>
                  </a:lnTo>
                  <a:lnTo>
                    <a:pt x="1218" y="680"/>
                  </a:lnTo>
                  <a:lnTo>
                    <a:pt x="1218" y="682"/>
                  </a:lnTo>
                  <a:lnTo>
                    <a:pt x="1220" y="682"/>
                  </a:lnTo>
                  <a:lnTo>
                    <a:pt x="1220" y="682"/>
                  </a:lnTo>
                  <a:lnTo>
                    <a:pt x="1220" y="682"/>
                  </a:lnTo>
                  <a:lnTo>
                    <a:pt x="1220" y="684"/>
                  </a:lnTo>
                  <a:lnTo>
                    <a:pt x="1222" y="684"/>
                  </a:lnTo>
                  <a:lnTo>
                    <a:pt x="1222" y="686"/>
                  </a:lnTo>
                  <a:lnTo>
                    <a:pt x="1220" y="686"/>
                  </a:lnTo>
                  <a:lnTo>
                    <a:pt x="1220" y="688"/>
                  </a:lnTo>
                  <a:lnTo>
                    <a:pt x="1220" y="688"/>
                  </a:lnTo>
                  <a:lnTo>
                    <a:pt x="1220" y="688"/>
                  </a:lnTo>
                  <a:lnTo>
                    <a:pt x="1218" y="688"/>
                  </a:lnTo>
                  <a:lnTo>
                    <a:pt x="1220" y="690"/>
                  </a:lnTo>
                  <a:lnTo>
                    <a:pt x="1220" y="690"/>
                  </a:lnTo>
                  <a:lnTo>
                    <a:pt x="1222" y="692"/>
                  </a:lnTo>
                  <a:lnTo>
                    <a:pt x="1222" y="692"/>
                  </a:lnTo>
                  <a:lnTo>
                    <a:pt x="1224" y="692"/>
                  </a:lnTo>
                  <a:lnTo>
                    <a:pt x="1224" y="694"/>
                  </a:lnTo>
                  <a:lnTo>
                    <a:pt x="1224" y="694"/>
                  </a:lnTo>
                  <a:lnTo>
                    <a:pt x="1224" y="694"/>
                  </a:lnTo>
                  <a:lnTo>
                    <a:pt x="1226" y="696"/>
                  </a:lnTo>
                  <a:lnTo>
                    <a:pt x="1228" y="696"/>
                  </a:lnTo>
                  <a:lnTo>
                    <a:pt x="1228" y="696"/>
                  </a:lnTo>
                  <a:lnTo>
                    <a:pt x="1230" y="696"/>
                  </a:lnTo>
                  <a:lnTo>
                    <a:pt x="1230" y="696"/>
                  </a:lnTo>
                  <a:lnTo>
                    <a:pt x="1232" y="696"/>
                  </a:lnTo>
                  <a:lnTo>
                    <a:pt x="1232" y="698"/>
                  </a:lnTo>
                  <a:lnTo>
                    <a:pt x="1232" y="698"/>
                  </a:lnTo>
                  <a:lnTo>
                    <a:pt x="1232" y="700"/>
                  </a:lnTo>
                  <a:lnTo>
                    <a:pt x="1232" y="700"/>
                  </a:lnTo>
                  <a:lnTo>
                    <a:pt x="1232" y="700"/>
                  </a:lnTo>
                  <a:lnTo>
                    <a:pt x="1232" y="702"/>
                  </a:lnTo>
                  <a:lnTo>
                    <a:pt x="1234" y="702"/>
                  </a:lnTo>
                  <a:lnTo>
                    <a:pt x="1234" y="702"/>
                  </a:lnTo>
                  <a:lnTo>
                    <a:pt x="1234" y="702"/>
                  </a:lnTo>
                  <a:lnTo>
                    <a:pt x="1234" y="704"/>
                  </a:lnTo>
                  <a:lnTo>
                    <a:pt x="1236" y="704"/>
                  </a:lnTo>
                  <a:lnTo>
                    <a:pt x="1236" y="706"/>
                  </a:lnTo>
                  <a:lnTo>
                    <a:pt x="1234" y="706"/>
                  </a:lnTo>
                  <a:lnTo>
                    <a:pt x="1234" y="706"/>
                  </a:lnTo>
                  <a:lnTo>
                    <a:pt x="1232" y="706"/>
                  </a:lnTo>
                  <a:lnTo>
                    <a:pt x="1232" y="710"/>
                  </a:lnTo>
                  <a:lnTo>
                    <a:pt x="1232" y="710"/>
                  </a:lnTo>
                  <a:lnTo>
                    <a:pt x="1232" y="710"/>
                  </a:lnTo>
                  <a:lnTo>
                    <a:pt x="1230" y="710"/>
                  </a:lnTo>
                  <a:lnTo>
                    <a:pt x="1230" y="712"/>
                  </a:lnTo>
                  <a:lnTo>
                    <a:pt x="1230" y="712"/>
                  </a:lnTo>
                  <a:lnTo>
                    <a:pt x="1230" y="714"/>
                  </a:lnTo>
                  <a:lnTo>
                    <a:pt x="1228" y="714"/>
                  </a:lnTo>
                  <a:lnTo>
                    <a:pt x="1228" y="716"/>
                  </a:lnTo>
                  <a:lnTo>
                    <a:pt x="1230" y="716"/>
                  </a:lnTo>
                  <a:lnTo>
                    <a:pt x="1230" y="716"/>
                  </a:lnTo>
                  <a:lnTo>
                    <a:pt x="1228" y="716"/>
                  </a:lnTo>
                  <a:lnTo>
                    <a:pt x="1228" y="718"/>
                  </a:lnTo>
                  <a:lnTo>
                    <a:pt x="1230" y="718"/>
                  </a:lnTo>
                  <a:lnTo>
                    <a:pt x="1230" y="720"/>
                  </a:lnTo>
                  <a:lnTo>
                    <a:pt x="1232" y="720"/>
                  </a:lnTo>
                  <a:lnTo>
                    <a:pt x="1232" y="720"/>
                  </a:lnTo>
                  <a:lnTo>
                    <a:pt x="1234" y="720"/>
                  </a:lnTo>
                  <a:lnTo>
                    <a:pt x="1234" y="720"/>
                  </a:lnTo>
                  <a:lnTo>
                    <a:pt x="1238" y="720"/>
                  </a:lnTo>
                  <a:lnTo>
                    <a:pt x="1238" y="718"/>
                  </a:lnTo>
                  <a:lnTo>
                    <a:pt x="1242" y="718"/>
                  </a:lnTo>
                  <a:lnTo>
                    <a:pt x="1242" y="718"/>
                  </a:lnTo>
                  <a:lnTo>
                    <a:pt x="1246" y="718"/>
                  </a:lnTo>
                  <a:lnTo>
                    <a:pt x="1246" y="716"/>
                  </a:lnTo>
                  <a:lnTo>
                    <a:pt x="1246" y="716"/>
                  </a:lnTo>
                  <a:lnTo>
                    <a:pt x="1246" y="718"/>
                  </a:lnTo>
                  <a:lnTo>
                    <a:pt x="1248" y="718"/>
                  </a:lnTo>
                  <a:lnTo>
                    <a:pt x="1248" y="722"/>
                  </a:lnTo>
                  <a:lnTo>
                    <a:pt x="1248" y="722"/>
                  </a:lnTo>
                  <a:lnTo>
                    <a:pt x="1248" y="724"/>
                  </a:lnTo>
                  <a:lnTo>
                    <a:pt x="1250" y="724"/>
                  </a:lnTo>
                  <a:lnTo>
                    <a:pt x="1250" y="724"/>
                  </a:lnTo>
                  <a:lnTo>
                    <a:pt x="1252" y="725"/>
                  </a:lnTo>
                  <a:lnTo>
                    <a:pt x="1252" y="727"/>
                  </a:lnTo>
                  <a:lnTo>
                    <a:pt x="1250" y="727"/>
                  </a:lnTo>
                  <a:lnTo>
                    <a:pt x="1250" y="727"/>
                  </a:lnTo>
                  <a:lnTo>
                    <a:pt x="1252" y="727"/>
                  </a:lnTo>
                  <a:lnTo>
                    <a:pt x="1250" y="727"/>
                  </a:lnTo>
                  <a:lnTo>
                    <a:pt x="1250" y="731"/>
                  </a:lnTo>
                  <a:lnTo>
                    <a:pt x="1252" y="731"/>
                  </a:lnTo>
                  <a:lnTo>
                    <a:pt x="1252" y="731"/>
                  </a:lnTo>
                  <a:lnTo>
                    <a:pt x="1250" y="733"/>
                  </a:lnTo>
                  <a:lnTo>
                    <a:pt x="1250" y="735"/>
                  </a:lnTo>
                  <a:lnTo>
                    <a:pt x="1250" y="735"/>
                  </a:lnTo>
                  <a:lnTo>
                    <a:pt x="1250" y="737"/>
                  </a:lnTo>
                  <a:lnTo>
                    <a:pt x="1248" y="737"/>
                  </a:lnTo>
                  <a:lnTo>
                    <a:pt x="1248" y="739"/>
                  </a:lnTo>
                  <a:lnTo>
                    <a:pt x="1248" y="741"/>
                  </a:lnTo>
                  <a:lnTo>
                    <a:pt x="1248" y="743"/>
                  </a:lnTo>
                  <a:lnTo>
                    <a:pt x="1246" y="743"/>
                  </a:lnTo>
                  <a:lnTo>
                    <a:pt x="1246" y="743"/>
                  </a:lnTo>
                  <a:lnTo>
                    <a:pt x="1244" y="743"/>
                  </a:lnTo>
                  <a:lnTo>
                    <a:pt x="1240" y="743"/>
                  </a:lnTo>
                  <a:lnTo>
                    <a:pt x="1240" y="743"/>
                  </a:lnTo>
                  <a:lnTo>
                    <a:pt x="1238" y="743"/>
                  </a:lnTo>
                  <a:lnTo>
                    <a:pt x="1236" y="745"/>
                  </a:lnTo>
                  <a:lnTo>
                    <a:pt x="1234" y="745"/>
                  </a:lnTo>
                  <a:lnTo>
                    <a:pt x="1232" y="745"/>
                  </a:lnTo>
                  <a:lnTo>
                    <a:pt x="1232" y="745"/>
                  </a:lnTo>
                  <a:lnTo>
                    <a:pt x="1230" y="745"/>
                  </a:lnTo>
                  <a:lnTo>
                    <a:pt x="1230" y="745"/>
                  </a:lnTo>
                  <a:lnTo>
                    <a:pt x="1230" y="745"/>
                  </a:lnTo>
                  <a:lnTo>
                    <a:pt x="1230" y="747"/>
                  </a:lnTo>
                  <a:lnTo>
                    <a:pt x="1228" y="747"/>
                  </a:lnTo>
                  <a:lnTo>
                    <a:pt x="1228" y="749"/>
                  </a:lnTo>
                  <a:lnTo>
                    <a:pt x="1228" y="749"/>
                  </a:lnTo>
                  <a:lnTo>
                    <a:pt x="1228" y="749"/>
                  </a:lnTo>
                  <a:lnTo>
                    <a:pt x="1226" y="749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4" y="751"/>
                  </a:lnTo>
                  <a:lnTo>
                    <a:pt x="1222" y="749"/>
                  </a:lnTo>
                  <a:lnTo>
                    <a:pt x="1222" y="749"/>
                  </a:lnTo>
                  <a:lnTo>
                    <a:pt x="1222" y="749"/>
                  </a:lnTo>
                  <a:lnTo>
                    <a:pt x="1222" y="749"/>
                  </a:lnTo>
                  <a:lnTo>
                    <a:pt x="1220" y="749"/>
                  </a:lnTo>
                  <a:lnTo>
                    <a:pt x="1220" y="747"/>
                  </a:lnTo>
                  <a:lnTo>
                    <a:pt x="1220" y="747"/>
                  </a:lnTo>
                  <a:lnTo>
                    <a:pt x="1220" y="747"/>
                  </a:lnTo>
                  <a:lnTo>
                    <a:pt x="1218" y="747"/>
                  </a:lnTo>
                  <a:lnTo>
                    <a:pt x="1218" y="749"/>
                  </a:lnTo>
                  <a:lnTo>
                    <a:pt x="1216" y="749"/>
                  </a:lnTo>
                  <a:lnTo>
                    <a:pt x="1216" y="747"/>
                  </a:lnTo>
                  <a:lnTo>
                    <a:pt x="1216" y="747"/>
                  </a:lnTo>
                  <a:lnTo>
                    <a:pt x="1216" y="745"/>
                  </a:lnTo>
                  <a:lnTo>
                    <a:pt x="1214" y="745"/>
                  </a:lnTo>
                  <a:lnTo>
                    <a:pt x="1214" y="745"/>
                  </a:lnTo>
                  <a:lnTo>
                    <a:pt x="1212" y="745"/>
                  </a:lnTo>
                  <a:lnTo>
                    <a:pt x="1212" y="743"/>
                  </a:lnTo>
                  <a:lnTo>
                    <a:pt x="1212" y="743"/>
                  </a:lnTo>
                  <a:lnTo>
                    <a:pt x="1212" y="743"/>
                  </a:lnTo>
                  <a:lnTo>
                    <a:pt x="1210" y="743"/>
                  </a:lnTo>
                  <a:lnTo>
                    <a:pt x="1210" y="743"/>
                  </a:lnTo>
                  <a:lnTo>
                    <a:pt x="1208" y="743"/>
                  </a:lnTo>
                  <a:lnTo>
                    <a:pt x="1206" y="743"/>
                  </a:lnTo>
                  <a:lnTo>
                    <a:pt x="1204" y="743"/>
                  </a:lnTo>
                  <a:lnTo>
                    <a:pt x="1204" y="743"/>
                  </a:lnTo>
                  <a:lnTo>
                    <a:pt x="1202" y="743"/>
                  </a:lnTo>
                  <a:lnTo>
                    <a:pt x="1202" y="743"/>
                  </a:lnTo>
                  <a:lnTo>
                    <a:pt x="1195" y="743"/>
                  </a:lnTo>
                  <a:lnTo>
                    <a:pt x="1195" y="747"/>
                  </a:lnTo>
                  <a:lnTo>
                    <a:pt x="1195" y="747"/>
                  </a:lnTo>
                  <a:lnTo>
                    <a:pt x="1195" y="749"/>
                  </a:lnTo>
                  <a:lnTo>
                    <a:pt x="1195" y="749"/>
                  </a:lnTo>
                  <a:lnTo>
                    <a:pt x="1195" y="753"/>
                  </a:lnTo>
                  <a:lnTo>
                    <a:pt x="1197" y="753"/>
                  </a:lnTo>
                  <a:lnTo>
                    <a:pt x="1197" y="753"/>
                  </a:lnTo>
                  <a:lnTo>
                    <a:pt x="1197" y="755"/>
                  </a:lnTo>
                  <a:lnTo>
                    <a:pt x="1197" y="755"/>
                  </a:lnTo>
                  <a:lnTo>
                    <a:pt x="1199" y="755"/>
                  </a:lnTo>
                  <a:lnTo>
                    <a:pt x="1199" y="763"/>
                  </a:lnTo>
                  <a:lnTo>
                    <a:pt x="1199" y="763"/>
                  </a:lnTo>
                  <a:lnTo>
                    <a:pt x="1199" y="763"/>
                  </a:lnTo>
                  <a:lnTo>
                    <a:pt x="1200" y="763"/>
                  </a:lnTo>
                  <a:lnTo>
                    <a:pt x="1200" y="763"/>
                  </a:lnTo>
                  <a:lnTo>
                    <a:pt x="1200" y="763"/>
                  </a:lnTo>
                  <a:lnTo>
                    <a:pt x="1200" y="765"/>
                  </a:lnTo>
                  <a:lnTo>
                    <a:pt x="1202" y="765"/>
                  </a:lnTo>
                  <a:lnTo>
                    <a:pt x="1202" y="767"/>
                  </a:lnTo>
                  <a:lnTo>
                    <a:pt x="1202" y="767"/>
                  </a:lnTo>
                  <a:lnTo>
                    <a:pt x="1202" y="769"/>
                  </a:lnTo>
                  <a:lnTo>
                    <a:pt x="1202" y="769"/>
                  </a:lnTo>
                  <a:lnTo>
                    <a:pt x="1202" y="771"/>
                  </a:lnTo>
                  <a:lnTo>
                    <a:pt x="1202" y="771"/>
                  </a:lnTo>
                  <a:lnTo>
                    <a:pt x="1202" y="771"/>
                  </a:lnTo>
                  <a:lnTo>
                    <a:pt x="1204" y="771"/>
                  </a:lnTo>
                  <a:lnTo>
                    <a:pt x="1204" y="769"/>
                  </a:lnTo>
                  <a:lnTo>
                    <a:pt x="1206" y="769"/>
                  </a:lnTo>
                  <a:lnTo>
                    <a:pt x="1206" y="771"/>
                  </a:lnTo>
                  <a:lnTo>
                    <a:pt x="1208" y="771"/>
                  </a:lnTo>
                  <a:lnTo>
                    <a:pt x="1208" y="771"/>
                  </a:lnTo>
                  <a:lnTo>
                    <a:pt x="1212" y="771"/>
                  </a:lnTo>
                  <a:lnTo>
                    <a:pt x="1212" y="773"/>
                  </a:lnTo>
                  <a:lnTo>
                    <a:pt x="1212" y="773"/>
                  </a:lnTo>
                  <a:lnTo>
                    <a:pt x="1212" y="775"/>
                  </a:lnTo>
                  <a:lnTo>
                    <a:pt x="1214" y="775"/>
                  </a:lnTo>
                  <a:lnTo>
                    <a:pt x="1214" y="775"/>
                  </a:lnTo>
                  <a:lnTo>
                    <a:pt x="1214" y="779"/>
                  </a:lnTo>
                  <a:lnTo>
                    <a:pt x="1216" y="781"/>
                  </a:lnTo>
                  <a:lnTo>
                    <a:pt x="1216" y="785"/>
                  </a:lnTo>
                  <a:lnTo>
                    <a:pt x="1214" y="785"/>
                  </a:lnTo>
                  <a:lnTo>
                    <a:pt x="1214" y="787"/>
                  </a:lnTo>
                  <a:lnTo>
                    <a:pt x="1216" y="787"/>
                  </a:lnTo>
                  <a:lnTo>
                    <a:pt x="1216" y="789"/>
                  </a:lnTo>
                  <a:lnTo>
                    <a:pt x="1216" y="789"/>
                  </a:lnTo>
                  <a:lnTo>
                    <a:pt x="1216" y="791"/>
                  </a:lnTo>
                  <a:lnTo>
                    <a:pt x="1216" y="791"/>
                  </a:lnTo>
                  <a:lnTo>
                    <a:pt x="1216" y="791"/>
                  </a:lnTo>
                  <a:lnTo>
                    <a:pt x="1216" y="791"/>
                  </a:lnTo>
                  <a:lnTo>
                    <a:pt x="1216" y="793"/>
                  </a:lnTo>
                  <a:lnTo>
                    <a:pt x="1214" y="793"/>
                  </a:lnTo>
                  <a:lnTo>
                    <a:pt x="1214" y="791"/>
                  </a:lnTo>
                  <a:lnTo>
                    <a:pt x="1214" y="791"/>
                  </a:lnTo>
                  <a:lnTo>
                    <a:pt x="1214" y="793"/>
                  </a:lnTo>
                  <a:lnTo>
                    <a:pt x="1212" y="793"/>
                  </a:lnTo>
                  <a:lnTo>
                    <a:pt x="1212" y="791"/>
                  </a:lnTo>
                  <a:lnTo>
                    <a:pt x="1212" y="791"/>
                  </a:lnTo>
                  <a:lnTo>
                    <a:pt x="1212" y="791"/>
                  </a:lnTo>
                  <a:lnTo>
                    <a:pt x="1208" y="791"/>
                  </a:lnTo>
                  <a:lnTo>
                    <a:pt x="1208" y="797"/>
                  </a:lnTo>
                  <a:lnTo>
                    <a:pt x="1208" y="797"/>
                  </a:lnTo>
                  <a:lnTo>
                    <a:pt x="1208" y="801"/>
                  </a:lnTo>
                  <a:lnTo>
                    <a:pt x="1210" y="803"/>
                  </a:lnTo>
                  <a:lnTo>
                    <a:pt x="1210" y="807"/>
                  </a:lnTo>
                  <a:lnTo>
                    <a:pt x="1210" y="807"/>
                  </a:lnTo>
                  <a:lnTo>
                    <a:pt x="1212" y="807"/>
                  </a:lnTo>
                  <a:lnTo>
                    <a:pt x="1212" y="809"/>
                  </a:lnTo>
                  <a:lnTo>
                    <a:pt x="1212" y="809"/>
                  </a:lnTo>
                  <a:lnTo>
                    <a:pt x="1212" y="809"/>
                  </a:lnTo>
                  <a:lnTo>
                    <a:pt x="1214" y="809"/>
                  </a:lnTo>
                  <a:lnTo>
                    <a:pt x="1214" y="811"/>
                  </a:lnTo>
                  <a:lnTo>
                    <a:pt x="1214" y="811"/>
                  </a:lnTo>
                  <a:lnTo>
                    <a:pt x="1214" y="811"/>
                  </a:lnTo>
                  <a:lnTo>
                    <a:pt x="1216" y="811"/>
                  </a:lnTo>
                  <a:lnTo>
                    <a:pt x="1218" y="811"/>
                  </a:lnTo>
                  <a:lnTo>
                    <a:pt x="1218" y="811"/>
                  </a:lnTo>
                  <a:lnTo>
                    <a:pt x="1218" y="815"/>
                  </a:lnTo>
                  <a:lnTo>
                    <a:pt x="1218" y="815"/>
                  </a:lnTo>
                  <a:lnTo>
                    <a:pt x="1218" y="815"/>
                  </a:lnTo>
                  <a:lnTo>
                    <a:pt x="1218" y="817"/>
                  </a:lnTo>
                  <a:lnTo>
                    <a:pt x="1220" y="817"/>
                  </a:lnTo>
                  <a:lnTo>
                    <a:pt x="1220" y="819"/>
                  </a:lnTo>
                  <a:lnTo>
                    <a:pt x="1222" y="819"/>
                  </a:lnTo>
                  <a:lnTo>
                    <a:pt x="1222" y="819"/>
                  </a:lnTo>
                  <a:lnTo>
                    <a:pt x="1224" y="819"/>
                  </a:lnTo>
                  <a:lnTo>
                    <a:pt x="1228" y="823"/>
                  </a:lnTo>
                  <a:lnTo>
                    <a:pt x="1230" y="823"/>
                  </a:lnTo>
                  <a:lnTo>
                    <a:pt x="1230" y="823"/>
                  </a:lnTo>
                  <a:lnTo>
                    <a:pt x="1230" y="825"/>
                  </a:lnTo>
                  <a:lnTo>
                    <a:pt x="1230" y="825"/>
                  </a:lnTo>
                  <a:lnTo>
                    <a:pt x="1230" y="827"/>
                  </a:lnTo>
                  <a:lnTo>
                    <a:pt x="1228" y="827"/>
                  </a:lnTo>
                  <a:lnTo>
                    <a:pt x="1228" y="829"/>
                  </a:lnTo>
                  <a:lnTo>
                    <a:pt x="1230" y="829"/>
                  </a:lnTo>
                  <a:lnTo>
                    <a:pt x="1230" y="829"/>
                  </a:lnTo>
                  <a:lnTo>
                    <a:pt x="1230" y="830"/>
                  </a:lnTo>
                  <a:lnTo>
                    <a:pt x="1232" y="830"/>
                  </a:lnTo>
                  <a:lnTo>
                    <a:pt x="1232" y="830"/>
                  </a:lnTo>
                  <a:lnTo>
                    <a:pt x="1234" y="830"/>
                  </a:lnTo>
                  <a:lnTo>
                    <a:pt x="1234" y="830"/>
                  </a:lnTo>
                  <a:lnTo>
                    <a:pt x="1234" y="832"/>
                  </a:lnTo>
                  <a:lnTo>
                    <a:pt x="1234" y="834"/>
                  </a:lnTo>
                  <a:lnTo>
                    <a:pt x="1236" y="834"/>
                  </a:lnTo>
                  <a:lnTo>
                    <a:pt x="1236" y="838"/>
                  </a:lnTo>
                  <a:lnTo>
                    <a:pt x="1236" y="840"/>
                  </a:lnTo>
                  <a:lnTo>
                    <a:pt x="1236" y="842"/>
                  </a:lnTo>
                  <a:lnTo>
                    <a:pt x="1238" y="842"/>
                  </a:lnTo>
                  <a:lnTo>
                    <a:pt x="1238" y="840"/>
                  </a:lnTo>
                  <a:lnTo>
                    <a:pt x="1238" y="842"/>
                  </a:lnTo>
                  <a:lnTo>
                    <a:pt x="1240" y="842"/>
                  </a:lnTo>
                  <a:lnTo>
                    <a:pt x="1240" y="842"/>
                  </a:lnTo>
                  <a:lnTo>
                    <a:pt x="1240" y="846"/>
                  </a:lnTo>
                  <a:lnTo>
                    <a:pt x="1242" y="846"/>
                  </a:lnTo>
                  <a:lnTo>
                    <a:pt x="1242" y="852"/>
                  </a:lnTo>
                  <a:lnTo>
                    <a:pt x="1242" y="852"/>
                  </a:lnTo>
                  <a:lnTo>
                    <a:pt x="1244" y="852"/>
                  </a:lnTo>
                  <a:lnTo>
                    <a:pt x="1244" y="854"/>
                  </a:lnTo>
                  <a:lnTo>
                    <a:pt x="1246" y="854"/>
                  </a:lnTo>
                  <a:lnTo>
                    <a:pt x="1246" y="856"/>
                  </a:lnTo>
                  <a:lnTo>
                    <a:pt x="1246" y="856"/>
                  </a:lnTo>
                  <a:lnTo>
                    <a:pt x="1246" y="856"/>
                  </a:lnTo>
                  <a:lnTo>
                    <a:pt x="1248" y="856"/>
                  </a:lnTo>
                  <a:lnTo>
                    <a:pt x="1248" y="856"/>
                  </a:lnTo>
                  <a:lnTo>
                    <a:pt x="1250" y="856"/>
                  </a:lnTo>
                  <a:lnTo>
                    <a:pt x="1250" y="858"/>
                  </a:lnTo>
                  <a:lnTo>
                    <a:pt x="1250" y="858"/>
                  </a:lnTo>
                  <a:lnTo>
                    <a:pt x="1250" y="862"/>
                  </a:lnTo>
                  <a:lnTo>
                    <a:pt x="1252" y="862"/>
                  </a:lnTo>
                  <a:lnTo>
                    <a:pt x="1252" y="864"/>
                  </a:lnTo>
                  <a:lnTo>
                    <a:pt x="1252" y="866"/>
                  </a:lnTo>
                  <a:lnTo>
                    <a:pt x="1254" y="866"/>
                  </a:lnTo>
                  <a:lnTo>
                    <a:pt x="1254" y="868"/>
                  </a:lnTo>
                  <a:lnTo>
                    <a:pt x="1254" y="868"/>
                  </a:lnTo>
                  <a:lnTo>
                    <a:pt x="1254" y="866"/>
                  </a:lnTo>
                  <a:lnTo>
                    <a:pt x="1256" y="866"/>
                  </a:lnTo>
                  <a:lnTo>
                    <a:pt x="1256" y="868"/>
                  </a:lnTo>
                  <a:lnTo>
                    <a:pt x="1258" y="868"/>
                  </a:lnTo>
                  <a:lnTo>
                    <a:pt x="1258" y="868"/>
                  </a:lnTo>
                  <a:lnTo>
                    <a:pt x="1260" y="868"/>
                  </a:lnTo>
                  <a:lnTo>
                    <a:pt x="1260" y="868"/>
                  </a:lnTo>
                  <a:lnTo>
                    <a:pt x="1260" y="868"/>
                  </a:lnTo>
                  <a:lnTo>
                    <a:pt x="1260" y="870"/>
                  </a:lnTo>
                  <a:lnTo>
                    <a:pt x="1262" y="870"/>
                  </a:lnTo>
                  <a:lnTo>
                    <a:pt x="1262" y="872"/>
                  </a:lnTo>
                  <a:lnTo>
                    <a:pt x="1262" y="872"/>
                  </a:lnTo>
                  <a:lnTo>
                    <a:pt x="1262" y="872"/>
                  </a:lnTo>
                  <a:lnTo>
                    <a:pt x="1262" y="872"/>
                  </a:lnTo>
                  <a:lnTo>
                    <a:pt x="1262" y="872"/>
                  </a:lnTo>
                  <a:lnTo>
                    <a:pt x="1262" y="876"/>
                  </a:lnTo>
                  <a:lnTo>
                    <a:pt x="1262" y="876"/>
                  </a:lnTo>
                  <a:lnTo>
                    <a:pt x="1262" y="876"/>
                  </a:lnTo>
                  <a:lnTo>
                    <a:pt x="1260" y="876"/>
                  </a:lnTo>
                  <a:lnTo>
                    <a:pt x="1262" y="876"/>
                  </a:lnTo>
                  <a:lnTo>
                    <a:pt x="1262" y="878"/>
                  </a:lnTo>
                  <a:lnTo>
                    <a:pt x="1264" y="878"/>
                  </a:lnTo>
                  <a:lnTo>
                    <a:pt x="1264" y="878"/>
                  </a:lnTo>
                  <a:lnTo>
                    <a:pt x="1264" y="878"/>
                  </a:lnTo>
                  <a:lnTo>
                    <a:pt x="1264" y="878"/>
                  </a:lnTo>
                  <a:lnTo>
                    <a:pt x="1266" y="878"/>
                  </a:lnTo>
                  <a:lnTo>
                    <a:pt x="1266" y="880"/>
                  </a:lnTo>
                  <a:lnTo>
                    <a:pt x="1266" y="880"/>
                  </a:lnTo>
                  <a:lnTo>
                    <a:pt x="1266" y="878"/>
                  </a:lnTo>
                  <a:lnTo>
                    <a:pt x="1268" y="878"/>
                  </a:lnTo>
                  <a:lnTo>
                    <a:pt x="1268" y="878"/>
                  </a:lnTo>
                  <a:lnTo>
                    <a:pt x="1268" y="876"/>
                  </a:lnTo>
                  <a:lnTo>
                    <a:pt x="1270" y="878"/>
                  </a:lnTo>
                  <a:lnTo>
                    <a:pt x="1270" y="876"/>
                  </a:lnTo>
                  <a:lnTo>
                    <a:pt x="1272" y="876"/>
                  </a:lnTo>
                  <a:lnTo>
                    <a:pt x="1272" y="878"/>
                  </a:lnTo>
                  <a:lnTo>
                    <a:pt x="1274" y="878"/>
                  </a:lnTo>
                  <a:lnTo>
                    <a:pt x="1272" y="878"/>
                  </a:lnTo>
                  <a:lnTo>
                    <a:pt x="1272" y="878"/>
                  </a:lnTo>
                  <a:lnTo>
                    <a:pt x="1274" y="878"/>
                  </a:lnTo>
                  <a:lnTo>
                    <a:pt x="1274" y="880"/>
                  </a:lnTo>
                  <a:lnTo>
                    <a:pt x="1274" y="880"/>
                  </a:lnTo>
                  <a:lnTo>
                    <a:pt x="1274" y="882"/>
                  </a:lnTo>
                  <a:lnTo>
                    <a:pt x="1276" y="882"/>
                  </a:lnTo>
                  <a:lnTo>
                    <a:pt x="1276" y="882"/>
                  </a:lnTo>
                  <a:lnTo>
                    <a:pt x="1276" y="882"/>
                  </a:lnTo>
                  <a:lnTo>
                    <a:pt x="1276" y="882"/>
                  </a:lnTo>
                  <a:lnTo>
                    <a:pt x="1276" y="882"/>
                  </a:lnTo>
                  <a:lnTo>
                    <a:pt x="1276" y="886"/>
                  </a:lnTo>
                  <a:lnTo>
                    <a:pt x="1274" y="886"/>
                  </a:lnTo>
                  <a:lnTo>
                    <a:pt x="1274" y="888"/>
                  </a:lnTo>
                  <a:lnTo>
                    <a:pt x="1272" y="888"/>
                  </a:lnTo>
                  <a:lnTo>
                    <a:pt x="1272" y="888"/>
                  </a:lnTo>
                  <a:lnTo>
                    <a:pt x="1272" y="890"/>
                  </a:lnTo>
                  <a:lnTo>
                    <a:pt x="1274" y="890"/>
                  </a:lnTo>
                  <a:lnTo>
                    <a:pt x="1274" y="890"/>
                  </a:lnTo>
                  <a:lnTo>
                    <a:pt x="1274" y="892"/>
                  </a:lnTo>
                  <a:lnTo>
                    <a:pt x="1276" y="892"/>
                  </a:lnTo>
                  <a:lnTo>
                    <a:pt x="1278" y="892"/>
                  </a:lnTo>
                  <a:lnTo>
                    <a:pt x="1280" y="892"/>
                  </a:lnTo>
                  <a:lnTo>
                    <a:pt x="1280" y="894"/>
                  </a:lnTo>
                  <a:lnTo>
                    <a:pt x="1280" y="894"/>
                  </a:lnTo>
                  <a:lnTo>
                    <a:pt x="1280" y="894"/>
                  </a:lnTo>
                  <a:lnTo>
                    <a:pt x="1282" y="894"/>
                  </a:lnTo>
                  <a:lnTo>
                    <a:pt x="1282" y="892"/>
                  </a:lnTo>
                  <a:lnTo>
                    <a:pt x="1284" y="892"/>
                  </a:lnTo>
                  <a:lnTo>
                    <a:pt x="1284" y="892"/>
                  </a:lnTo>
                  <a:lnTo>
                    <a:pt x="1286" y="892"/>
                  </a:lnTo>
                  <a:lnTo>
                    <a:pt x="1286" y="890"/>
                  </a:lnTo>
                  <a:lnTo>
                    <a:pt x="1288" y="890"/>
                  </a:lnTo>
                  <a:lnTo>
                    <a:pt x="1288" y="892"/>
                  </a:lnTo>
                  <a:lnTo>
                    <a:pt x="1290" y="892"/>
                  </a:lnTo>
                  <a:lnTo>
                    <a:pt x="1290" y="894"/>
                  </a:lnTo>
                  <a:lnTo>
                    <a:pt x="1292" y="894"/>
                  </a:lnTo>
                  <a:lnTo>
                    <a:pt x="1292" y="898"/>
                  </a:lnTo>
                  <a:lnTo>
                    <a:pt x="1292" y="898"/>
                  </a:lnTo>
                  <a:lnTo>
                    <a:pt x="1292" y="900"/>
                  </a:lnTo>
                  <a:lnTo>
                    <a:pt x="1294" y="900"/>
                  </a:lnTo>
                  <a:lnTo>
                    <a:pt x="1294" y="902"/>
                  </a:lnTo>
                  <a:lnTo>
                    <a:pt x="1292" y="902"/>
                  </a:lnTo>
                  <a:lnTo>
                    <a:pt x="1292" y="904"/>
                  </a:lnTo>
                  <a:lnTo>
                    <a:pt x="1294" y="904"/>
                  </a:lnTo>
                  <a:lnTo>
                    <a:pt x="1294" y="906"/>
                  </a:lnTo>
                  <a:lnTo>
                    <a:pt x="1294" y="906"/>
                  </a:lnTo>
                  <a:lnTo>
                    <a:pt x="1294" y="906"/>
                  </a:lnTo>
                  <a:lnTo>
                    <a:pt x="1296" y="906"/>
                  </a:lnTo>
                  <a:lnTo>
                    <a:pt x="1296" y="906"/>
                  </a:lnTo>
                  <a:lnTo>
                    <a:pt x="1296" y="906"/>
                  </a:lnTo>
                  <a:lnTo>
                    <a:pt x="1296" y="908"/>
                  </a:lnTo>
                  <a:lnTo>
                    <a:pt x="1298" y="906"/>
                  </a:lnTo>
                  <a:lnTo>
                    <a:pt x="1298" y="906"/>
                  </a:lnTo>
                  <a:lnTo>
                    <a:pt x="1302" y="906"/>
                  </a:lnTo>
                  <a:lnTo>
                    <a:pt x="1302" y="906"/>
                  </a:lnTo>
                  <a:lnTo>
                    <a:pt x="1304" y="906"/>
                  </a:lnTo>
                  <a:lnTo>
                    <a:pt x="1304" y="906"/>
                  </a:lnTo>
                  <a:lnTo>
                    <a:pt x="1305" y="906"/>
                  </a:lnTo>
                  <a:lnTo>
                    <a:pt x="1305" y="906"/>
                  </a:lnTo>
                  <a:lnTo>
                    <a:pt x="1305" y="906"/>
                  </a:lnTo>
                  <a:lnTo>
                    <a:pt x="1305" y="910"/>
                  </a:lnTo>
                  <a:lnTo>
                    <a:pt x="1307" y="910"/>
                  </a:lnTo>
                  <a:lnTo>
                    <a:pt x="1307" y="910"/>
                  </a:lnTo>
                  <a:lnTo>
                    <a:pt x="1307" y="910"/>
                  </a:lnTo>
                  <a:lnTo>
                    <a:pt x="1307" y="912"/>
                  </a:lnTo>
                  <a:lnTo>
                    <a:pt x="1307" y="912"/>
                  </a:lnTo>
                  <a:lnTo>
                    <a:pt x="1307" y="912"/>
                  </a:lnTo>
                  <a:lnTo>
                    <a:pt x="1309" y="912"/>
                  </a:lnTo>
                  <a:lnTo>
                    <a:pt x="1309" y="914"/>
                  </a:lnTo>
                  <a:lnTo>
                    <a:pt x="1309" y="914"/>
                  </a:lnTo>
                  <a:lnTo>
                    <a:pt x="1309" y="914"/>
                  </a:lnTo>
                  <a:lnTo>
                    <a:pt x="1311" y="914"/>
                  </a:lnTo>
                  <a:lnTo>
                    <a:pt x="1311" y="920"/>
                  </a:lnTo>
                  <a:lnTo>
                    <a:pt x="1311" y="920"/>
                  </a:lnTo>
                  <a:lnTo>
                    <a:pt x="1311" y="920"/>
                  </a:lnTo>
                  <a:lnTo>
                    <a:pt x="1313" y="920"/>
                  </a:lnTo>
                  <a:lnTo>
                    <a:pt x="1313" y="922"/>
                  </a:lnTo>
                  <a:lnTo>
                    <a:pt x="1315" y="922"/>
                  </a:lnTo>
                  <a:lnTo>
                    <a:pt x="1315" y="920"/>
                  </a:lnTo>
                  <a:lnTo>
                    <a:pt x="1317" y="920"/>
                  </a:lnTo>
                  <a:lnTo>
                    <a:pt x="1317" y="924"/>
                  </a:lnTo>
                  <a:lnTo>
                    <a:pt x="1317" y="924"/>
                  </a:lnTo>
                  <a:lnTo>
                    <a:pt x="1317" y="926"/>
                  </a:lnTo>
                  <a:lnTo>
                    <a:pt x="1315" y="926"/>
                  </a:lnTo>
                  <a:lnTo>
                    <a:pt x="1315" y="930"/>
                  </a:lnTo>
                  <a:lnTo>
                    <a:pt x="1313" y="930"/>
                  </a:lnTo>
                  <a:lnTo>
                    <a:pt x="1313" y="930"/>
                  </a:lnTo>
                  <a:lnTo>
                    <a:pt x="1315" y="930"/>
                  </a:lnTo>
                  <a:lnTo>
                    <a:pt x="1315" y="930"/>
                  </a:lnTo>
                  <a:lnTo>
                    <a:pt x="1315" y="930"/>
                  </a:lnTo>
                  <a:lnTo>
                    <a:pt x="1315" y="932"/>
                  </a:lnTo>
                  <a:lnTo>
                    <a:pt x="1317" y="932"/>
                  </a:lnTo>
                  <a:lnTo>
                    <a:pt x="1317" y="937"/>
                  </a:lnTo>
                  <a:lnTo>
                    <a:pt x="1317" y="937"/>
                  </a:lnTo>
                  <a:lnTo>
                    <a:pt x="1317" y="937"/>
                  </a:lnTo>
                  <a:lnTo>
                    <a:pt x="1317" y="939"/>
                  </a:lnTo>
                  <a:lnTo>
                    <a:pt x="1315" y="937"/>
                  </a:lnTo>
                  <a:lnTo>
                    <a:pt x="1315" y="937"/>
                  </a:lnTo>
                  <a:lnTo>
                    <a:pt x="1315" y="941"/>
                  </a:lnTo>
                  <a:lnTo>
                    <a:pt x="1315" y="941"/>
                  </a:lnTo>
                  <a:lnTo>
                    <a:pt x="1315" y="943"/>
                  </a:lnTo>
                  <a:lnTo>
                    <a:pt x="1317" y="943"/>
                  </a:lnTo>
                  <a:lnTo>
                    <a:pt x="1317" y="947"/>
                  </a:lnTo>
                  <a:lnTo>
                    <a:pt x="1317" y="947"/>
                  </a:lnTo>
                  <a:lnTo>
                    <a:pt x="1317" y="951"/>
                  </a:lnTo>
                  <a:lnTo>
                    <a:pt x="1319" y="951"/>
                  </a:lnTo>
                  <a:lnTo>
                    <a:pt x="1319" y="953"/>
                  </a:lnTo>
                  <a:lnTo>
                    <a:pt x="1319" y="953"/>
                  </a:lnTo>
                  <a:lnTo>
                    <a:pt x="1321" y="953"/>
                  </a:lnTo>
                  <a:lnTo>
                    <a:pt x="1321" y="955"/>
                  </a:lnTo>
                  <a:lnTo>
                    <a:pt x="1321" y="955"/>
                  </a:lnTo>
                  <a:lnTo>
                    <a:pt x="1321" y="955"/>
                  </a:lnTo>
                  <a:lnTo>
                    <a:pt x="1323" y="955"/>
                  </a:lnTo>
                  <a:lnTo>
                    <a:pt x="1323" y="957"/>
                  </a:lnTo>
                  <a:lnTo>
                    <a:pt x="1325" y="959"/>
                  </a:lnTo>
                  <a:lnTo>
                    <a:pt x="1325" y="959"/>
                  </a:lnTo>
                  <a:lnTo>
                    <a:pt x="1325" y="959"/>
                  </a:lnTo>
                  <a:lnTo>
                    <a:pt x="1325" y="963"/>
                  </a:lnTo>
                  <a:lnTo>
                    <a:pt x="1327" y="963"/>
                  </a:lnTo>
                  <a:lnTo>
                    <a:pt x="1327" y="969"/>
                  </a:lnTo>
                  <a:lnTo>
                    <a:pt x="1325" y="971"/>
                  </a:lnTo>
                  <a:lnTo>
                    <a:pt x="1325" y="973"/>
                  </a:lnTo>
                  <a:lnTo>
                    <a:pt x="1327" y="973"/>
                  </a:lnTo>
                  <a:lnTo>
                    <a:pt x="1327" y="973"/>
                  </a:lnTo>
                  <a:lnTo>
                    <a:pt x="1327" y="975"/>
                  </a:lnTo>
                  <a:lnTo>
                    <a:pt x="1329" y="975"/>
                  </a:lnTo>
                  <a:lnTo>
                    <a:pt x="1329" y="977"/>
                  </a:lnTo>
                  <a:lnTo>
                    <a:pt x="1329" y="977"/>
                  </a:lnTo>
                  <a:lnTo>
                    <a:pt x="1329" y="977"/>
                  </a:lnTo>
                  <a:lnTo>
                    <a:pt x="1331" y="977"/>
                  </a:lnTo>
                  <a:lnTo>
                    <a:pt x="1331" y="977"/>
                  </a:lnTo>
                  <a:lnTo>
                    <a:pt x="1331" y="979"/>
                  </a:lnTo>
                  <a:lnTo>
                    <a:pt x="1333" y="981"/>
                  </a:lnTo>
                  <a:lnTo>
                    <a:pt x="1333" y="983"/>
                  </a:lnTo>
                  <a:lnTo>
                    <a:pt x="1335" y="983"/>
                  </a:lnTo>
                  <a:lnTo>
                    <a:pt x="1335" y="983"/>
                  </a:lnTo>
                  <a:lnTo>
                    <a:pt x="1335" y="983"/>
                  </a:lnTo>
                  <a:lnTo>
                    <a:pt x="1335" y="985"/>
                  </a:lnTo>
                  <a:lnTo>
                    <a:pt x="1337" y="985"/>
                  </a:lnTo>
                  <a:lnTo>
                    <a:pt x="1337" y="989"/>
                  </a:lnTo>
                  <a:lnTo>
                    <a:pt x="1335" y="989"/>
                  </a:lnTo>
                  <a:lnTo>
                    <a:pt x="1335" y="993"/>
                  </a:lnTo>
                  <a:lnTo>
                    <a:pt x="1337" y="993"/>
                  </a:lnTo>
                  <a:lnTo>
                    <a:pt x="1337" y="993"/>
                  </a:lnTo>
                  <a:lnTo>
                    <a:pt x="1337" y="993"/>
                  </a:lnTo>
                  <a:lnTo>
                    <a:pt x="1337" y="995"/>
                  </a:lnTo>
                  <a:lnTo>
                    <a:pt x="1339" y="995"/>
                  </a:lnTo>
                  <a:lnTo>
                    <a:pt x="1341" y="997"/>
                  </a:lnTo>
                  <a:lnTo>
                    <a:pt x="1341" y="1005"/>
                  </a:lnTo>
                  <a:lnTo>
                    <a:pt x="1341" y="1005"/>
                  </a:lnTo>
                  <a:lnTo>
                    <a:pt x="1341" y="1007"/>
                  </a:lnTo>
                  <a:lnTo>
                    <a:pt x="1341" y="1007"/>
                  </a:lnTo>
                  <a:lnTo>
                    <a:pt x="1341" y="1011"/>
                  </a:lnTo>
                  <a:lnTo>
                    <a:pt x="1341" y="1011"/>
                  </a:lnTo>
                  <a:lnTo>
                    <a:pt x="1341" y="1013"/>
                  </a:lnTo>
                  <a:lnTo>
                    <a:pt x="1343" y="1013"/>
                  </a:lnTo>
                  <a:lnTo>
                    <a:pt x="1343" y="1015"/>
                  </a:lnTo>
                  <a:lnTo>
                    <a:pt x="1343" y="1015"/>
                  </a:lnTo>
                  <a:lnTo>
                    <a:pt x="1345" y="1017"/>
                  </a:lnTo>
                  <a:lnTo>
                    <a:pt x="1345" y="1017"/>
                  </a:lnTo>
                  <a:lnTo>
                    <a:pt x="1347" y="1019"/>
                  </a:lnTo>
                  <a:lnTo>
                    <a:pt x="1347" y="1019"/>
                  </a:lnTo>
                  <a:lnTo>
                    <a:pt x="1349" y="1021"/>
                  </a:lnTo>
                  <a:lnTo>
                    <a:pt x="1351" y="1021"/>
                  </a:lnTo>
                  <a:lnTo>
                    <a:pt x="1351" y="1023"/>
                  </a:lnTo>
                  <a:lnTo>
                    <a:pt x="1349" y="1023"/>
                  </a:lnTo>
                  <a:lnTo>
                    <a:pt x="1349" y="1025"/>
                  </a:lnTo>
                  <a:lnTo>
                    <a:pt x="1351" y="1025"/>
                  </a:lnTo>
                  <a:lnTo>
                    <a:pt x="1351" y="1025"/>
                  </a:lnTo>
                  <a:lnTo>
                    <a:pt x="1351" y="1025"/>
                  </a:lnTo>
                  <a:lnTo>
                    <a:pt x="1353" y="1027"/>
                  </a:lnTo>
                  <a:lnTo>
                    <a:pt x="1353" y="1027"/>
                  </a:lnTo>
                  <a:lnTo>
                    <a:pt x="1353" y="1027"/>
                  </a:lnTo>
                  <a:lnTo>
                    <a:pt x="1353" y="1029"/>
                  </a:lnTo>
                  <a:lnTo>
                    <a:pt x="1355" y="1029"/>
                  </a:lnTo>
                  <a:lnTo>
                    <a:pt x="1355" y="1031"/>
                  </a:lnTo>
                  <a:lnTo>
                    <a:pt x="1317" y="1037"/>
                  </a:lnTo>
                  <a:lnTo>
                    <a:pt x="1307" y="1039"/>
                  </a:lnTo>
                  <a:lnTo>
                    <a:pt x="1298" y="1039"/>
                  </a:lnTo>
                  <a:lnTo>
                    <a:pt x="1296" y="1040"/>
                  </a:lnTo>
                  <a:lnTo>
                    <a:pt x="1292" y="1040"/>
                  </a:lnTo>
                  <a:lnTo>
                    <a:pt x="1284" y="1042"/>
                  </a:lnTo>
                  <a:lnTo>
                    <a:pt x="1280" y="1042"/>
                  </a:lnTo>
                  <a:lnTo>
                    <a:pt x="1276" y="1042"/>
                  </a:lnTo>
                  <a:lnTo>
                    <a:pt x="1272" y="1042"/>
                  </a:lnTo>
                  <a:lnTo>
                    <a:pt x="1270" y="1044"/>
                  </a:lnTo>
                  <a:lnTo>
                    <a:pt x="1268" y="1044"/>
                  </a:lnTo>
                  <a:lnTo>
                    <a:pt x="1266" y="1044"/>
                  </a:lnTo>
                  <a:lnTo>
                    <a:pt x="1248" y="1046"/>
                  </a:lnTo>
                  <a:lnTo>
                    <a:pt x="1242" y="1048"/>
                  </a:lnTo>
                  <a:lnTo>
                    <a:pt x="1238" y="1048"/>
                  </a:lnTo>
                  <a:lnTo>
                    <a:pt x="1228" y="1050"/>
                  </a:lnTo>
                  <a:lnTo>
                    <a:pt x="1218" y="1052"/>
                  </a:lnTo>
                  <a:lnTo>
                    <a:pt x="1216" y="1052"/>
                  </a:lnTo>
                  <a:lnTo>
                    <a:pt x="1199" y="1056"/>
                  </a:lnTo>
                  <a:lnTo>
                    <a:pt x="1185" y="1058"/>
                  </a:lnTo>
                  <a:lnTo>
                    <a:pt x="1167" y="1060"/>
                  </a:lnTo>
                  <a:lnTo>
                    <a:pt x="1165" y="1060"/>
                  </a:lnTo>
                  <a:lnTo>
                    <a:pt x="1163" y="1062"/>
                  </a:lnTo>
                  <a:lnTo>
                    <a:pt x="1155" y="1062"/>
                  </a:lnTo>
                  <a:lnTo>
                    <a:pt x="1151" y="1064"/>
                  </a:lnTo>
                  <a:lnTo>
                    <a:pt x="1123" y="1068"/>
                  </a:lnTo>
                  <a:lnTo>
                    <a:pt x="1115" y="1070"/>
                  </a:lnTo>
                  <a:lnTo>
                    <a:pt x="1111" y="1070"/>
                  </a:lnTo>
                  <a:lnTo>
                    <a:pt x="1105" y="1070"/>
                  </a:lnTo>
                  <a:lnTo>
                    <a:pt x="1101" y="1072"/>
                  </a:lnTo>
                  <a:lnTo>
                    <a:pt x="1090" y="1072"/>
                  </a:lnTo>
                  <a:lnTo>
                    <a:pt x="1088" y="1072"/>
                  </a:lnTo>
                  <a:lnTo>
                    <a:pt x="1080" y="1074"/>
                  </a:lnTo>
                  <a:lnTo>
                    <a:pt x="1076" y="1074"/>
                  </a:lnTo>
                  <a:lnTo>
                    <a:pt x="1074" y="1076"/>
                  </a:lnTo>
                  <a:lnTo>
                    <a:pt x="1070" y="1076"/>
                  </a:lnTo>
                  <a:lnTo>
                    <a:pt x="1064" y="1076"/>
                  </a:lnTo>
                  <a:lnTo>
                    <a:pt x="1062" y="1078"/>
                  </a:lnTo>
                  <a:lnTo>
                    <a:pt x="1060" y="1078"/>
                  </a:lnTo>
                  <a:lnTo>
                    <a:pt x="1044" y="1080"/>
                  </a:lnTo>
                  <a:lnTo>
                    <a:pt x="1030" y="1082"/>
                  </a:lnTo>
                  <a:lnTo>
                    <a:pt x="1024" y="1084"/>
                  </a:lnTo>
                  <a:lnTo>
                    <a:pt x="1020" y="1084"/>
                  </a:lnTo>
                  <a:lnTo>
                    <a:pt x="1020" y="1084"/>
                  </a:lnTo>
                  <a:lnTo>
                    <a:pt x="1008" y="1086"/>
                  </a:lnTo>
                  <a:lnTo>
                    <a:pt x="1008" y="1082"/>
                  </a:lnTo>
                  <a:lnTo>
                    <a:pt x="1006" y="1082"/>
                  </a:lnTo>
                  <a:lnTo>
                    <a:pt x="1006" y="1078"/>
                  </a:lnTo>
                  <a:lnTo>
                    <a:pt x="1006" y="1078"/>
                  </a:lnTo>
                  <a:lnTo>
                    <a:pt x="1006" y="1076"/>
                  </a:lnTo>
                  <a:lnTo>
                    <a:pt x="1004" y="1074"/>
                  </a:lnTo>
                  <a:lnTo>
                    <a:pt x="1004" y="1074"/>
                  </a:lnTo>
                  <a:lnTo>
                    <a:pt x="1004" y="1074"/>
                  </a:lnTo>
                  <a:lnTo>
                    <a:pt x="1004" y="1070"/>
                  </a:lnTo>
                  <a:lnTo>
                    <a:pt x="1002" y="1070"/>
                  </a:lnTo>
                  <a:lnTo>
                    <a:pt x="1002" y="1064"/>
                  </a:lnTo>
                  <a:lnTo>
                    <a:pt x="1006" y="1064"/>
                  </a:lnTo>
                  <a:lnTo>
                    <a:pt x="1006" y="1062"/>
                  </a:lnTo>
                  <a:lnTo>
                    <a:pt x="1006" y="1062"/>
                  </a:lnTo>
                  <a:lnTo>
                    <a:pt x="1006" y="1060"/>
                  </a:lnTo>
                  <a:lnTo>
                    <a:pt x="1008" y="1060"/>
                  </a:lnTo>
                  <a:lnTo>
                    <a:pt x="1008" y="1058"/>
                  </a:lnTo>
                  <a:lnTo>
                    <a:pt x="1006" y="1056"/>
                  </a:lnTo>
                  <a:lnTo>
                    <a:pt x="1006" y="1052"/>
                  </a:lnTo>
                  <a:lnTo>
                    <a:pt x="1010" y="1052"/>
                  </a:lnTo>
                  <a:lnTo>
                    <a:pt x="1010" y="1052"/>
                  </a:lnTo>
                  <a:lnTo>
                    <a:pt x="1012" y="1052"/>
                  </a:lnTo>
                  <a:lnTo>
                    <a:pt x="1012" y="1052"/>
                  </a:lnTo>
                  <a:lnTo>
                    <a:pt x="1012" y="1050"/>
                  </a:lnTo>
                  <a:lnTo>
                    <a:pt x="1014" y="1050"/>
                  </a:lnTo>
                  <a:lnTo>
                    <a:pt x="1014" y="1050"/>
                  </a:lnTo>
                  <a:lnTo>
                    <a:pt x="1014" y="1048"/>
                  </a:lnTo>
                  <a:lnTo>
                    <a:pt x="1016" y="1048"/>
                  </a:lnTo>
                  <a:lnTo>
                    <a:pt x="1016" y="1046"/>
                  </a:lnTo>
                  <a:lnTo>
                    <a:pt x="1018" y="1046"/>
                  </a:lnTo>
                  <a:lnTo>
                    <a:pt x="1018" y="1044"/>
                  </a:lnTo>
                  <a:lnTo>
                    <a:pt x="1016" y="1044"/>
                  </a:lnTo>
                  <a:lnTo>
                    <a:pt x="1018" y="1044"/>
                  </a:lnTo>
                  <a:lnTo>
                    <a:pt x="1016" y="1044"/>
                  </a:lnTo>
                  <a:lnTo>
                    <a:pt x="1016" y="1042"/>
                  </a:lnTo>
                  <a:lnTo>
                    <a:pt x="1018" y="1042"/>
                  </a:lnTo>
                  <a:lnTo>
                    <a:pt x="1016" y="1042"/>
                  </a:lnTo>
                  <a:lnTo>
                    <a:pt x="1014" y="1042"/>
                  </a:lnTo>
                  <a:lnTo>
                    <a:pt x="1014" y="1042"/>
                  </a:lnTo>
                  <a:lnTo>
                    <a:pt x="1014" y="1042"/>
                  </a:lnTo>
                  <a:lnTo>
                    <a:pt x="1014" y="1042"/>
                  </a:lnTo>
                  <a:lnTo>
                    <a:pt x="1014" y="1042"/>
                  </a:lnTo>
                  <a:lnTo>
                    <a:pt x="1016" y="1042"/>
                  </a:lnTo>
                  <a:lnTo>
                    <a:pt x="1016" y="1040"/>
                  </a:lnTo>
                  <a:lnTo>
                    <a:pt x="1012" y="1040"/>
                  </a:lnTo>
                  <a:lnTo>
                    <a:pt x="1012" y="1039"/>
                  </a:lnTo>
                  <a:lnTo>
                    <a:pt x="1012" y="1039"/>
                  </a:lnTo>
                  <a:lnTo>
                    <a:pt x="1012" y="1039"/>
                  </a:lnTo>
                  <a:lnTo>
                    <a:pt x="1012" y="1037"/>
                  </a:lnTo>
                  <a:lnTo>
                    <a:pt x="1014" y="1037"/>
                  </a:lnTo>
                  <a:lnTo>
                    <a:pt x="1014" y="1037"/>
                  </a:lnTo>
                  <a:lnTo>
                    <a:pt x="1012" y="1037"/>
                  </a:lnTo>
                  <a:lnTo>
                    <a:pt x="1012" y="1035"/>
                  </a:lnTo>
                  <a:lnTo>
                    <a:pt x="1012" y="1035"/>
                  </a:lnTo>
                  <a:lnTo>
                    <a:pt x="1012" y="1035"/>
                  </a:lnTo>
                  <a:lnTo>
                    <a:pt x="1010" y="1035"/>
                  </a:lnTo>
                  <a:lnTo>
                    <a:pt x="1010" y="1033"/>
                  </a:lnTo>
                  <a:lnTo>
                    <a:pt x="1008" y="1033"/>
                  </a:lnTo>
                  <a:lnTo>
                    <a:pt x="1008" y="1031"/>
                  </a:lnTo>
                  <a:lnTo>
                    <a:pt x="1008" y="1031"/>
                  </a:lnTo>
                  <a:lnTo>
                    <a:pt x="1008" y="1029"/>
                  </a:lnTo>
                  <a:lnTo>
                    <a:pt x="1008" y="1029"/>
                  </a:lnTo>
                  <a:lnTo>
                    <a:pt x="1008" y="1029"/>
                  </a:lnTo>
                  <a:lnTo>
                    <a:pt x="1008" y="1029"/>
                  </a:lnTo>
                  <a:lnTo>
                    <a:pt x="1006" y="1029"/>
                  </a:lnTo>
                  <a:lnTo>
                    <a:pt x="1006" y="1027"/>
                  </a:lnTo>
                  <a:lnTo>
                    <a:pt x="1006" y="1025"/>
                  </a:lnTo>
                  <a:lnTo>
                    <a:pt x="1008" y="1025"/>
                  </a:lnTo>
                  <a:lnTo>
                    <a:pt x="1006" y="1025"/>
                  </a:lnTo>
                  <a:lnTo>
                    <a:pt x="1006" y="1023"/>
                  </a:lnTo>
                  <a:lnTo>
                    <a:pt x="1004" y="1023"/>
                  </a:lnTo>
                  <a:lnTo>
                    <a:pt x="1006" y="1023"/>
                  </a:lnTo>
                  <a:lnTo>
                    <a:pt x="1006" y="1021"/>
                  </a:lnTo>
                  <a:lnTo>
                    <a:pt x="1004" y="1023"/>
                  </a:lnTo>
                  <a:lnTo>
                    <a:pt x="1006" y="1021"/>
                  </a:lnTo>
                  <a:lnTo>
                    <a:pt x="1006" y="1021"/>
                  </a:lnTo>
                  <a:lnTo>
                    <a:pt x="1004" y="1021"/>
                  </a:lnTo>
                  <a:lnTo>
                    <a:pt x="1006" y="1021"/>
                  </a:lnTo>
                  <a:lnTo>
                    <a:pt x="1006" y="1019"/>
                  </a:lnTo>
                  <a:lnTo>
                    <a:pt x="1004" y="1021"/>
                  </a:lnTo>
                  <a:lnTo>
                    <a:pt x="1006" y="1019"/>
                  </a:lnTo>
                  <a:lnTo>
                    <a:pt x="1004" y="1019"/>
                  </a:lnTo>
                  <a:lnTo>
                    <a:pt x="1006" y="1019"/>
                  </a:lnTo>
                  <a:lnTo>
                    <a:pt x="1008" y="1017"/>
                  </a:lnTo>
                  <a:lnTo>
                    <a:pt x="1008" y="1017"/>
                  </a:lnTo>
                  <a:lnTo>
                    <a:pt x="1006" y="1017"/>
                  </a:lnTo>
                  <a:lnTo>
                    <a:pt x="1006" y="1017"/>
                  </a:lnTo>
                  <a:lnTo>
                    <a:pt x="1004" y="1019"/>
                  </a:lnTo>
                  <a:lnTo>
                    <a:pt x="1004" y="1017"/>
                  </a:lnTo>
                  <a:lnTo>
                    <a:pt x="1006" y="1017"/>
                  </a:lnTo>
                  <a:lnTo>
                    <a:pt x="1004" y="1015"/>
                  </a:lnTo>
                  <a:lnTo>
                    <a:pt x="1002" y="1017"/>
                  </a:lnTo>
                  <a:lnTo>
                    <a:pt x="1002" y="1015"/>
                  </a:lnTo>
                  <a:lnTo>
                    <a:pt x="1004" y="1015"/>
                  </a:lnTo>
                  <a:lnTo>
                    <a:pt x="1004" y="1015"/>
                  </a:lnTo>
                  <a:lnTo>
                    <a:pt x="1002" y="1015"/>
                  </a:lnTo>
                  <a:lnTo>
                    <a:pt x="1002" y="1015"/>
                  </a:lnTo>
                  <a:lnTo>
                    <a:pt x="1002" y="1015"/>
                  </a:lnTo>
                  <a:lnTo>
                    <a:pt x="1002" y="1015"/>
                  </a:lnTo>
                  <a:lnTo>
                    <a:pt x="1004" y="1015"/>
                  </a:lnTo>
                  <a:lnTo>
                    <a:pt x="1002" y="1013"/>
                  </a:lnTo>
                  <a:lnTo>
                    <a:pt x="1002" y="1015"/>
                  </a:lnTo>
                  <a:lnTo>
                    <a:pt x="1002" y="1013"/>
                  </a:lnTo>
                  <a:lnTo>
                    <a:pt x="1002" y="1013"/>
                  </a:lnTo>
                  <a:lnTo>
                    <a:pt x="1000" y="1013"/>
                  </a:lnTo>
                  <a:lnTo>
                    <a:pt x="1002" y="1013"/>
                  </a:lnTo>
                  <a:lnTo>
                    <a:pt x="1002" y="1011"/>
                  </a:lnTo>
                  <a:lnTo>
                    <a:pt x="1000" y="1013"/>
                  </a:lnTo>
                  <a:lnTo>
                    <a:pt x="1000" y="1011"/>
                  </a:lnTo>
                  <a:lnTo>
                    <a:pt x="998" y="1011"/>
                  </a:lnTo>
                  <a:lnTo>
                    <a:pt x="1000" y="1011"/>
                  </a:lnTo>
                  <a:lnTo>
                    <a:pt x="1002" y="1011"/>
                  </a:lnTo>
                  <a:lnTo>
                    <a:pt x="1002" y="1009"/>
                  </a:lnTo>
                  <a:lnTo>
                    <a:pt x="1000" y="1009"/>
                  </a:lnTo>
                  <a:lnTo>
                    <a:pt x="1000" y="1011"/>
                  </a:lnTo>
                  <a:lnTo>
                    <a:pt x="1000" y="1009"/>
                  </a:lnTo>
                  <a:lnTo>
                    <a:pt x="998" y="1011"/>
                  </a:lnTo>
                  <a:lnTo>
                    <a:pt x="998" y="1009"/>
                  </a:lnTo>
                  <a:lnTo>
                    <a:pt x="998" y="1011"/>
                  </a:lnTo>
                  <a:lnTo>
                    <a:pt x="998" y="1011"/>
                  </a:lnTo>
                  <a:lnTo>
                    <a:pt x="998" y="1011"/>
                  </a:lnTo>
                  <a:lnTo>
                    <a:pt x="998" y="1011"/>
                  </a:lnTo>
                  <a:lnTo>
                    <a:pt x="998" y="1011"/>
                  </a:lnTo>
                  <a:lnTo>
                    <a:pt x="998" y="1009"/>
                  </a:lnTo>
                  <a:lnTo>
                    <a:pt x="998" y="1009"/>
                  </a:lnTo>
                  <a:lnTo>
                    <a:pt x="996" y="1009"/>
                  </a:lnTo>
                  <a:lnTo>
                    <a:pt x="996" y="1009"/>
                  </a:lnTo>
                  <a:lnTo>
                    <a:pt x="996" y="1009"/>
                  </a:lnTo>
                  <a:lnTo>
                    <a:pt x="996" y="1007"/>
                  </a:lnTo>
                  <a:lnTo>
                    <a:pt x="994" y="1009"/>
                  </a:lnTo>
                  <a:lnTo>
                    <a:pt x="996" y="1007"/>
                  </a:lnTo>
                  <a:lnTo>
                    <a:pt x="994" y="1007"/>
                  </a:lnTo>
                  <a:lnTo>
                    <a:pt x="994" y="1007"/>
                  </a:lnTo>
                  <a:lnTo>
                    <a:pt x="994" y="1007"/>
                  </a:lnTo>
                  <a:lnTo>
                    <a:pt x="994" y="1007"/>
                  </a:lnTo>
                  <a:lnTo>
                    <a:pt x="992" y="1007"/>
                  </a:lnTo>
                  <a:lnTo>
                    <a:pt x="994" y="1007"/>
                  </a:lnTo>
                  <a:lnTo>
                    <a:pt x="992" y="1007"/>
                  </a:lnTo>
                  <a:lnTo>
                    <a:pt x="994" y="1007"/>
                  </a:lnTo>
                  <a:lnTo>
                    <a:pt x="992" y="1007"/>
                  </a:lnTo>
                  <a:lnTo>
                    <a:pt x="992" y="1005"/>
                  </a:lnTo>
                  <a:lnTo>
                    <a:pt x="991" y="1007"/>
                  </a:lnTo>
                  <a:lnTo>
                    <a:pt x="989" y="1003"/>
                  </a:lnTo>
                  <a:lnTo>
                    <a:pt x="991" y="1003"/>
                  </a:lnTo>
                  <a:lnTo>
                    <a:pt x="989" y="1003"/>
                  </a:lnTo>
                  <a:lnTo>
                    <a:pt x="989" y="1003"/>
                  </a:lnTo>
                  <a:lnTo>
                    <a:pt x="989" y="1003"/>
                  </a:lnTo>
                  <a:lnTo>
                    <a:pt x="989" y="1003"/>
                  </a:lnTo>
                  <a:lnTo>
                    <a:pt x="989" y="1003"/>
                  </a:lnTo>
                  <a:lnTo>
                    <a:pt x="989" y="1001"/>
                  </a:lnTo>
                  <a:lnTo>
                    <a:pt x="987" y="1001"/>
                  </a:lnTo>
                  <a:lnTo>
                    <a:pt x="985" y="1001"/>
                  </a:lnTo>
                  <a:lnTo>
                    <a:pt x="983" y="1001"/>
                  </a:lnTo>
                  <a:lnTo>
                    <a:pt x="983" y="999"/>
                  </a:lnTo>
                  <a:lnTo>
                    <a:pt x="983" y="999"/>
                  </a:lnTo>
                  <a:lnTo>
                    <a:pt x="983" y="999"/>
                  </a:lnTo>
                  <a:lnTo>
                    <a:pt x="983" y="999"/>
                  </a:lnTo>
                  <a:lnTo>
                    <a:pt x="983" y="999"/>
                  </a:lnTo>
                  <a:lnTo>
                    <a:pt x="983" y="999"/>
                  </a:lnTo>
                  <a:lnTo>
                    <a:pt x="983" y="999"/>
                  </a:lnTo>
                  <a:lnTo>
                    <a:pt x="983" y="999"/>
                  </a:lnTo>
                  <a:lnTo>
                    <a:pt x="981" y="999"/>
                  </a:lnTo>
                  <a:lnTo>
                    <a:pt x="983" y="997"/>
                  </a:lnTo>
                  <a:lnTo>
                    <a:pt x="981" y="997"/>
                  </a:lnTo>
                  <a:lnTo>
                    <a:pt x="983" y="997"/>
                  </a:lnTo>
                  <a:lnTo>
                    <a:pt x="983" y="997"/>
                  </a:lnTo>
                  <a:lnTo>
                    <a:pt x="981" y="997"/>
                  </a:lnTo>
                  <a:lnTo>
                    <a:pt x="981" y="997"/>
                  </a:lnTo>
                  <a:lnTo>
                    <a:pt x="983" y="997"/>
                  </a:lnTo>
                  <a:lnTo>
                    <a:pt x="983" y="995"/>
                  </a:lnTo>
                  <a:lnTo>
                    <a:pt x="983" y="991"/>
                  </a:lnTo>
                  <a:lnTo>
                    <a:pt x="981" y="991"/>
                  </a:lnTo>
                  <a:lnTo>
                    <a:pt x="979" y="993"/>
                  </a:lnTo>
                  <a:lnTo>
                    <a:pt x="977" y="993"/>
                  </a:lnTo>
                  <a:lnTo>
                    <a:pt x="977" y="991"/>
                  </a:lnTo>
                  <a:lnTo>
                    <a:pt x="979" y="991"/>
                  </a:lnTo>
                  <a:lnTo>
                    <a:pt x="977" y="991"/>
                  </a:lnTo>
                  <a:lnTo>
                    <a:pt x="977" y="993"/>
                  </a:lnTo>
                  <a:lnTo>
                    <a:pt x="975" y="991"/>
                  </a:lnTo>
                  <a:lnTo>
                    <a:pt x="975" y="991"/>
                  </a:lnTo>
                  <a:lnTo>
                    <a:pt x="975" y="993"/>
                  </a:lnTo>
                  <a:lnTo>
                    <a:pt x="977" y="993"/>
                  </a:lnTo>
                  <a:lnTo>
                    <a:pt x="977" y="993"/>
                  </a:lnTo>
                  <a:lnTo>
                    <a:pt x="967" y="993"/>
                  </a:lnTo>
                  <a:lnTo>
                    <a:pt x="967" y="995"/>
                  </a:lnTo>
                  <a:lnTo>
                    <a:pt x="967" y="995"/>
                  </a:lnTo>
                  <a:lnTo>
                    <a:pt x="967" y="993"/>
                  </a:lnTo>
                  <a:lnTo>
                    <a:pt x="969" y="993"/>
                  </a:lnTo>
                  <a:lnTo>
                    <a:pt x="971" y="993"/>
                  </a:lnTo>
                  <a:lnTo>
                    <a:pt x="973" y="993"/>
                  </a:lnTo>
                  <a:lnTo>
                    <a:pt x="973" y="991"/>
                  </a:lnTo>
                  <a:lnTo>
                    <a:pt x="967" y="991"/>
                  </a:lnTo>
                  <a:lnTo>
                    <a:pt x="967" y="993"/>
                  </a:lnTo>
                  <a:lnTo>
                    <a:pt x="967" y="991"/>
                  </a:lnTo>
                  <a:lnTo>
                    <a:pt x="969" y="987"/>
                  </a:lnTo>
                  <a:lnTo>
                    <a:pt x="969" y="987"/>
                  </a:lnTo>
                  <a:lnTo>
                    <a:pt x="969" y="987"/>
                  </a:lnTo>
                  <a:lnTo>
                    <a:pt x="969" y="987"/>
                  </a:lnTo>
                  <a:lnTo>
                    <a:pt x="969" y="987"/>
                  </a:lnTo>
                  <a:lnTo>
                    <a:pt x="969" y="985"/>
                  </a:lnTo>
                  <a:lnTo>
                    <a:pt x="967" y="985"/>
                  </a:lnTo>
                  <a:lnTo>
                    <a:pt x="967" y="987"/>
                  </a:lnTo>
                  <a:lnTo>
                    <a:pt x="969" y="987"/>
                  </a:lnTo>
                  <a:lnTo>
                    <a:pt x="969" y="987"/>
                  </a:lnTo>
                  <a:lnTo>
                    <a:pt x="967" y="987"/>
                  </a:lnTo>
                  <a:lnTo>
                    <a:pt x="967" y="989"/>
                  </a:lnTo>
                  <a:lnTo>
                    <a:pt x="965" y="991"/>
                  </a:lnTo>
                  <a:lnTo>
                    <a:pt x="965" y="993"/>
                  </a:lnTo>
                  <a:lnTo>
                    <a:pt x="965" y="995"/>
                  </a:lnTo>
                  <a:lnTo>
                    <a:pt x="965" y="995"/>
                  </a:lnTo>
                  <a:lnTo>
                    <a:pt x="963" y="995"/>
                  </a:lnTo>
                  <a:lnTo>
                    <a:pt x="963" y="995"/>
                  </a:lnTo>
                  <a:lnTo>
                    <a:pt x="961" y="995"/>
                  </a:lnTo>
                  <a:lnTo>
                    <a:pt x="961" y="997"/>
                  </a:lnTo>
                  <a:lnTo>
                    <a:pt x="961" y="997"/>
                  </a:lnTo>
                  <a:lnTo>
                    <a:pt x="963" y="997"/>
                  </a:lnTo>
                  <a:lnTo>
                    <a:pt x="963" y="997"/>
                  </a:lnTo>
                  <a:lnTo>
                    <a:pt x="963" y="999"/>
                  </a:lnTo>
                  <a:lnTo>
                    <a:pt x="963" y="999"/>
                  </a:lnTo>
                  <a:lnTo>
                    <a:pt x="963" y="999"/>
                  </a:lnTo>
                  <a:lnTo>
                    <a:pt x="961" y="999"/>
                  </a:lnTo>
                  <a:lnTo>
                    <a:pt x="959" y="1001"/>
                  </a:lnTo>
                  <a:lnTo>
                    <a:pt x="959" y="1001"/>
                  </a:lnTo>
                  <a:lnTo>
                    <a:pt x="957" y="1001"/>
                  </a:lnTo>
                  <a:lnTo>
                    <a:pt x="959" y="1001"/>
                  </a:lnTo>
                  <a:lnTo>
                    <a:pt x="959" y="1001"/>
                  </a:lnTo>
                  <a:lnTo>
                    <a:pt x="959" y="1001"/>
                  </a:lnTo>
                  <a:lnTo>
                    <a:pt x="959" y="1001"/>
                  </a:lnTo>
                  <a:lnTo>
                    <a:pt x="961" y="1001"/>
                  </a:lnTo>
                  <a:lnTo>
                    <a:pt x="961" y="999"/>
                  </a:lnTo>
                  <a:lnTo>
                    <a:pt x="963" y="999"/>
                  </a:lnTo>
                  <a:lnTo>
                    <a:pt x="961" y="997"/>
                  </a:lnTo>
                  <a:lnTo>
                    <a:pt x="959" y="997"/>
                  </a:lnTo>
                  <a:lnTo>
                    <a:pt x="957" y="997"/>
                  </a:lnTo>
                  <a:lnTo>
                    <a:pt x="957" y="999"/>
                  </a:lnTo>
                  <a:lnTo>
                    <a:pt x="957" y="999"/>
                  </a:lnTo>
                  <a:lnTo>
                    <a:pt x="959" y="999"/>
                  </a:lnTo>
                  <a:lnTo>
                    <a:pt x="957" y="999"/>
                  </a:lnTo>
                  <a:lnTo>
                    <a:pt x="957" y="1001"/>
                  </a:lnTo>
                  <a:lnTo>
                    <a:pt x="957" y="1001"/>
                  </a:lnTo>
                  <a:lnTo>
                    <a:pt x="957" y="1003"/>
                  </a:lnTo>
                  <a:lnTo>
                    <a:pt x="957" y="1003"/>
                  </a:lnTo>
                  <a:lnTo>
                    <a:pt x="957" y="1005"/>
                  </a:lnTo>
                  <a:lnTo>
                    <a:pt x="957" y="1005"/>
                  </a:lnTo>
                  <a:lnTo>
                    <a:pt x="957" y="1005"/>
                  </a:lnTo>
                  <a:lnTo>
                    <a:pt x="955" y="1007"/>
                  </a:lnTo>
                  <a:lnTo>
                    <a:pt x="955" y="1009"/>
                  </a:lnTo>
                  <a:lnTo>
                    <a:pt x="957" y="1009"/>
                  </a:lnTo>
                  <a:lnTo>
                    <a:pt x="957" y="1013"/>
                  </a:lnTo>
                  <a:lnTo>
                    <a:pt x="957" y="1013"/>
                  </a:lnTo>
                  <a:lnTo>
                    <a:pt x="957" y="1013"/>
                  </a:lnTo>
                  <a:lnTo>
                    <a:pt x="959" y="1013"/>
                  </a:lnTo>
                  <a:lnTo>
                    <a:pt x="959" y="1013"/>
                  </a:lnTo>
                  <a:lnTo>
                    <a:pt x="959" y="1015"/>
                  </a:lnTo>
                  <a:lnTo>
                    <a:pt x="957" y="1015"/>
                  </a:lnTo>
                  <a:lnTo>
                    <a:pt x="957" y="1015"/>
                  </a:lnTo>
                  <a:lnTo>
                    <a:pt x="957" y="1015"/>
                  </a:lnTo>
                  <a:lnTo>
                    <a:pt x="957" y="1017"/>
                  </a:lnTo>
                  <a:lnTo>
                    <a:pt x="957" y="1017"/>
                  </a:lnTo>
                  <a:lnTo>
                    <a:pt x="957" y="1023"/>
                  </a:lnTo>
                  <a:lnTo>
                    <a:pt x="957" y="1023"/>
                  </a:lnTo>
                  <a:lnTo>
                    <a:pt x="957" y="1025"/>
                  </a:lnTo>
                  <a:lnTo>
                    <a:pt x="955" y="1025"/>
                  </a:lnTo>
                  <a:lnTo>
                    <a:pt x="955" y="1023"/>
                  </a:lnTo>
                  <a:lnTo>
                    <a:pt x="955" y="1021"/>
                  </a:lnTo>
                  <a:lnTo>
                    <a:pt x="953" y="1021"/>
                  </a:lnTo>
                  <a:lnTo>
                    <a:pt x="953" y="1019"/>
                  </a:lnTo>
                  <a:lnTo>
                    <a:pt x="953" y="1019"/>
                  </a:lnTo>
                  <a:lnTo>
                    <a:pt x="953" y="1015"/>
                  </a:lnTo>
                  <a:lnTo>
                    <a:pt x="951" y="1015"/>
                  </a:lnTo>
                  <a:lnTo>
                    <a:pt x="951" y="1011"/>
                  </a:lnTo>
                  <a:lnTo>
                    <a:pt x="951" y="1011"/>
                  </a:lnTo>
                  <a:lnTo>
                    <a:pt x="951" y="1011"/>
                  </a:lnTo>
                  <a:lnTo>
                    <a:pt x="951" y="1009"/>
                  </a:lnTo>
                  <a:lnTo>
                    <a:pt x="951" y="1009"/>
                  </a:lnTo>
                  <a:lnTo>
                    <a:pt x="951" y="1007"/>
                  </a:lnTo>
                  <a:lnTo>
                    <a:pt x="949" y="1007"/>
                  </a:lnTo>
                  <a:lnTo>
                    <a:pt x="949" y="1001"/>
                  </a:lnTo>
                  <a:lnTo>
                    <a:pt x="949" y="1001"/>
                  </a:lnTo>
                  <a:lnTo>
                    <a:pt x="949" y="999"/>
                  </a:lnTo>
                  <a:lnTo>
                    <a:pt x="949" y="999"/>
                  </a:lnTo>
                  <a:lnTo>
                    <a:pt x="949" y="999"/>
                  </a:lnTo>
                  <a:lnTo>
                    <a:pt x="949" y="999"/>
                  </a:lnTo>
                  <a:lnTo>
                    <a:pt x="949" y="995"/>
                  </a:lnTo>
                  <a:lnTo>
                    <a:pt x="947" y="995"/>
                  </a:lnTo>
                  <a:lnTo>
                    <a:pt x="949" y="995"/>
                  </a:lnTo>
                  <a:lnTo>
                    <a:pt x="949" y="983"/>
                  </a:lnTo>
                  <a:lnTo>
                    <a:pt x="949" y="983"/>
                  </a:lnTo>
                  <a:lnTo>
                    <a:pt x="949" y="979"/>
                  </a:lnTo>
                  <a:lnTo>
                    <a:pt x="951" y="979"/>
                  </a:lnTo>
                  <a:lnTo>
                    <a:pt x="949" y="979"/>
                  </a:lnTo>
                  <a:lnTo>
                    <a:pt x="949" y="979"/>
                  </a:lnTo>
                  <a:lnTo>
                    <a:pt x="951" y="979"/>
                  </a:lnTo>
                  <a:lnTo>
                    <a:pt x="951" y="979"/>
                  </a:lnTo>
                  <a:lnTo>
                    <a:pt x="951" y="979"/>
                  </a:lnTo>
                  <a:lnTo>
                    <a:pt x="951" y="979"/>
                  </a:lnTo>
                  <a:lnTo>
                    <a:pt x="951" y="979"/>
                  </a:lnTo>
                  <a:lnTo>
                    <a:pt x="951" y="979"/>
                  </a:lnTo>
                  <a:lnTo>
                    <a:pt x="951" y="979"/>
                  </a:lnTo>
                  <a:lnTo>
                    <a:pt x="953" y="979"/>
                  </a:lnTo>
                  <a:lnTo>
                    <a:pt x="961" y="977"/>
                  </a:lnTo>
                  <a:lnTo>
                    <a:pt x="965" y="977"/>
                  </a:lnTo>
                  <a:lnTo>
                    <a:pt x="965" y="977"/>
                  </a:lnTo>
                  <a:lnTo>
                    <a:pt x="967" y="977"/>
                  </a:lnTo>
                  <a:lnTo>
                    <a:pt x="965" y="977"/>
                  </a:lnTo>
                  <a:lnTo>
                    <a:pt x="965" y="975"/>
                  </a:lnTo>
                  <a:lnTo>
                    <a:pt x="967" y="975"/>
                  </a:lnTo>
                  <a:lnTo>
                    <a:pt x="967" y="975"/>
                  </a:lnTo>
                  <a:lnTo>
                    <a:pt x="967" y="971"/>
                  </a:lnTo>
                  <a:lnTo>
                    <a:pt x="967" y="971"/>
                  </a:lnTo>
                  <a:lnTo>
                    <a:pt x="967" y="971"/>
                  </a:lnTo>
                  <a:lnTo>
                    <a:pt x="967" y="971"/>
                  </a:lnTo>
                  <a:lnTo>
                    <a:pt x="967" y="971"/>
                  </a:lnTo>
                  <a:lnTo>
                    <a:pt x="967" y="971"/>
                  </a:lnTo>
                  <a:lnTo>
                    <a:pt x="967" y="967"/>
                  </a:lnTo>
                  <a:lnTo>
                    <a:pt x="965" y="967"/>
                  </a:lnTo>
                  <a:lnTo>
                    <a:pt x="965" y="965"/>
                  </a:lnTo>
                  <a:lnTo>
                    <a:pt x="965" y="965"/>
                  </a:lnTo>
                  <a:lnTo>
                    <a:pt x="967" y="965"/>
                  </a:lnTo>
                  <a:lnTo>
                    <a:pt x="967" y="963"/>
                  </a:lnTo>
                  <a:lnTo>
                    <a:pt x="967" y="963"/>
                  </a:lnTo>
                  <a:lnTo>
                    <a:pt x="967" y="963"/>
                  </a:lnTo>
                  <a:lnTo>
                    <a:pt x="967" y="961"/>
                  </a:lnTo>
                  <a:lnTo>
                    <a:pt x="965" y="961"/>
                  </a:lnTo>
                  <a:lnTo>
                    <a:pt x="965" y="961"/>
                  </a:lnTo>
                  <a:lnTo>
                    <a:pt x="967" y="961"/>
                  </a:lnTo>
                  <a:lnTo>
                    <a:pt x="967" y="957"/>
                  </a:lnTo>
                  <a:lnTo>
                    <a:pt x="963" y="957"/>
                  </a:lnTo>
                  <a:lnTo>
                    <a:pt x="963" y="959"/>
                  </a:lnTo>
                  <a:lnTo>
                    <a:pt x="965" y="959"/>
                  </a:lnTo>
                  <a:lnTo>
                    <a:pt x="965" y="959"/>
                  </a:lnTo>
                  <a:lnTo>
                    <a:pt x="961" y="959"/>
                  </a:lnTo>
                  <a:lnTo>
                    <a:pt x="961" y="957"/>
                  </a:lnTo>
                  <a:lnTo>
                    <a:pt x="961" y="957"/>
                  </a:lnTo>
                  <a:lnTo>
                    <a:pt x="961" y="955"/>
                  </a:lnTo>
                  <a:lnTo>
                    <a:pt x="959" y="955"/>
                  </a:lnTo>
                  <a:lnTo>
                    <a:pt x="961" y="955"/>
                  </a:lnTo>
                  <a:lnTo>
                    <a:pt x="961" y="957"/>
                  </a:lnTo>
                  <a:lnTo>
                    <a:pt x="961" y="957"/>
                  </a:lnTo>
                  <a:lnTo>
                    <a:pt x="961" y="959"/>
                  </a:lnTo>
                  <a:lnTo>
                    <a:pt x="961" y="959"/>
                  </a:lnTo>
                  <a:lnTo>
                    <a:pt x="961" y="959"/>
                  </a:lnTo>
                  <a:lnTo>
                    <a:pt x="959" y="959"/>
                  </a:lnTo>
                  <a:lnTo>
                    <a:pt x="961" y="959"/>
                  </a:lnTo>
                  <a:lnTo>
                    <a:pt x="959" y="959"/>
                  </a:lnTo>
                  <a:lnTo>
                    <a:pt x="959" y="959"/>
                  </a:lnTo>
                  <a:lnTo>
                    <a:pt x="959" y="959"/>
                  </a:lnTo>
                  <a:lnTo>
                    <a:pt x="959" y="959"/>
                  </a:lnTo>
                  <a:lnTo>
                    <a:pt x="959" y="959"/>
                  </a:lnTo>
                  <a:lnTo>
                    <a:pt x="957" y="959"/>
                  </a:lnTo>
                  <a:lnTo>
                    <a:pt x="957" y="959"/>
                  </a:lnTo>
                  <a:lnTo>
                    <a:pt x="957" y="959"/>
                  </a:lnTo>
                  <a:lnTo>
                    <a:pt x="957" y="961"/>
                  </a:lnTo>
                  <a:lnTo>
                    <a:pt x="957" y="961"/>
                  </a:lnTo>
                  <a:lnTo>
                    <a:pt x="957" y="961"/>
                  </a:lnTo>
                  <a:lnTo>
                    <a:pt x="957" y="967"/>
                  </a:lnTo>
                  <a:lnTo>
                    <a:pt x="955" y="967"/>
                  </a:lnTo>
                  <a:lnTo>
                    <a:pt x="955" y="967"/>
                  </a:lnTo>
                  <a:lnTo>
                    <a:pt x="955" y="967"/>
                  </a:lnTo>
                  <a:lnTo>
                    <a:pt x="955" y="967"/>
                  </a:lnTo>
                  <a:lnTo>
                    <a:pt x="953" y="967"/>
                  </a:lnTo>
                  <a:lnTo>
                    <a:pt x="953" y="963"/>
                  </a:lnTo>
                  <a:lnTo>
                    <a:pt x="953" y="963"/>
                  </a:lnTo>
                  <a:lnTo>
                    <a:pt x="953" y="961"/>
                  </a:lnTo>
                  <a:lnTo>
                    <a:pt x="949" y="961"/>
                  </a:lnTo>
                  <a:lnTo>
                    <a:pt x="949" y="963"/>
                  </a:lnTo>
                  <a:lnTo>
                    <a:pt x="947" y="963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7" y="959"/>
                  </a:lnTo>
                  <a:lnTo>
                    <a:pt x="945" y="957"/>
                  </a:lnTo>
                  <a:lnTo>
                    <a:pt x="945" y="955"/>
                  </a:lnTo>
                  <a:lnTo>
                    <a:pt x="945" y="955"/>
                  </a:lnTo>
                  <a:lnTo>
                    <a:pt x="943" y="955"/>
                  </a:lnTo>
                  <a:lnTo>
                    <a:pt x="943" y="953"/>
                  </a:lnTo>
                  <a:lnTo>
                    <a:pt x="941" y="953"/>
                  </a:lnTo>
                  <a:lnTo>
                    <a:pt x="941" y="953"/>
                  </a:lnTo>
                  <a:lnTo>
                    <a:pt x="941" y="953"/>
                  </a:lnTo>
                  <a:lnTo>
                    <a:pt x="941" y="953"/>
                  </a:lnTo>
                  <a:lnTo>
                    <a:pt x="939" y="951"/>
                  </a:lnTo>
                  <a:lnTo>
                    <a:pt x="939" y="951"/>
                  </a:lnTo>
                  <a:lnTo>
                    <a:pt x="939" y="949"/>
                  </a:lnTo>
                  <a:lnTo>
                    <a:pt x="937" y="949"/>
                  </a:lnTo>
                  <a:lnTo>
                    <a:pt x="937" y="949"/>
                  </a:lnTo>
                  <a:lnTo>
                    <a:pt x="937" y="949"/>
                  </a:lnTo>
                  <a:lnTo>
                    <a:pt x="937" y="949"/>
                  </a:lnTo>
                  <a:lnTo>
                    <a:pt x="937" y="947"/>
                  </a:lnTo>
                  <a:lnTo>
                    <a:pt x="935" y="947"/>
                  </a:lnTo>
                  <a:lnTo>
                    <a:pt x="935" y="943"/>
                  </a:lnTo>
                  <a:lnTo>
                    <a:pt x="935" y="943"/>
                  </a:lnTo>
                  <a:lnTo>
                    <a:pt x="935" y="935"/>
                  </a:lnTo>
                  <a:lnTo>
                    <a:pt x="935" y="935"/>
                  </a:lnTo>
                  <a:lnTo>
                    <a:pt x="935" y="934"/>
                  </a:lnTo>
                  <a:lnTo>
                    <a:pt x="937" y="934"/>
                  </a:lnTo>
                  <a:lnTo>
                    <a:pt x="937" y="934"/>
                  </a:lnTo>
                  <a:lnTo>
                    <a:pt x="937" y="934"/>
                  </a:lnTo>
                  <a:lnTo>
                    <a:pt x="937" y="932"/>
                  </a:lnTo>
                  <a:lnTo>
                    <a:pt x="937" y="934"/>
                  </a:lnTo>
                  <a:lnTo>
                    <a:pt x="941" y="934"/>
                  </a:lnTo>
                  <a:lnTo>
                    <a:pt x="941" y="934"/>
                  </a:lnTo>
                  <a:lnTo>
                    <a:pt x="941" y="934"/>
                  </a:lnTo>
                  <a:lnTo>
                    <a:pt x="941" y="934"/>
                  </a:lnTo>
                  <a:lnTo>
                    <a:pt x="941" y="934"/>
                  </a:lnTo>
                  <a:lnTo>
                    <a:pt x="941" y="934"/>
                  </a:lnTo>
                  <a:lnTo>
                    <a:pt x="943" y="934"/>
                  </a:lnTo>
                  <a:lnTo>
                    <a:pt x="943" y="932"/>
                  </a:lnTo>
                  <a:lnTo>
                    <a:pt x="943" y="932"/>
                  </a:lnTo>
                  <a:lnTo>
                    <a:pt x="943" y="930"/>
                  </a:lnTo>
                  <a:lnTo>
                    <a:pt x="945" y="930"/>
                  </a:lnTo>
                  <a:lnTo>
                    <a:pt x="945" y="930"/>
                  </a:lnTo>
                  <a:lnTo>
                    <a:pt x="945" y="928"/>
                  </a:lnTo>
                  <a:lnTo>
                    <a:pt x="945" y="924"/>
                  </a:lnTo>
                  <a:lnTo>
                    <a:pt x="947" y="922"/>
                  </a:lnTo>
                  <a:lnTo>
                    <a:pt x="947" y="918"/>
                  </a:lnTo>
                  <a:lnTo>
                    <a:pt x="945" y="918"/>
                  </a:lnTo>
                  <a:lnTo>
                    <a:pt x="945" y="910"/>
                  </a:lnTo>
                  <a:lnTo>
                    <a:pt x="945" y="910"/>
                  </a:lnTo>
                  <a:lnTo>
                    <a:pt x="945" y="906"/>
                  </a:lnTo>
                  <a:lnTo>
                    <a:pt x="943" y="906"/>
                  </a:lnTo>
                  <a:lnTo>
                    <a:pt x="943" y="904"/>
                  </a:lnTo>
                  <a:lnTo>
                    <a:pt x="943" y="902"/>
                  </a:lnTo>
                  <a:lnTo>
                    <a:pt x="943" y="900"/>
                  </a:lnTo>
                  <a:lnTo>
                    <a:pt x="941" y="900"/>
                  </a:lnTo>
                  <a:lnTo>
                    <a:pt x="941" y="894"/>
                  </a:lnTo>
                  <a:lnTo>
                    <a:pt x="941" y="892"/>
                  </a:lnTo>
                  <a:lnTo>
                    <a:pt x="941" y="890"/>
                  </a:lnTo>
                  <a:lnTo>
                    <a:pt x="939" y="890"/>
                  </a:lnTo>
                  <a:lnTo>
                    <a:pt x="939" y="886"/>
                  </a:lnTo>
                  <a:lnTo>
                    <a:pt x="939" y="886"/>
                  </a:lnTo>
                  <a:lnTo>
                    <a:pt x="939" y="884"/>
                  </a:lnTo>
                  <a:lnTo>
                    <a:pt x="937" y="884"/>
                  </a:lnTo>
                  <a:lnTo>
                    <a:pt x="937" y="882"/>
                  </a:lnTo>
                  <a:lnTo>
                    <a:pt x="937" y="882"/>
                  </a:lnTo>
                  <a:lnTo>
                    <a:pt x="937" y="874"/>
                  </a:lnTo>
                  <a:lnTo>
                    <a:pt x="935" y="874"/>
                  </a:lnTo>
                  <a:lnTo>
                    <a:pt x="935" y="872"/>
                  </a:lnTo>
                  <a:lnTo>
                    <a:pt x="935" y="870"/>
                  </a:lnTo>
                  <a:lnTo>
                    <a:pt x="935" y="868"/>
                  </a:lnTo>
                  <a:lnTo>
                    <a:pt x="933" y="866"/>
                  </a:lnTo>
                  <a:lnTo>
                    <a:pt x="933" y="864"/>
                  </a:lnTo>
                  <a:lnTo>
                    <a:pt x="933" y="862"/>
                  </a:lnTo>
                  <a:lnTo>
                    <a:pt x="933" y="860"/>
                  </a:lnTo>
                  <a:lnTo>
                    <a:pt x="931" y="860"/>
                  </a:lnTo>
                  <a:lnTo>
                    <a:pt x="931" y="858"/>
                  </a:lnTo>
                  <a:lnTo>
                    <a:pt x="931" y="856"/>
                  </a:lnTo>
                  <a:lnTo>
                    <a:pt x="931" y="854"/>
                  </a:lnTo>
                  <a:lnTo>
                    <a:pt x="929" y="852"/>
                  </a:lnTo>
                  <a:lnTo>
                    <a:pt x="929" y="850"/>
                  </a:lnTo>
                  <a:lnTo>
                    <a:pt x="927" y="850"/>
                  </a:lnTo>
                  <a:lnTo>
                    <a:pt x="927" y="848"/>
                  </a:lnTo>
                  <a:lnTo>
                    <a:pt x="927" y="848"/>
                  </a:lnTo>
                  <a:lnTo>
                    <a:pt x="927" y="848"/>
                  </a:lnTo>
                  <a:lnTo>
                    <a:pt x="927" y="846"/>
                  </a:lnTo>
                  <a:lnTo>
                    <a:pt x="927" y="846"/>
                  </a:lnTo>
                  <a:lnTo>
                    <a:pt x="927" y="844"/>
                  </a:lnTo>
                  <a:lnTo>
                    <a:pt x="925" y="844"/>
                  </a:lnTo>
                  <a:lnTo>
                    <a:pt x="925" y="842"/>
                  </a:lnTo>
                  <a:lnTo>
                    <a:pt x="923" y="842"/>
                  </a:lnTo>
                  <a:lnTo>
                    <a:pt x="923" y="838"/>
                  </a:lnTo>
                  <a:lnTo>
                    <a:pt x="923" y="838"/>
                  </a:lnTo>
                  <a:lnTo>
                    <a:pt x="923" y="836"/>
                  </a:lnTo>
                  <a:lnTo>
                    <a:pt x="921" y="834"/>
                  </a:lnTo>
                  <a:lnTo>
                    <a:pt x="921" y="834"/>
                  </a:lnTo>
                  <a:lnTo>
                    <a:pt x="921" y="832"/>
                  </a:lnTo>
                  <a:lnTo>
                    <a:pt x="921" y="832"/>
                  </a:lnTo>
                  <a:lnTo>
                    <a:pt x="919" y="832"/>
                  </a:lnTo>
                  <a:lnTo>
                    <a:pt x="919" y="830"/>
                  </a:lnTo>
                  <a:lnTo>
                    <a:pt x="919" y="829"/>
                  </a:lnTo>
                  <a:lnTo>
                    <a:pt x="919" y="829"/>
                  </a:lnTo>
                  <a:lnTo>
                    <a:pt x="917" y="827"/>
                  </a:lnTo>
                  <a:lnTo>
                    <a:pt x="917" y="825"/>
                  </a:lnTo>
                  <a:lnTo>
                    <a:pt x="917" y="825"/>
                  </a:lnTo>
                  <a:lnTo>
                    <a:pt x="917" y="823"/>
                  </a:lnTo>
                  <a:lnTo>
                    <a:pt x="915" y="823"/>
                  </a:lnTo>
                  <a:lnTo>
                    <a:pt x="915" y="819"/>
                  </a:lnTo>
                  <a:lnTo>
                    <a:pt x="915" y="819"/>
                  </a:lnTo>
                  <a:lnTo>
                    <a:pt x="915" y="819"/>
                  </a:lnTo>
                  <a:lnTo>
                    <a:pt x="915" y="817"/>
                  </a:lnTo>
                  <a:lnTo>
                    <a:pt x="915" y="817"/>
                  </a:lnTo>
                  <a:lnTo>
                    <a:pt x="915" y="817"/>
                  </a:lnTo>
                  <a:lnTo>
                    <a:pt x="913" y="815"/>
                  </a:lnTo>
                  <a:lnTo>
                    <a:pt x="913" y="815"/>
                  </a:lnTo>
                  <a:lnTo>
                    <a:pt x="913" y="813"/>
                  </a:lnTo>
                  <a:lnTo>
                    <a:pt x="913" y="813"/>
                  </a:lnTo>
                  <a:lnTo>
                    <a:pt x="911" y="811"/>
                  </a:lnTo>
                  <a:lnTo>
                    <a:pt x="911" y="811"/>
                  </a:lnTo>
                  <a:lnTo>
                    <a:pt x="911" y="811"/>
                  </a:lnTo>
                  <a:lnTo>
                    <a:pt x="911" y="809"/>
                  </a:lnTo>
                  <a:lnTo>
                    <a:pt x="909" y="807"/>
                  </a:lnTo>
                  <a:lnTo>
                    <a:pt x="909" y="805"/>
                  </a:lnTo>
                  <a:lnTo>
                    <a:pt x="909" y="805"/>
                  </a:lnTo>
                  <a:lnTo>
                    <a:pt x="909" y="803"/>
                  </a:lnTo>
                  <a:lnTo>
                    <a:pt x="907" y="803"/>
                  </a:lnTo>
                  <a:lnTo>
                    <a:pt x="907" y="801"/>
                  </a:lnTo>
                  <a:lnTo>
                    <a:pt x="905" y="799"/>
                  </a:lnTo>
                  <a:lnTo>
                    <a:pt x="905" y="799"/>
                  </a:lnTo>
                  <a:lnTo>
                    <a:pt x="905" y="799"/>
                  </a:lnTo>
                  <a:lnTo>
                    <a:pt x="905" y="797"/>
                  </a:lnTo>
                  <a:lnTo>
                    <a:pt x="903" y="797"/>
                  </a:lnTo>
                  <a:lnTo>
                    <a:pt x="903" y="797"/>
                  </a:lnTo>
                  <a:lnTo>
                    <a:pt x="903" y="795"/>
                  </a:lnTo>
                  <a:lnTo>
                    <a:pt x="903" y="795"/>
                  </a:lnTo>
                  <a:lnTo>
                    <a:pt x="903" y="793"/>
                  </a:lnTo>
                  <a:lnTo>
                    <a:pt x="903" y="791"/>
                  </a:lnTo>
                  <a:lnTo>
                    <a:pt x="901" y="791"/>
                  </a:lnTo>
                  <a:lnTo>
                    <a:pt x="901" y="791"/>
                  </a:lnTo>
                  <a:lnTo>
                    <a:pt x="901" y="789"/>
                  </a:lnTo>
                  <a:lnTo>
                    <a:pt x="899" y="789"/>
                  </a:lnTo>
                  <a:lnTo>
                    <a:pt x="899" y="787"/>
                  </a:lnTo>
                  <a:lnTo>
                    <a:pt x="899" y="787"/>
                  </a:lnTo>
                  <a:lnTo>
                    <a:pt x="899" y="787"/>
                  </a:lnTo>
                  <a:lnTo>
                    <a:pt x="897" y="785"/>
                  </a:lnTo>
                  <a:lnTo>
                    <a:pt x="897" y="785"/>
                  </a:lnTo>
                  <a:lnTo>
                    <a:pt x="895" y="785"/>
                  </a:lnTo>
                  <a:lnTo>
                    <a:pt x="895" y="783"/>
                  </a:lnTo>
                  <a:lnTo>
                    <a:pt x="895" y="783"/>
                  </a:lnTo>
                  <a:lnTo>
                    <a:pt x="895" y="781"/>
                  </a:lnTo>
                  <a:lnTo>
                    <a:pt x="893" y="781"/>
                  </a:lnTo>
                  <a:lnTo>
                    <a:pt x="893" y="781"/>
                  </a:lnTo>
                  <a:lnTo>
                    <a:pt x="891" y="779"/>
                  </a:lnTo>
                  <a:lnTo>
                    <a:pt x="891" y="777"/>
                  </a:lnTo>
                  <a:lnTo>
                    <a:pt x="891" y="777"/>
                  </a:lnTo>
                  <a:lnTo>
                    <a:pt x="889" y="777"/>
                  </a:lnTo>
                  <a:lnTo>
                    <a:pt x="889" y="775"/>
                  </a:lnTo>
                  <a:lnTo>
                    <a:pt x="889" y="775"/>
                  </a:lnTo>
                  <a:lnTo>
                    <a:pt x="888" y="775"/>
                  </a:lnTo>
                  <a:lnTo>
                    <a:pt x="888" y="773"/>
                  </a:lnTo>
                  <a:lnTo>
                    <a:pt x="886" y="771"/>
                  </a:lnTo>
                  <a:lnTo>
                    <a:pt x="886" y="771"/>
                  </a:lnTo>
                  <a:lnTo>
                    <a:pt x="886" y="771"/>
                  </a:lnTo>
                  <a:lnTo>
                    <a:pt x="886" y="769"/>
                  </a:lnTo>
                  <a:lnTo>
                    <a:pt x="884" y="769"/>
                  </a:lnTo>
                  <a:lnTo>
                    <a:pt x="882" y="767"/>
                  </a:lnTo>
                  <a:lnTo>
                    <a:pt x="882" y="765"/>
                  </a:lnTo>
                  <a:lnTo>
                    <a:pt x="880" y="763"/>
                  </a:lnTo>
                  <a:lnTo>
                    <a:pt x="880" y="763"/>
                  </a:lnTo>
                  <a:lnTo>
                    <a:pt x="880" y="763"/>
                  </a:lnTo>
                  <a:lnTo>
                    <a:pt x="878" y="761"/>
                  </a:lnTo>
                  <a:lnTo>
                    <a:pt x="878" y="761"/>
                  </a:lnTo>
                  <a:lnTo>
                    <a:pt x="880" y="761"/>
                  </a:lnTo>
                  <a:lnTo>
                    <a:pt x="880" y="763"/>
                  </a:lnTo>
                  <a:lnTo>
                    <a:pt x="880" y="761"/>
                  </a:lnTo>
                  <a:lnTo>
                    <a:pt x="880" y="763"/>
                  </a:lnTo>
                  <a:lnTo>
                    <a:pt x="880" y="761"/>
                  </a:lnTo>
                  <a:lnTo>
                    <a:pt x="880" y="761"/>
                  </a:lnTo>
                  <a:lnTo>
                    <a:pt x="878" y="759"/>
                  </a:lnTo>
                  <a:lnTo>
                    <a:pt x="880" y="759"/>
                  </a:lnTo>
                  <a:lnTo>
                    <a:pt x="878" y="757"/>
                  </a:lnTo>
                  <a:lnTo>
                    <a:pt x="878" y="759"/>
                  </a:lnTo>
                  <a:lnTo>
                    <a:pt x="878" y="759"/>
                  </a:lnTo>
                  <a:lnTo>
                    <a:pt x="878" y="761"/>
                  </a:lnTo>
                  <a:lnTo>
                    <a:pt x="878" y="761"/>
                  </a:lnTo>
                  <a:lnTo>
                    <a:pt x="878" y="759"/>
                  </a:lnTo>
                  <a:lnTo>
                    <a:pt x="876" y="759"/>
                  </a:lnTo>
                  <a:lnTo>
                    <a:pt x="874" y="759"/>
                  </a:lnTo>
                  <a:lnTo>
                    <a:pt x="876" y="759"/>
                  </a:lnTo>
                  <a:lnTo>
                    <a:pt x="876" y="757"/>
                  </a:lnTo>
                  <a:lnTo>
                    <a:pt x="878" y="757"/>
                  </a:lnTo>
                  <a:lnTo>
                    <a:pt x="878" y="757"/>
                  </a:lnTo>
                  <a:lnTo>
                    <a:pt x="876" y="755"/>
                  </a:lnTo>
                  <a:lnTo>
                    <a:pt x="876" y="755"/>
                  </a:lnTo>
                  <a:lnTo>
                    <a:pt x="876" y="757"/>
                  </a:lnTo>
                  <a:lnTo>
                    <a:pt x="876" y="757"/>
                  </a:lnTo>
                  <a:lnTo>
                    <a:pt x="874" y="757"/>
                  </a:lnTo>
                  <a:lnTo>
                    <a:pt x="874" y="757"/>
                  </a:lnTo>
                  <a:lnTo>
                    <a:pt x="874" y="757"/>
                  </a:lnTo>
                  <a:lnTo>
                    <a:pt x="874" y="755"/>
                  </a:lnTo>
                  <a:lnTo>
                    <a:pt x="874" y="755"/>
                  </a:lnTo>
                  <a:lnTo>
                    <a:pt x="872" y="755"/>
                  </a:lnTo>
                  <a:lnTo>
                    <a:pt x="872" y="753"/>
                  </a:lnTo>
                  <a:lnTo>
                    <a:pt x="870" y="751"/>
                  </a:lnTo>
                  <a:lnTo>
                    <a:pt x="870" y="751"/>
                  </a:lnTo>
                  <a:lnTo>
                    <a:pt x="870" y="751"/>
                  </a:lnTo>
                  <a:lnTo>
                    <a:pt x="870" y="749"/>
                  </a:lnTo>
                  <a:lnTo>
                    <a:pt x="866" y="747"/>
                  </a:lnTo>
                  <a:lnTo>
                    <a:pt x="866" y="745"/>
                  </a:lnTo>
                  <a:lnTo>
                    <a:pt x="864" y="743"/>
                  </a:lnTo>
                  <a:lnTo>
                    <a:pt x="864" y="743"/>
                  </a:lnTo>
                  <a:lnTo>
                    <a:pt x="864" y="743"/>
                  </a:lnTo>
                  <a:lnTo>
                    <a:pt x="864" y="741"/>
                  </a:lnTo>
                  <a:lnTo>
                    <a:pt x="862" y="741"/>
                  </a:lnTo>
                  <a:lnTo>
                    <a:pt x="862" y="741"/>
                  </a:lnTo>
                  <a:lnTo>
                    <a:pt x="862" y="739"/>
                  </a:lnTo>
                  <a:lnTo>
                    <a:pt x="862" y="739"/>
                  </a:lnTo>
                  <a:lnTo>
                    <a:pt x="860" y="739"/>
                  </a:lnTo>
                  <a:lnTo>
                    <a:pt x="860" y="739"/>
                  </a:lnTo>
                  <a:lnTo>
                    <a:pt x="860" y="737"/>
                  </a:lnTo>
                  <a:lnTo>
                    <a:pt x="860" y="737"/>
                  </a:lnTo>
                  <a:lnTo>
                    <a:pt x="858" y="737"/>
                  </a:lnTo>
                  <a:lnTo>
                    <a:pt x="858" y="735"/>
                  </a:lnTo>
                  <a:lnTo>
                    <a:pt x="858" y="735"/>
                  </a:lnTo>
                  <a:lnTo>
                    <a:pt x="858" y="735"/>
                  </a:lnTo>
                  <a:lnTo>
                    <a:pt x="856" y="733"/>
                  </a:lnTo>
                  <a:lnTo>
                    <a:pt x="856" y="731"/>
                  </a:lnTo>
                  <a:lnTo>
                    <a:pt x="856" y="731"/>
                  </a:lnTo>
                  <a:lnTo>
                    <a:pt x="856" y="731"/>
                  </a:lnTo>
                  <a:lnTo>
                    <a:pt x="852" y="727"/>
                  </a:lnTo>
                  <a:lnTo>
                    <a:pt x="852" y="727"/>
                  </a:lnTo>
                  <a:lnTo>
                    <a:pt x="852" y="727"/>
                  </a:lnTo>
                  <a:lnTo>
                    <a:pt x="852" y="725"/>
                  </a:lnTo>
                  <a:lnTo>
                    <a:pt x="850" y="725"/>
                  </a:lnTo>
                  <a:lnTo>
                    <a:pt x="850" y="725"/>
                  </a:lnTo>
                  <a:lnTo>
                    <a:pt x="850" y="725"/>
                  </a:lnTo>
                  <a:lnTo>
                    <a:pt x="850" y="724"/>
                  </a:lnTo>
                  <a:lnTo>
                    <a:pt x="848" y="724"/>
                  </a:lnTo>
                  <a:lnTo>
                    <a:pt x="848" y="722"/>
                  </a:lnTo>
                  <a:lnTo>
                    <a:pt x="848" y="722"/>
                  </a:lnTo>
                  <a:lnTo>
                    <a:pt x="848" y="722"/>
                  </a:lnTo>
                  <a:lnTo>
                    <a:pt x="846" y="722"/>
                  </a:lnTo>
                  <a:lnTo>
                    <a:pt x="846" y="720"/>
                  </a:lnTo>
                  <a:lnTo>
                    <a:pt x="844" y="718"/>
                  </a:lnTo>
                  <a:lnTo>
                    <a:pt x="844" y="718"/>
                  </a:lnTo>
                  <a:lnTo>
                    <a:pt x="844" y="718"/>
                  </a:lnTo>
                  <a:lnTo>
                    <a:pt x="844" y="716"/>
                  </a:lnTo>
                  <a:lnTo>
                    <a:pt x="842" y="716"/>
                  </a:lnTo>
                  <a:lnTo>
                    <a:pt x="842" y="716"/>
                  </a:lnTo>
                  <a:lnTo>
                    <a:pt x="842" y="716"/>
                  </a:lnTo>
                  <a:lnTo>
                    <a:pt x="842" y="716"/>
                  </a:lnTo>
                  <a:lnTo>
                    <a:pt x="840" y="716"/>
                  </a:lnTo>
                  <a:lnTo>
                    <a:pt x="840" y="714"/>
                  </a:lnTo>
                  <a:lnTo>
                    <a:pt x="840" y="714"/>
                  </a:lnTo>
                  <a:lnTo>
                    <a:pt x="840" y="712"/>
                  </a:lnTo>
                  <a:lnTo>
                    <a:pt x="838" y="712"/>
                  </a:lnTo>
                  <a:lnTo>
                    <a:pt x="838" y="712"/>
                  </a:lnTo>
                  <a:lnTo>
                    <a:pt x="838" y="710"/>
                  </a:lnTo>
                  <a:lnTo>
                    <a:pt x="836" y="710"/>
                  </a:lnTo>
                  <a:lnTo>
                    <a:pt x="836" y="710"/>
                  </a:lnTo>
                  <a:lnTo>
                    <a:pt x="836" y="708"/>
                  </a:lnTo>
                  <a:lnTo>
                    <a:pt x="834" y="708"/>
                  </a:lnTo>
                  <a:lnTo>
                    <a:pt x="834" y="708"/>
                  </a:lnTo>
                  <a:lnTo>
                    <a:pt x="832" y="706"/>
                  </a:lnTo>
                  <a:lnTo>
                    <a:pt x="832" y="706"/>
                  </a:lnTo>
                  <a:lnTo>
                    <a:pt x="832" y="704"/>
                  </a:lnTo>
                  <a:lnTo>
                    <a:pt x="832" y="704"/>
                  </a:lnTo>
                  <a:lnTo>
                    <a:pt x="832" y="702"/>
                  </a:lnTo>
                  <a:lnTo>
                    <a:pt x="830" y="702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4" y="698"/>
                  </a:lnTo>
                  <a:lnTo>
                    <a:pt x="824" y="696"/>
                  </a:lnTo>
                  <a:lnTo>
                    <a:pt x="824" y="696"/>
                  </a:lnTo>
                  <a:lnTo>
                    <a:pt x="822" y="696"/>
                  </a:lnTo>
                  <a:lnTo>
                    <a:pt x="822" y="696"/>
                  </a:lnTo>
                  <a:lnTo>
                    <a:pt x="822" y="694"/>
                  </a:lnTo>
                  <a:lnTo>
                    <a:pt x="820" y="694"/>
                  </a:lnTo>
                  <a:lnTo>
                    <a:pt x="820" y="694"/>
                  </a:lnTo>
                  <a:lnTo>
                    <a:pt x="820" y="694"/>
                  </a:lnTo>
                  <a:lnTo>
                    <a:pt x="818" y="692"/>
                  </a:lnTo>
                  <a:lnTo>
                    <a:pt x="816" y="692"/>
                  </a:lnTo>
                  <a:lnTo>
                    <a:pt x="816" y="692"/>
                  </a:lnTo>
                  <a:lnTo>
                    <a:pt x="814" y="692"/>
                  </a:lnTo>
                  <a:lnTo>
                    <a:pt x="814" y="690"/>
                  </a:lnTo>
                  <a:lnTo>
                    <a:pt x="814" y="690"/>
                  </a:lnTo>
                  <a:lnTo>
                    <a:pt x="814" y="690"/>
                  </a:lnTo>
                  <a:lnTo>
                    <a:pt x="812" y="690"/>
                  </a:lnTo>
                  <a:lnTo>
                    <a:pt x="812" y="688"/>
                  </a:lnTo>
                  <a:lnTo>
                    <a:pt x="812" y="688"/>
                  </a:lnTo>
                  <a:lnTo>
                    <a:pt x="810" y="688"/>
                  </a:lnTo>
                  <a:lnTo>
                    <a:pt x="810" y="688"/>
                  </a:lnTo>
                  <a:lnTo>
                    <a:pt x="810" y="686"/>
                  </a:lnTo>
                  <a:lnTo>
                    <a:pt x="808" y="686"/>
                  </a:lnTo>
                  <a:lnTo>
                    <a:pt x="808" y="686"/>
                  </a:lnTo>
                  <a:lnTo>
                    <a:pt x="806" y="686"/>
                  </a:lnTo>
                  <a:lnTo>
                    <a:pt x="806" y="684"/>
                  </a:lnTo>
                  <a:lnTo>
                    <a:pt x="804" y="684"/>
                  </a:lnTo>
                  <a:lnTo>
                    <a:pt x="802" y="682"/>
                  </a:lnTo>
                  <a:lnTo>
                    <a:pt x="802" y="682"/>
                  </a:lnTo>
                  <a:lnTo>
                    <a:pt x="802" y="682"/>
                  </a:lnTo>
                  <a:lnTo>
                    <a:pt x="800" y="680"/>
                  </a:lnTo>
                  <a:lnTo>
                    <a:pt x="800" y="680"/>
                  </a:lnTo>
                  <a:lnTo>
                    <a:pt x="798" y="680"/>
                  </a:lnTo>
                  <a:lnTo>
                    <a:pt x="794" y="680"/>
                  </a:lnTo>
                  <a:lnTo>
                    <a:pt x="794" y="678"/>
                  </a:lnTo>
                  <a:lnTo>
                    <a:pt x="792" y="678"/>
                  </a:lnTo>
                  <a:lnTo>
                    <a:pt x="792" y="678"/>
                  </a:lnTo>
                  <a:lnTo>
                    <a:pt x="790" y="678"/>
                  </a:lnTo>
                  <a:lnTo>
                    <a:pt x="790" y="676"/>
                  </a:lnTo>
                  <a:lnTo>
                    <a:pt x="790" y="676"/>
                  </a:lnTo>
                  <a:lnTo>
                    <a:pt x="788" y="674"/>
                  </a:lnTo>
                  <a:lnTo>
                    <a:pt x="788" y="672"/>
                  </a:lnTo>
                  <a:lnTo>
                    <a:pt x="786" y="670"/>
                  </a:lnTo>
                  <a:lnTo>
                    <a:pt x="786" y="670"/>
                  </a:lnTo>
                  <a:lnTo>
                    <a:pt x="786" y="670"/>
                  </a:lnTo>
                  <a:lnTo>
                    <a:pt x="784" y="668"/>
                  </a:lnTo>
                  <a:lnTo>
                    <a:pt x="784" y="666"/>
                  </a:lnTo>
                  <a:lnTo>
                    <a:pt x="784" y="666"/>
                  </a:lnTo>
                  <a:lnTo>
                    <a:pt x="783" y="666"/>
                  </a:lnTo>
                  <a:lnTo>
                    <a:pt x="783" y="664"/>
                  </a:lnTo>
                  <a:lnTo>
                    <a:pt x="783" y="664"/>
                  </a:lnTo>
                  <a:lnTo>
                    <a:pt x="781" y="664"/>
                  </a:lnTo>
                  <a:lnTo>
                    <a:pt x="781" y="662"/>
                  </a:lnTo>
                  <a:lnTo>
                    <a:pt x="781" y="662"/>
                  </a:lnTo>
                  <a:lnTo>
                    <a:pt x="781" y="662"/>
                  </a:lnTo>
                  <a:lnTo>
                    <a:pt x="779" y="660"/>
                  </a:lnTo>
                  <a:lnTo>
                    <a:pt x="777" y="660"/>
                  </a:lnTo>
                  <a:lnTo>
                    <a:pt x="777" y="658"/>
                  </a:lnTo>
                  <a:lnTo>
                    <a:pt x="775" y="656"/>
                  </a:lnTo>
                  <a:lnTo>
                    <a:pt x="773" y="656"/>
                  </a:lnTo>
                  <a:lnTo>
                    <a:pt x="773" y="654"/>
                  </a:lnTo>
                  <a:lnTo>
                    <a:pt x="773" y="654"/>
                  </a:lnTo>
                  <a:lnTo>
                    <a:pt x="773" y="654"/>
                  </a:lnTo>
                  <a:lnTo>
                    <a:pt x="771" y="654"/>
                  </a:lnTo>
                  <a:lnTo>
                    <a:pt x="771" y="652"/>
                  </a:lnTo>
                  <a:lnTo>
                    <a:pt x="771" y="652"/>
                  </a:lnTo>
                  <a:lnTo>
                    <a:pt x="769" y="652"/>
                  </a:lnTo>
                  <a:lnTo>
                    <a:pt x="769" y="652"/>
                  </a:lnTo>
                  <a:lnTo>
                    <a:pt x="769" y="650"/>
                  </a:lnTo>
                  <a:lnTo>
                    <a:pt x="767" y="650"/>
                  </a:lnTo>
                  <a:lnTo>
                    <a:pt x="767" y="650"/>
                  </a:lnTo>
                  <a:lnTo>
                    <a:pt x="767" y="650"/>
                  </a:lnTo>
                  <a:lnTo>
                    <a:pt x="767" y="648"/>
                  </a:lnTo>
                  <a:lnTo>
                    <a:pt x="765" y="648"/>
                  </a:lnTo>
                  <a:lnTo>
                    <a:pt x="765" y="648"/>
                  </a:lnTo>
                  <a:lnTo>
                    <a:pt x="763" y="648"/>
                  </a:lnTo>
                  <a:lnTo>
                    <a:pt x="763" y="646"/>
                  </a:lnTo>
                  <a:lnTo>
                    <a:pt x="761" y="646"/>
                  </a:lnTo>
                  <a:lnTo>
                    <a:pt x="761" y="646"/>
                  </a:lnTo>
                  <a:lnTo>
                    <a:pt x="761" y="646"/>
                  </a:lnTo>
                  <a:lnTo>
                    <a:pt x="761" y="644"/>
                  </a:lnTo>
                  <a:lnTo>
                    <a:pt x="759" y="644"/>
                  </a:lnTo>
                  <a:lnTo>
                    <a:pt x="759" y="644"/>
                  </a:lnTo>
                  <a:lnTo>
                    <a:pt x="757" y="644"/>
                  </a:lnTo>
                  <a:lnTo>
                    <a:pt x="757" y="644"/>
                  </a:lnTo>
                  <a:lnTo>
                    <a:pt x="757" y="644"/>
                  </a:lnTo>
                  <a:lnTo>
                    <a:pt x="755" y="642"/>
                  </a:lnTo>
                  <a:lnTo>
                    <a:pt x="751" y="642"/>
                  </a:lnTo>
                  <a:lnTo>
                    <a:pt x="751" y="644"/>
                  </a:lnTo>
                  <a:lnTo>
                    <a:pt x="749" y="644"/>
                  </a:lnTo>
                  <a:lnTo>
                    <a:pt x="749" y="642"/>
                  </a:lnTo>
                  <a:lnTo>
                    <a:pt x="749" y="644"/>
                  </a:lnTo>
                  <a:lnTo>
                    <a:pt x="749" y="644"/>
                  </a:lnTo>
                  <a:lnTo>
                    <a:pt x="749" y="644"/>
                  </a:lnTo>
                  <a:lnTo>
                    <a:pt x="747" y="642"/>
                  </a:lnTo>
                  <a:lnTo>
                    <a:pt x="747" y="644"/>
                  </a:lnTo>
                  <a:lnTo>
                    <a:pt x="747" y="642"/>
                  </a:lnTo>
                  <a:lnTo>
                    <a:pt x="743" y="642"/>
                  </a:lnTo>
                  <a:lnTo>
                    <a:pt x="743" y="642"/>
                  </a:lnTo>
                  <a:lnTo>
                    <a:pt x="743" y="644"/>
                  </a:lnTo>
                  <a:lnTo>
                    <a:pt x="739" y="644"/>
                  </a:lnTo>
                  <a:lnTo>
                    <a:pt x="739" y="642"/>
                  </a:lnTo>
                  <a:lnTo>
                    <a:pt x="739" y="640"/>
                  </a:lnTo>
                  <a:lnTo>
                    <a:pt x="739" y="640"/>
                  </a:lnTo>
                  <a:lnTo>
                    <a:pt x="737" y="640"/>
                  </a:lnTo>
                  <a:lnTo>
                    <a:pt x="737" y="638"/>
                  </a:lnTo>
                  <a:lnTo>
                    <a:pt x="737" y="638"/>
                  </a:lnTo>
                  <a:lnTo>
                    <a:pt x="737" y="636"/>
                  </a:lnTo>
                  <a:lnTo>
                    <a:pt x="737" y="636"/>
                  </a:lnTo>
                  <a:lnTo>
                    <a:pt x="737" y="634"/>
                  </a:lnTo>
                  <a:lnTo>
                    <a:pt x="735" y="634"/>
                  </a:lnTo>
                  <a:lnTo>
                    <a:pt x="735" y="632"/>
                  </a:lnTo>
                  <a:lnTo>
                    <a:pt x="735" y="632"/>
                  </a:lnTo>
                  <a:lnTo>
                    <a:pt x="735" y="632"/>
                  </a:lnTo>
                  <a:lnTo>
                    <a:pt x="731" y="632"/>
                  </a:lnTo>
                  <a:lnTo>
                    <a:pt x="731" y="630"/>
                  </a:lnTo>
                  <a:lnTo>
                    <a:pt x="729" y="630"/>
                  </a:lnTo>
                  <a:lnTo>
                    <a:pt x="731" y="630"/>
                  </a:lnTo>
                  <a:lnTo>
                    <a:pt x="731" y="628"/>
                  </a:lnTo>
                  <a:lnTo>
                    <a:pt x="729" y="628"/>
                  </a:lnTo>
                  <a:lnTo>
                    <a:pt x="729" y="630"/>
                  </a:lnTo>
                  <a:lnTo>
                    <a:pt x="729" y="626"/>
                  </a:lnTo>
                  <a:lnTo>
                    <a:pt x="729" y="626"/>
                  </a:lnTo>
                  <a:lnTo>
                    <a:pt x="729" y="624"/>
                  </a:lnTo>
                  <a:lnTo>
                    <a:pt x="727" y="624"/>
                  </a:lnTo>
                  <a:lnTo>
                    <a:pt x="727" y="624"/>
                  </a:lnTo>
                  <a:lnTo>
                    <a:pt x="725" y="624"/>
                  </a:lnTo>
                  <a:lnTo>
                    <a:pt x="725" y="622"/>
                  </a:lnTo>
                  <a:lnTo>
                    <a:pt x="725" y="622"/>
                  </a:lnTo>
                  <a:lnTo>
                    <a:pt x="725" y="621"/>
                  </a:lnTo>
                  <a:lnTo>
                    <a:pt x="723" y="621"/>
                  </a:lnTo>
                  <a:lnTo>
                    <a:pt x="723" y="621"/>
                  </a:lnTo>
                  <a:lnTo>
                    <a:pt x="723" y="621"/>
                  </a:lnTo>
                  <a:lnTo>
                    <a:pt x="723" y="621"/>
                  </a:lnTo>
                  <a:lnTo>
                    <a:pt x="721" y="621"/>
                  </a:lnTo>
                  <a:lnTo>
                    <a:pt x="721" y="619"/>
                  </a:lnTo>
                  <a:lnTo>
                    <a:pt x="721" y="619"/>
                  </a:lnTo>
                  <a:lnTo>
                    <a:pt x="721" y="619"/>
                  </a:lnTo>
                  <a:lnTo>
                    <a:pt x="719" y="619"/>
                  </a:lnTo>
                  <a:lnTo>
                    <a:pt x="719" y="619"/>
                  </a:lnTo>
                  <a:lnTo>
                    <a:pt x="719" y="619"/>
                  </a:lnTo>
                  <a:lnTo>
                    <a:pt x="719" y="617"/>
                  </a:lnTo>
                  <a:lnTo>
                    <a:pt x="719" y="617"/>
                  </a:lnTo>
                  <a:lnTo>
                    <a:pt x="717" y="617"/>
                  </a:lnTo>
                  <a:lnTo>
                    <a:pt x="717" y="615"/>
                  </a:lnTo>
                  <a:lnTo>
                    <a:pt x="717" y="615"/>
                  </a:lnTo>
                  <a:lnTo>
                    <a:pt x="717" y="613"/>
                  </a:lnTo>
                  <a:lnTo>
                    <a:pt x="715" y="613"/>
                  </a:lnTo>
                  <a:lnTo>
                    <a:pt x="715" y="613"/>
                  </a:lnTo>
                  <a:lnTo>
                    <a:pt x="713" y="613"/>
                  </a:lnTo>
                  <a:lnTo>
                    <a:pt x="715" y="613"/>
                  </a:lnTo>
                  <a:lnTo>
                    <a:pt x="713" y="613"/>
                  </a:lnTo>
                  <a:lnTo>
                    <a:pt x="713" y="611"/>
                  </a:lnTo>
                  <a:lnTo>
                    <a:pt x="713" y="611"/>
                  </a:lnTo>
                  <a:lnTo>
                    <a:pt x="713" y="611"/>
                  </a:lnTo>
                  <a:lnTo>
                    <a:pt x="713" y="609"/>
                  </a:lnTo>
                  <a:lnTo>
                    <a:pt x="711" y="609"/>
                  </a:lnTo>
                  <a:lnTo>
                    <a:pt x="711" y="607"/>
                  </a:lnTo>
                  <a:lnTo>
                    <a:pt x="711" y="607"/>
                  </a:lnTo>
                  <a:lnTo>
                    <a:pt x="709" y="605"/>
                  </a:lnTo>
                  <a:lnTo>
                    <a:pt x="709" y="605"/>
                  </a:lnTo>
                  <a:lnTo>
                    <a:pt x="709" y="605"/>
                  </a:lnTo>
                  <a:lnTo>
                    <a:pt x="705" y="605"/>
                  </a:lnTo>
                  <a:lnTo>
                    <a:pt x="705" y="603"/>
                  </a:lnTo>
                  <a:lnTo>
                    <a:pt x="701" y="603"/>
                  </a:lnTo>
                  <a:lnTo>
                    <a:pt x="701" y="603"/>
                  </a:lnTo>
                  <a:lnTo>
                    <a:pt x="701" y="603"/>
                  </a:lnTo>
                  <a:lnTo>
                    <a:pt x="701" y="603"/>
                  </a:lnTo>
                  <a:lnTo>
                    <a:pt x="701" y="603"/>
                  </a:lnTo>
                  <a:lnTo>
                    <a:pt x="699" y="603"/>
                  </a:lnTo>
                  <a:lnTo>
                    <a:pt x="699" y="601"/>
                  </a:lnTo>
                  <a:lnTo>
                    <a:pt x="699" y="601"/>
                  </a:lnTo>
                  <a:lnTo>
                    <a:pt x="699" y="601"/>
                  </a:lnTo>
                  <a:lnTo>
                    <a:pt x="697" y="601"/>
                  </a:lnTo>
                  <a:lnTo>
                    <a:pt x="697" y="601"/>
                  </a:lnTo>
                  <a:lnTo>
                    <a:pt x="695" y="601"/>
                  </a:lnTo>
                  <a:lnTo>
                    <a:pt x="695" y="601"/>
                  </a:lnTo>
                  <a:lnTo>
                    <a:pt x="697" y="601"/>
                  </a:lnTo>
                  <a:lnTo>
                    <a:pt x="695" y="601"/>
                  </a:lnTo>
                  <a:lnTo>
                    <a:pt x="695" y="599"/>
                  </a:lnTo>
                  <a:lnTo>
                    <a:pt x="693" y="599"/>
                  </a:lnTo>
                  <a:lnTo>
                    <a:pt x="693" y="597"/>
                  </a:lnTo>
                  <a:lnTo>
                    <a:pt x="691" y="597"/>
                  </a:lnTo>
                  <a:lnTo>
                    <a:pt x="691" y="597"/>
                  </a:lnTo>
                  <a:lnTo>
                    <a:pt x="691" y="595"/>
                  </a:lnTo>
                  <a:lnTo>
                    <a:pt x="689" y="595"/>
                  </a:lnTo>
                  <a:lnTo>
                    <a:pt x="689" y="595"/>
                  </a:lnTo>
                  <a:lnTo>
                    <a:pt x="689" y="593"/>
                  </a:lnTo>
                  <a:lnTo>
                    <a:pt x="687" y="593"/>
                  </a:lnTo>
                  <a:lnTo>
                    <a:pt x="687" y="593"/>
                  </a:lnTo>
                  <a:lnTo>
                    <a:pt x="687" y="593"/>
                  </a:lnTo>
                  <a:lnTo>
                    <a:pt x="687" y="591"/>
                  </a:lnTo>
                  <a:lnTo>
                    <a:pt x="685" y="591"/>
                  </a:lnTo>
                  <a:lnTo>
                    <a:pt x="685" y="591"/>
                  </a:lnTo>
                  <a:lnTo>
                    <a:pt x="685" y="591"/>
                  </a:lnTo>
                  <a:lnTo>
                    <a:pt x="683" y="589"/>
                  </a:lnTo>
                  <a:lnTo>
                    <a:pt x="683" y="589"/>
                  </a:lnTo>
                  <a:lnTo>
                    <a:pt x="681" y="589"/>
                  </a:lnTo>
                  <a:lnTo>
                    <a:pt x="680" y="589"/>
                  </a:lnTo>
                  <a:lnTo>
                    <a:pt x="680" y="587"/>
                  </a:lnTo>
                  <a:lnTo>
                    <a:pt x="680" y="587"/>
                  </a:lnTo>
                  <a:lnTo>
                    <a:pt x="680" y="587"/>
                  </a:lnTo>
                  <a:lnTo>
                    <a:pt x="676" y="587"/>
                  </a:lnTo>
                  <a:lnTo>
                    <a:pt x="676" y="585"/>
                  </a:lnTo>
                  <a:lnTo>
                    <a:pt x="676" y="585"/>
                  </a:lnTo>
                  <a:lnTo>
                    <a:pt x="676" y="585"/>
                  </a:lnTo>
                  <a:lnTo>
                    <a:pt x="674" y="585"/>
                  </a:lnTo>
                  <a:lnTo>
                    <a:pt x="674" y="583"/>
                  </a:lnTo>
                  <a:lnTo>
                    <a:pt x="674" y="583"/>
                  </a:lnTo>
                  <a:lnTo>
                    <a:pt x="674" y="583"/>
                  </a:lnTo>
                  <a:lnTo>
                    <a:pt x="672" y="583"/>
                  </a:lnTo>
                  <a:lnTo>
                    <a:pt x="672" y="581"/>
                  </a:lnTo>
                  <a:lnTo>
                    <a:pt x="666" y="581"/>
                  </a:lnTo>
                  <a:lnTo>
                    <a:pt x="666" y="581"/>
                  </a:lnTo>
                  <a:lnTo>
                    <a:pt x="664" y="581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2" y="579"/>
                  </a:lnTo>
                  <a:lnTo>
                    <a:pt x="660" y="579"/>
                  </a:lnTo>
                  <a:lnTo>
                    <a:pt x="658" y="577"/>
                  </a:lnTo>
                  <a:lnTo>
                    <a:pt x="654" y="577"/>
                  </a:lnTo>
                  <a:lnTo>
                    <a:pt x="652" y="577"/>
                  </a:lnTo>
                  <a:lnTo>
                    <a:pt x="648" y="577"/>
                  </a:lnTo>
                  <a:lnTo>
                    <a:pt x="648" y="575"/>
                  </a:lnTo>
                  <a:lnTo>
                    <a:pt x="648" y="575"/>
                  </a:lnTo>
                  <a:lnTo>
                    <a:pt x="646" y="573"/>
                  </a:lnTo>
                  <a:lnTo>
                    <a:pt x="646" y="573"/>
                  </a:lnTo>
                  <a:lnTo>
                    <a:pt x="646" y="573"/>
                  </a:lnTo>
                  <a:lnTo>
                    <a:pt x="646" y="573"/>
                  </a:lnTo>
                  <a:lnTo>
                    <a:pt x="644" y="573"/>
                  </a:lnTo>
                  <a:lnTo>
                    <a:pt x="644" y="571"/>
                  </a:lnTo>
                  <a:lnTo>
                    <a:pt x="642" y="569"/>
                  </a:lnTo>
                  <a:lnTo>
                    <a:pt x="642" y="569"/>
                  </a:lnTo>
                  <a:lnTo>
                    <a:pt x="642" y="569"/>
                  </a:lnTo>
                  <a:lnTo>
                    <a:pt x="640" y="569"/>
                  </a:lnTo>
                  <a:lnTo>
                    <a:pt x="638" y="567"/>
                  </a:lnTo>
                  <a:lnTo>
                    <a:pt x="636" y="567"/>
                  </a:lnTo>
                  <a:lnTo>
                    <a:pt x="636" y="565"/>
                  </a:lnTo>
                  <a:lnTo>
                    <a:pt x="636" y="565"/>
                  </a:lnTo>
                  <a:lnTo>
                    <a:pt x="634" y="565"/>
                  </a:lnTo>
                  <a:lnTo>
                    <a:pt x="634" y="565"/>
                  </a:lnTo>
                  <a:lnTo>
                    <a:pt x="634" y="563"/>
                  </a:lnTo>
                  <a:lnTo>
                    <a:pt x="632" y="563"/>
                  </a:lnTo>
                  <a:lnTo>
                    <a:pt x="632" y="563"/>
                  </a:lnTo>
                  <a:lnTo>
                    <a:pt x="630" y="563"/>
                  </a:lnTo>
                  <a:lnTo>
                    <a:pt x="630" y="561"/>
                  </a:lnTo>
                  <a:lnTo>
                    <a:pt x="628" y="561"/>
                  </a:lnTo>
                  <a:lnTo>
                    <a:pt x="628" y="561"/>
                  </a:lnTo>
                  <a:lnTo>
                    <a:pt x="626" y="561"/>
                  </a:lnTo>
                  <a:lnTo>
                    <a:pt x="626" y="559"/>
                  </a:lnTo>
                  <a:lnTo>
                    <a:pt x="626" y="559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4" y="557"/>
                  </a:lnTo>
                  <a:lnTo>
                    <a:pt x="622" y="557"/>
                  </a:lnTo>
                  <a:lnTo>
                    <a:pt x="620" y="555"/>
                  </a:lnTo>
                  <a:lnTo>
                    <a:pt x="620" y="555"/>
                  </a:lnTo>
                  <a:lnTo>
                    <a:pt x="618" y="555"/>
                  </a:lnTo>
                  <a:lnTo>
                    <a:pt x="618" y="555"/>
                  </a:lnTo>
                  <a:lnTo>
                    <a:pt x="616" y="551"/>
                  </a:lnTo>
                  <a:lnTo>
                    <a:pt x="614" y="551"/>
                  </a:lnTo>
                  <a:lnTo>
                    <a:pt x="614" y="551"/>
                  </a:lnTo>
                  <a:lnTo>
                    <a:pt x="612" y="549"/>
                  </a:lnTo>
                  <a:lnTo>
                    <a:pt x="612" y="549"/>
                  </a:lnTo>
                  <a:lnTo>
                    <a:pt x="612" y="549"/>
                  </a:lnTo>
                  <a:lnTo>
                    <a:pt x="610" y="549"/>
                  </a:lnTo>
                  <a:lnTo>
                    <a:pt x="610" y="547"/>
                  </a:lnTo>
                  <a:lnTo>
                    <a:pt x="610" y="547"/>
                  </a:lnTo>
                  <a:lnTo>
                    <a:pt x="608" y="545"/>
                  </a:lnTo>
                  <a:lnTo>
                    <a:pt x="606" y="545"/>
                  </a:lnTo>
                  <a:lnTo>
                    <a:pt x="606" y="545"/>
                  </a:lnTo>
                  <a:lnTo>
                    <a:pt x="606" y="545"/>
                  </a:lnTo>
                  <a:lnTo>
                    <a:pt x="606" y="543"/>
                  </a:lnTo>
                  <a:lnTo>
                    <a:pt x="604" y="543"/>
                  </a:lnTo>
                  <a:lnTo>
                    <a:pt x="604" y="543"/>
                  </a:lnTo>
                  <a:lnTo>
                    <a:pt x="604" y="543"/>
                  </a:lnTo>
                  <a:lnTo>
                    <a:pt x="602" y="541"/>
                  </a:lnTo>
                  <a:lnTo>
                    <a:pt x="602" y="541"/>
                  </a:lnTo>
                  <a:lnTo>
                    <a:pt x="602" y="541"/>
                  </a:lnTo>
                  <a:lnTo>
                    <a:pt x="602" y="539"/>
                  </a:lnTo>
                  <a:lnTo>
                    <a:pt x="600" y="539"/>
                  </a:lnTo>
                  <a:lnTo>
                    <a:pt x="600" y="539"/>
                  </a:lnTo>
                  <a:lnTo>
                    <a:pt x="600" y="537"/>
                  </a:lnTo>
                  <a:lnTo>
                    <a:pt x="598" y="537"/>
                  </a:lnTo>
                  <a:lnTo>
                    <a:pt x="598" y="537"/>
                  </a:lnTo>
                  <a:lnTo>
                    <a:pt x="598" y="537"/>
                  </a:lnTo>
                  <a:lnTo>
                    <a:pt x="598" y="535"/>
                  </a:lnTo>
                  <a:lnTo>
                    <a:pt x="596" y="533"/>
                  </a:lnTo>
                  <a:lnTo>
                    <a:pt x="596" y="533"/>
                  </a:lnTo>
                  <a:lnTo>
                    <a:pt x="594" y="533"/>
                  </a:lnTo>
                  <a:lnTo>
                    <a:pt x="594" y="531"/>
                  </a:lnTo>
                  <a:lnTo>
                    <a:pt x="594" y="531"/>
                  </a:lnTo>
                  <a:lnTo>
                    <a:pt x="594" y="531"/>
                  </a:lnTo>
                  <a:lnTo>
                    <a:pt x="594" y="531"/>
                  </a:lnTo>
                  <a:lnTo>
                    <a:pt x="594" y="529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2" y="527"/>
                  </a:lnTo>
                  <a:lnTo>
                    <a:pt x="590" y="527"/>
                  </a:lnTo>
                  <a:lnTo>
                    <a:pt x="588" y="525"/>
                  </a:lnTo>
                  <a:lnTo>
                    <a:pt x="586" y="525"/>
                  </a:lnTo>
                  <a:lnTo>
                    <a:pt x="586" y="525"/>
                  </a:lnTo>
                  <a:lnTo>
                    <a:pt x="586" y="525"/>
                  </a:lnTo>
                  <a:lnTo>
                    <a:pt x="586" y="523"/>
                  </a:lnTo>
                  <a:lnTo>
                    <a:pt x="584" y="523"/>
                  </a:lnTo>
                  <a:lnTo>
                    <a:pt x="580" y="519"/>
                  </a:lnTo>
                  <a:lnTo>
                    <a:pt x="580" y="519"/>
                  </a:lnTo>
                  <a:lnTo>
                    <a:pt x="580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5" y="517"/>
                  </a:lnTo>
                  <a:lnTo>
                    <a:pt x="575" y="516"/>
                  </a:lnTo>
                  <a:lnTo>
                    <a:pt x="573" y="516"/>
                  </a:lnTo>
                  <a:lnTo>
                    <a:pt x="573" y="516"/>
                  </a:lnTo>
                  <a:lnTo>
                    <a:pt x="571" y="516"/>
                  </a:lnTo>
                  <a:lnTo>
                    <a:pt x="571" y="514"/>
                  </a:lnTo>
                  <a:lnTo>
                    <a:pt x="571" y="514"/>
                  </a:lnTo>
                  <a:lnTo>
                    <a:pt x="571" y="514"/>
                  </a:lnTo>
                  <a:lnTo>
                    <a:pt x="569" y="514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723900" y="3373438"/>
              <a:ext cx="514350" cy="638175"/>
            </a:xfrm>
            <a:custGeom>
              <a:avLst/>
              <a:gdLst/>
              <a:ahLst/>
              <a:cxnLst>
                <a:cxn ang="0">
                  <a:pos x="190" y="28"/>
                </a:cxn>
                <a:cxn ang="0">
                  <a:pos x="240" y="52"/>
                </a:cxn>
                <a:cxn ang="0">
                  <a:pos x="287" y="71"/>
                </a:cxn>
                <a:cxn ang="0">
                  <a:pos x="299" y="113"/>
                </a:cxn>
                <a:cxn ang="0">
                  <a:pos x="329" y="117"/>
                </a:cxn>
                <a:cxn ang="0">
                  <a:pos x="360" y="137"/>
                </a:cxn>
                <a:cxn ang="0">
                  <a:pos x="394" y="176"/>
                </a:cxn>
                <a:cxn ang="0">
                  <a:pos x="440" y="186"/>
                </a:cxn>
                <a:cxn ang="0">
                  <a:pos x="456" y="238"/>
                </a:cxn>
                <a:cxn ang="0">
                  <a:pos x="461" y="268"/>
                </a:cxn>
                <a:cxn ang="0">
                  <a:pos x="456" y="321"/>
                </a:cxn>
                <a:cxn ang="0">
                  <a:pos x="436" y="375"/>
                </a:cxn>
                <a:cxn ang="0">
                  <a:pos x="444" y="404"/>
                </a:cxn>
                <a:cxn ang="0">
                  <a:pos x="489" y="432"/>
                </a:cxn>
                <a:cxn ang="0">
                  <a:pos x="533" y="440"/>
                </a:cxn>
                <a:cxn ang="0">
                  <a:pos x="549" y="484"/>
                </a:cxn>
                <a:cxn ang="0">
                  <a:pos x="562" y="529"/>
                </a:cxn>
                <a:cxn ang="0">
                  <a:pos x="598" y="567"/>
                </a:cxn>
                <a:cxn ang="0">
                  <a:pos x="610" y="610"/>
                </a:cxn>
                <a:cxn ang="0">
                  <a:pos x="632" y="654"/>
                </a:cxn>
                <a:cxn ang="0">
                  <a:pos x="620" y="699"/>
                </a:cxn>
                <a:cxn ang="0">
                  <a:pos x="620" y="741"/>
                </a:cxn>
                <a:cxn ang="0">
                  <a:pos x="644" y="791"/>
                </a:cxn>
                <a:cxn ang="0">
                  <a:pos x="612" y="801"/>
                </a:cxn>
                <a:cxn ang="0">
                  <a:pos x="564" y="747"/>
                </a:cxn>
                <a:cxn ang="0">
                  <a:pos x="511" y="741"/>
                </a:cxn>
                <a:cxn ang="0">
                  <a:pos x="465" y="759"/>
                </a:cxn>
                <a:cxn ang="0">
                  <a:pos x="416" y="751"/>
                </a:cxn>
                <a:cxn ang="0">
                  <a:pos x="380" y="715"/>
                </a:cxn>
                <a:cxn ang="0">
                  <a:pos x="347" y="698"/>
                </a:cxn>
                <a:cxn ang="0">
                  <a:pos x="309" y="711"/>
                </a:cxn>
                <a:cxn ang="0">
                  <a:pos x="261" y="717"/>
                </a:cxn>
                <a:cxn ang="0">
                  <a:pos x="244" y="662"/>
                </a:cxn>
                <a:cxn ang="0">
                  <a:pos x="236" y="624"/>
                </a:cxn>
                <a:cxn ang="0">
                  <a:pos x="214" y="573"/>
                </a:cxn>
                <a:cxn ang="0">
                  <a:pos x="198" y="527"/>
                </a:cxn>
                <a:cxn ang="0">
                  <a:pos x="212" y="412"/>
                </a:cxn>
                <a:cxn ang="0">
                  <a:pos x="182" y="406"/>
                </a:cxn>
                <a:cxn ang="0">
                  <a:pos x="152" y="384"/>
                </a:cxn>
                <a:cxn ang="0">
                  <a:pos x="133" y="365"/>
                </a:cxn>
                <a:cxn ang="0">
                  <a:pos x="111" y="367"/>
                </a:cxn>
                <a:cxn ang="0">
                  <a:pos x="79" y="331"/>
                </a:cxn>
                <a:cxn ang="0">
                  <a:pos x="53" y="315"/>
                </a:cxn>
                <a:cxn ang="0">
                  <a:pos x="42" y="313"/>
                </a:cxn>
                <a:cxn ang="0">
                  <a:pos x="36" y="291"/>
                </a:cxn>
                <a:cxn ang="0">
                  <a:pos x="26" y="303"/>
                </a:cxn>
                <a:cxn ang="0">
                  <a:pos x="22" y="333"/>
                </a:cxn>
                <a:cxn ang="0">
                  <a:pos x="10" y="315"/>
                </a:cxn>
                <a:cxn ang="0">
                  <a:pos x="26" y="242"/>
                </a:cxn>
                <a:cxn ang="0">
                  <a:pos x="20" y="220"/>
                </a:cxn>
                <a:cxn ang="0">
                  <a:pos x="38" y="244"/>
                </a:cxn>
                <a:cxn ang="0">
                  <a:pos x="63" y="278"/>
                </a:cxn>
                <a:cxn ang="0">
                  <a:pos x="75" y="287"/>
                </a:cxn>
                <a:cxn ang="0">
                  <a:pos x="55" y="258"/>
                </a:cxn>
                <a:cxn ang="0">
                  <a:pos x="38" y="224"/>
                </a:cxn>
                <a:cxn ang="0">
                  <a:pos x="26" y="202"/>
                </a:cxn>
                <a:cxn ang="0">
                  <a:pos x="71" y="212"/>
                </a:cxn>
                <a:cxn ang="0">
                  <a:pos x="111" y="204"/>
                </a:cxn>
                <a:cxn ang="0">
                  <a:pos x="150" y="167"/>
                </a:cxn>
                <a:cxn ang="0">
                  <a:pos x="156" y="127"/>
                </a:cxn>
                <a:cxn ang="0">
                  <a:pos x="190" y="97"/>
                </a:cxn>
                <a:cxn ang="0">
                  <a:pos x="176" y="68"/>
                </a:cxn>
                <a:cxn ang="0">
                  <a:pos x="146" y="30"/>
                </a:cxn>
              </a:cxnLst>
              <a:rect l="0" t="0" r="r" b="b"/>
              <a:pathLst>
                <a:path w="648" h="804">
                  <a:moveTo>
                    <a:pt x="154" y="2"/>
                  </a:moveTo>
                  <a:lnTo>
                    <a:pt x="154" y="2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60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6"/>
                  </a:lnTo>
                  <a:lnTo>
                    <a:pt x="166" y="8"/>
                  </a:lnTo>
                  <a:lnTo>
                    <a:pt x="166" y="6"/>
                  </a:lnTo>
                  <a:lnTo>
                    <a:pt x="168" y="8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4" y="12"/>
                  </a:lnTo>
                  <a:lnTo>
                    <a:pt x="174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6" y="16"/>
                  </a:lnTo>
                  <a:lnTo>
                    <a:pt x="178" y="16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0" y="18"/>
                  </a:lnTo>
                  <a:lnTo>
                    <a:pt x="180" y="20"/>
                  </a:lnTo>
                  <a:lnTo>
                    <a:pt x="180" y="20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2" y="24"/>
                  </a:lnTo>
                  <a:lnTo>
                    <a:pt x="184" y="24"/>
                  </a:lnTo>
                  <a:lnTo>
                    <a:pt x="184" y="22"/>
                  </a:lnTo>
                  <a:lnTo>
                    <a:pt x="184" y="22"/>
                  </a:lnTo>
                  <a:lnTo>
                    <a:pt x="184" y="24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8" y="26"/>
                  </a:lnTo>
                  <a:lnTo>
                    <a:pt x="188" y="28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90" y="26"/>
                  </a:lnTo>
                  <a:lnTo>
                    <a:pt x="190" y="26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8" y="24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200" y="28"/>
                  </a:lnTo>
                  <a:lnTo>
                    <a:pt x="200" y="26"/>
                  </a:lnTo>
                  <a:lnTo>
                    <a:pt x="202" y="28"/>
                  </a:lnTo>
                  <a:lnTo>
                    <a:pt x="202" y="26"/>
                  </a:lnTo>
                  <a:lnTo>
                    <a:pt x="206" y="26"/>
                  </a:lnTo>
                  <a:lnTo>
                    <a:pt x="206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12" y="32"/>
                  </a:lnTo>
                  <a:lnTo>
                    <a:pt x="214" y="32"/>
                  </a:lnTo>
                  <a:lnTo>
                    <a:pt x="214" y="34"/>
                  </a:lnTo>
                  <a:lnTo>
                    <a:pt x="216" y="34"/>
                  </a:lnTo>
                  <a:lnTo>
                    <a:pt x="216" y="32"/>
                  </a:lnTo>
                  <a:lnTo>
                    <a:pt x="220" y="32"/>
                  </a:lnTo>
                  <a:lnTo>
                    <a:pt x="220" y="34"/>
                  </a:lnTo>
                  <a:lnTo>
                    <a:pt x="222" y="34"/>
                  </a:lnTo>
                  <a:lnTo>
                    <a:pt x="222" y="36"/>
                  </a:lnTo>
                  <a:lnTo>
                    <a:pt x="222" y="36"/>
                  </a:lnTo>
                  <a:lnTo>
                    <a:pt x="222" y="36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42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36" y="48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8" y="50"/>
                  </a:lnTo>
                  <a:lnTo>
                    <a:pt x="240" y="52"/>
                  </a:lnTo>
                  <a:lnTo>
                    <a:pt x="240" y="52"/>
                  </a:lnTo>
                  <a:lnTo>
                    <a:pt x="240" y="52"/>
                  </a:lnTo>
                  <a:lnTo>
                    <a:pt x="242" y="52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6"/>
                  </a:lnTo>
                  <a:lnTo>
                    <a:pt x="250" y="56"/>
                  </a:lnTo>
                  <a:lnTo>
                    <a:pt x="251" y="56"/>
                  </a:lnTo>
                  <a:lnTo>
                    <a:pt x="251" y="56"/>
                  </a:lnTo>
                  <a:lnTo>
                    <a:pt x="251" y="54"/>
                  </a:lnTo>
                  <a:lnTo>
                    <a:pt x="251" y="54"/>
                  </a:lnTo>
                  <a:lnTo>
                    <a:pt x="251" y="54"/>
                  </a:lnTo>
                  <a:lnTo>
                    <a:pt x="253" y="52"/>
                  </a:lnTo>
                  <a:lnTo>
                    <a:pt x="253" y="50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7" y="50"/>
                  </a:lnTo>
                  <a:lnTo>
                    <a:pt x="257" y="50"/>
                  </a:lnTo>
                  <a:lnTo>
                    <a:pt x="261" y="50"/>
                  </a:lnTo>
                  <a:lnTo>
                    <a:pt x="261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5" y="54"/>
                  </a:lnTo>
                  <a:lnTo>
                    <a:pt x="265" y="54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69" y="56"/>
                  </a:lnTo>
                  <a:lnTo>
                    <a:pt x="269" y="58"/>
                  </a:lnTo>
                  <a:lnTo>
                    <a:pt x="271" y="58"/>
                  </a:lnTo>
                  <a:lnTo>
                    <a:pt x="271" y="58"/>
                  </a:lnTo>
                  <a:lnTo>
                    <a:pt x="273" y="58"/>
                  </a:lnTo>
                  <a:lnTo>
                    <a:pt x="275" y="60"/>
                  </a:lnTo>
                  <a:lnTo>
                    <a:pt x="275" y="60"/>
                  </a:lnTo>
                  <a:lnTo>
                    <a:pt x="275" y="60"/>
                  </a:lnTo>
                  <a:lnTo>
                    <a:pt x="275" y="60"/>
                  </a:lnTo>
                  <a:lnTo>
                    <a:pt x="277" y="60"/>
                  </a:lnTo>
                  <a:lnTo>
                    <a:pt x="279" y="60"/>
                  </a:lnTo>
                  <a:lnTo>
                    <a:pt x="279" y="60"/>
                  </a:lnTo>
                  <a:lnTo>
                    <a:pt x="279" y="60"/>
                  </a:lnTo>
                  <a:lnTo>
                    <a:pt x="281" y="60"/>
                  </a:lnTo>
                  <a:lnTo>
                    <a:pt x="281" y="64"/>
                  </a:lnTo>
                  <a:lnTo>
                    <a:pt x="283" y="66"/>
                  </a:lnTo>
                  <a:lnTo>
                    <a:pt x="283" y="66"/>
                  </a:lnTo>
                  <a:lnTo>
                    <a:pt x="285" y="66"/>
                  </a:lnTo>
                  <a:lnTo>
                    <a:pt x="285" y="68"/>
                  </a:lnTo>
                  <a:lnTo>
                    <a:pt x="285" y="68"/>
                  </a:lnTo>
                  <a:lnTo>
                    <a:pt x="285" y="70"/>
                  </a:lnTo>
                  <a:lnTo>
                    <a:pt x="287" y="70"/>
                  </a:lnTo>
                  <a:lnTo>
                    <a:pt x="287" y="71"/>
                  </a:lnTo>
                  <a:lnTo>
                    <a:pt x="287" y="71"/>
                  </a:lnTo>
                  <a:lnTo>
                    <a:pt x="287" y="73"/>
                  </a:lnTo>
                  <a:lnTo>
                    <a:pt x="289" y="73"/>
                  </a:lnTo>
                  <a:lnTo>
                    <a:pt x="289" y="75"/>
                  </a:lnTo>
                  <a:lnTo>
                    <a:pt x="289" y="77"/>
                  </a:lnTo>
                  <a:lnTo>
                    <a:pt x="289" y="77"/>
                  </a:lnTo>
                  <a:lnTo>
                    <a:pt x="291" y="79"/>
                  </a:lnTo>
                  <a:lnTo>
                    <a:pt x="291" y="79"/>
                  </a:lnTo>
                  <a:lnTo>
                    <a:pt x="289" y="79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7" y="81"/>
                  </a:lnTo>
                  <a:lnTo>
                    <a:pt x="289" y="83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9" y="91"/>
                  </a:lnTo>
                  <a:lnTo>
                    <a:pt x="291" y="91"/>
                  </a:lnTo>
                  <a:lnTo>
                    <a:pt x="291" y="91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3"/>
                  </a:lnTo>
                  <a:lnTo>
                    <a:pt x="293" y="95"/>
                  </a:lnTo>
                  <a:lnTo>
                    <a:pt x="295" y="95"/>
                  </a:lnTo>
                  <a:lnTo>
                    <a:pt x="295" y="97"/>
                  </a:lnTo>
                  <a:lnTo>
                    <a:pt x="295" y="97"/>
                  </a:lnTo>
                  <a:lnTo>
                    <a:pt x="293" y="97"/>
                  </a:lnTo>
                  <a:lnTo>
                    <a:pt x="293" y="99"/>
                  </a:lnTo>
                  <a:lnTo>
                    <a:pt x="291" y="99"/>
                  </a:lnTo>
                  <a:lnTo>
                    <a:pt x="291" y="99"/>
                  </a:lnTo>
                  <a:lnTo>
                    <a:pt x="289" y="101"/>
                  </a:lnTo>
                  <a:lnTo>
                    <a:pt x="289" y="101"/>
                  </a:lnTo>
                  <a:lnTo>
                    <a:pt x="289" y="101"/>
                  </a:lnTo>
                  <a:lnTo>
                    <a:pt x="291" y="103"/>
                  </a:lnTo>
                  <a:lnTo>
                    <a:pt x="291" y="103"/>
                  </a:lnTo>
                  <a:lnTo>
                    <a:pt x="291" y="103"/>
                  </a:lnTo>
                  <a:lnTo>
                    <a:pt x="291" y="105"/>
                  </a:lnTo>
                  <a:lnTo>
                    <a:pt x="293" y="103"/>
                  </a:lnTo>
                  <a:lnTo>
                    <a:pt x="293" y="105"/>
                  </a:lnTo>
                  <a:lnTo>
                    <a:pt x="293" y="105"/>
                  </a:lnTo>
                  <a:lnTo>
                    <a:pt x="293" y="105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295" y="109"/>
                  </a:lnTo>
                  <a:lnTo>
                    <a:pt x="295" y="109"/>
                  </a:lnTo>
                  <a:lnTo>
                    <a:pt x="297" y="111"/>
                  </a:lnTo>
                  <a:lnTo>
                    <a:pt x="297" y="111"/>
                  </a:lnTo>
                  <a:lnTo>
                    <a:pt x="299" y="111"/>
                  </a:lnTo>
                  <a:lnTo>
                    <a:pt x="299" y="111"/>
                  </a:lnTo>
                  <a:lnTo>
                    <a:pt x="299" y="113"/>
                  </a:lnTo>
                  <a:lnTo>
                    <a:pt x="299" y="113"/>
                  </a:lnTo>
                  <a:lnTo>
                    <a:pt x="299" y="113"/>
                  </a:lnTo>
                  <a:lnTo>
                    <a:pt x="299" y="115"/>
                  </a:lnTo>
                  <a:lnTo>
                    <a:pt x="299" y="117"/>
                  </a:lnTo>
                  <a:lnTo>
                    <a:pt x="299" y="117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5" y="121"/>
                  </a:lnTo>
                  <a:lnTo>
                    <a:pt x="305" y="123"/>
                  </a:lnTo>
                  <a:lnTo>
                    <a:pt x="305" y="123"/>
                  </a:lnTo>
                  <a:lnTo>
                    <a:pt x="305" y="125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309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11" y="131"/>
                  </a:lnTo>
                  <a:lnTo>
                    <a:pt x="311" y="133"/>
                  </a:lnTo>
                  <a:lnTo>
                    <a:pt x="311" y="133"/>
                  </a:lnTo>
                  <a:lnTo>
                    <a:pt x="313" y="133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1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23" y="131"/>
                  </a:lnTo>
                  <a:lnTo>
                    <a:pt x="323" y="131"/>
                  </a:lnTo>
                  <a:lnTo>
                    <a:pt x="323" y="131"/>
                  </a:lnTo>
                  <a:lnTo>
                    <a:pt x="323" y="133"/>
                  </a:lnTo>
                  <a:lnTo>
                    <a:pt x="327" y="133"/>
                  </a:lnTo>
                  <a:lnTo>
                    <a:pt x="327" y="133"/>
                  </a:lnTo>
                  <a:lnTo>
                    <a:pt x="327" y="133"/>
                  </a:lnTo>
                  <a:lnTo>
                    <a:pt x="327" y="131"/>
                  </a:lnTo>
                  <a:lnTo>
                    <a:pt x="329" y="131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31" y="127"/>
                  </a:lnTo>
                  <a:lnTo>
                    <a:pt x="329" y="127"/>
                  </a:lnTo>
                  <a:lnTo>
                    <a:pt x="329" y="125"/>
                  </a:lnTo>
                  <a:lnTo>
                    <a:pt x="329" y="125"/>
                  </a:lnTo>
                  <a:lnTo>
                    <a:pt x="329" y="125"/>
                  </a:lnTo>
                  <a:lnTo>
                    <a:pt x="327" y="125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19"/>
                  </a:lnTo>
                  <a:lnTo>
                    <a:pt x="329" y="117"/>
                  </a:lnTo>
                  <a:lnTo>
                    <a:pt x="329" y="117"/>
                  </a:lnTo>
                  <a:lnTo>
                    <a:pt x="333" y="117"/>
                  </a:lnTo>
                  <a:lnTo>
                    <a:pt x="333" y="117"/>
                  </a:lnTo>
                  <a:lnTo>
                    <a:pt x="335" y="117"/>
                  </a:lnTo>
                  <a:lnTo>
                    <a:pt x="335" y="117"/>
                  </a:lnTo>
                  <a:lnTo>
                    <a:pt x="335" y="117"/>
                  </a:lnTo>
                  <a:lnTo>
                    <a:pt x="335" y="117"/>
                  </a:lnTo>
                  <a:lnTo>
                    <a:pt x="335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7" y="119"/>
                  </a:lnTo>
                  <a:lnTo>
                    <a:pt x="339" y="119"/>
                  </a:lnTo>
                  <a:lnTo>
                    <a:pt x="339" y="119"/>
                  </a:lnTo>
                  <a:lnTo>
                    <a:pt x="339" y="119"/>
                  </a:lnTo>
                  <a:lnTo>
                    <a:pt x="341" y="119"/>
                  </a:lnTo>
                  <a:lnTo>
                    <a:pt x="341" y="117"/>
                  </a:lnTo>
                  <a:lnTo>
                    <a:pt x="341" y="119"/>
                  </a:lnTo>
                  <a:lnTo>
                    <a:pt x="341" y="119"/>
                  </a:lnTo>
                  <a:lnTo>
                    <a:pt x="343" y="117"/>
                  </a:lnTo>
                  <a:lnTo>
                    <a:pt x="343" y="117"/>
                  </a:lnTo>
                  <a:lnTo>
                    <a:pt x="343" y="119"/>
                  </a:lnTo>
                  <a:lnTo>
                    <a:pt x="345" y="119"/>
                  </a:lnTo>
                  <a:lnTo>
                    <a:pt x="345" y="119"/>
                  </a:lnTo>
                  <a:lnTo>
                    <a:pt x="345" y="119"/>
                  </a:lnTo>
                  <a:lnTo>
                    <a:pt x="345" y="119"/>
                  </a:lnTo>
                  <a:lnTo>
                    <a:pt x="347" y="119"/>
                  </a:lnTo>
                  <a:lnTo>
                    <a:pt x="347" y="117"/>
                  </a:lnTo>
                  <a:lnTo>
                    <a:pt x="347" y="117"/>
                  </a:lnTo>
                  <a:lnTo>
                    <a:pt x="347" y="119"/>
                  </a:lnTo>
                  <a:lnTo>
                    <a:pt x="347" y="119"/>
                  </a:lnTo>
                  <a:lnTo>
                    <a:pt x="347" y="121"/>
                  </a:lnTo>
                  <a:lnTo>
                    <a:pt x="349" y="121"/>
                  </a:lnTo>
                  <a:lnTo>
                    <a:pt x="349" y="123"/>
                  </a:lnTo>
                  <a:lnTo>
                    <a:pt x="349" y="123"/>
                  </a:lnTo>
                  <a:lnTo>
                    <a:pt x="349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1" y="127"/>
                  </a:lnTo>
                  <a:lnTo>
                    <a:pt x="353" y="127"/>
                  </a:lnTo>
                  <a:lnTo>
                    <a:pt x="353" y="129"/>
                  </a:lnTo>
                  <a:lnTo>
                    <a:pt x="353" y="129"/>
                  </a:lnTo>
                  <a:lnTo>
                    <a:pt x="353" y="129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4" y="131"/>
                  </a:lnTo>
                  <a:lnTo>
                    <a:pt x="356" y="133"/>
                  </a:lnTo>
                  <a:lnTo>
                    <a:pt x="356" y="133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8" y="135"/>
                  </a:lnTo>
                  <a:lnTo>
                    <a:pt x="358" y="135"/>
                  </a:lnTo>
                  <a:lnTo>
                    <a:pt x="358" y="135"/>
                  </a:lnTo>
                  <a:lnTo>
                    <a:pt x="358" y="137"/>
                  </a:lnTo>
                  <a:lnTo>
                    <a:pt x="360" y="137"/>
                  </a:lnTo>
                  <a:lnTo>
                    <a:pt x="360" y="139"/>
                  </a:lnTo>
                  <a:lnTo>
                    <a:pt x="360" y="139"/>
                  </a:lnTo>
                  <a:lnTo>
                    <a:pt x="360" y="139"/>
                  </a:lnTo>
                  <a:lnTo>
                    <a:pt x="362" y="139"/>
                  </a:lnTo>
                  <a:lnTo>
                    <a:pt x="362" y="143"/>
                  </a:lnTo>
                  <a:lnTo>
                    <a:pt x="362" y="143"/>
                  </a:lnTo>
                  <a:lnTo>
                    <a:pt x="362" y="145"/>
                  </a:lnTo>
                  <a:lnTo>
                    <a:pt x="364" y="145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4" y="149"/>
                  </a:lnTo>
                  <a:lnTo>
                    <a:pt x="366" y="149"/>
                  </a:lnTo>
                  <a:lnTo>
                    <a:pt x="366" y="151"/>
                  </a:lnTo>
                  <a:lnTo>
                    <a:pt x="368" y="153"/>
                  </a:lnTo>
                  <a:lnTo>
                    <a:pt x="368" y="153"/>
                  </a:lnTo>
                  <a:lnTo>
                    <a:pt x="368" y="153"/>
                  </a:lnTo>
                  <a:lnTo>
                    <a:pt x="368" y="155"/>
                  </a:lnTo>
                  <a:lnTo>
                    <a:pt x="368" y="155"/>
                  </a:lnTo>
                  <a:lnTo>
                    <a:pt x="368" y="155"/>
                  </a:lnTo>
                  <a:lnTo>
                    <a:pt x="368" y="155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61"/>
                  </a:lnTo>
                  <a:lnTo>
                    <a:pt x="370" y="161"/>
                  </a:lnTo>
                  <a:lnTo>
                    <a:pt x="370" y="163"/>
                  </a:lnTo>
                  <a:lnTo>
                    <a:pt x="370" y="163"/>
                  </a:lnTo>
                  <a:lnTo>
                    <a:pt x="370" y="167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4" y="169"/>
                  </a:lnTo>
                  <a:lnTo>
                    <a:pt x="378" y="169"/>
                  </a:lnTo>
                  <a:lnTo>
                    <a:pt x="378" y="167"/>
                  </a:lnTo>
                  <a:lnTo>
                    <a:pt x="378" y="169"/>
                  </a:lnTo>
                  <a:lnTo>
                    <a:pt x="378" y="169"/>
                  </a:lnTo>
                  <a:lnTo>
                    <a:pt x="378" y="167"/>
                  </a:lnTo>
                  <a:lnTo>
                    <a:pt x="382" y="167"/>
                  </a:lnTo>
                  <a:lnTo>
                    <a:pt x="382" y="169"/>
                  </a:lnTo>
                  <a:lnTo>
                    <a:pt x="382" y="171"/>
                  </a:lnTo>
                  <a:lnTo>
                    <a:pt x="382" y="171"/>
                  </a:lnTo>
                  <a:lnTo>
                    <a:pt x="384" y="171"/>
                  </a:lnTo>
                  <a:lnTo>
                    <a:pt x="384" y="173"/>
                  </a:lnTo>
                  <a:lnTo>
                    <a:pt x="384" y="173"/>
                  </a:lnTo>
                  <a:lnTo>
                    <a:pt x="384" y="173"/>
                  </a:lnTo>
                  <a:lnTo>
                    <a:pt x="384" y="173"/>
                  </a:lnTo>
                  <a:lnTo>
                    <a:pt x="386" y="173"/>
                  </a:lnTo>
                  <a:lnTo>
                    <a:pt x="386" y="173"/>
                  </a:lnTo>
                  <a:lnTo>
                    <a:pt x="386" y="173"/>
                  </a:lnTo>
                  <a:lnTo>
                    <a:pt x="386" y="175"/>
                  </a:lnTo>
                  <a:lnTo>
                    <a:pt x="388" y="175"/>
                  </a:lnTo>
                  <a:lnTo>
                    <a:pt x="388" y="175"/>
                  </a:lnTo>
                  <a:lnTo>
                    <a:pt x="390" y="175"/>
                  </a:lnTo>
                  <a:lnTo>
                    <a:pt x="390" y="176"/>
                  </a:lnTo>
                  <a:lnTo>
                    <a:pt x="394" y="176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6" y="180"/>
                  </a:lnTo>
                  <a:lnTo>
                    <a:pt x="396" y="178"/>
                  </a:lnTo>
                  <a:lnTo>
                    <a:pt x="396" y="178"/>
                  </a:lnTo>
                  <a:lnTo>
                    <a:pt x="396" y="178"/>
                  </a:lnTo>
                  <a:lnTo>
                    <a:pt x="398" y="178"/>
                  </a:lnTo>
                  <a:lnTo>
                    <a:pt x="398" y="176"/>
                  </a:lnTo>
                  <a:lnTo>
                    <a:pt x="398" y="176"/>
                  </a:lnTo>
                  <a:lnTo>
                    <a:pt x="400" y="176"/>
                  </a:lnTo>
                  <a:lnTo>
                    <a:pt x="400" y="175"/>
                  </a:lnTo>
                  <a:lnTo>
                    <a:pt x="400" y="175"/>
                  </a:lnTo>
                  <a:lnTo>
                    <a:pt x="400" y="173"/>
                  </a:lnTo>
                  <a:lnTo>
                    <a:pt x="400" y="173"/>
                  </a:lnTo>
                  <a:lnTo>
                    <a:pt x="398" y="173"/>
                  </a:lnTo>
                  <a:lnTo>
                    <a:pt x="398" y="171"/>
                  </a:lnTo>
                  <a:lnTo>
                    <a:pt x="398" y="171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8" y="167"/>
                  </a:lnTo>
                  <a:lnTo>
                    <a:pt x="398" y="167"/>
                  </a:lnTo>
                  <a:lnTo>
                    <a:pt x="400" y="167"/>
                  </a:lnTo>
                  <a:lnTo>
                    <a:pt x="400" y="165"/>
                  </a:lnTo>
                  <a:lnTo>
                    <a:pt x="404" y="165"/>
                  </a:lnTo>
                  <a:lnTo>
                    <a:pt x="404" y="167"/>
                  </a:lnTo>
                  <a:lnTo>
                    <a:pt x="406" y="165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0" y="167"/>
                  </a:lnTo>
                  <a:lnTo>
                    <a:pt x="410" y="169"/>
                  </a:lnTo>
                  <a:lnTo>
                    <a:pt x="412" y="169"/>
                  </a:lnTo>
                  <a:lnTo>
                    <a:pt x="412" y="169"/>
                  </a:lnTo>
                  <a:lnTo>
                    <a:pt x="412" y="169"/>
                  </a:lnTo>
                  <a:lnTo>
                    <a:pt x="412" y="171"/>
                  </a:lnTo>
                  <a:lnTo>
                    <a:pt x="414" y="171"/>
                  </a:lnTo>
                  <a:lnTo>
                    <a:pt x="414" y="171"/>
                  </a:lnTo>
                  <a:lnTo>
                    <a:pt x="414" y="173"/>
                  </a:lnTo>
                  <a:lnTo>
                    <a:pt x="416" y="173"/>
                  </a:lnTo>
                  <a:lnTo>
                    <a:pt x="416" y="173"/>
                  </a:lnTo>
                  <a:lnTo>
                    <a:pt x="418" y="173"/>
                  </a:lnTo>
                  <a:lnTo>
                    <a:pt x="418" y="175"/>
                  </a:lnTo>
                  <a:lnTo>
                    <a:pt x="422" y="180"/>
                  </a:lnTo>
                  <a:lnTo>
                    <a:pt x="422" y="182"/>
                  </a:lnTo>
                  <a:lnTo>
                    <a:pt x="430" y="182"/>
                  </a:lnTo>
                  <a:lnTo>
                    <a:pt x="430" y="182"/>
                  </a:lnTo>
                  <a:lnTo>
                    <a:pt x="432" y="182"/>
                  </a:lnTo>
                  <a:lnTo>
                    <a:pt x="434" y="182"/>
                  </a:lnTo>
                  <a:lnTo>
                    <a:pt x="436" y="182"/>
                  </a:lnTo>
                  <a:lnTo>
                    <a:pt x="438" y="184"/>
                  </a:lnTo>
                  <a:lnTo>
                    <a:pt x="438" y="184"/>
                  </a:lnTo>
                  <a:lnTo>
                    <a:pt x="440" y="184"/>
                  </a:lnTo>
                  <a:lnTo>
                    <a:pt x="440" y="186"/>
                  </a:lnTo>
                  <a:lnTo>
                    <a:pt x="440" y="186"/>
                  </a:lnTo>
                  <a:lnTo>
                    <a:pt x="440" y="186"/>
                  </a:lnTo>
                  <a:lnTo>
                    <a:pt x="442" y="188"/>
                  </a:lnTo>
                  <a:lnTo>
                    <a:pt x="442" y="190"/>
                  </a:lnTo>
                  <a:lnTo>
                    <a:pt x="440" y="190"/>
                  </a:lnTo>
                  <a:lnTo>
                    <a:pt x="440" y="194"/>
                  </a:lnTo>
                  <a:lnTo>
                    <a:pt x="442" y="194"/>
                  </a:lnTo>
                  <a:lnTo>
                    <a:pt x="442" y="196"/>
                  </a:lnTo>
                  <a:lnTo>
                    <a:pt x="442" y="196"/>
                  </a:lnTo>
                  <a:lnTo>
                    <a:pt x="444" y="196"/>
                  </a:lnTo>
                  <a:lnTo>
                    <a:pt x="444" y="196"/>
                  </a:lnTo>
                  <a:lnTo>
                    <a:pt x="446" y="196"/>
                  </a:lnTo>
                  <a:lnTo>
                    <a:pt x="446" y="198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44" y="206"/>
                  </a:lnTo>
                  <a:lnTo>
                    <a:pt x="442" y="206"/>
                  </a:lnTo>
                  <a:lnTo>
                    <a:pt x="444" y="208"/>
                  </a:lnTo>
                  <a:lnTo>
                    <a:pt x="442" y="208"/>
                  </a:lnTo>
                  <a:lnTo>
                    <a:pt x="444" y="208"/>
                  </a:lnTo>
                  <a:lnTo>
                    <a:pt x="444" y="210"/>
                  </a:lnTo>
                  <a:lnTo>
                    <a:pt x="442" y="210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4"/>
                  </a:lnTo>
                  <a:lnTo>
                    <a:pt x="446" y="214"/>
                  </a:lnTo>
                  <a:lnTo>
                    <a:pt x="446" y="214"/>
                  </a:lnTo>
                  <a:lnTo>
                    <a:pt x="446" y="216"/>
                  </a:lnTo>
                  <a:lnTo>
                    <a:pt x="446" y="218"/>
                  </a:lnTo>
                  <a:lnTo>
                    <a:pt x="446" y="218"/>
                  </a:lnTo>
                  <a:lnTo>
                    <a:pt x="444" y="22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48" y="220"/>
                  </a:lnTo>
                  <a:lnTo>
                    <a:pt x="448" y="222"/>
                  </a:lnTo>
                  <a:lnTo>
                    <a:pt x="446" y="224"/>
                  </a:lnTo>
                  <a:lnTo>
                    <a:pt x="446" y="226"/>
                  </a:lnTo>
                  <a:lnTo>
                    <a:pt x="448" y="226"/>
                  </a:lnTo>
                  <a:lnTo>
                    <a:pt x="448" y="226"/>
                  </a:lnTo>
                  <a:lnTo>
                    <a:pt x="448" y="228"/>
                  </a:lnTo>
                  <a:lnTo>
                    <a:pt x="448" y="228"/>
                  </a:lnTo>
                  <a:lnTo>
                    <a:pt x="450" y="228"/>
                  </a:lnTo>
                  <a:lnTo>
                    <a:pt x="450" y="230"/>
                  </a:lnTo>
                  <a:lnTo>
                    <a:pt x="452" y="230"/>
                  </a:lnTo>
                  <a:lnTo>
                    <a:pt x="452" y="230"/>
                  </a:lnTo>
                  <a:lnTo>
                    <a:pt x="452" y="230"/>
                  </a:lnTo>
                  <a:lnTo>
                    <a:pt x="456" y="230"/>
                  </a:lnTo>
                  <a:lnTo>
                    <a:pt x="456" y="232"/>
                  </a:lnTo>
                  <a:lnTo>
                    <a:pt x="454" y="234"/>
                  </a:lnTo>
                  <a:lnTo>
                    <a:pt x="454" y="238"/>
                  </a:lnTo>
                  <a:lnTo>
                    <a:pt x="456" y="238"/>
                  </a:lnTo>
                  <a:lnTo>
                    <a:pt x="456" y="238"/>
                  </a:lnTo>
                  <a:lnTo>
                    <a:pt x="456" y="238"/>
                  </a:lnTo>
                  <a:lnTo>
                    <a:pt x="456" y="242"/>
                  </a:lnTo>
                  <a:lnTo>
                    <a:pt x="458" y="242"/>
                  </a:lnTo>
                  <a:lnTo>
                    <a:pt x="458" y="242"/>
                  </a:lnTo>
                  <a:lnTo>
                    <a:pt x="458" y="242"/>
                  </a:lnTo>
                  <a:lnTo>
                    <a:pt x="458" y="244"/>
                  </a:lnTo>
                  <a:lnTo>
                    <a:pt x="459" y="244"/>
                  </a:lnTo>
                  <a:lnTo>
                    <a:pt x="459" y="244"/>
                  </a:lnTo>
                  <a:lnTo>
                    <a:pt x="459" y="246"/>
                  </a:lnTo>
                  <a:lnTo>
                    <a:pt x="459" y="246"/>
                  </a:lnTo>
                  <a:lnTo>
                    <a:pt x="459" y="246"/>
                  </a:lnTo>
                  <a:lnTo>
                    <a:pt x="459" y="246"/>
                  </a:lnTo>
                  <a:lnTo>
                    <a:pt x="459" y="248"/>
                  </a:lnTo>
                  <a:lnTo>
                    <a:pt x="461" y="248"/>
                  </a:lnTo>
                  <a:lnTo>
                    <a:pt x="461" y="248"/>
                  </a:lnTo>
                  <a:lnTo>
                    <a:pt x="459" y="250"/>
                  </a:lnTo>
                  <a:lnTo>
                    <a:pt x="459" y="250"/>
                  </a:lnTo>
                  <a:lnTo>
                    <a:pt x="461" y="252"/>
                  </a:lnTo>
                  <a:lnTo>
                    <a:pt x="461" y="252"/>
                  </a:lnTo>
                  <a:lnTo>
                    <a:pt x="461" y="252"/>
                  </a:lnTo>
                  <a:lnTo>
                    <a:pt x="463" y="252"/>
                  </a:lnTo>
                  <a:lnTo>
                    <a:pt x="463" y="250"/>
                  </a:lnTo>
                  <a:lnTo>
                    <a:pt x="463" y="252"/>
                  </a:lnTo>
                  <a:lnTo>
                    <a:pt x="465" y="252"/>
                  </a:lnTo>
                  <a:lnTo>
                    <a:pt x="465" y="250"/>
                  </a:lnTo>
                  <a:lnTo>
                    <a:pt x="465" y="250"/>
                  </a:lnTo>
                  <a:lnTo>
                    <a:pt x="465" y="252"/>
                  </a:lnTo>
                  <a:lnTo>
                    <a:pt x="465" y="252"/>
                  </a:lnTo>
                  <a:lnTo>
                    <a:pt x="465" y="254"/>
                  </a:lnTo>
                  <a:lnTo>
                    <a:pt x="467" y="254"/>
                  </a:lnTo>
                  <a:lnTo>
                    <a:pt x="467" y="254"/>
                  </a:lnTo>
                  <a:lnTo>
                    <a:pt x="467" y="256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67" y="258"/>
                  </a:lnTo>
                  <a:lnTo>
                    <a:pt x="467" y="260"/>
                  </a:lnTo>
                  <a:lnTo>
                    <a:pt x="467" y="260"/>
                  </a:lnTo>
                  <a:lnTo>
                    <a:pt x="467" y="260"/>
                  </a:lnTo>
                  <a:lnTo>
                    <a:pt x="465" y="260"/>
                  </a:lnTo>
                  <a:lnTo>
                    <a:pt x="465" y="262"/>
                  </a:lnTo>
                  <a:lnTo>
                    <a:pt x="465" y="262"/>
                  </a:lnTo>
                  <a:lnTo>
                    <a:pt x="465" y="262"/>
                  </a:lnTo>
                  <a:lnTo>
                    <a:pt x="463" y="262"/>
                  </a:lnTo>
                  <a:lnTo>
                    <a:pt x="463" y="262"/>
                  </a:lnTo>
                  <a:lnTo>
                    <a:pt x="465" y="262"/>
                  </a:lnTo>
                  <a:lnTo>
                    <a:pt x="465" y="264"/>
                  </a:lnTo>
                  <a:lnTo>
                    <a:pt x="463" y="264"/>
                  </a:lnTo>
                  <a:lnTo>
                    <a:pt x="463" y="266"/>
                  </a:lnTo>
                  <a:lnTo>
                    <a:pt x="463" y="266"/>
                  </a:lnTo>
                  <a:lnTo>
                    <a:pt x="463" y="268"/>
                  </a:lnTo>
                  <a:lnTo>
                    <a:pt x="463" y="268"/>
                  </a:lnTo>
                  <a:lnTo>
                    <a:pt x="463" y="268"/>
                  </a:lnTo>
                  <a:lnTo>
                    <a:pt x="461" y="268"/>
                  </a:lnTo>
                  <a:lnTo>
                    <a:pt x="461" y="268"/>
                  </a:lnTo>
                  <a:lnTo>
                    <a:pt x="461" y="268"/>
                  </a:lnTo>
                  <a:lnTo>
                    <a:pt x="459" y="268"/>
                  </a:lnTo>
                  <a:lnTo>
                    <a:pt x="459" y="268"/>
                  </a:lnTo>
                  <a:lnTo>
                    <a:pt x="459" y="268"/>
                  </a:lnTo>
                  <a:lnTo>
                    <a:pt x="459" y="270"/>
                  </a:lnTo>
                  <a:lnTo>
                    <a:pt x="458" y="270"/>
                  </a:lnTo>
                  <a:lnTo>
                    <a:pt x="458" y="272"/>
                  </a:lnTo>
                  <a:lnTo>
                    <a:pt x="456" y="272"/>
                  </a:lnTo>
                  <a:lnTo>
                    <a:pt x="456" y="272"/>
                  </a:lnTo>
                  <a:lnTo>
                    <a:pt x="458" y="272"/>
                  </a:lnTo>
                  <a:lnTo>
                    <a:pt x="458" y="274"/>
                  </a:lnTo>
                  <a:lnTo>
                    <a:pt x="458" y="274"/>
                  </a:lnTo>
                  <a:lnTo>
                    <a:pt x="458" y="276"/>
                  </a:lnTo>
                  <a:lnTo>
                    <a:pt x="459" y="276"/>
                  </a:lnTo>
                  <a:lnTo>
                    <a:pt x="459" y="281"/>
                  </a:lnTo>
                  <a:lnTo>
                    <a:pt x="458" y="281"/>
                  </a:lnTo>
                  <a:lnTo>
                    <a:pt x="458" y="281"/>
                  </a:lnTo>
                  <a:lnTo>
                    <a:pt x="459" y="281"/>
                  </a:lnTo>
                  <a:lnTo>
                    <a:pt x="458" y="281"/>
                  </a:lnTo>
                  <a:lnTo>
                    <a:pt x="458" y="283"/>
                  </a:lnTo>
                  <a:lnTo>
                    <a:pt x="458" y="283"/>
                  </a:lnTo>
                  <a:lnTo>
                    <a:pt x="458" y="285"/>
                  </a:lnTo>
                  <a:lnTo>
                    <a:pt x="458" y="285"/>
                  </a:lnTo>
                  <a:lnTo>
                    <a:pt x="458" y="287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54" y="291"/>
                  </a:lnTo>
                  <a:lnTo>
                    <a:pt x="452" y="291"/>
                  </a:lnTo>
                  <a:lnTo>
                    <a:pt x="452" y="291"/>
                  </a:lnTo>
                  <a:lnTo>
                    <a:pt x="450" y="291"/>
                  </a:lnTo>
                  <a:lnTo>
                    <a:pt x="450" y="293"/>
                  </a:lnTo>
                  <a:lnTo>
                    <a:pt x="452" y="293"/>
                  </a:lnTo>
                  <a:lnTo>
                    <a:pt x="454" y="293"/>
                  </a:lnTo>
                  <a:lnTo>
                    <a:pt x="454" y="293"/>
                  </a:lnTo>
                  <a:lnTo>
                    <a:pt x="456" y="295"/>
                  </a:lnTo>
                  <a:lnTo>
                    <a:pt x="456" y="297"/>
                  </a:lnTo>
                  <a:lnTo>
                    <a:pt x="458" y="297"/>
                  </a:lnTo>
                  <a:lnTo>
                    <a:pt x="458" y="297"/>
                  </a:lnTo>
                  <a:lnTo>
                    <a:pt x="458" y="297"/>
                  </a:lnTo>
                  <a:lnTo>
                    <a:pt x="458" y="301"/>
                  </a:lnTo>
                  <a:lnTo>
                    <a:pt x="459" y="301"/>
                  </a:lnTo>
                  <a:lnTo>
                    <a:pt x="459" y="303"/>
                  </a:lnTo>
                  <a:lnTo>
                    <a:pt x="459" y="305"/>
                  </a:lnTo>
                  <a:lnTo>
                    <a:pt x="459" y="305"/>
                  </a:lnTo>
                  <a:lnTo>
                    <a:pt x="459" y="307"/>
                  </a:lnTo>
                  <a:lnTo>
                    <a:pt x="461" y="307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11"/>
                  </a:lnTo>
                  <a:lnTo>
                    <a:pt x="458" y="313"/>
                  </a:lnTo>
                  <a:lnTo>
                    <a:pt x="458" y="315"/>
                  </a:lnTo>
                  <a:lnTo>
                    <a:pt x="458" y="317"/>
                  </a:lnTo>
                  <a:lnTo>
                    <a:pt x="458" y="321"/>
                  </a:lnTo>
                  <a:lnTo>
                    <a:pt x="456" y="321"/>
                  </a:lnTo>
                  <a:lnTo>
                    <a:pt x="456" y="321"/>
                  </a:lnTo>
                  <a:lnTo>
                    <a:pt x="454" y="323"/>
                  </a:lnTo>
                  <a:lnTo>
                    <a:pt x="454" y="327"/>
                  </a:lnTo>
                  <a:lnTo>
                    <a:pt x="456" y="329"/>
                  </a:lnTo>
                  <a:lnTo>
                    <a:pt x="456" y="329"/>
                  </a:lnTo>
                  <a:lnTo>
                    <a:pt x="454" y="331"/>
                  </a:lnTo>
                  <a:lnTo>
                    <a:pt x="454" y="331"/>
                  </a:lnTo>
                  <a:lnTo>
                    <a:pt x="452" y="333"/>
                  </a:lnTo>
                  <a:lnTo>
                    <a:pt x="450" y="333"/>
                  </a:lnTo>
                  <a:lnTo>
                    <a:pt x="450" y="335"/>
                  </a:lnTo>
                  <a:lnTo>
                    <a:pt x="450" y="337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9"/>
                  </a:lnTo>
                  <a:lnTo>
                    <a:pt x="448" y="341"/>
                  </a:lnTo>
                  <a:lnTo>
                    <a:pt x="446" y="341"/>
                  </a:lnTo>
                  <a:lnTo>
                    <a:pt x="446" y="347"/>
                  </a:lnTo>
                  <a:lnTo>
                    <a:pt x="446" y="347"/>
                  </a:lnTo>
                  <a:lnTo>
                    <a:pt x="446" y="349"/>
                  </a:lnTo>
                  <a:lnTo>
                    <a:pt x="446" y="349"/>
                  </a:lnTo>
                  <a:lnTo>
                    <a:pt x="446" y="351"/>
                  </a:lnTo>
                  <a:lnTo>
                    <a:pt x="446" y="353"/>
                  </a:lnTo>
                  <a:lnTo>
                    <a:pt x="446" y="353"/>
                  </a:lnTo>
                  <a:lnTo>
                    <a:pt x="444" y="353"/>
                  </a:lnTo>
                  <a:lnTo>
                    <a:pt x="442" y="355"/>
                  </a:lnTo>
                  <a:lnTo>
                    <a:pt x="444" y="355"/>
                  </a:lnTo>
                  <a:lnTo>
                    <a:pt x="444" y="357"/>
                  </a:lnTo>
                  <a:lnTo>
                    <a:pt x="444" y="357"/>
                  </a:lnTo>
                  <a:lnTo>
                    <a:pt x="444" y="359"/>
                  </a:lnTo>
                  <a:lnTo>
                    <a:pt x="446" y="359"/>
                  </a:lnTo>
                  <a:lnTo>
                    <a:pt x="446" y="361"/>
                  </a:lnTo>
                  <a:lnTo>
                    <a:pt x="446" y="361"/>
                  </a:lnTo>
                  <a:lnTo>
                    <a:pt x="448" y="361"/>
                  </a:lnTo>
                  <a:lnTo>
                    <a:pt x="448" y="361"/>
                  </a:lnTo>
                  <a:lnTo>
                    <a:pt x="448" y="363"/>
                  </a:lnTo>
                  <a:lnTo>
                    <a:pt x="446" y="363"/>
                  </a:lnTo>
                  <a:lnTo>
                    <a:pt x="446" y="365"/>
                  </a:lnTo>
                  <a:lnTo>
                    <a:pt x="446" y="365"/>
                  </a:lnTo>
                  <a:lnTo>
                    <a:pt x="446" y="367"/>
                  </a:lnTo>
                  <a:lnTo>
                    <a:pt x="446" y="367"/>
                  </a:lnTo>
                  <a:lnTo>
                    <a:pt x="446" y="367"/>
                  </a:lnTo>
                  <a:lnTo>
                    <a:pt x="444" y="367"/>
                  </a:lnTo>
                  <a:lnTo>
                    <a:pt x="444" y="369"/>
                  </a:lnTo>
                  <a:lnTo>
                    <a:pt x="444" y="367"/>
                  </a:lnTo>
                  <a:lnTo>
                    <a:pt x="444" y="369"/>
                  </a:lnTo>
                  <a:lnTo>
                    <a:pt x="442" y="369"/>
                  </a:lnTo>
                  <a:lnTo>
                    <a:pt x="442" y="369"/>
                  </a:lnTo>
                  <a:lnTo>
                    <a:pt x="442" y="369"/>
                  </a:lnTo>
                  <a:lnTo>
                    <a:pt x="440" y="371"/>
                  </a:lnTo>
                  <a:lnTo>
                    <a:pt x="438" y="371"/>
                  </a:lnTo>
                  <a:lnTo>
                    <a:pt x="438" y="373"/>
                  </a:lnTo>
                  <a:lnTo>
                    <a:pt x="438" y="373"/>
                  </a:lnTo>
                  <a:lnTo>
                    <a:pt x="438" y="375"/>
                  </a:lnTo>
                  <a:lnTo>
                    <a:pt x="436" y="375"/>
                  </a:lnTo>
                  <a:lnTo>
                    <a:pt x="436" y="377"/>
                  </a:lnTo>
                  <a:lnTo>
                    <a:pt x="438" y="379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4" y="381"/>
                  </a:lnTo>
                  <a:lnTo>
                    <a:pt x="434" y="383"/>
                  </a:lnTo>
                  <a:lnTo>
                    <a:pt x="432" y="383"/>
                  </a:lnTo>
                  <a:lnTo>
                    <a:pt x="432" y="383"/>
                  </a:lnTo>
                  <a:lnTo>
                    <a:pt x="432" y="384"/>
                  </a:lnTo>
                  <a:lnTo>
                    <a:pt x="430" y="384"/>
                  </a:lnTo>
                  <a:lnTo>
                    <a:pt x="428" y="386"/>
                  </a:lnTo>
                  <a:lnTo>
                    <a:pt x="428" y="386"/>
                  </a:lnTo>
                  <a:lnTo>
                    <a:pt x="426" y="386"/>
                  </a:lnTo>
                  <a:lnTo>
                    <a:pt x="426" y="386"/>
                  </a:lnTo>
                  <a:lnTo>
                    <a:pt x="428" y="386"/>
                  </a:lnTo>
                  <a:lnTo>
                    <a:pt x="428" y="388"/>
                  </a:lnTo>
                  <a:lnTo>
                    <a:pt x="426" y="388"/>
                  </a:lnTo>
                  <a:lnTo>
                    <a:pt x="426" y="388"/>
                  </a:lnTo>
                  <a:lnTo>
                    <a:pt x="428" y="390"/>
                  </a:lnTo>
                  <a:lnTo>
                    <a:pt x="428" y="390"/>
                  </a:lnTo>
                  <a:lnTo>
                    <a:pt x="426" y="390"/>
                  </a:lnTo>
                  <a:lnTo>
                    <a:pt x="426" y="392"/>
                  </a:lnTo>
                  <a:lnTo>
                    <a:pt x="426" y="392"/>
                  </a:lnTo>
                  <a:lnTo>
                    <a:pt x="424" y="392"/>
                  </a:lnTo>
                  <a:lnTo>
                    <a:pt x="424" y="394"/>
                  </a:lnTo>
                  <a:lnTo>
                    <a:pt x="424" y="394"/>
                  </a:lnTo>
                  <a:lnTo>
                    <a:pt x="424" y="394"/>
                  </a:lnTo>
                  <a:lnTo>
                    <a:pt x="422" y="396"/>
                  </a:lnTo>
                  <a:lnTo>
                    <a:pt x="422" y="396"/>
                  </a:lnTo>
                  <a:lnTo>
                    <a:pt x="424" y="396"/>
                  </a:lnTo>
                  <a:lnTo>
                    <a:pt x="424" y="398"/>
                  </a:lnTo>
                  <a:lnTo>
                    <a:pt x="424" y="398"/>
                  </a:lnTo>
                  <a:lnTo>
                    <a:pt x="426" y="398"/>
                  </a:lnTo>
                  <a:lnTo>
                    <a:pt x="428" y="398"/>
                  </a:lnTo>
                  <a:lnTo>
                    <a:pt x="430" y="400"/>
                  </a:lnTo>
                  <a:lnTo>
                    <a:pt x="432" y="400"/>
                  </a:lnTo>
                  <a:lnTo>
                    <a:pt x="432" y="400"/>
                  </a:lnTo>
                  <a:lnTo>
                    <a:pt x="432" y="400"/>
                  </a:lnTo>
                  <a:lnTo>
                    <a:pt x="434" y="402"/>
                  </a:lnTo>
                  <a:lnTo>
                    <a:pt x="434" y="402"/>
                  </a:lnTo>
                  <a:lnTo>
                    <a:pt x="436" y="400"/>
                  </a:lnTo>
                  <a:lnTo>
                    <a:pt x="438" y="400"/>
                  </a:lnTo>
                  <a:lnTo>
                    <a:pt x="438" y="402"/>
                  </a:lnTo>
                  <a:lnTo>
                    <a:pt x="438" y="402"/>
                  </a:lnTo>
                  <a:lnTo>
                    <a:pt x="438" y="402"/>
                  </a:lnTo>
                  <a:lnTo>
                    <a:pt x="440" y="402"/>
                  </a:lnTo>
                  <a:lnTo>
                    <a:pt x="440" y="402"/>
                  </a:lnTo>
                  <a:lnTo>
                    <a:pt x="442" y="402"/>
                  </a:lnTo>
                  <a:lnTo>
                    <a:pt x="442" y="404"/>
                  </a:lnTo>
                  <a:lnTo>
                    <a:pt x="442" y="404"/>
                  </a:lnTo>
                  <a:lnTo>
                    <a:pt x="444" y="404"/>
                  </a:lnTo>
                  <a:lnTo>
                    <a:pt x="444" y="404"/>
                  </a:lnTo>
                  <a:lnTo>
                    <a:pt x="444" y="404"/>
                  </a:lnTo>
                  <a:lnTo>
                    <a:pt x="444" y="404"/>
                  </a:lnTo>
                  <a:lnTo>
                    <a:pt x="444" y="402"/>
                  </a:lnTo>
                  <a:lnTo>
                    <a:pt x="444" y="400"/>
                  </a:lnTo>
                  <a:lnTo>
                    <a:pt x="446" y="400"/>
                  </a:lnTo>
                  <a:lnTo>
                    <a:pt x="446" y="398"/>
                  </a:lnTo>
                  <a:lnTo>
                    <a:pt x="450" y="398"/>
                  </a:lnTo>
                  <a:lnTo>
                    <a:pt x="450" y="400"/>
                  </a:lnTo>
                  <a:lnTo>
                    <a:pt x="450" y="400"/>
                  </a:lnTo>
                  <a:lnTo>
                    <a:pt x="450" y="400"/>
                  </a:lnTo>
                  <a:lnTo>
                    <a:pt x="452" y="400"/>
                  </a:lnTo>
                  <a:lnTo>
                    <a:pt x="452" y="402"/>
                  </a:lnTo>
                  <a:lnTo>
                    <a:pt x="456" y="404"/>
                  </a:lnTo>
                  <a:lnTo>
                    <a:pt x="461" y="404"/>
                  </a:lnTo>
                  <a:lnTo>
                    <a:pt x="461" y="406"/>
                  </a:lnTo>
                  <a:lnTo>
                    <a:pt x="463" y="406"/>
                  </a:lnTo>
                  <a:lnTo>
                    <a:pt x="463" y="406"/>
                  </a:lnTo>
                  <a:lnTo>
                    <a:pt x="465" y="406"/>
                  </a:lnTo>
                  <a:lnTo>
                    <a:pt x="465" y="408"/>
                  </a:lnTo>
                  <a:lnTo>
                    <a:pt x="465" y="408"/>
                  </a:lnTo>
                  <a:lnTo>
                    <a:pt x="465" y="410"/>
                  </a:lnTo>
                  <a:lnTo>
                    <a:pt x="465" y="410"/>
                  </a:lnTo>
                  <a:lnTo>
                    <a:pt x="467" y="410"/>
                  </a:lnTo>
                  <a:lnTo>
                    <a:pt x="469" y="412"/>
                  </a:lnTo>
                  <a:lnTo>
                    <a:pt x="469" y="412"/>
                  </a:lnTo>
                  <a:lnTo>
                    <a:pt x="469" y="414"/>
                  </a:lnTo>
                  <a:lnTo>
                    <a:pt x="471" y="414"/>
                  </a:lnTo>
                  <a:lnTo>
                    <a:pt x="471" y="414"/>
                  </a:lnTo>
                  <a:lnTo>
                    <a:pt x="473" y="418"/>
                  </a:lnTo>
                  <a:lnTo>
                    <a:pt x="475" y="418"/>
                  </a:lnTo>
                  <a:lnTo>
                    <a:pt x="477" y="418"/>
                  </a:lnTo>
                  <a:lnTo>
                    <a:pt x="477" y="418"/>
                  </a:lnTo>
                  <a:lnTo>
                    <a:pt x="477" y="420"/>
                  </a:lnTo>
                  <a:lnTo>
                    <a:pt x="479" y="420"/>
                  </a:lnTo>
                  <a:lnTo>
                    <a:pt x="479" y="420"/>
                  </a:lnTo>
                  <a:lnTo>
                    <a:pt x="481" y="420"/>
                  </a:lnTo>
                  <a:lnTo>
                    <a:pt x="481" y="422"/>
                  </a:lnTo>
                  <a:lnTo>
                    <a:pt x="481" y="422"/>
                  </a:lnTo>
                  <a:lnTo>
                    <a:pt x="481" y="422"/>
                  </a:lnTo>
                  <a:lnTo>
                    <a:pt x="483" y="422"/>
                  </a:lnTo>
                  <a:lnTo>
                    <a:pt x="483" y="424"/>
                  </a:lnTo>
                  <a:lnTo>
                    <a:pt x="483" y="424"/>
                  </a:lnTo>
                  <a:lnTo>
                    <a:pt x="483" y="424"/>
                  </a:lnTo>
                  <a:lnTo>
                    <a:pt x="485" y="424"/>
                  </a:lnTo>
                  <a:lnTo>
                    <a:pt x="485" y="426"/>
                  </a:lnTo>
                  <a:lnTo>
                    <a:pt x="487" y="426"/>
                  </a:lnTo>
                  <a:lnTo>
                    <a:pt x="487" y="428"/>
                  </a:lnTo>
                  <a:lnTo>
                    <a:pt x="487" y="428"/>
                  </a:lnTo>
                  <a:lnTo>
                    <a:pt x="489" y="428"/>
                  </a:lnTo>
                  <a:lnTo>
                    <a:pt x="489" y="430"/>
                  </a:lnTo>
                  <a:lnTo>
                    <a:pt x="489" y="430"/>
                  </a:lnTo>
                  <a:lnTo>
                    <a:pt x="489" y="430"/>
                  </a:lnTo>
                  <a:lnTo>
                    <a:pt x="489" y="430"/>
                  </a:lnTo>
                  <a:lnTo>
                    <a:pt x="489" y="432"/>
                  </a:lnTo>
                  <a:lnTo>
                    <a:pt x="489" y="432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3" y="436"/>
                  </a:lnTo>
                  <a:lnTo>
                    <a:pt x="493" y="438"/>
                  </a:lnTo>
                  <a:lnTo>
                    <a:pt x="495" y="438"/>
                  </a:lnTo>
                  <a:lnTo>
                    <a:pt x="495" y="438"/>
                  </a:lnTo>
                  <a:lnTo>
                    <a:pt x="495" y="438"/>
                  </a:lnTo>
                  <a:lnTo>
                    <a:pt x="497" y="440"/>
                  </a:lnTo>
                  <a:lnTo>
                    <a:pt x="497" y="440"/>
                  </a:lnTo>
                  <a:lnTo>
                    <a:pt x="497" y="440"/>
                  </a:lnTo>
                  <a:lnTo>
                    <a:pt x="497" y="442"/>
                  </a:lnTo>
                  <a:lnTo>
                    <a:pt x="499" y="442"/>
                  </a:lnTo>
                  <a:lnTo>
                    <a:pt x="499" y="442"/>
                  </a:lnTo>
                  <a:lnTo>
                    <a:pt x="501" y="442"/>
                  </a:lnTo>
                  <a:lnTo>
                    <a:pt x="503" y="442"/>
                  </a:lnTo>
                  <a:lnTo>
                    <a:pt x="507" y="442"/>
                  </a:lnTo>
                  <a:lnTo>
                    <a:pt x="507" y="440"/>
                  </a:lnTo>
                  <a:lnTo>
                    <a:pt x="509" y="440"/>
                  </a:lnTo>
                  <a:lnTo>
                    <a:pt x="509" y="440"/>
                  </a:lnTo>
                  <a:lnTo>
                    <a:pt x="509" y="440"/>
                  </a:lnTo>
                  <a:lnTo>
                    <a:pt x="511" y="438"/>
                  </a:lnTo>
                  <a:lnTo>
                    <a:pt x="511" y="436"/>
                  </a:lnTo>
                  <a:lnTo>
                    <a:pt x="513" y="436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40"/>
                  </a:lnTo>
                  <a:lnTo>
                    <a:pt x="515" y="440"/>
                  </a:lnTo>
                  <a:lnTo>
                    <a:pt x="517" y="438"/>
                  </a:lnTo>
                  <a:lnTo>
                    <a:pt x="517" y="438"/>
                  </a:lnTo>
                  <a:lnTo>
                    <a:pt x="517" y="440"/>
                  </a:lnTo>
                  <a:lnTo>
                    <a:pt x="519" y="442"/>
                  </a:lnTo>
                  <a:lnTo>
                    <a:pt x="519" y="442"/>
                  </a:lnTo>
                  <a:lnTo>
                    <a:pt x="519" y="442"/>
                  </a:lnTo>
                  <a:lnTo>
                    <a:pt x="521" y="442"/>
                  </a:lnTo>
                  <a:lnTo>
                    <a:pt x="521" y="442"/>
                  </a:lnTo>
                  <a:lnTo>
                    <a:pt x="525" y="442"/>
                  </a:lnTo>
                  <a:lnTo>
                    <a:pt x="525" y="442"/>
                  </a:lnTo>
                  <a:lnTo>
                    <a:pt x="527" y="442"/>
                  </a:lnTo>
                  <a:lnTo>
                    <a:pt x="529" y="440"/>
                  </a:lnTo>
                  <a:lnTo>
                    <a:pt x="529" y="438"/>
                  </a:lnTo>
                  <a:lnTo>
                    <a:pt x="529" y="438"/>
                  </a:lnTo>
                  <a:lnTo>
                    <a:pt x="529" y="438"/>
                  </a:lnTo>
                  <a:lnTo>
                    <a:pt x="531" y="438"/>
                  </a:lnTo>
                  <a:lnTo>
                    <a:pt x="531" y="438"/>
                  </a:lnTo>
                  <a:lnTo>
                    <a:pt x="533" y="438"/>
                  </a:lnTo>
                  <a:lnTo>
                    <a:pt x="533" y="440"/>
                  </a:lnTo>
                  <a:lnTo>
                    <a:pt x="533" y="440"/>
                  </a:lnTo>
                  <a:lnTo>
                    <a:pt x="535" y="440"/>
                  </a:lnTo>
                  <a:lnTo>
                    <a:pt x="535" y="442"/>
                  </a:lnTo>
                  <a:lnTo>
                    <a:pt x="533" y="444"/>
                  </a:lnTo>
                  <a:lnTo>
                    <a:pt x="533" y="444"/>
                  </a:lnTo>
                  <a:lnTo>
                    <a:pt x="533" y="446"/>
                  </a:lnTo>
                  <a:lnTo>
                    <a:pt x="531" y="446"/>
                  </a:lnTo>
                  <a:lnTo>
                    <a:pt x="531" y="446"/>
                  </a:lnTo>
                  <a:lnTo>
                    <a:pt x="531" y="446"/>
                  </a:lnTo>
                  <a:lnTo>
                    <a:pt x="531" y="448"/>
                  </a:lnTo>
                  <a:lnTo>
                    <a:pt x="533" y="448"/>
                  </a:lnTo>
                  <a:lnTo>
                    <a:pt x="533" y="450"/>
                  </a:lnTo>
                  <a:lnTo>
                    <a:pt x="533" y="450"/>
                  </a:lnTo>
                  <a:lnTo>
                    <a:pt x="533" y="452"/>
                  </a:lnTo>
                  <a:lnTo>
                    <a:pt x="535" y="452"/>
                  </a:lnTo>
                  <a:lnTo>
                    <a:pt x="535" y="456"/>
                  </a:lnTo>
                  <a:lnTo>
                    <a:pt x="535" y="456"/>
                  </a:lnTo>
                  <a:lnTo>
                    <a:pt x="535" y="456"/>
                  </a:lnTo>
                  <a:lnTo>
                    <a:pt x="533" y="456"/>
                  </a:lnTo>
                  <a:lnTo>
                    <a:pt x="533" y="458"/>
                  </a:lnTo>
                  <a:lnTo>
                    <a:pt x="531" y="458"/>
                  </a:lnTo>
                  <a:lnTo>
                    <a:pt x="531" y="460"/>
                  </a:lnTo>
                  <a:lnTo>
                    <a:pt x="533" y="460"/>
                  </a:lnTo>
                  <a:lnTo>
                    <a:pt x="533" y="462"/>
                  </a:lnTo>
                  <a:lnTo>
                    <a:pt x="531" y="462"/>
                  </a:lnTo>
                  <a:lnTo>
                    <a:pt x="531" y="464"/>
                  </a:lnTo>
                  <a:lnTo>
                    <a:pt x="533" y="464"/>
                  </a:lnTo>
                  <a:lnTo>
                    <a:pt x="533" y="466"/>
                  </a:lnTo>
                  <a:lnTo>
                    <a:pt x="531" y="466"/>
                  </a:lnTo>
                  <a:lnTo>
                    <a:pt x="531" y="468"/>
                  </a:lnTo>
                  <a:lnTo>
                    <a:pt x="533" y="468"/>
                  </a:lnTo>
                  <a:lnTo>
                    <a:pt x="533" y="470"/>
                  </a:lnTo>
                  <a:lnTo>
                    <a:pt x="535" y="470"/>
                  </a:lnTo>
                  <a:lnTo>
                    <a:pt x="537" y="472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7" y="472"/>
                  </a:lnTo>
                  <a:lnTo>
                    <a:pt x="539" y="472"/>
                  </a:lnTo>
                  <a:lnTo>
                    <a:pt x="539" y="474"/>
                  </a:lnTo>
                  <a:lnTo>
                    <a:pt x="541" y="474"/>
                  </a:lnTo>
                  <a:lnTo>
                    <a:pt x="541" y="476"/>
                  </a:lnTo>
                  <a:lnTo>
                    <a:pt x="541" y="478"/>
                  </a:lnTo>
                  <a:lnTo>
                    <a:pt x="543" y="478"/>
                  </a:lnTo>
                  <a:lnTo>
                    <a:pt x="543" y="478"/>
                  </a:lnTo>
                  <a:lnTo>
                    <a:pt x="543" y="478"/>
                  </a:lnTo>
                  <a:lnTo>
                    <a:pt x="543" y="480"/>
                  </a:lnTo>
                  <a:lnTo>
                    <a:pt x="545" y="480"/>
                  </a:lnTo>
                  <a:lnTo>
                    <a:pt x="545" y="480"/>
                  </a:lnTo>
                  <a:lnTo>
                    <a:pt x="545" y="480"/>
                  </a:lnTo>
                  <a:lnTo>
                    <a:pt x="545" y="482"/>
                  </a:lnTo>
                  <a:lnTo>
                    <a:pt x="547" y="482"/>
                  </a:lnTo>
                  <a:lnTo>
                    <a:pt x="547" y="482"/>
                  </a:lnTo>
                  <a:lnTo>
                    <a:pt x="549" y="482"/>
                  </a:lnTo>
                  <a:lnTo>
                    <a:pt x="549" y="484"/>
                  </a:lnTo>
                  <a:lnTo>
                    <a:pt x="549" y="484"/>
                  </a:lnTo>
                  <a:lnTo>
                    <a:pt x="549" y="488"/>
                  </a:lnTo>
                  <a:lnTo>
                    <a:pt x="551" y="488"/>
                  </a:lnTo>
                  <a:lnTo>
                    <a:pt x="551" y="491"/>
                  </a:lnTo>
                  <a:lnTo>
                    <a:pt x="551" y="491"/>
                  </a:lnTo>
                  <a:lnTo>
                    <a:pt x="553" y="491"/>
                  </a:lnTo>
                  <a:lnTo>
                    <a:pt x="553" y="493"/>
                  </a:lnTo>
                  <a:lnTo>
                    <a:pt x="551" y="493"/>
                  </a:lnTo>
                  <a:lnTo>
                    <a:pt x="551" y="493"/>
                  </a:lnTo>
                  <a:lnTo>
                    <a:pt x="551" y="493"/>
                  </a:lnTo>
                  <a:lnTo>
                    <a:pt x="551" y="495"/>
                  </a:lnTo>
                  <a:lnTo>
                    <a:pt x="551" y="495"/>
                  </a:lnTo>
                  <a:lnTo>
                    <a:pt x="551" y="497"/>
                  </a:lnTo>
                  <a:lnTo>
                    <a:pt x="551" y="497"/>
                  </a:lnTo>
                  <a:lnTo>
                    <a:pt x="551" y="497"/>
                  </a:lnTo>
                  <a:lnTo>
                    <a:pt x="551" y="497"/>
                  </a:lnTo>
                  <a:lnTo>
                    <a:pt x="551" y="499"/>
                  </a:lnTo>
                  <a:lnTo>
                    <a:pt x="549" y="499"/>
                  </a:lnTo>
                  <a:lnTo>
                    <a:pt x="549" y="501"/>
                  </a:lnTo>
                  <a:lnTo>
                    <a:pt x="549" y="501"/>
                  </a:lnTo>
                  <a:lnTo>
                    <a:pt x="547" y="501"/>
                  </a:lnTo>
                  <a:lnTo>
                    <a:pt x="547" y="503"/>
                  </a:lnTo>
                  <a:lnTo>
                    <a:pt x="547" y="503"/>
                  </a:lnTo>
                  <a:lnTo>
                    <a:pt x="547" y="505"/>
                  </a:lnTo>
                  <a:lnTo>
                    <a:pt x="547" y="505"/>
                  </a:lnTo>
                  <a:lnTo>
                    <a:pt x="547" y="507"/>
                  </a:lnTo>
                  <a:lnTo>
                    <a:pt x="547" y="507"/>
                  </a:lnTo>
                  <a:lnTo>
                    <a:pt x="547" y="509"/>
                  </a:lnTo>
                  <a:lnTo>
                    <a:pt x="545" y="509"/>
                  </a:lnTo>
                  <a:lnTo>
                    <a:pt x="545" y="511"/>
                  </a:lnTo>
                  <a:lnTo>
                    <a:pt x="547" y="511"/>
                  </a:lnTo>
                  <a:lnTo>
                    <a:pt x="547" y="511"/>
                  </a:lnTo>
                  <a:lnTo>
                    <a:pt x="547" y="513"/>
                  </a:lnTo>
                  <a:lnTo>
                    <a:pt x="549" y="513"/>
                  </a:lnTo>
                  <a:lnTo>
                    <a:pt x="549" y="517"/>
                  </a:lnTo>
                  <a:lnTo>
                    <a:pt x="549" y="517"/>
                  </a:lnTo>
                  <a:lnTo>
                    <a:pt x="547" y="517"/>
                  </a:lnTo>
                  <a:lnTo>
                    <a:pt x="547" y="519"/>
                  </a:lnTo>
                  <a:lnTo>
                    <a:pt x="549" y="519"/>
                  </a:lnTo>
                  <a:lnTo>
                    <a:pt x="549" y="519"/>
                  </a:lnTo>
                  <a:lnTo>
                    <a:pt x="549" y="521"/>
                  </a:lnTo>
                  <a:lnTo>
                    <a:pt x="549" y="521"/>
                  </a:lnTo>
                  <a:lnTo>
                    <a:pt x="551" y="521"/>
                  </a:lnTo>
                  <a:lnTo>
                    <a:pt x="553" y="523"/>
                  </a:lnTo>
                  <a:lnTo>
                    <a:pt x="555" y="523"/>
                  </a:lnTo>
                  <a:lnTo>
                    <a:pt x="555" y="523"/>
                  </a:lnTo>
                  <a:lnTo>
                    <a:pt x="557" y="525"/>
                  </a:lnTo>
                  <a:lnTo>
                    <a:pt x="557" y="525"/>
                  </a:lnTo>
                  <a:lnTo>
                    <a:pt x="559" y="525"/>
                  </a:lnTo>
                  <a:lnTo>
                    <a:pt x="559" y="527"/>
                  </a:lnTo>
                  <a:lnTo>
                    <a:pt x="561" y="527"/>
                  </a:lnTo>
                  <a:lnTo>
                    <a:pt x="561" y="529"/>
                  </a:lnTo>
                  <a:lnTo>
                    <a:pt x="561" y="529"/>
                  </a:lnTo>
                  <a:lnTo>
                    <a:pt x="561" y="529"/>
                  </a:lnTo>
                  <a:lnTo>
                    <a:pt x="562" y="529"/>
                  </a:lnTo>
                  <a:lnTo>
                    <a:pt x="562" y="531"/>
                  </a:lnTo>
                  <a:lnTo>
                    <a:pt x="562" y="531"/>
                  </a:lnTo>
                  <a:lnTo>
                    <a:pt x="562" y="533"/>
                  </a:lnTo>
                  <a:lnTo>
                    <a:pt x="562" y="533"/>
                  </a:lnTo>
                  <a:lnTo>
                    <a:pt x="562" y="533"/>
                  </a:lnTo>
                  <a:lnTo>
                    <a:pt x="564" y="535"/>
                  </a:lnTo>
                  <a:lnTo>
                    <a:pt x="564" y="537"/>
                  </a:lnTo>
                  <a:lnTo>
                    <a:pt x="564" y="537"/>
                  </a:lnTo>
                  <a:lnTo>
                    <a:pt x="564" y="539"/>
                  </a:lnTo>
                  <a:lnTo>
                    <a:pt x="566" y="539"/>
                  </a:lnTo>
                  <a:lnTo>
                    <a:pt x="566" y="539"/>
                  </a:lnTo>
                  <a:lnTo>
                    <a:pt x="566" y="541"/>
                  </a:lnTo>
                  <a:lnTo>
                    <a:pt x="566" y="541"/>
                  </a:lnTo>
                  <a:lnTo>
                    <a:pt x="568" y="541"/>
                  </a:lnTo>
                  <a:lnTo>
                    <a:pt x="568" y="543"/>
                  </a:lnTo>
                  <a:lnTo>
                    <a:pt x="568" y="543"/>
                  </a:lnTo>
                  <a:lnTo>
                    <a:pt x="568" y="547"/>
                  </a:lnTo>
                  <a:lnTo>
                    <a:pt x="570" y="547"/>
                  </a:lnTo>
                  <a:lnTo>
                    <a:pt x="570" y="547"/>
                  </a:lnTo>
                  <a:lnTo>
                    <a:pt x="572" y="547"/>
                  </a:lnTo>
                  <a:lnTo>
                    <a:pt x="572" y="549"/>
                  </a:lnTo>
                  <a:lnTo>
                    <a:pt x="572" y="549"/>
                  </a:lnTo>
                  <a:lnTo>
                    <a:pt x="572" y="549"/>
                  </a:lnTo>
                  <a:lnTo>
                    <a:pt x="574" y="549"/>
                  </a:lnTo>
                  <a:lnTo>
                    <a:pt x="574" y="551"/>
                  </a:lnTo>
                  <a:lnTo>
                    <a:pt x="576" y="551"/>
                  </a:lnTo>
                  <a:lnTo>
                    <a:pt x="576" y="553"/>
                  </a:lnTo>
                  <a:lnTo>
                    <a:pt x="576" y="553"/>
                  </a:lnTo>
                  <a:lnTo>
                    <a:pt x="576" y="553"/>
                  </a:lnTo>
                  <a:lnTo>
                    <a:pt x="578" y="553"/>
                  </a:lnTo>
                  <a:lnTo>
                    <a:pt x="578" y="555"/>
                  </a:lnTo>
                  <a:lnTo>
                    <a:pt x="582" y="555"/>
                  </a:lnTo>
                  <a:lnTo>
                    <a:pt x="582" y="555"/>
                  </a:lnTo>
                  <a:lnTo>
                    <a:pt x="584" y="555"/>
                  </a:lnTo>
                  <a:lnTo>
                    <a:pt x="584" y="557"/>
                  </a:lnTo>
                  <a:lnTo>
                    <a:pt x="586" y="557"/>
                  </a:lnTo>
                  <a:lnTo>
                    <a:pt x="586" y="557"/>
                  </a:lnTo>
                  <a:lnTo>
                    <a:pt x="586" y="557"/>
                  </a:lnTo>
                  <a:lnTo>
                    <a:pt x="588" y="557"/>
                  </a:lnTo>
                  <a:lnTo>
                    <a:pt x="594" y="557"/>
                  </a:lnTo>
                  <a:lnTo>
                    <a:pt x="594" y="557"/>
                  </a:lnTo>
                  <a:lnTo>
                    <a:pt x="596" y="557"/>
                  </a:lnTo>
                  <a:lnTo>
                    <a:pt x="596" y="559"/>
                  </a:lnTo>
                  <a:lnTo>
                    <a:pt x="594" y="559"/>
                  </a:lnTo>
                  <a:lnTo>
                    <a:pt x="594" y="559"/>
                  </a:lnTo>
                  <a:lnTo>
                    <a:pt x="594" y="559"/>
                  </a:lnTo>
                  <a:lnTo>
                    <a:pt x="594" y="561"/>
                  </a:lnTo>
                  <a:lnTo>
                    <a:pt x="594" y="561"/>
                  </a:lnTo>
                  <a:lnTo>
                    <a:pt x="594" y="563"/>
                  </a:lnTo>
                  <a:lnTo>
                    <a:pt x="596" y="563"/>
                  </a:lnTo>
                  <a:lnTo>
                    <a:pt x="596" y="563"/>
                  </a:lnTo>
                  <a:lnTo>
                    <a:pt x="596" y="565"/>
                  </a:lnTo>
                  <a:lnTo>
                    <a:pt x="596" y="567"/>
                  </a:lnTo>
                  <a:lnTo>
                    <a:pt x="598" y="567"/>
                  </a:lnTo>
                  <a:lnTo>
                    <a:pt x="598" y="569"/>
                  </a:lnTo>
                  <a:lnTo>
                    <a:pt x="602" y="569"/>
                  </a:lnTo>
                  <a:lnTo>
                    <a:pt x="602" y="571"/>
                  </a:lnTo>
                  <a:lnTo>
                    <a:pt x="604" y="571"/>
                  </a:lnTo>
                  <a:lnTo>
                    <a:pt x="604" y="571"/>
                  </a:lnTo>
                  <a:lnTo>
                    <a:pt x="604" y="571"/>
                  </a:lnTo>
                  <a:lnTo>
                    <a:pt x="604" y="573"/>
                  </a:lnTo>
                  <a:lnTo>
                    <a:pt x="606" y="573"/>
                  </a:lnTo>
                  <a:lnTo>
                    <a:pt x="606" y="573"/>
                  </a:lnTo>
                  <a:lnTo>
                    <a:pt x="606" y="573"/>
                  </a:lnTo>
                  <a:lnTo>
                    <a:pt x="606" y="575"/>
                  </a:lnTo>
                  <a:lnTo>
                    <a:pt x="608" y="575"/>
                  </a:lnTo>
                  <a:lnTo>
                    <a:pt x="608" y="577"/>
                  </a:lnTo>
                  <a:lnTo>
                    <a:pt x="606" y="577"/>
                  </a:lnTo>
                  <a:lnTo>
                    <a:pt x="606" y="579"/>
                  </a:lnTo>
                  <a:lnTo>
                    <a:pt x="606" y="579"/>
                  </a:lnTo>
                  <a:lnTo>
                    <a:pt x="604" y="579"/>
                  </a:lnTo>
                  <a:lnTo>
                    <a:pt x="604" y="581"/>
                  </a:lnTo>
                  <a:lnTo>
                    <a:pt x="604" y="581"/>
                  </a:lnTo>
                  <a:lnTo>
                    <a:pt x="604" y="581"/>
                  </a:lnTo>
                  <a:lnTo>
                    <a:pt x="602" y="581"/>
                  </a:lnTo>
                  <a:lnTo>
                    <a:pt x="602" y="587"/>
                  </a:lnTo>
                  <a:lnTo>
                    <a:pt x="604" y="587"/>
                  </a:lnTo>
                  <a:lnTo>
                    <a:pt x="604" y="587"/>
                  </a:lnTo>
                  <a:lnTo>
                    <a:pt x="604" y="587"/>
                  </a:lnTo>
                  <a:lnTo>
                    <a:pt x="604" y="589"/>
                  </a:lnTo>
                  <a:lnTo>
                    <a:pt x="606" y="589"/>
                  </a:lnTo>
                  <a:lnTo>
                    <a:pt x="606" y="591"/>
                  </a:lnTo>
                  <a:lnTo>
                    <a:pt x="606" y="591"/>
                  </a:lnTo>
                  <a:lnTo>
                    <a:pt x="608" y="591"/>
                  </a:lnTo>
                  <a:lnTo>
                    <a:pt x="608" y="593"/>
                  </a:lnTo>
                  <a:lnTo>
                    <a:pt x="608" y="593"/>
                  </a:lnTo>
                  <a:lnTo>
                    <a:pt x="608" y="593"/>
                  </a:lnTo>
                  <a:lnTo>
                    <a:pt x="610" y="593"/>
                  </a:lnTo>
                  <a:lnTo>
                    <a:pt x="610" y="598"/>
                  </a:lnTo>
                  <a:lnTo>
                    <a:pt x="610" y="598"/>
                  </a:lnTo>
                  <a:lnTo>
                    <a:pt x="610" y="600"/>
                  </a:lnTo>
                  <a:lnTo>
                    <a:pt x="608" y="600"/>
                  </a:lnTo>
                  <a:lnTo>
                    <a:pt x="608" y="600"/>
                  </a:lnTo>
                  <a:lnTo>
                    <a:pt x="608" y="600"/>
                  </a:lnTo>
                  <a:lnTo>
                    <a:pt x="608" y="600"/>
                  </a:lnTo>
                  <a:lnTo>
                    <a:pt x="608" y="600"/>
                  </a:lnTo>
                  <a:lnTo>
                    <a:pt x="608" y="602"/>
                  </a:lnTo>
                  <a:lnTo>
                    <a:pt x="606" y="602"/>
                  </a:lnTo>
                  <a:lnTo>
                    <a:pt x="606" y="606"/>
                  </a:lnTo>
                  <a:lnTo>
                    <a:pt x="608" y="606"/>
                  </a:lnTo>
                  <a:lnTo>
                    <a:pt x="608" y="608"/>
                  </a:lnTo>
                  <a:lnTo>
                    <a:pt x="608" y="608"/>
                  </a:lnTo>
                  <a:lnTo>
                    <a:pt x="608" y="610"/>
                  </a:lnTo>
                  <a:lnTo>
                    <a:pt x="608" y="610"/>
                  </a:lnTo>
                  <a:lnTo>
                    <a:pt x="608" y="610"/>
                  </a:lnTo>
                  <a:lnTo>
                    <a:pt x="610" y="610"/>
                  </a:lnTo>
                  <a:lnTo>
                    <a:pt x="610" y="610"/>
                  </a:lnTo>
                  <a:lnTo>
                    <a:pt x="610" y="610"/>
                  </a:lnTo>
                  <a:lnTo>
                    <a:pt x="610" y="612"/>
                  </a:lnTo>
                  <a:lnTo>
                    <a:pt x="612" y="612"/>
                  </a:lnTo>
                  <a:lnTo>
                    <a:pt x="612" y="614"/>
                  </a:lnTo>
                  <a:lnTo>
                    <a:pt x="612" y="614"/>
                  </a:lnTo>
                  <a:lnTo>
                    <a:pt x="612" y="618"/>
                  </a:lnTo>
                  <a:lnTo>
                    <a:pt x="612" y="618"/>
                  </a:lnTo>
                  <a:lnTo>
                    <a:pt x="612" y="620"/>
                  </a:lnTo>
                  <a:lnTo>
                    <a:pt x="614" y="620"/>
                  </a:lnTo>
                  <a:lnTo>
                    <a:pt x="614" y="622"/>
                  </a:lnTo>
                  <a:lnTo>
                    <a:pt x="616" y="622"/>
                  </a:lnTo>
                  <a:lnTo>
                    <a:pt x="616" y="622"/>
                  </a:lnTo>
                  <a:lnTo>
                    <a:pt x="616" y="622"/>
                  </a:lnTo>
                  <a:lnTo>
                    <a:pt x="616" y="622"/>
                  </a:lnTo>
                  <a:lnTo>
                    <a:pt x="618" y="622"/>
                  </a:lnTo>
                  <a:lnTo>
                    <a:pt x="618" y="622"/>
                  </a:lnTo>
                  <a:lnTo>
                    <a:pt x="618" y="622"/>
                  </a:lnTo>
                  <a:lnTo>
                    <a:pt x="618" y="622"/>
                  </a:lnTo>
                  <a:lnTo>
                    <a:pt x="620" y="622"/>
                  </a:lnTo>
                  <a:lnTo>
                    <a:pt x="620" y="620"/>
                  </a:lnTo>
                  <a:lnTo>
                    <a:pt x="620" y="622"/>
                  </a:lnTo>
                  <a:lnTo>
                    <a:pt x="620" y="620"/>
                  </a:lnTo>
                  <a:lnTo>
                    <a:pt x="622" y="620"/>
                  </a:lnTo>
                  <a:lnTo>
                    <a:pt x="622" y="622"/>
                  </a:lnTo>
                  <a:lnTo>
                    <a:pt x="626" y="622"/>
                  </a:lnTo>
                  <a:lnTo>
                    <a:pt x="628" y="622"/>
                  </a:lnTo>
                  <a:lnTo>
                    <a:pt x="628" y="622"/>
                  </a:lnTo>
                  <a:lnTo>
                    <a:pt x="628" y="624"/>
                  </a:lnTo>
                  <a:lnTo>
                    <a:pt x="632" y="624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32" y="628"/>
                  </a:lnTo>
                  <a:lnTo>
                    <a:pt x="632" y="628"/>
                  </a:lnTo>
                  <a:lnTo>
                    <a:pt x="632" y="630"/>
                  </a:lnTo>
                  <a:lnTo>
                    <a:pt x="630" y="630"/>
                  </a:lnTo>
                  <a:lnTo>
                    <a:pt x="630" y="630"/>
                  </a:lnTo>
                  <a:lnTo>
                    <a:pt x="628" y="630"/>
                  </a:lnTo>
                  <a:lnTo>
                    <a:pt x="628" y="634"/>
                  </a:lnTo>
                  <a:lnTo>
                    <a:pt x="628" y="634"/>
                  </a:lnTo>
                  <a:lnTo>
                    <a:pt x="628" y="636"/>
                  </a:lnTo>
                  <a:lnTo>
                    <a:pt x="626" y="636"/>
                  </a:lnTo>
                  <a:lnTo>
                    <a:pt x="626" y="640"/>
                  </a:lnTo>
                  <a:lnTo>
                    <a:pt x="628" y="640"/>
                  </a:lnTo>
                  <a:lnTo>
                    <a:pt x="628" y="644"/>
                  </a:lnTo>
                  <a:lnTo>
                    <a:pt x="628" y="644"/>
                  </a:lnTo>
                  <a:lnTo>
                    <a:pt x="628" y="646"/>
                  </a:lnTo>
                  <a:lnTo>
                    <a:pt x="630" y="646"/>
                  </a:lnTo>
                  <a:lnTo>
                    <a:pt x="630" y="646"/>
                  </a:lnTo>
                  <a:lnTo>
                    <a:pt x="630" y="648"/>
                  </a:lnTo>
                  <a:lnTo>
                    <a:pt x="632" y="648"/>
                  </a:lnTo>
                  <a:lnTo>
                    <a:pt x="632" y="650"/>
                  </a:lnTo>
                  <a:lnTo>
                    <a:pt x="632" y="650"/>
                  </a:lnTo>
                  <a:lnTo>
                    <a:pt x="632" y="650"/>
                  </a:lnTo>
                  <a:lnTo>
                    <a:pt x="632" y="652"/>
                  </a:lnTo>
                  <a:lnTo>
                    <a:pt x="632" y="654"/>
                  </a:lnTo>
                  <a:lnTo>
                    <a:pt x="632" y="654"/>
                  </a:lnTo>
                  <a:lnTo>
                    <a:pt x="632" y="658"/>
                  </a:lnTo>
                  <a:lnTo>
                    <a:pt x="632" y="658"/>
                  </a:lnTo>
                  <a:lnTo>
                    <a:pt x="632" y="660"/>
                  </a:lnTo>
                  <a:lnTo>
                    <a:pt x="632" y="660"/>
                  </a:lnTo>
                  <a:lnTo>
                    <a:pt x="632" y="662"/>
                  </a:lnTo>
                  <a:lnTo>
                    <a:pt x="632" y="662"/>
                  </a:lnTo>
                  <a:lnTo>
                    <a:pt x="632" y="662"/>
                  </a:lnTo>
                  <a:lnTo>
                    <a:pt x="630" y="662"/>
                  </a:lnTo>
                  <a:lnTo>
                    <a:pt x="630" y="664"/>
                  </a:lnTo>
                  <a:lnTo>
                    <a:pt x="628" y="664"/>
                  </a:lnTo>
                  <a:lnTo>
                    <a:pt x="628" y="666"/>
                  </a:lnTo>
                  <a:lnTo>
                    <a:pt x="628" y="666"/>
                  </a:lnTo>
                  <a:lnTo>
                    <a:pt x="628" y="668"/>
                  </a:lnTo>
                  <a:lnTo>
                    <a:pt x="626" y="668"/>
                  </a:lnTo>
                  <a:lnTo>
                    <a:pt x="626" y="668"/>
                  </a:lnTo>
                  <a:lnTo>
                    <a:pt x="624" y="668"/>
                  </a:lnTo>
                  <a:lnTo>
                    <a:pt x="624" y="670"/>
                  </a:lnTo>
                  <a:lnTo>
                    <a:pt x="620" y="670"/>
                  </a:lnTo>
                  <a:lnTo>
                    <a:pt x="620" y="668"/>
                  </a:lnTo>
                  <a:lnTo>
                    <a:pt x="618" y="668"/>
                  </a:lnTo>
                  <a:lnTo>
                    <a:pt x="618" y="668"/>
                  </a:lnTo>
                  <a:lnTo>
                    <a:pt x="618" y="668"/>
                  </a:lnTo>
                  <a:lnTo>
                    <a:pt x="616" y="668"/>
                  </a:lnTo>
                  <a:lnTo>
                    <a:pt x="616" y="672"/>
                  </a:lnTo>
                  <a:lnTo>
                    <a:pt x="616" y="672"/>
                  </a:lnTo>
                  <a:lnTo>
                    <a:pt x="616" y="672"/>
                  </a:lnTo>
                  <a:lnTo>
                    <a:pt x="614" y="672"/>
                  </a:lnTo>
                  <a:lnTo>
                    <a:pt x="614" y="674"/>
                  </a:lnTo>
                  <a:lnTo>
                    <a:pt x="612" y="674"/>
                  </a:lnTo>
                  <a:lnTo>
                    <a:pt x="612" y="676"/>
                  </a:lnTo>
                  <a:lnTo>
                    <a:pt x="614" y="676"/>
                  </a:lnTo>
                  <a:lnTo>
                    <a:pt x="614" y="676"/>
                  </a:lnTo>
                  <a:lnTo>
                    <a:pt x="614" y="676"/>
                  </a:lnTo>
                  <a:lnTo>
                    <a:pt x="614" y="686"/>
                  </a:lnTo>
                  <a:lnTo>
                    <a:pt x="614" y="686"/>
                  </a:lnTo>
                  <a:lnTo>
                    <a:pt x="614" y="688"/>
                  </a:lnTo>
                  <a:lnTo>
                    <a:pt x="614" y="688"/>
                  </a:lnTo>
                  <a:lnTo>
                    <a:pt x="614" y="690"/>
                  </a:lnTo>
                  <a:lnTo>
                    <a:pt x="614" y="690"/>
                  </a:lnTo>
                  <a:lnTo>
                    <a:pt x="614" y="692"/>
                  </a:lnTo>
                  <a:lnTo>
                    <a:pt x="614" y="692"/>
                  </a:lnTo>
                  <a:lnTo>
                    <a:pt x="614" y="692"/>
                  </a:lnTo>
                  <a:lnTo>
                    <a:pt x="616" y="692"/>
                  </a:lnTo>
                  <a:lnTo>
                    <a:pt x="616" y="694"/>
                  </a:lnTo>
                  <a:lnTo>
                    <a:pt x="616" y="694"/>
                  </a:lnTo>
                  <a:lnTo>
                    <a:pt x="616" y="696"/>
                  </a:lnTo>
                  <a:lnTo>
                    <a:pt x="618" y="696"/>
                  </a:lnTo>
                  <a:lnTo>
                    <a:pt x="618" y="696"/>
                  </a:lnTo>
                  <a:lnTo>
                    <a:pt x="618" y="696"/>
                  </a:lnTo>
                  <a:lnTo>
                    <a:pt x="618" y="698"/>
                  </a:lnTo>
                  <a:lnTo>
                    <a:pt x="620" y="698"/>
                  </a:lnTo>
                  <a:lnTo>
                    <a:pt x="620" y="699"/>
                  </a:lnTo>
                  <a:lnTo>
                    <a:pt x="620" y="699"/>
                  </a:lnTo>
                  <a:lnTo>
                    <a:pt x="620" y="699"/>
                  </a:lnTo>
                  <a:lnTo>
                    <a:pt x="622" y="699"/>
                  </a:lnTo>
                  <a:lnTo>
                    <a:pt x="622" y="699"/>
                  </a:lnTo>
                  <a:lnTo>
                    <a:pt x="622" y="701"/>
                  </a:lnTo>
                  <a:lnTo>
                    <a:pt x="620" y="701"/>
                  </a:lnTo>
                  <a:lnTo>
                    <a:pt x="620" y="701"/>
                  </a:lnTo>
                  <a:lnTo>
                    <a:pt x="620" y="701"/>
                  </a:lnTo>
                  <a:lnTo>
                    <a:pt x="620" y="703"/>
                  </a:lnTo>
                  <a:lnTo>
                    <a:pt x="620" y="703"/>
                  </a:lnTo>
                  <a:lnTo>
                    <a:pt x="620" y="703"/>
                  </a:lnTo>
                  <a:lnTo>
                    <a:pt x="622" y="703"/>
                  </a:lnTo>
                  <a:lnTo>
                    <a:pt x="622" y="705"/>
                  </a:lnTo>
                  <a:lnTo>
                    <a:pt x="622" y="705"/>
                  </a:lnTo>
                  <a:lnTo>
                    <a:pt x="622" y="707"/>
                  </a:lnTo>
                  <a:lnTo>
                    <a:pt x="624" y="707"/>
                  </a:lnTo>
                  <a:lnTo>
                    <a:pt x="624" y="709"/>
                  </a:lnTo>
                  <a:lnTo>
                    <a:pt x="624" y="709"/>
                  </a:lnTo>
                  <a:lnTo>
                    <a:pt x="624" y="709"/>
                  </a:lnTo>
                  <a:lnTo>
                    <a:pt x="626" y="711"/>
                  </a:lnTo>
                  <a:lnTo>
                    <a:pt x="626" y="711"/>
                  </a:lnTo>
                  <a:lnTo>
                    <a:pt x="628" y="711"/>
                  </a:lnTo>
                  <a:lnTo>
                    <a:pt x="628" y="713"/>
                  </a:lnTo>
                  <a:lnTo>
                    <a:pt x="628" y="713"/>
                  </a:lnTo>
                  <a:lnTo>
                    <a:pt x="628" y="715"/>
                  </a:lnTo>
                  <a:lnTo>
                    <a:pt x="628" y="715"/>
                  </a:lnTo>
                  <a:lnTo>
                    <a:pt x="628" y="719"/>
                  </a:lnTo>
                  <a:lnTo>
                    <a:pt x="626" y="719"/>
                  </a:lnTo>
                  <a:lnTo>
                    <a:pt x="626" y="719"/>
                  </a:lnTo>
                  <a:lnTo>
                    <a:pt x="626" y="719"/>
                  </a:lnTo>
                  <a:lnTo>
                    <a:pt x="622" y="719"/>
                  </a:lnTo>
                  <a:lnTo>
                    <a:pt x="622" y="721"/>
                  </a:lnTo>
                  <a:lnTo>
                    <a:pt x="622" y="721"/>
                  </a:lnTo>
                  <a:lnTo>
                    <a:pt x="622" y="721"/>
                  </a:lnTo>
                  <a:lnTo>
                    <a:pt x="620" y="721"/>
                  </a:lnTo>
                  <a:lnTo>
                    <a:pt x="620" y="723"/>
                  </a:lnTo>
                  <a:lnTo>
                    <a:pt x="620" y="723"/>
                  </a:lnTo>
                  <a:lnTo>
                    <a:pt x="620" y="723"/>
                  </a:lnTo>
                  <a:lnTo>
                    <a:pt x="618" y="723"/>
                  </a:lnTo>
                  <a:lnTo>
                    <a:pt x="618" y="725"/>
                  </a:lnTo>
                  <a:lnTo>
                    <a:pt x="618" y="725"/>
                  </a:lnTo>
                  <a:lnTo>
                    <a:pt x="618" y="727"/>
                  </a:lnTo>
                  <a:lnTo>
                    <a:pt x="616" y="727"/>
                  </a:lnTo>
                  <a:lnTo>
                    <a:pt x="618" y="729"/>
                  </a:lnTo>
                  <a:lnTo>
                    <a:pt x="616" y="729"/>
                  </a:lnTo>
                  <a:lnTo>
                    <a:pt x="616" y="729"/>
                  </a:lnTo>
                  <a:lnTo>
                    <a:pt x="616" y="729"/>
                  </a:lnTo>
                  <a:lnTo>
                    <a:pt x="614" y="729"/>
                  </a:lnTo>
                  <a:lnTo>
                    <a:pt x="614" y="729"/>
                  </a:lnTo>
                  <a:lnTo>
                    <a:pt x="614" y="733"/>
                  </a:lnTo>
                  <a:lnTo>
                    <a:pt x="612" y="735"/>
                  </a:lnTo>
                  <a:lnTo>
                    <a:pt x="614" y="737"/>
                  </a:lnTo>
                  <a:lnTo>
                    <a:pt x="614" y="737"/>
                  </a:lnTo>
                  <a:lnTo>
                    <a:pt x="616" y="739"/>
                  </a:lnTo>
                  <a:lnTo>
                    <a:pt x="620" y="741"/>
                  </a:lnTo>
                  <a:lnTo>
                    <a:pt x="620" y="743"/>
                  </a:lnTo>
                  <a:lnTo>
                    <a:pt x="622" y="743"/>
                  </a:lnTo>
                  <a:lnTo>
                    <a:pt x="624" y="745"/>
                  </a:lnTo>
                  <a:lnTo>
                    <a:pt x="624" y="745"/>
                  </a:lnTo>
                  <a:lnTo>
                    <a:pt x="626" y="749"/>
                  </a:lnTo>
                  <a:lnTo>
                    <a:pt x="626" y="749"/>
                  </a:lnTo>
                  <a:lnTo>
                    <a:pt x="628" y="749"/>
                  </a:lnTo>
                  <a:lnTo>
                    <a:pt x="628" y="751"/>
                  </a:lnTo>
                  <a:lnTo>
                    <a:pt x="628" y="751"/>
                  </a:lnTo>
                  <a:lnTo>
                    <a:pt x="630" y="751"/>
                  </a:lnTo>
                  <a:lnTo>
                    <a:pt x="630" y="753"/>
                  </a:lnTo>
                  <a:lnTo>
                    <a:pt x="630" y="753"/>
                  </a:lnTo>
                  <a:lnTo>
                    <a:pt x="632" y="753"/>
                  </a:lnTo>
                  <a:lnTo>
                    <a:pt x="632" y="753"/>
                  </a:lnTo>
                  <a:lnTo>
                    <a:pt x="632" y="753"/>
                  </a:lnTo>
                  <a:lnTo>
                    <a:pt x="632" y="755"/>
                  </a:lnTo>
                  <a:lnTo>
                    <a:pt x="632" y="757"/>
                  </a:lnTo>
                  <a:lnTo>
                    <a:pt x="632" y="757"/>
                  </a:lnTo>
                  <a:lnTo>
                    <a:pt x="632" y="757"/>
                  </a:lnTo>
                  <a:lnTo>
                    <a:pt x="632" y="761"/>
                  </a:lnTo>
                  <a:lnTo>
                    <a:pt x="630" y="761"/>
                  </a:lnTo>
                  <a:lnTo>
                    <a:pt x="630" y="763"/>
                  </a:lnTo>
                  <a:lnTo>
                    <a:pt x="632" y="763"/>
                  </a:lnTo>
                  <a:lnTo>
                    <a:pt x="632" y="767"/>
                  </a:lnTo>
                  <a:lnTo>
                    <a:pt x="632" y="767"/>
                  </a:lnTo>
                  <a:lnTo>
                    <a:pt x="632" y="767"/>
                  </a:lnTo>
                  <a:lnTo>
                    <a:pt x="632" y="769"/>
                  </a:lnTo>
                  <a:lnTo>
                    <a:pt x="632" y="769"/>
                  </a:lnTo>
                  <a:lnTo>
                    <a:pt x="632" y="771"/>
                  </a:lnTo>
                  <a:lnTo>
                    <a:pt x="634" y="771"/>
                  </a:lnTo>
                  <a:lnTo>
                    <a:pt x="634" y="771"/>
                  </a:lnTo>
                  <a:lnTo>
                    <a:pt x="634" y="773"/>
                  </a:lnTo>
                  <a:lnTo>
                    <a:pt x="636" y="773"/>
                  </a:lnTo>
                  <a:lnTo>
                    <a:pt x="636" y="773"/>
                  </a:lnTo>
                  <a:lnTo>
                    <a:pt x="638" y="773"/>
                  </a:lnTo>
                  <a:lnTo>
                    <a:pt x="638" y="775"/>
                  </a:lnTo>
                  <a:lnTo>
                    <a:pt x="640" y="775"/>
                  </a:lnTo>
                  <a:lnTo>
                    <a:pt x="640" y="779"/>
                  </a:lnTo>
                  <a:lnTo>
                    <a:pt x="640" y="779"/>
                  </a:lnTo>
                  <a:lnTo>
                    <a:pt x="640" y="779"/>
                  </a:lnTo>
                  <a:lnTo>
                    <a:pt x="640" y="781"/>
                  </a:lnTo>
                  <a:lnTo>
                    <a:pt x="640" y="781"/>
                  </a:lnTo>
                  <a:lnTo>
                    <a:pt x="640" y="781"/>
                  </a:lnTo>
                  <a:lnTo>
                    <a:pt x="640" y="785"/>
                  </a:lnTo>
                  <a:lnTo>
                    <a:pt x="642" y="785"/>
                  </a:lnTo>
                  <a:lnTo>
                    <a:pt x="644" y="785"/>
                  </a:lnTo>
                  <a:lnTo>
                    <a:pt x="644" y="785"/>
                  </a:lnTo>
                  <a:lnTo>
                    <a:pt x="644" y="787"/>
                  </a:lnTo>
                  <a:lnTo>
                    <a:pt x="646" y="787"/>
                  </a:lnTo>
                  <a:lnTo>
                    <a:pt x="646" y="789"/>
                  </a:lnTo>
                  <a:lnTo>
                    <a:pt x="648" y="789"/>
                  </a:lnTo>
                  <a:lnTo>
                    <a:pt x="648" y="791"/>
                  </a:lnTo>
                  <a:lnTo>
                    <a:pt x="644" y="791"/>
                  </a:lnTo>
                  <a:lnTo>
                    <a:pt x="644" y="791"/>
                  </a:lnTo>
                  <a:lnTo>
                    <a:pt x="646" y="791"/>
                  </a:lnTo>
                  <a:lnTo>
                    <a:pt x="646" y="791"/>
                  </a:lnTo>
                  <a:lnTo>
                    <a:pt x="646" y="791"/>
                  </a:lnTo>
                  <a:lnTo>
                    <a:pt x="646" y="795"/>
                  </a:lnTo>
                  <a:lnTo>
                    <a:pt x="646" y="795"/>
                  </a:lnTo>
                  <a:lnTo>
                    <a:pt x="646" y="797"/>
                  </a:lnTo>
                  <a:lnTo>
                    <a:pt x="644" y="797"/>
                  </a:lnTo>
                  <a:lnTo>
                    <a:pt x="644" y="799"/>
                  </a:lnTo>
                  <a:lnTo>
                    <a:pt x="644" y="799"/>
                  </a:lnTo>
                  <a:lnTo>
                    <a:pt x="642" y="799"/>
                  </a:lnTo>
                  <a:lnTo>
                    <a:pt x="642" y="799"/>
                  </a:lnTo>
                  <a:lnTo>
                    <a:pt x="640" y="799"/>
                  </a:lnTo>
                  <a:lnTo>
                    <a:pt x="640" y="797"/>
                  </a:lnTo>
                  <a:lnTo>
                    <a:pt x="638" y="797"/>
                  </a:lnTo>
                  <a:lnTo>
                    <a:pt x="638" y="799"/>
                  </a:lnTo>
                  <a:lnTo>
                    <a:pt x="636" y="799"/>
                  </a:lnTo>
                  <a:lnTo>
                    <a:pt x="636" y="799"/>
                  </a:lnTo>
                  <a:lnTo>
                    <a:pt x="636" y="799"/>
                  </a:lnTo>
                  <a:lnTo>
                    <a:pt x="636" y="799"/>
                  </a:lnTo>
                  <a:lnTo>
                    <a:pt x="634" y="799"/>
                  </a:lnTo>
                  <a:lnTo>
                    <a:pt x="634" y="803"/>
                  </a:lnTo>
                  <a:lnTo>
                    <a:pt x="634" y="803"/>
                  </a:lnTo>
                  <a:lnTo>
                    <a:pt x="634" y="803"/>
                  </a:lnTo>
                  <a:lnTo>
                    <a:pt x="632" y="804"/>
                  </a:lnTo>
                  <a:lnTo>
                    <a:pt x="632" y="804"/>
                  </a:lnTo>
                  <a:lnTo>
                    <a:pt x="632" y="804"/>
                  </a:lnTo>
                  <a:lnTo>
                    <a:pt x="632" y="804"/>
                  </a:lnTo>
                  <a:lnTo>
                    <a:pt x="630" y="804"/>
                  </a:lnTo>
                  <a:lnTo>
                    <a:pt x="630" y="803"/>
                  </a:lnTo>
                  <a:lnTo>
                    <a:pt x="630" y="803"/>
                  </a:lnTo>
                  <a:lnTo>
                    <a:pt x="630" y="803"/>
                  </a:lnTo>
                  <a:lnTo>
                    <a:pt x="626" y="803"/>
                  </a:lnTo>
                  <a:lnTo>
                    <a:pt x="626" y="803"/>
                  </a:lnTo>
                  <a:lnTo>
                    <a:pt x="626" y="803"/>
                  </a:lnTo>
                  <a:lnTo>
                    <a:pt x="624" y="803"/>
                  </a:lnTo>
                  <a:lnTo>
                    <a:pt x="624" y="803"/>
                  </a:lnTo>
                  <a:lnTo>
                    <a:pt x="622" y="803"/>
                  </a:lnTo>
                  <a:lnTo>
                    <a:pt x="622" y="803"/>
                  </a:lnTo>
                  <a:lnTo>
                    <a:pt x="622" y="803"/>
                  </a:lnTo>
                  <a:lnTo>
                    <a:pt x="622" y="803"/>
                  </a:lnTo>
                  <a:lnTo>
                    <a:pt x="620" y="803"/>
                  </a:lnTo>
                  <a:lnTo>
                    <a:pt x="620" y="803"/>
                  </a:lnTo>
                  <a:lnTo>
                    <a:pt x="620" y="803"/>
                  </a:lnTo>
                  <a:lnTo>
                    <a:pt x="620" y="804"/>
                  </a:lnTo>
                  <a:lnTo>
                    <a:pt x="618" y="804"/>
                  </a:lnTo>
                  <a:lnTo>
                    <a:pt x="618" y="803"/>
                  </a:lnTo>
                  <a:lnTo>
                    <a:pt x="618" y="803"/>
                  </a:lnTo>
                  <a:lnTo>
                    <a:pt x="618" y="803"/>
                  </a:lnTo>
                  <a:lnTo>
                    <a:pt x="616" y="801"/>
                  </a:lnTo>
                  <a:lnTo>
                    <a:pt x="614" y="801"/>
                  </a:lnTo>
                  <a:lnTo>
                    <a:pt x="614" y="801"/>
                  </a:lnTo>
                  <a:lnTo>
                    <a:pt x="612" y="801"/>
                  </a:lnTo>
                  <a:lnTo>
                    <a:pt x="612" y="801"/>
                  </a:lnTo>
                  <a:lnTo>
                    <a:pt x="612" y="801"/>
                  </a:lnTo>
                  <a:lnTo>
                    <a:pt x="608" y="801"/>
                  </a:lnTo>
                  <a:lnTo>
                    <a:pt x="608" y="799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795"/>
                  </a:lnTo>
                  <a:lnTo>
                    <a:pt x="608" y="795"/>
                  </a:lnTo>
                  <a:lnTo>
                    <a:pt x="606" y="795"/>
                  </a:lnTo>
                  <a:lnTo>
                    <a:pt x="606" y="793"/>
                  </a:lnTo>
                  <a:lnTo>
                    <a:pt x="606" y="793"/>
                  </a:lnTo>
                  <a:lnTo>
                    <a:pt x="606" y="793"/>
                  </a:lnTo>
                  <a:lnTo>
                    <a:pt x="604" y="793"/>
                  </a:lnTo>
                  <a:lnTo>
                    <a:pt x="604" y="791"/>
                  </a:lnTo>
                  <a:lnTo>
                    <a:pt x="604" y="791"/>
                  </a:lnTo>
                  <a:lnTo>
                    <a:pt x="604" y="791"/>
                  </a:lnTo>
                  <a:lnTo>
                    <a:pt x="602" y="791"/>
                  </a:lnTo>
                  <a:lnTo>
                    <a:pt x="602" y="789"/>
                  </a:lnTo>
                  <a:lnTo>
                    <a:pt x="600" y="789"/>
                  </a:lnTo>
                  <a:lnTo>
                    <a:pt x="600" y="787"/>
                  </a:lnTo>
                  <a:lnTo>
                    <a:pt x="600" y="787"/>
                  </a:lnTo>
                  <a:lnTo>
                    <a:pt x="600" y="787"/>
                  </a:lnTo>
                  <a:lnTo>
                    <a:pt x="600" y="787"/>
                  </a:lnTo>
                  <a:lnTo>
                    <a:pt x="600" y="785"/>
                  </a:lnTo>
                  <a:lnTo>
                    <a:pt x="596" y="785"/>
                  </a:lnTo>
                  <a:lnTo>
                    <a:pt x="594" y="785"/>
                  </a:lnTo>
                  <a:lnTo>
                    <a:pt x="592" y="785"/>
                  </a:lnTo>
                  <a:lnTo>
                    <a:pt x="590" y="783"/>
                  </a:lnTo>
                  <a:lnTo>
                    <a:pt x="590" y="783"/>
                  </a:lnTo>
                  <a:lnTo>
                    <a:pt x="588" y="781"/>
                  </a:lnTo>
                  <a:lnTo>
                    <a:pt x="586" y="781"/>
                  </a:lnTo>
                  <a:lnTo>
                    <a:pt x="586" y="781"/>
                  </a:lnTo>
                  <a:lnTo>
                    <a:pt x="584" y="779"/>
                  </a:lnTo>
                  <a:lnTo>
                    <a:pt x="584" y="777"/>
                  </a:lnTo>
                  <a:lnTo>
                    <a:pt x="584" y="777"/>
                  </a:lnTo>
                  <a:lnTo>
                    <a:pt x="584" y="775"/>
                  </a:lnTo>
                  <a:lnTo>
                    <a:pt x="582" y="773"/>
                  </a:lnTo>
                  <a:lnTo>
                    <a:pt x="580" y="771"/>
                  </a:lnTo>
                  <a:lnTo>
                    <a:pt x="578" y="767"/>
                  </a:lnTo>
                  <a:lnTo>
                    <a:pt x="578" y="765"/>
                  </a:lnTo>
                  <a:lnTo>
                    <a:pt x="576" y="763"/>
                  </a:lnTo>
                  <a:lnTo>
                    <a:pt x="576" y="759"/>
                  </a:lnTo>
                  <a:lnTo>
                    <a:pt x="574" y="759"/>
                  </a:lnTo>
                  <a:lnTo>
                    <a:pt x="574" y="757"/>
                  </a:lnTo>
                  <a:lnTo>
                    <a:pt x="572" y="755"/>
                  </a:lnTo>
                  <a:lnTo>
                    <a:pt x="570" y="753"/>
                  </a:lnTo>
                  <a:lnTo>
                    <a:pt x="570" y="751"/>
                  </a:lnTo>
                  <a:lnTo>
                    <a:pt x="568" y="751"/>
                  </a:lnTo>
                  <a:lnTo>
                    <a:pt x="568" y="751"/>
                  </a:lnTo>
                  <a:lnTo>
                    <a:pt x="568" y="749"/>
                  </a:lnTo>
                  <a:lnTo>
                    <a:pt x="566" y="749"/>
                  </a:lnTo>
                  <a:lnTo>
                    <a:pt x="566" y="749"/>
                  </a:lnTo>
                  <a:lnTo>
                    <a:pt x="566" y="749"/>
                  </a:lnTo>
                  <a:lnTo>
                    <a:pt x="566" y="747"/>
                  </a:lnTo>
                  <a:lnTo>
                    <a:pt x="564" y="747"/>
                  </a:lnTo>
                  <a:lnTo>
                    <a:pt x="564" y="747"/>
                  </a:lnTo>
                  <a:lnTo>
                    <a:pt x="562" y="747"/>
                  </a:lnTo>
                  <a:lnTo>
                    <a:pt x="562" y="745"/>
                  </a:lnTo>
                  <a:lnTo>
                    <a:pt x="562" y="745"/>
                  </a:lnTo>
                  <a:lnTo>
                    <a:pt x="562" y="745"/>
                  </a:lnTo>
                  <a:lnTo>
                    <a:pt x="561" y="745"/>
                  </a:lnTo>
                  <a:lnTo>
                    <a:pt x="561" y="743"/>
                  </a:lnTo>
                  <a:lnTo>
                    <a:pt x="561" y="743"/>
                  </a:lnTo>
                  <a:lnTo>
                    <a:pt x="561" y="743"/>
                  </a:lnTo>
                  <a:lnTo>
                    <a:pt x="559" y="743"/>
                  </a:lnTo>
                  <a:lnTo>
                    <a:pt x="559" y="743"/>
                  </a:lnTo>
                  <a:lnTo>
                    <a:pt x="557" y="743"/>
                  </a:lnTo>
                  <a:lnTo>
                    <a:pt x="557" y="741"/>
                  </a:lnTo>
                  <a:lnTo>
                    <a:pt x="555" y="741"/>
                  </a:lnTo>
                  <a:lnTo>
                    <a:pt x="555" y="741"/>
                  </a:lnTo>
                  <a:lnTo>
                    <a:pt x="553" y="739"/>
                  </a:lnTo>
                  <a:lnTo>
                    <a:pt x="551" y="739"/>
                  </a:lnTo>
                  <a:lnTo>
                    <a:pt x="551" y="737"/>
                  </a:lnTo>
                  <a:lnTo>
                    <a:pt x="551" y="737"/>
                  </a:lnTo>
                  <a:lnTo>
                    <a:pt x="551" y="737"/>
                  </a:lnTo>
                  <a:lnTo>
                    <a:pt x="549" y="737"/>
                  </a:lnTo>
                  <a:lnTo>
                    <a:pt x="549" y="735"/>
                  </a:lnTo>
                  <a:lnTo>
                    <a:pt x="549" y="737"/>
                  </a:lnTo>
                  <a:lnTo>
                    <a:pt x="545" y="737"/>
                  </a:lnTo>
                  <a:lnTo>
                    <a:pt x="543" y="737"/>
                  </a:lnTo>
                  <a:lnTo>
                    <a:pt x="543" y="737"/>
                  </a:lnTo>
                  <a:lnTo>
                    <a:pt x="541" y="739"/>
                  </a:lnTo>
                  <a:lnTo>
                    <a:pt x="541" y="739"/>
                  </a:lnTo>
                  <a:lnTo>
                    <a:pt x="539" y="739"/>
                  </a:lnTo>
                  <a:lnTo>
                    <a:pt x="539" y="739"/>
                  </a:lnTo>
                  <a:lnTo>
                    <a:pt x="539" y="741"/>
                  </a:lnTo>
                  <a:lnTo>
                    <a:pt x="537" y="741"/>
                  </a:lnTo>
                  <a:lnTo>
                    <a:pt x="537" y="741"/>
                  </a:lnTo>
                  <a:lnTo>
                    <a:pt x="537" y="741"/>
                  </a:lnTo>
                  <a:lnTo>
                    <a:pt x="533" y="745"/>
                  </a:lnTo>
                  <a:lnTo>
                    <a:pt x="527" y="745"/>
                  </a:lnTo>
                  <a:lnTo>
                    <a:pt x="527" y="743"/>
                  </a:lnTo>
                  <a:lnTo>
                    <a:pt x="525" y="743"/>
                  </a:lnTo>
                  <a:lnTo>
                    <a:pt x="525" y="745"/>
                  </a:lnTo>
                  <a:lnTo>
                    <a:pt x="523" y="745"/>
                  </a:lnTo>
                  <a:lnTo>
                    <a:pt x="523" y="747"/>
                  </a:lnTo>
                  <a:lnTo>
                    <a:pt x="523" y="747"/>
                  </a:lnTo>
                  <a:lnTo>
                    <a:pt x="521" y="745"/>
                  </a:lnTo>
                  <a:lnTo>
                    <a:pt x="517" y="745"/>
                  </a:lnTo>
                  <a:lnTo>
                    <a:pt x="517" y="747"/>
                  </a:lnTo>
                  <a:lnTo>
                    <a:pt x="517" y="747"/>
                  </a:lnTo>
                  <a:lnTo>
                    <a:pt x="515" y="747"/>
                  </a:lnTo>
                  <a:lnTo>
                    <a:pt x="515" y="743"/>
                  </a:lnTo>
                  <a:lnTo>
                    <a:pt x="513" y="743"/>
                  </a:lnTo>
                  <a:lnTo>
                    <a:pt x="513" y="743"/>
                  </a:lnTo>
                  <a:lnTo>
                    <a:pt x="513" y="743"/>
                  </a:lnTo>
                  <a:lnTo>
                    <a:pt x="511" y="743"/>
                  </a:lnTo>
                  <a:lnTo>
                    <a:pt x="511" y="741"/>
                  </a:lnTo>
                  <a:lnTo>
                    <a:pt x="511" y="741"/>
                  </a:lnTo>
                  <a:lnTo>
                    <a:pt x="511" y="739"/>
                  </a:lnTo>
                  <a:lnTo>
                    <a:pt x="509" y="737"/>
                  </a:lnTo>
                  <a:lnTo>
                    <a:pt x="509" y="737"/>
                  </a:lnTo>
                  <a:lnTo>
                    <a:pt x="507" y="735"/>
                  </a:lnTo>
                  <a:lnTo>
                    <a:pt x="505" y="735"/>
                  </a:lnTo>
                  <a:lnTo>
                    <a:pt x="505" y="737"/>
                  </a:lnTo>
                  <a:lnTo>
                    <a:pt x="507" y="739"/>
                  </a:lnTo>
                  <a:lnTo>
                    <a:pt x="507" y="739"/>
                  </a:lnTo>
                  <a:lnTo>
                    <a:pt x="505" y="741"/>
                  </a:lnTo>
                  <a:lnTo>
                    <a:pt x="505" y="741"/>
                  </a:lnTo>
                  <a:lnTo>
                    <a:pt x="505" y="739"/>
                  </a:lnTo>
                  <a:lnTo>
                    <a:pt x="503" y="739"/>
                  </a:lnTo>
                  <a:lnTo>
                    <a:pt x="503" y="741"/>
                  </a:lnTo>
                  <a:lnTo>
                    <a:pt x="501" y="739"/>
                  </a:lnTo>
                  <a:lnTo>
                    <a:pt x="501" y="737"/>
                  </a:lnTo>
                  <a:lnTo>
                    <a:pt x="499" y="737"/>
                  </a:lnTo>
                  <a:lnTo>
                    <a:pt x="499" y="737"/>
                  </a:lnTo>
                  <a:lnTo>
                    <a:pt x="497" y="737"/>
                  </a:lnTo>
                  <a:lnTo>
                    <a:pt x="497" y="739"/>
                  </a:lnTo>
                  <a:lnTo>
                    <a:pt x="497" y="739"/>
                  </a:lnTo>
                  <a:lnTo>
                    <a:pt x="497" y="739"/>
                  </a:lnTo>
                  <a:lnTo>
                    <a:pt x="489" y="739"/>
                  </a:lnTo>
                  <a:lnTo>
                    <a:pt x="489" y="739"/>
                  </a:lnTo>
                  <a:lnTo>
                    <a:pt x="489" y="739"/>
                  </a:lnTo>
                  <a:lnTo>
                    <a:pt x="489" y="737"/>
                  </a:lnTo>
                  <a:lnTo>
                    <a:pt x="487" y="737"/>
                  </a:lnTo>
                  <a:lnTo>
                    <a:pt x="487" y="739"/>
                  </a:lnTo>
                  <a:lnTo>
                    <a:pt x="487" y="739"/>
                  </a:lnTo>
                  <a:lnTo>
                    <a:pt x="485" y="739"/>
                  </a:lnTo>
                  <a:lnTo>
                    <a:pt x="485" y="737"/>
                  </a:lnTo>
                  <a:lnTo>
                    <a:pt x="485" y="739"/>
                  </a:lnTo>
                  <a:lnTo>
                    <a:pt x="483" y="737"/>
                  </a:lnTo>
                  <a:lnTo>
                    <a:pt x="483" y="737"/>
                  </a:lnTo>
                  <a:lnTo>
                    <a:pt x="481" y="739"/>
                  </a:lnTo>
                  <a:lnTo>
                    <a:pt x="481" y="739"/>
                  </a:lnTo>
                  <a:lnTo>
                    <a:pt x="481" y="739"/>
                  </a:lnTo>
                  <a:lnTo>
                    <a:pt x="479" y="739"/>
                  </a:lnTo>
                  <a:lnTo>
                    <a:pt x="479" y="741"/>
                  </a:lnTo>
                  <a:lnTo>
                    <a:pt x="473" y="741"/>
                  </a:lnTo>
                  <a:lnTo>
                    <a:pt x="473" y="745"/>
                  </a:lnTo>
                  <a:lnTo>
                    <a:pt x="473" y="745"/>
                  </a:lnTo>
                  <a:lnTo>
                    <a:pt x="471" y="747"/>
                  </a:lnTo>
                  <a:lnTo>
                    <a:pt x="471" y="747"/>
                  </a:lnTo>
                  <a:lnTo>
                    <a:pt x="471" y="749"/>
                  </a:lnTo>
                  <a:lnTo>
                    <a:pt x="469" y="749"/>
                  </a:lnTo>
                  <a:lnTo>
                    <a:pt x="471" y="749"/>
                  </a:lnTo>
                  <a:lnTo>
                    <a:pt x="469" y="751"/>
                  </a:lnTo>
                  <a:lnTo>
                    <a:pt x="469" y="753"/>
                  </a:lnTo>
                  <a:lnTo>
                    <a:pt x="469" y="753"/>
                  </a:lnTo>
                  <a:lnTo>
                    <a:pt x="467" y="755"/>
                  </a:lnTo>
                  <a:lnTo>
                    <a:pt x="467" y="757"/>
                  </a:lnTo>
                  <a:lnTo>
                    <a:pt x="467" y="757"/>
                  </a:lnTo>
                  <a:lnTo>
                    <a:pt x="467" y="759"/>
                  </a:lnTo>
                  <a:lnTo>
                    <a:pt x="465" y="759"/>
                  </a:lnTo>
                  <a:lnTo>
                    <a:pt x="465" y="761"/>
                  </a:lnTo>
                  <a:lnTo>
                    <a:pt x="465" y="761"/>
                  </a:lnTo>
                  <a:lnTo>
                    <a:pt x="465" y="761"/>
                  </a:lnTo>
                  <a:lnTo>
                    <a:pt x="465" y="761"/>
                  </a:lnTo>
                  <a:lnTo>
                    <a:pt x="463" y="761"/>
                  </a:lnTo>
                  <a:lnTo>
                    <a:pt x="463" y="763"/>
                  </a:lnTo>
                  <a:lnTo>
                    <a:pt x="463" y="763"/>
                  </a:lnTo>
                  <a:lnTo>
                    <a:pt x="463" y="763"/>
                  </a:lnTo>
                  <a:lnTo>
                    <a:pt x="461" y="765"/>
                  </a:lnTo>
                  <a:lnTo>
                    <a:pt x="461" y="767"/>
                  </a:lnTo>
                  <a:lnTo>
                    <a:pt x="463" y="767"/>
                  </a:lnTo>
                  <a:lnTo>
                    <a:pt x="463" y="769"/>
                  </a:lnTo>
                  <a:lnTo>
                    <a:pt x="461" y="769"/>
                  </a:lnTo>
                  <a:lnTo>
                    <a:pt x="461" y="767"/>
                  </a:lnTo>
                  <a:lnTo>
                    <a:pt x="458" y="767"/>
                  </a:lnTo>
                  <a:lnTo>
                    <a:pt x="458" y="767"/>
                  </a:lnTo>
                  <a:lnTo>
                    <a:pt x="456" y="767"/>
                  </a:lnTo>
                  <a:lnTo>
                    <a:pt x="456" y="767"/>
                  </a:lnTo>
                  <a:lnTo>
                    <a:pt x="452" y="767"/>
                  </a:lnTo>
                  <a:lnTo>
                    <a:pt x="452" y="765"/>
                  </a:lnTo>
                  <a:lnTo>
                    <a:pt x="450" y="765"/>
                  </a:lnTo>
                  <a:lnTo>
                    <a:pt x="450" y="765"/>
                  </a:lnTo>
                  <a:lnTo>
                    <a:pt x="446" y="765"/>
                  </a:lnTo>
                  <a:lnTo>
                    <a:pt x="446" y="763"/>
                  </a:lnTo>
                  <a:lnTo>
                    <a:pt x="444" y="763"/>
                  </a:lnTo>
                  <a:lnTo>
                    <a:pt x="444" y="763"/>
                  </a:lnTo>
                  <a:lnTo>
                    <a:pt x="442" y="763"/>
                  </a:lnTo>
                  <a:lnTo>
                    <a:pt x="442" y="761"/>
                  </a:lnTo>
                  <a:lnTo>
                    <a:pt x="438" y="761"/>
                  </a:lnTo>
                  <a:lnTo>
                    <a:pt x="438" y="761"/>
                  </a:lnTo>
                  <a:lnTo>
                    <a:pt x="436" y="761"/>
                  </a:lnTo>
                  <a:lnTo>
                    <a:pt x="436" y="759"/>
                  </a:lnTo>
                  <a:lnTo>
                    <a:pt x="434" y="759"/>
                  </a:lnTo>
                  <a:lnTo>
                    <a:pt x="434" y="759"/>
                  </a:lnTo>
                  <a:lnTo>
                    <a:pt x="432" y="759"/>
                  </a:lnTo>
                  <a:lnTo>
                    <a:pt x="432" y="757"/>
                  </a:lnTo>
                  <a:lnTo>
                    <a:pt x="432" y="757"/>
                  </a:lnTo>
                  <a:lnTo>
                    <a:pt x="432" y="757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8" y="757"/>
                  </a:lnTo>
                  <a:lnTo>
                    <a:pt x="428" y="757"/>
                  </a:lnTo>
                  <a:lnTo>
                    <a:pt x="426" y="757"/>
                  </a:lnTo>
                  <a:lnTo>
                    <a:pt x="426" y="755"/>
                  </a:lnTo>
                  <a:lnTo>
                    <a:pt x="424" y="755"/>
                  </a:lnTo>
                  <a:lnTo>
                    <a:pt x="424" y="755"/>
                  </a:lnTo>
                  <a:lnTo>
                    <a:pt x="422" y="755"/>
                  </a:lnTo>
                  <a:lnTo>
                    <a:pt x="422" y="753"/>
                  </a:lnTo>
                  <a:lnTo>
                    <a:pt x="418" y="753"/>
                  </a:lnTo>
                  <a:lnTo>
                    <a:pt x="418" y="753"/>
                  </a:lnTo>
                  <a:lnTo>
                    <a:pt x="418" y="753"/>
                  </a:lnTo>
                  <a:lnTo>
                    <a:pt x="418" y="751"/>
                  </a:lnTo>
                  <a:lnTo>
                    <a:pt x="416" y="751"/>
                  </a:lnTo>
                  <a:lnTo>
                    <a:pt x="416" y="751"/>
                  </a:lnTo>
                  <a:lnTo>
                    <a:pt x="414" y="751"/>
                  </a:lnTo>
                  <a:lnTo>
                    <a:pt x="414" y="749"/>
                  </a:lnTo>
                  <a:lnTo>
                    <a:pt x="414" y="749"/>
                  </a:lnTo>
                  <a:lnTo>
                    <a:pt x="414" y="747"/>
                  </a:lnTo>
                  <a:lnTo>
                    <a:pt x="412" y="747"/>
                  </a:lnTo>
                  <a:lnTo>
                    <a:pt x="410" y="747"/>
                  </a:lnTo>
                  <a:lnTo>
                    <a:pt x="410" y="745"/>
                  </a:lnTo>
                  <a:lnTo>
                    <a:pt x="404" y="745"/>
                  </a:lnTo>
                  <a:lnTo>
                    <a:pt x="404" y="743"/>
                  </a:lnTo>
                  <a:lnTo>
                    <a:pt x="404" y="743"/>
                  </a:lnTo>
                  <a:lnTo>
                    <a:pt x="404" y="743"/>
                  </a:lnTo>
                  <a:lnTo>
                    <a:pt x="402" y="743"/>
                  </a:lnTo>
                  <a:lnTo>
                    <a:pt x="402" y="743"/>
                  </a:lnTo>
                  <a:lnTo>
                    <a:pt x="402" y="743"/>
                  </a:lnTo>
                  <a:lnTo>
                    <a:pt x="402" y="741"/>
                  </a:lnTo>
                  <a:lnTo>
                    <a:pt x="400" y="741"/>
                  </a:lnTo>
                  <a:lnTo>
                    <a:pt x="400" y="739"/>
                  </a:lnTo>
                  <a:lnTo>
                    <a:pt x="398" y="739"/>
                  </a:lnTo>
                  <a:lnTo>
                    <a:pt x="398" y="737"/>
                  </a:lnTo>
                  <a:lnTo>
                    <a:pt x="396" y="737"/>
                  </a:lnTo>
                  <a:lnTo>
                    <a:pt x="396" y="737"/>
                  </a:lnTo>
                  <a:lnTo>
                    <a:pt x="396" y="737"/>
                  </a:lnTo>
                  <a:lnTo>
                    <a:pt x="396" y="735"/>
                  </a:lnTo>
                  <a:lnTo>
                    <a:pt x="394" y="735"/>
                  </a:lnTo>
                  <a:lnTo>
                    <a:pt x="394" y="735"/>
                  </a:lnTo>
                  <a:lnTo>
                    <a:pt x="392" y="735"/>
                  </a:lnTo>
                  <a:lnTo>
                    <a:pt x="392" y="733"/>
                  </a:lnTo>
                  <a:lnTo>
                    <a:pt x="392" y="733"/>
                  </a:lnTo>
                  <a:lnTo>
                    <a:pt x="392" y="729"/>
                  </a:lnTo>
                  <a:lnTo>
                    <a:pt x="390" y="729"/>
                  </a:lnTo>
                  <a:lnTo>
                    <a:pt x="390" y="729"/>
                  </a:lnTo>
                  <a:lnTo>
                    <a:pt x="390" y="729"/>
                  </a:lnTo>
                  <a:lnTo>
                    <a:pt x="390" y="727"/>
                  </a:lnTo>
                  <a:lnTo>
                    <a:pt x="388" y="727"/>
                  </a:lnTo>
                  <a:lnTo>
                    <a:pt x="388" y="725"/>
                  </a:lnTo>
                  <a:lnTo>
                    <a:pt x="388" y="725"/>
                  </a:lnTo>
                  <a:lnTo>
                    <a:pt x="388" y="725"/>
                  </a:lnTo>
                  <a:lnTo>
                    <a:pt x="388" y="725"/>
                  </a:lnTo>
                  <a:lnTo>
                    <a:pt x="388" y="723"/>
                  </a:lnTo>
                  <a:lnTo>
                    <a:pt x="388" y="723"/>
                  </a:lnTo>
                  <a:lnTo>
                    <a:pt x="388" y="721"/>
                  </a:lnTo>
                  <a:lnTo>
                    <a:pt x="386" y="721"/>
                  </a:lnTo>
                  <a:lnTo>
                    <a:pt x="386" y="719"/>
                  </a:lnTo>
                  <a:lnTo>
                    <a:pt x="384" y="719"/>
                  </a:lnTo>
                  <a:lnTo>
                    <a:pt x="386" y="719"/>
                  </a:lnTo>
                  <a:lnTo>
                    <a:pt x="386" y="719"/>
                  </a:lnTo>
                  <a:lnTo>
                    <a:pt x="384" y="719"/>
                  </a:lnTo>
                  <a:lnTo>
                    <a:pt x="384" y="717"/>
                  </a:lnTo>
                  <a:lnTo>
                    <a:pt x="382" y="717"/>
                  </a:lnTo>
                  <a:lnTo>
                    <a:pt x="382" y="717"/>
                  </a:lnTo>
                  <a:lnTo>
                    <a:pt x="382" y="717"/>
                  </a:lnTo>
                  <a:lnTo>
                    <a:pt x="382" y="715"/>
                  </a:lnTo>
                  <a:lnTo>
                    <a:pt x="380" y="715"/>
                  </a:lnTo>
                  <a:lnTo>
                    <a:pt x="380" y="715"/>
                  </a:lnTo>
                  <a:lnTo>
                    <a:pt x="378" y="715"/>
                  </a:lnTo>
                  <a:lnTo>
                    <a:pt x="378" y="713"/>
                  </a:lnTo>
                  <a:lnTo>
                    <a:pt x="376" y="713"/>
                  </a:lnTo>
                  <a:lnTo>
                    <a:pt x="376" y="715"/>
                  </a:lnTo>
                  <a:lnTo>
                    <a:pt x="374" y="715"/>
                  </a:lnTo>
                  <a:lnTo>
                    <a:pt x="374" y="713"/>
                  </a:lnTo>
                  <a:lnTo>
                    <a:pt x="374" y="713"/>
                  </a:lnTo>
                  <a:lnTo>
                    <a:pt x="374" y="713"/>
                  </a:lnTo>
                  <a:lnTo>
                    <a:pt x="374" y="713"/>
                  </a:lnTo>
                  <a:lnTo>
                    <a:pt x="374" y="713"/>
                  </a:lnTo>
                  <a:lnTo>
                    <a:pt x="374" y="711"/>
                  </a:lnTo>
                  <a:lnTo>
                    <a:pt x="374" y="711"/>
                  </a:lnTo>
                  <a:lnTo>
                    <a:pt x="374" y="711"/>
                  </a:lnTo>
                  <a:lnTo>
                    <a:pt x="374" y="711"/>
                  </a:lnTo>
                  <a:lnTo>
                    <a:pt x="372" y="711"/>
                  </a:lnTo>
                  <a:lnTo>
                    <a:pt x="372" y="709"/>
                  </a:lnTo>
                  <a:lnTo>
                    <a:pt x="370" y="709"/>
                  </a:lnTo>
                  <a:lnTo>
                    <a:pt x="370" y="709"/>
                  </a:lnTo>
                  <a:lnTo>
                    <a:pt x="370" y="709"/>
                  </a:lnTo>
                  <a:lnTo>
                    <a:pt x="370" y="707"/>
                  </a:lnTo>
                  <a:lnTo>
                    <a:pt x="364" y="707"/>
                  </a:lnTo>
                  <a:lnTo>
                    <a:pt x="364" y="705"/>
                  </a:lnTo>
                  <a:lnTo>
                    <a:pt x="364" y="705"/>
                  </a:lnTo>
                  <a:lnTo>
                    <a:pt x="364" y="703"/>
                  </a:lnTo>
                  <a:lnTo>
                    <a:pt x="362" y="703"/>
                  </a:lnTo>
                  <a:lnTo>
                    <a:pt x="362" y="703"/>
                  </a:lnTo>
                  <a:lnTo>
                    <a:pt x="362" y="703"/>
                  </a:lnTo>
                  <a:lnTo>
                    <a:pt x="362" y="701"/>
                  </a:lnTo>
                  <a:lnTo>
                    <a:pt x="360" y="701"/>
                  </a:lnTo>
                  <a:lnTo>
                    <a:pt x="360" y="699"/>
                  </a:lnTo>
                  <a:lnTo>
                    <a:pt x="360" y="699"/>
                  </a:lnTo>
                  <a:lnTo>
                    <a:pt x="360" y="699"/>
                  </a:lnTo>
                  <a:lnTo>
                    <a:pt x="358" y="698"/>
                  </a:lnTo>
                  <a:lnTo>
                    <a:pt x="358" y="698"/>
                  </a:lnTo>
                  <a:lnTo>
                    <a:pt x="358" y="696"/>
                  </a:lnTo>
                  <a:lnTo>
                    <a:pt x="356" y="696"/>
                  </a:lnTo>
                  <a:lnTo>
                    <a:pt x="356" y="696"/>
                  </a:lnTo>
                  <a:lnTo>
                    <a:pt x="356" y="696"/>
                  </a:lnTo>
                  <a:lnTo>
                    <a:pt x="356" y="694"/>
                  </a:lnTo>
                  <a:lnTo>
                    <a:pt x="354" y="694"/>
                  </a:lnTo>
                  <a:lnTo>
                    <a:pt x="354" y="692"/>
                  </a:lnTo>
                  <a:lnTo>
                    <a:pt x="353" y="692"/>
                  </a:lnTo>
                  <a:lnTo>
                    <a:pt x="353" y="690"/>
                  </a:lnTo>
                  <a:lnTo>
                    <a:pt x="353" y="690"/>
                  </a:lnTo>
                  <a:lnTo>
                    <a:pt x="353" y="692"/>
                  </a:lnTo>
                  <a:lnTo>
                    <a:pt x="351" y="692"/>
                  </a:lnTo>
                  <a:lnTo>
                    <a:pt x="351" y="692"/>
                  </a:lnTo>
                  <a:lnTo>
                    <a:pt x="349" y="694"/>
                  </a:lnTo>
                  <a:lnTo>
                    <a:pt x="349" y="694"/>
                  </a:lnTo>
                  <a:lnTo>
                    <a:pt x="349" y="694"/>
                  </a:lnTo>
                  <a:lnTo>
                    <a:pt x="347" y="694"/>
                  </a:lnTo>
                  <a:lnTo>
                    <a:pt x="347" y="696"/>
                  </a:lnTo>
                  <a:lnTo>
                    <a:pt x="347" y="696"/>
                  </a:lnTo>
                  <a:lnTo>
                    <a:pt x="347" y="698"/>
                  </a:lnTo>
                  <a:lnTo>
                    <a:pt x="343" y="698"/>
                  </a:lnTo>
                  <a:lnTo>
                    <a:pt x="343" y="699"/>
                  </a:lnTo>
                  <a:lnTo>
                    <a:pt x="343" y="701"/>
                  </a:lnTo>
                  <a:lnTo>
                    <a:pt x="345" y="701"/>
                  </a:lnTo>
                  <a:lnTo>
                    <a:pt x="345" y="701"/>
                  </a:lnTo>
                  <a:lnTo>
                    <a:pt x="343" y="703"/>
                  </a:lnTo>
                  <a:lnTo>
                    <a:pt x="343" y="705"/>
                  </a:lnTo>
                  <a:lnTo>
                    <a:pt x="343" y="705"/>
                  </a:lnTo>
                  <a:lnTo>
                    <a:pt x="341" y="705"/>
                  </a:lnTo>
                  <a:lnTo>
                    <a:pt x="341" y="713"/>
                  </a:lnTo>
                  <a:lnTo>
                    <a:pt x="341" y="713"/>
                  </a:lnTo>
                  <a:lnTo>
                    <a:pt x="339" y="715"/>
                  </a:lnTo>
                  <a:lnTo>
                    <a:pt x="341" y="715"/>
                  </a:lnTo>
                  <a:lnTo>
                    <a:pt x="339" y="715"/>
                  </a:lnTo>
                  <a:lnTo>
                    <a:pt x="341" y="717"/>
                  </a:lnTo>
                  <a:lnTo>
                    <a:pt x="339" y="717"/>
                  </a:lnTo>
                  <a:lnTo>
                    <a:pt x="339" y="719"/>
                  </a:lnTo>
                  <a:lnTo>
                    <a:pt x="339" y="719"/>
                  </a:lnTo>
                  <a:lnTo>
                    <a:pt x="339" y="719"/>
                  </a:lnTo>
                  <a:lnTo>
                    <a:pt x="337" y="719"/>
                  </a:lnTo>
                  <a:lnTo>
                    <a:pt x="337" y="721"/>
                  </a:lnTo>
                  <a:lnTo>
                    <a:pt x="335" y="721"/>
                  </a:lnTo>
                  <a:lnTo>
                    <a:pt x="335" y="721"/>
                  </a:lnTo>
                  <a:lnTo>
                    <a:pt x="333" y="721"/>
                  </a:lnTo>
                  <a:lnTo>
                    <a:pt x="331" y="721"/>
                  </a:lnTo>
                  <a:lnTo>
                    <a:pt x="331" y="721"/>
                  </a:lnTo>
                  <a:lnTo>
                    <a:pt x="331" y="721"/>
                  </a:lnTo>
                  <a:lnTo>
                    <a:pt x="331" y="721"/>
                  </a:lnTo>
                  <a:lnTo>
                    <a:pt x="329" y="721"/>
                  </a:lnTo>
                  <a:lnTo>
                    <a:pt x="329" y="719"/>
                  </a:lnTo>
                  <a:lnTo>
                    <a:pt x="329" y="719"/>
                  </a:lnTo>
                  <a:lnTo>
                    <a:pt x="329" y="719"/>
                  </a:lnTo>
                  <a:lnTo>
                    <a:pt x="327" y="719"/>
                  </a:lnTo>
                  <a:lnTo>
                    <a:pt x="325" y="719"/>
                  </a:lnTo>
                  <a:lnTo>
                    <a:pt x="325" y="719"/>
                  </a:lnTo>
                  <a:lnTo>
                    <a:pt x="323" y="719"/>
                  </a:lnTo>
                  <a:lnTo>
                    <a:pt x="323" y="719"/>
                  </a:lnTo>
                  <a:lnTo>
                    <a:pt x="323" y="717"/>
                  </a:lnTo>
                  <a:lnTo>
                    <a:pt x="323" y="719"/>
                  </a:lnTo>
                  <a:lnTo>
                    <a:pt x="321" y="719"/>
                  </a:lnTo>
                  <a:lnTo>
                    <a:pt x="321" y="717"/>
                  </a:lnTo>
                  <a:lnTo>
                    <a:pt x="321" y="717"/>
                  </a:lnTo>
                  <a:lnTo>
                    <a:pt x="319" y="715"/>
                  </a:lnTo>
                  <a:lnTo>
                    <a:pt x="319" y="715"/>
                  </a:lnTo>
                  <a:lnTo>
                    <a:pt x="319" y="715"/>
                  </a:lnTo>
                  <a:lnTo>
                    <a:pt x="319" y="713"/>
                  </a:lnTo>
                  <a:lnTo>
                    <a:pt x="317" y="713"/>
                  </a:lnTo>
                  <a:lnTo>
                    <a:pt x="317" y="713"/>
                  </a:lnTo>
                  <a:lnTo>
                    <a:pt x="317" y="713"/>
                  </a:lnTo>
                  <a:lnTo>
                    <a:pt x="317" y="711"/>
                  </a:lnTo>
                  <a:lnTo>
                    <a:pt x="315" y="711"/>
                  </a:lnTo>
                  <a:lnTo>
                    <a:pt x="315" y="713"/>
                  </a:lnTo>
                  <a:lnTo>
                    <a:pt x="309" y="713"/>
                  </a:lnTo>
                  <a:lnTo>
                    <a:pt x="309" y="711"/>
                  </a:lnTo>
                  <a:lnTo>
                    <a:pt x="309" y="711"/>
                  </a:lnTo>
                  <a:lnTo>
                    <a:pt x="309" y="713"/>
                  </a:lnTo>
                  <a:lnTo>
                    <a:pt x="305" y="713"/>
                  </a:lnTo>
                  <a:lnTo>
                    <a:pt x="305" y="713"/>
                  </a:lnTo>
                  <a:lnTo>
                    <a:pt x="305" y="713"/>
                  </a:lnTo>
                  <a:lnTo>
                    <a:pt x="303" y="713"/>
                  </a:lnTo>
                  <a:lnTo>
                    <a:pt x="303" y="713"/>
                  </a:lnTo>
                  <a:lnTo>
                    <a:pt x="303" y="713"/>
                  </a:lnTo>
                  <a:lnTo>
                    <a:pt x="303" y="713"/>
                  </a:lnTo>
                  <a:lnTo>
                    <a:pt x="303" y="711"/>
                  </a:lnTo>
                  <a:lnTo>
                    <a:pt x="299" y="711"/>
                  </a:lnTo>
                  <a:lnTo>
                    <a:pt x="299" y="711"/>
                  </a:lnTo>
                  <a:lnTo>
                    <a:pt x="299" y="711"/>
                  </a:lnTo>
                  <a:lnTo>
                    <a:pt x="297" y="709"/>
                  </a:lnTo>
                  <a:lnTo>
                    <a:pt x="295" y="709"/>
                  </a:lnTo>
                  <a:lnTo>
                    <a:pt x="293" y="709"/>
                  </a:lnTo>
                  <a:lnTo>
                    <a:pt x="293" y="709"/>
                  </a:lnTo>
                  <a:lnTo>
                    <a:pt x="291" y="709"/>
                  </a:lnTo>
                  <a:lnTo>
                    <a:pt x="289" y="709"/>
                  </a:lnTo>
                  <a:lnTo>
                    <a:pt x="289" y="707"/>
                  </a:lnTo>
                  <a:lnTo>
                    <a:pt x="289" y="709"/>
                  </a:lnTo>
                  <a:lnTo>
                    <a:pt x="289" y="709"/>
                  </a:lnTo>
                  <a:lnTo>
                    <a:pt x="289" y="709"/>
                  </a:lnTo>
                  <a:lnTo>
                    <a:pt x="287" y="709"/>
                  </a:lnTo>
                  <a:lnTo>
                    <a:pt x="287" y="711"/>
                  </a:lnTo>
                  <a:lnTo>
                    <a:pt x="285" y="711"/>
                  </a:lnTo>
                  <a:lnTo>
                    <a:pt x="285" y="711"/>
                  </a:lnTo>
                  <a:lnTo>
                    <a:pt x="285" y="713"/>
                  </a:lnTo>
                  <a:lnTo>
                    <a:pt x="283" y="713"/>
                  </a:lnTo>
                  <a:lnTo>
                    <a:pt x="283" y="713"/>
                  </a:lnTo>
                  <a:lnTo>
                    <a:pt x="283" y="715"/>
                  </a:lnTo>
                  <a:lnTo>
                    <a:pt x="281" y="715"/>
                  </a:lnTo>
                  <a:lnTo>
                    <a:pt x="281" y="715"/>
                  </a:lnTo>
                  <a:lnTo>
                    <a:pt x="279" y="715"/>
                  </a:lnTo>
                  <a:lnTo>
                    <a:pt x="279" y="717"/>
                  </a:lnTo>
                  <a:lnTo>
                    <a:pt x="277" y="717"/>
                  </a:lnTo>
                  <a:lnTo>
                    <a:pt x="277" y="717"/>
                  </a:lnTo>
                  <a:lnTo>
                    <a:pt x="275" y="717"/>
                  </a:lnTo>
                  <a:lnTo>
                    <a:pt x="275" y="719"/>
                  </a:lnTo>
                  <a:lnTo>
                    <a:pt x="275" y="719"/>
                  </a:lnTo>
                  <a:lnTo>
                    <a:pt x="275" y="719"/>
                  </a:lnTo>
                  <a:lnTo>
                    <a:pt x="275" y="719"/>
                  </a:lnTo>
                  <a:lnTo>
                    <a:pt x="275" y="719"/>
                  </a:lnTo>
                  <a:lnTo>
                    <a:pt x="271" y="719"/>
                  </a:lnTo>
                  <a:lnTo>
                    <a:pt x="271" y="721"/>
                  </a:lnTo>
                  <a:lnTo>
                    <a:pt x="269" y="721"/>
                  </a:lnTo>
                  <a:lnTo>
                    <a:pt x="269" y="721"/>
                  </a:lnTo>
                  <a:lnTo>
                    <a:pt x="267" y="721"/>
                  </a:lnTo>
                  <a:lnTo>
                    <a:pt x="267" y="721"/>
                  </a:lnTo>
                  <a:lnTo>
                    <a:pt x="265" y="721"/>
                  </a:lnTo>
                  <a:lnTo>
                    <a:pt x="263" y="719"/>
                  </a:lnTo>
                  <a:lnTo>
                    <a:pt x="263" y="719"/>
                  </a:lnTo>
                  <a:lnTo>
                    <a:pt x="263" y="717"/>
                  </a:lnTo>
                  <a:lnTo>
                    <a:pt x="261" y="717"/>
                  </a:lnTo>
                  <a:lnTo>
                    <a:pt x="261" y="717"/>
                  </a:lnTo>
                  <a:lnTo>
                    <a:pt x="259" y="717"/>
                  </a:lnTo>
                  <a:lnTo>
                    <a:pt x="259" y="715"/>
                  </a:lnTo>
                  <a:lnTo>
                    <a:pt x="257" y="715"/>
                  </a:lnTo>
                  <a:lnTo>
                    <a:pt x="257" y="711"/>
                  </a:lnTo>
                  <a:lnTo>
                    <a:pt x="255" y="711"/>
                  </a:lnTo>
                  <a:lnTo>
                    <a:pt x="255" y="705"/>
                  </a:lnTo>
                  <a:lnTo>
                    <a:pt x="255" y="705"/>
                  </a:lnTo>
                  <a:lnTo>
                    <a:pt x="255" y="703"/>
                  </a:lnTo>
                  <a:lnTo>
                    <a:pt x="251" y="703"/>
                  </a:lnTo>
                  <a:lnTo>
                    <a:pt x="251" y="705"/>
                  </a:lnTo>
                  <a:lnTo>
                    <a:pt x="251" y="705"/>
                  </a:lnTo>
                  <a:lnTo>
                    <a:pt x="251" y="703"/>
                  </a:lnTo>
                  <a:lnTo>
                    <a:pt x="248" y="703"/>
                  </a:lnTo>
                  <a:lnTo>
                    <a:pt x="246" y="703"/>
                  </a:lnTo>
                  <a:lnTo>
                    <a:pt x="246" y="701"/>
                  </a:lnTo>
                  <a:lnTo>
                    <a:pt x="246" y="701"/>
                  </a:lnTo>
                  <a:lnTo>
                    <a:pt x="244" y="701"/>
                  </a:lnTo>
                  <a:lnTo>
                    <a:pt x="244" y="701"/>
                  </a:lnTo>
                  <a:lnTo>
                    <a:pt x="242" y="699"/>
                  </a:lnTo>
                  <a:lnTo>
                    <a:pt x="242" y="698"/>
                  </a:lnTo>
                  <a:lnTo>
                    <a:pt x="242" y="698"/>
                  </a:lnTo>
                  <a:lnTo>
                    <a:pt x="242" y="696"/>
                  </a:lnTo>
                  <a:lnTo>
                    <a:pt x="240" y="696"/>
                  </a:lnTo>
                  <a:lnTo>
                    <a:pt x="240" y="696"/>
                  </a:lnTo>
                  <a:lnTo>
                    <a:pt x="240" y="696"/>
                  </a:lnTo>
                  <a:lnTo>
                    <a:pt x="238" y="694"/>
                  </a:lnTo>
                  <a:lnTo>
                    <a:pt x="238" y="692"/>
                  </a:lnTo>
                  <a:lnTo>
                    <a:pt x="240" y="692"/>
                  </a:lnTo>
                  <a:lnTo>
                    <a:pt x="240" y="692"/>
                  </a:lnTo>
                  <a:lnTo>
                    <a:pt x="238" y="692"/>
                  </a:lnTo>
                  <a:lnTo>
                    <a:pt x="240" y="692"/>
                  </a:lnTo>
                  <a:lnTo>
                    <a:pt x="238" y="692"/>
                  </a:lnTo>
                  <a:lnTo>
                    <a:pt x="238" y="690"/>
                  </a:lnTo>
                  <a:lnTo>
                    <a:pt x="240" y="690"/>
                  </a:lnTo>
                  <a:lnTo>
                    <a:pt x="240" y="688"/>
                  </a:lnTo>
                  <a:lnTo>
                    <a:pt x="240" y="688"/>
                  </a:lnTo>
                  <a:lnTo>
                    <a:pt x="240" y="688"/>
                  </a:lnTo>
                  <a:lnTo>
                    <a:pt x="240" y="690"/>
                  </a:lnTo>
                  <a:lnTo>
                    <a:pt x="242" y="690"/>
                  </a:lnTo>
                  <a:lnTo>
                    <a:pt x="242" y="690"/>
                  </a:lnTo>
                  <a:lnTo>
                    <a:pt x="242" y="688"/>
                  </a:lnTo>
                  <a:lnTo>
                    <a:pt x="242" y="690"/>
                  </a:lnTo>
                  <a:lnTo>
                    <a:pt x="242" y="688"/>
                  </a:lnTo>
                  <a:lnTo>
                    <a:pt x="240" y="688"/>
                  </a:lnTo>
                  <a:lnTo>
                    <a:pt x="240" y="682"/>
                  </a:lnTo>
                  <a:lnTo>
                    <a:pt x="242" y="682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242" y="676"/>
                  </a:lnTo>
                  <a:lnTo>
                    <a:pt x="242" y="672"/>
                  </a:lnTo>
                  <a:lnTo>
                    <a:pt x="242" y="672"/>
                  </a:lnTo>
                  <a:lnTo>
                    <a:pt x="242" y="662"/>
                  </a:lnTo>
                  <a:lnTo>
                    <a:pt x="244" y="662"/>
                  </a:lnTo>
                  <a:lnTo>
                    <a:pt x="242" y="662"/>
                  </a:lnTo>
                  <a:lnTo>
                    <a:pt x="244" y="662"/>
                  </a:lnTo>
                  <a:lnTo>
                    <a:pt x="242" y="662"/>
                  </a:lnTo>
                  <a:lnTo>
                    <a:pt x="244" y="662"/>
                  </a:lnTo>
                  <a:lnTo>
                    <a:pt x="244" y="660"/>
                  </a:lnTo>
                  <a:lnTo>
                    <a:pt x="242" y="660"/>
                  </a:lnTo>
                  <a:lnTo>
                    <a:pt x="244" y="660"/>
                  </a:lnTo>
                  <a:lnTo>
                    <a:pt x="242" y="660"/>
                  </a:lnTo>
                  <a:lnTo>
                    <a:pt x="244" y="660"/>
                  </a:lnTo>
                  <a:lnTo>
                    <a:pt x="244" y="654"/>
                  </a:lnTo>
                  <a:lnTo>
                    <a:pt x="244" y="654"/>
                  </a:lnTo>
                  <a:lnTo>
                    <a:pt x="244" y="652"/>
                  </a:lnTo>
                  <a:lnTo>
                    <a:pt x="244" y="652"/>
                  </a:lnTo>
                  <a:lnTo>
                    <a:pt x="244" y="648"/>
                  </a:lnTo>
                  <a:lnTo>
                    <a:pt x="244" y="648"/>
                  </a:lnTo>
                  <a:lnTo>
                    <a:pt x="244" y="648"/>
                  </a:lnTo>
                  <a:lnTo>
                    <a:pt x="244" y="648"/>
                  </a:lnTo>
                  <a:lnTo>
                    <a:pt x="244" y="642"/>
                  </a:lnTo>
                  <a:lnTo>
                    <a:pt x="244" y="642"/>
                  </a:lnTo>
                  <a:lnTo>
                    <a:pt x="242" y="642"/>
                  </a:lnTo>
                  <a:lnTo>
                    <a:pt x="242" y="640"/>
                  </a:lnTo>
                  <a:lnTo>
                    <a:pt x="242" y="640"/>
                  </a:lnTo>
                  <a:lnTo>
                    <a:pt x="242" y="638"/>
                  </a:lnTo>
                  <a:lnTo>
                    <a:pt x="240" y="638"/>
                  </a:lnTo>
                  <a:lnTo>
                    <a:pt x="242" y="638"/>
                  </a:lnTo>
                  <a:lnTo>
                    <a:pt x="240" y="638"/>
                  </a:lnTo>
                  <a:lnTo>
                    <a:pt x="240" y="638"/>
                  </a:lnTo>
                  <a:lnTo>
                    <a:pt x="242" y="638"/>
                  </a:lnTo>
                  <a:lnTo>
                    <a:pt x="242" y="636"/>
                  </a:lnTo>
                  <a:lnTo>
                    <a:pt x="240" y="636"/>
                  </a:lnTo>
                  <a:lnTo>
                    <a:pt x="240" y="634"/>
                  </a:lnTo>
                  <a:lnTo>
                    <a:pt x="240" y="634"/>
                  </a:lnTo>
                  <a:lnTo>
                    <a:pt x="240" y="632"/>
                  </a:lnTo>
                  <a:lnTo>
                    <a:pt x="240" y="632"/>
                  </a:lnTo>
                  <a:lnTo>
                    <a:pt x="240" y="632"/>
                  </a:lnTo>
                  <a:lnTo>
                    <a:pt x="240" y="632"/>
                  </a:lnTo>
                  <a:lnTo>
                    <a:pt x="240" y="632"/>
                  </a:lnTo>
                  <a:lnTo>
                    <a:pt x="240" y="632"/>
                  </a:lnTo>
                  <a:lnTo>
                    <a:pt x="238" y="632"/>
                  </a:lnTo>
                  <a:lnTo>
                    <a:pt x="238" y="632"/>
                  </a:lnTo>
                  <a:lnTo>
                    <a:pt x="238" y="630"/>
                  </a:lnTo>
                  <a:lnTo>
                    <a:pt x="238" y="630"/>
                  </a:lnTo>
                  <a:lnTo>
                    <a:pt x="238" y="630"/>
                  </a:lnTo>
                  <a:lnTo>
                    <a:pt x="238" y="630"/>
                  </a:lnTo>
                  <a:lnTo>
                    <a:pt x="238" y="630"/>
                  </a:lnTo>
                  <a:lnTo>
                    <a:pt x="238" y="630"/>
                  </a:lnTo>
                  <a:lnTo>
                    <a:pt x="238" y="628"/>
                  </a:lnTo>
                  <a:lnTo>
                    <a:pt x="236" y="628"/>
                  </a:lnTo>
                  <a:lnTo>
                    <a:pt x="236" y="626"/>
                  </a:lnTo>
                  <a:lnTo>
                    <a:pt x="236" y="626"/>
                  </a:lnTo>
                  <a:lnTo>
                    <a:pt x="236" y="626"/>
                  </a:lnTo>
                  <a:lnTo>
                    <a:pt x="234" y="626"/>
                  </a:lnTo>
                  <a:lnTo>
                    <a:pt x="234" y="624"/>
                  </a:lnTo>
                  <a:lnTo>
                    <a:pt x="236" y="624"/>
                  </a:lnTo>
                  <a:lnTo>
                    <a:pt x="236" y="624"/>
                  </a:lnTo>
                  <a:lnTo>
                    <a:pt x="234" y="624"/>
                  </a:lnTo>
                  <a:lnTo>
                    <a:pt x="234" y="622"/>
                  </a:lnTo>
                  <a:lnTo>
                    <a:pt x="234" y="622"/>
                  </a:lnTo>
                  <a:lnTo>
                    <a:pt x="234" y="620"/>
                  </a:lnTo>
                  <a:lnTo>
                    <a:pt x="232" y="620"/>
                  </a:lnTo>
                  <a:lnTo>
                    <a:pt x="232" y="618"/>
                  </a:lnTo>
                  <a:lnTo>
                    <a:pt x="234" y="618"/>
                  </a:lnTo>
                  <a:lnTo>
                    <a:pt x="234" y="618"/>
                  </a:lnTo>
                  <a:lnTo>
                    <a:pt x="232" y="618"/>
                  </a:lnTo>
                  <a:lnTo>
                    <a:pt x="232" y="616"/>
                  </a:lnTo>
                  <a:lnTo>
                    <a:pt x="232" y="616"/>
                  </a:lnTo>
                  <a:lnTo>
                    <a:pt x="232" y="616"/>
                  </a:lnTo>
                  <a:lnTo>
                    <a:pt x="230" y="614"/>
                  </a:lnTo>
                  <a:lnTo>
                    <a:pt x="230" y="612"/>
                  </a:lnTo>
                  <a:lnTo>
                    <a:pt x="230" y="612"/>
                  </a:lnTo>
                  <a:lnTo>
                    <a:pt x="230" y="610"/>
                  </a:lnTo>
                  <a:lnTo>
                    <a:pt x="228" y="610"/>
                  </a:lnTo>
                  <a:lnTo>
                    <a:pt x="228" y="608"/>
                  </a:lnTo>
                  <a:lnTo>
                    <a:pt x="228" y="608"/>
                  </a:lnTo>
                  <a:lnTo>
                    <a:pt x="228" y="606"/>
                  </a:lnTo>
                  <a:lnTo>
                    <a:pt x="228" y="606"/>
                  </a:lnTo>
                  <a:lnTo>
                    <a:pt x="228" y="604"/>
                  </a:lnTo>
                  <a:lnTo>
                    <a:pt x="226" y="604"/>
                  </a:lnTo>
                  <a:lnTo>
                    <a:pt x="226" y="602"/>
                  </a:lnTo>
                  <a:lnTo>
                    <a:pt x="228" y="602"/>
                  </a:lnTo>
                  <a:lnTo>
                    <a:pt x="228" y="600"/>
                  </a:lnTo>
                  <a:lnTo>
                    <a:pt x="226" y="600"/>
                  </a:lnTo>
                  <a:lnTo>
                    <a:pt x="226" y="591"/>
                  </a:lnTo>
                  <a:lnTo>
                    <a:pt x="226" y="591"/>
                  </a:lnTo>
                  <a:lnTo>
                    <a:pt x="226" y="585"/>
                  </a:lnTo>
                  <a:lnTo>
                    <a:pt x="224" y="585"/>
                  </a:lnTo>
                  <a:lnTo>
                    <a:pt x="224" y="583"/>
                  </a:lnTo>
                  <a:lnTo>
                    <a:pt x="224" y="583"/>
                  </a:lnTo>
                  <a:lnTo>
                    <a:pt x="224" y="581"/>
                  </a:lnTo>
                  <a:lnTo>
                    <a:pt x="222" y="581"/>
                  </a:lnTo>
                  <a:lnTo>
                    <a:pt x="222" y="579"/>
                  </a:lnTo>
                  <a:lnTo>
                    <a:pt x="222" y="579"/>
                  </a:lnTo>
                  <a:lnTo>
                    <a:pt x="222" y="577"/>
                  </a:lnTo>
                  <a:lnTo>
                    <a:pt x="220" y="577"/>
                  </a:lnTo>
                  <a:lnTo>
                    <a:pt x="220" y="577"/>
                  </a:lnTo>
                  <a:lnTo>
                    <a:pt x="220" y="577"/>
                  </a:lnTo>
                  <a:lnTo>
                    <a:pt x="220" y="577"/>
                  </a:lnTo>
                  <a:lnTo>
                    <a:pt x="218" y="577"/>
                  </a:lnTo>
                  <a:lnTo>
                    <a:pt x="218" y="575"/>
                  </a:lnTo>
                  <a:lnTo>
                    <a:pt x="218" y="575"/>
                  </a:lnTo>
                  <a:lnTo>
                    <a:pt x="218" y="575"/>
                  </a:lnTo>
                  <a:lnTo>
                    <a:pt x="216" y="575"/>
                  </a:lnTo>
                  <a:lnTo>
                    <a:pt x="216" y="573"/>
                  </a:lnTo>
                  <a:lnTo>
                    <a:pt x="214" y="573"/>
                  </a:lnTo>
                  <a:lnTo>
                    <a:pt x="214" y="573"/>
                  </a:lnTo>
                  <a:lnTo>
                    <a:pt x="214" y="573"/>
                  </a:lnTo>
                  <a:lnTo>
                    <a:pt x="214" y="573"/>
                  </a:lnTo>
                  <a:lnTo>
                    <a:pt x="214" y="573"/>
                  </a:lnTo>
                  <a:lnTo>
                    <a:pt x="208" y="573"/>
                  </a:lnTo>
                  <a:lnTo>
                    <a:pt x="206" y="573"/>
                  </a:lnTo>
                  <a:lnTo>
                    <a:pt x="206" y="573"/>
                  </a:lnTo>
                  <a:lnTo>
                    <a:pt x="206" y="575"/>
                  </a:lnTo>
                  <a:lnTo>
                    <a:pt x="206" y="575"/>
                  </a:lnTo>
                  <a:lnTo>
                    <a:pt x="206" y="577"/>
                  </a:lnTo>
                  <a:lnTo>
                    <a:pt x="204" y="577"/>
                  </a:lnTo>
                  <a:lnTo>
                    <a:pt x="204" y="575"/>
                  </a:lnTo>
                  <a:lnTo>
                    <a:pt x="204" y="575"/>
                  </a:lnTo>
                  <a:lnTo>
                    <a:pt x="204" y="575"/>
                  </a:lnTo>
                  <a:lnTo>
                    <a:pt x="204" y="575"/>
                  </a:lnTo>
                  <a:lnTo>
                    <a:pt x="204" y="573"/>
                  </a:lnTo>
                  <a:lnTo>
                    <a:pt x="204" y="573"/>
                  </a:lnTo>
                  <a:lnTo>
                    <a:pt x="204" y="571"/>
                  </a:lnTo>
                  <a:lnTo>
                    <a:pt x="204" y="571"/>
                  </a:lnTo>
                  <a:lnTo>
                    <a:pt x="204" y="571"/>
                  </a:lnTo>
                  <a:lnTo>
                    <a:pt x="202" y="571"/>
                  </a:lnTo>
                  <a:lnTo>
                    <a:pt x="202" y="569"/>
                  </a:lnTo>
                  <a:lnTo>
                    <a:pt x="202" y="569"/>
                  </a:lnTo>
                  <a:lnTo>
                    <a:pt x="202" y="569"/>
                  </a:lnTo>
                  <a:lnTo>
                    <a:pt x="200" y="569"/>
                  </a:lnTo>
                  <a:lnTo>
                    <a:pt x="200" y="567"/>
                  </a:lnTo>
                  <a:lnTo>
                    <a:pt x="200" y="567"/>
                  </a:lnTo>
                  <a:lnTo>
                    <a:pt x="200" y="565"/>
                  </a:lnTo>
                  <a:lnTo>
                    <a:pt x="198" y="563"/>
                  </a:lnTo>
                  <a:lnTo>
                    <a:pt x="198" y="563"/>
                  </a:lnTo>
                  <a:lnTo>
                    <a:pt x="198" y="563"/>
                  </a:lnTo>
                  <a:lnTo>
                    <a:pt x="198" y="557"/>
                  </a:lnTo>
                  <a:lnTo>
                    <a:pt x="196" y="557"/>
                  </a:lnTo>
                  <a:lnTo>
                    <a:pt x="196" y="555"/>
                  </a:lnTo>
                  <a:lnTo>
                    <a:pt x="198" y="555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198" y="551"/>
                  </a:lnTo>
                  <a:lnTo>
                    <a:pt x="198" y="551"/>
                  </a:lnTo>
                  <a:lnTo>
                    <a:pt x="198" y="549"/>
                  </a:lnTo>
                  <a:lnTo>
                    <a:pt x="200" y="549"/>
                  </a:lnTo>
                  <a:lnTo>
                    <a:pt x="200" y="545"/>
                  </a:lnTo>
                  <a:lnTo>
                    <a:pt x="198" y="545"/>
                  </a:lnTo>
                  <a:lnTo>
                    <a:pt x="198" y="541"/>
                  </a:lnTo>
                  <a:lnTo>
                    <a:pt x="198" y="541"/>
                  </a:lnTo>
                  <a:lnTo>
                    <a:pt x="198" y="539"/>
                  </a:lnTo>
                  <a:lnTo>
                    <a:pt x="198" y="539"/>
                  </a:lnTo>
                  <a:lnTo>
                    <a:pt x="198" y="539"/>
                  </a:lnTo>
                  <a:lnTo>
                    <a:pt x="198" y="537"/>
                  </a:lnTo>
                  <a:lnTo>
                    <a:pt x="196" y="537"/>
                  </a:lnTo>
                  <a:lnTo>
                    <a:pt x="196" y="537"/>
                  </a:lnTo>
                  <a:lnTo>
                    <a:pt x="196" y="537"/>
                  </a:lnTo>
                  <a:lnTo>
                    <a:pt x="196" y="535"/>
                  </a:lnTo>
                  <a:lnTo>
                    <a:pt x="198" y="535"/>
                  </a:lnTo>
                  <a:lnTo>
                    <a:pt x="198" y="529"/>
                  </a:lnTo>
                  <a:lnTo>
                    <a:pt x="196" y="529"/>
                  </a:lnTo>
                  <a:lnTo>
                    <a:pt x="196" y="527"/>
                  </a:lnTo>
                  <a:lnTo>
                    <a:pt x="198" y="527"/>
                  </a:lnTo>
                  <a:lnTo>
                    <a:pt x="198" y="527"/>
                  </a:lnTo>
                  <a:lnTo>
                    <a:pt x="198" y="527"/>
                  </a:lnTo>
                  <a:lnTo>
                    <a:pt x="198" y="525"/>
                  </a:lnTo>
                  <a:lnTo>
                    <a:pt x="200" y="525"/>
                  </a:lnTo>
                  <a:lnTo>
                    <a:pt x="200" y="527"/>
                  </a:lnTo>
                  <a:lnTo>
                    <a:pt x="202" y="527"/>
                  </a:lnTo>
                  <a:lnTo>
                    <a:pt x="202" y="525"/>
                  </a:lnTo>
                  <a:lnTo>
                    <a:pt x="204" y="525"/>
                  </a:lnTo>
                  <a:lnTo>
                    <a:pt x="204" y="525"/>
                  </a:lnTo>
                  <a:lnTo>
                    <a:pt x="204" y="525"/>
                  </a:lnTo>
                  <a:lnTo>
                    <a:pt x="204" y="521"/>
                  </a:lnTo>
                  <a:lnTo>
                    <a:pt x="204" y="521"/>
                  </a:lnTo>
                  <a:lnTo>
                    <a:pt x="204" y="521"/>
                  </a:lnTo>
                  <a:lnTo>
                    <a:pt x="204" y="521"/>
                  </a:lnTo>
                  <a:lnTo>
                    <a:pt x="204" y="513"/>
                  </a:lnTo>
                  <a:lnTo>
                    <a:pt x="206" y="513"/>
                  </a:lnTo>
                  <a:lnTo>
                    <a:pt x="206" y="491"/>
                  </a:lnTo>
                  <a:lnTo>
                    <a:pt x="204" y="491"/>
                  </a:lnTo>
                  <a:lnTo>
                    <a:pt x="206" y="491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4" y="480"/>
                  </a:lnTo>
                  <a:lnTo>
                    <a:pt x="204" y="480"/>
                  </a:lnTo>
                  <a:lnTo>
                    <a:pt x="204" y="474"/>
                  </a:lnTo>
                  <a:lnTo>
                    <a:pt x="204" y="474"/>
                  </a:lnTo>
                  <a:lnTo>
                    <a:pt x="204" y="470"/>
                  </a:lnTo>
                  <a:lnTo>
                    <a:pt x="202" y="470"/>
                  </a:lnTo>
                  <a:lnTo>
                    <a:pt x="202" y="466"/>
                  </a:lnTo>
                  <a:lnTo>
                    <a:pt x="202" y="466"/>
                  </a:lnTo>
                  <a:lnTo>
                    <a:pt x="202" y="458"/>
                  </a:lnTo>
                  <a:lnTo>
                    <a:pt x="200" y="458"/>
                  </a:lnTo>
                  <a:lnTo>
                    <a:pt x="200" y="448"/>
                  </a:lnTo>
                  <a:lnTo>
                    <a:pt x="200" y="448"/>
                  </a:lnTo>
                  <a:lnTo>
                    <a:pt x="200" y="438"/>
                  </a:lnTo>
                  <a:lnTo>
                    <a:pt x="198" y="438"/>
                  </a:lnTo>
                  <a:lnTo>
                    <a:pt x="198" y="434"/>
                  </a:lnTo>
                  <a:lnTo>
                    <a:pt x="200" y="434"/>
                  </a:lnTo>
                  <a:lnTo>
                    <a:pt x="200" y="434"/>
                  </a:lnTo>
                  <a:lnTo>
                    <a:pt x="202" y="434"/>
                  </a:lnTo>
                  <a:lnTo>
                    <a:pt x="202" y="432"/>
                  </a:lnTo>
                  <a:lnTo>
                    <a:pt x="204" y="432"/>
                  </a:lnTo>
                  <a:lnTo>
                    <a:pt x="204" y="432"/>
                  </a:lnTo>
                  <a:lnTo>
                    <a:pt x="208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10" y="426"/>
                  </a:lnTo>
                  <a:lnTo>
                    <a:pt x="212" y="426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212" y="420"/>
                  </a:lnTo>
                  <a:lnTo>
                    <a:pt x="212" y="414"/>
                  </a:lnTo>
                  <a:lnTo>
                    <a:pt x="212" y="412"/>
                  </a:lnTo>
                  <a:lnTo>
                    <a:pt x="210" y="412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06" y="412"/>
                  </a:lnTo>
                  <a:lnTo>
                    <a:pt x="206" y="414"/>
                  </a:lnTo>
                  <a:lnTo>
                    <a:pt x="206" y="414"/>
                  </a:lnTo>
                  <a:lnTo>
                    <a:pt x="206" y="414"/>
                  </a:lnTo>
                  <a:lnTo>
                    <a:pt x="204" y="414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2" y="416"/>
                  </a:lnTo>
                  <a:lnTo>
                    <a:pt x="202" y="414"/>
                  </a:lnTo>
                  <a:lnTo>
                    <a:pt x="202" y="414"/>
                  </a:lnTo>
                  <a:lnTo>
                    <a:pt x="200" y="414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4" y="416"/>
                  </a:lnTo>
                  <a:lnTo>
                    <a:pt x="192" y="416"/>
                  </a:lnTo>
                  <a:lnTo>
                    <a:pt x="192" y="418"/>
                  </a:lnTo>
                  <a:lnTo>
                    <a:pt x="192" y="418"/>
                  </a:lnTo>
                  <a:lnTo>
                    <a:pt x="192" y="418"/>
                  </a:lnTo>
                  <a:lnTo>
                    <a:pt x="192" y="418"/>
                  </a:lnTo>
                  <a:lnTo>
                    <a:pt x="192" y="418"/>
                  </a:lnTo>
                  <a:lnTo>
                    <a:pt x="192" y="416"/>
                  </a:lnTo>
                  <a:lnTo>
                    <a:pt x="190" y="416"/>
                  </a:lnTo>
                  <a:lnTo>
                    <a:pt x="190" y="414"/>
                  </a:lnTo>
                  <a:lnTo>
                    <a:pt x="190" y="414"/>
                  </a:lnTo>
                  <a:lnTo>
                    <a:pt x="190" y="414"/>
                  </a:lnTo>
                  <a:lnTo>
                    <a:pt x="190" y="414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8" y="412"/>
                  </a:lnTo>
                  <a:lnTo>
                    <a:pt x="188" y="410"/>
                  </a:lnTo>
                  <a:lnTo>
                    <a:pt x="188" y="410"/>
                  </a:lnTo>
                  <a:lnTo>
                    <a:pt x="188" y="410"/>
                  </a:lnTo>
                  <a:lnTo>
                    <a:pt x="188" y="410"/>
                  </a:lnTo>
                  <a:lnTo>
                    <a:pt x="186" y="410"/>
                  </a:lnTo>
                  <a:lnTo>
                    <a:pt x="186" y="410"/>
                  </a:lnTo>
                  <a:lnTo>
                    <a:pt x="186" y="410"/>
                  </a:lnTo>
                  <a:lnTo>
                    <a:pt x="186" y="410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184" y="406"/>
                  </a:lnTo>
                  <a:lnTo>
                    <a:pt x="182" y="406"/>
                  </a:lnTo>
                  <a:lnTo>
                    <a:pt x="182" y="406"/>
                  </a:lnTo>
                  <a:lnTo>
                    <a:pt x="182" y="406"/>
                  </a:lnTo>
                  <a:lnTo>
                    <a:pt x="182" y="406"/>
                  </a:lnTo>
                  <a:lnTo>
                    <a:pt x="182" y="406"/>
                  </a:lnTo>
                  <a:lnTo>
                    <a:pt x="182" y="404"/>
                  </a:lnTo>
                  <a:lnTo>
                    <a:pt x="180" y="404"/>
                  </a:lnTo>
                  <a:lnTo>
                    <a:pt x="180" y="404"/>
                  </a:lnTo>
                  <a:lnTo>
                    <a:pt x="180" y="404"/>
                  </a:lnTo>
                  <a:lnTo>
                    <a:pt x="180" y="402"/>
                  </a:lnTo>
                  <a:lnTo>
                    <a:pt x="180" y="402"/>
                  </a:lnTo>
                  <a:lnTo>
                    <a:pt x="180" y="400"/>
                  </a:lnTo>
                  <a:lnTo>
                    <a:pt x="178" y="400"/>
                  </a:lnTo>
                  <a:lnTo>
                    <a:pt x="178" y="400"/>
                  </a:lnTo>
                  <a:lnTo>
                    <a:pt x="176" y="400"/>
                  </a:lnTo>
                  <a:lnTo>
                    <a:pt x="176" y="398"/>
                  </a:lnTo>
                  <a:lnTo>
                    <a:pt x="174" y="398"/>
                  </a:lnTo>
                  <a:lnTo>
                    <a:pt x="174" y="398"/>
                  </a:lnTo>
                  <a:lnTo>
                    <a:pt x="174" y="398"/>
                  </a:lnTo>
                  <a:lnTo>
                    <a:pt x="174" y="396"/>
                  </a:lnTo>
                  <a:lnTo>
                    <a:pt x="172" y="396"/>
                  </a:lnTo>
                  <a:lnTo>
                    <a:pt x="172" y="398"/>
                  </a:lnTo>
                  <a:lnTo>
                    <a:pt x="172" y="398"/>
                  </a:lnTo>
                  <a:lnTo>
                    <a:pt x="172" y="398"/>
                  </a:lnTo>
                  <a:lnTo>
                    <a:pt x="172" y="398"/>
                  </a:lnTo>
                  <a:lnTo>
                    <a:pt x="170" y="398"/>
                  </a:lnTo>
                  <a:lnTo>
                    <a:pt x="170" y="396"/>
                  </a:lnTo>
                  <a:lnTo>
                    <a:pt x="170" y="396"/>
                  </a:lnTo>
                  <a:lnTo>
                    <a:pt x="170" y="396"/>
                  </a:lnTo>
                  <a:lnTo>
                    <a:pt x="168" y="396"/>
                  </a:lnTo>
                  <a:lnTo>
                    <a:pt x="168" y="394"/>
                  </a:lnTo>
                  <a:lnTo>
                    <a:pt x="168" y="394"/>
                  </a:lnTo>
                  <a:lnTo>
                    <a:pt x="168" y="394"/>
                  </a:lnTo>
                  <a:lnTo>
                    <a:pt x="168" y="394"/>
                  </a:lnTo>
                  <a:lnTo>
                    <a:pt x="168" y="394"/>
                  </a:lnTo>
                  <a:lnTo>
                    <a:pt x="166" y="394"/>
                  </a:lnTo>
                  <a:lnTo>
                    <a:pt x="166" y="392"/>
                  </a:lnTo>
                  <a:lnTo>
                    <a:pt x="166" y="392"/>
                  </a:lnTo>
                  <a:lnTo>
                    <a:pt x="166" y="390"/>
                  </a:lnTo>
                  <a:lnTo>
                    <a:pt x="164" y="390"/>
                  </a:lnTo>
                  <a:lnTo>
                    <a:pt x="164" y="390"/>
                  </a:lnTo>
                  <a:lnTo>
                    <a:pt x="164" y="390"/>
                  </a:lnTo>
                  <a:lnTo>
                    <a:pt x="164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56" y="388"/>
                  </a:lnTo>
                  <a:lnTo>
                    <a:pt x="156" y="386"/>
                  </a:lnTo>
                  <a:lnTo>
                    <a:pt x="156" y="386"/>
                  </a:lnTo>
                  <a:lnTo>
                    <a:pt x="156" y="386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54" y="384"/>
                  </a:lnTo>
                  <a:lnTo>
                    <a:pt x="152" y="384"/>
                  </a:lnTo>
                  <a:lnTo>
                    <a:pt x="152" y="384"/>
                  </a:lnTo>
                  <a:lnTo>
                    <a:pt x="152" y="384"/>
                  </a:lnTo>
                  <a:lnTo>
                    <a:pt x="152" y="383"/>
                  </a:lnTo>
                  <a:lnTo>
                    <a:pt x="150" y="383"/>
                  </a:lnTo>
                  <a:lnTo>
                    <a:pt x="150" y="381"/>
                  </a:lnTo>
                  <a:lnTo>
                    <a:pt x="150" y="381"/>
                  </a:lnTo>
                  <a:lnTo>
                    <a:pt x="150" y="381"/>
                  </a:lnTo>
                  <a:lnTo>
                    <a:pt x="148" y="381"/>
                  </a:lnTo>
                  <a:lnTo>
                    <a:pt x="148" y="379"/>
                  </a:lnTo>
                  <a:lnTo>
                    <a:pt x="148" y="379"/>
                  </a:lnTo>
                  <a:lnTo>
                    <a:pt x="146" y="379"/>
                  </a:lnTo>
                  <a:lnTo>
                    <a:pt x="146" y="379"/>
                  </a:lnTo>
                  <a:lnTo>
                    <a:pt x="146" y="377"/>
                  </a:lnTo>
                  <a:lnTo>
                    <a:pt x="145" y="377"/>
                  </a:lnTo>
                  <a:lnTo>
                    <a:pt x="145" y="377"/>
                  </a:lnTo>
                  <a:lnTo>
                    <a:pt x="143" y="377"/>
                  </a:lnTo>
                  <a:lnTo>
                    <a:pt x="143" y="375"/>
                  </a:lnTo>
                  <a:lnTo>
                    <a:pt x="139" y="375"/>
                  </a:lnTo>
                  <a:lnTo>
                    <a:pt x="137" y="375"/>
                  </a:lnTo>
                  <a:lnTo>
                    <a:pt x="133" y="375"/>
                  </a:lnTo>
                  <a:lnTo>
                    <a:pt x="133" y="373"/>
                  </a:lnTo>
                  <a:lnTo>
                    <a:pt x="133" y="373"/>
                  </a:lnTo>
                  <a:lnTo>
                    <a:pt x="135" y="373"/>
                  </a:lnTo>
                  <a:lnTo>
                    <a:pt x="135" y="375"/>
                  </a:lnTo>
                  <a:lnTo>
                    <a:pt x="135" y="373"/>
                  </a:lnTo>
                  <a:lnTo>
                    <a:pt x="143" y="373"/>
                  </a:lnTo>
                  <a:lnTo>
                    <a:pt x="143" y="375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45" y="377"/>
                  </a:lnTo>
                  <a:lnTo>
                    <a:pt x="146" y="377"/>
                  </a:lnTo>
                  <a:lnTo>
                    <a:pt x="145" y="377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43" y="375"/>
                  </a:lnTo>
                  <a:lnTo>
                    <a:pt x="143" y="373"/>
                  </a:lnTo>
                  <a:lnTo>
                    <a:pt x="143" y="373"/>
                  </a:lnTo>
                  <a:lnTo>
                    <a:pt x="143" y="373"/>
                  </a:lnTo>
                  <a:lnTo>
                    <a:pt x="141" y="373"/>
                  </a:lnTo>
                  <a:lnTo>
                    <a:pt x="141" y="371"/>
                  </a:lnTo>
                  <a:lnTo>
                    <a:pt x="139" y="371"/>
                  </a:lnTo>
                  <a:lnTo>
                    <a:pt x="139" y="371"/>
                  </a:lnTo>
                  <a:lnTo>
                    <a:pt x="139" y="371"/>
                  </a:lnTo>
                  <a:lnTo>
                    <a:pt x="139" y="369"/>
                  </a:lnTo>
                  <a:lnTo>
                    <a:pt x="137" y="369"/>
                  </a:lnTo>
                  <a:lnTo>
                    <a:pt x="137" y="367"/>
                  </a:lnTo>
                  <a:lnTo>
                    <a:pt x="135" y="367"/>
                  </a:lnTo>
                  <a:lnTo>
                    <a:pt x="135" y="365"/>
                  </a:lnTo>
                  <a:lnTo>
                    <a:pt x="133" y="365"/>
                  </a:lnTo>
                  <a:lnTo>
                    <a:pt x="133" y="365"/>
                  </a:lnTo>
                  <a:lnTo>
                    <a:pt x="133" y="365"/>
                  </a:lnTo>
                  <a:lnTo>
                    <a:pt x="133" y="363"/>
                  </a:lnTo>
                  <a:lnTo>
                    <a:pt x="131" y="363"/>
                  </a:lnTo>
                  <a:lnTo>
                    <a:pt x="131" y="363"/>
                  </a:lnTo>
                  <a:lnTo>
                    <a:pt x="129" y="363"/>
                  </a:lnTo>
                  <a:lnTo>
                    <a:pt x="129" y="361"/>
                  </a:lnTo>
                  <a:lnTo>
                    <a:pt x="127" y="361"/>
                  </a:lnTo>
                  <a:lnTo>
                    <a:pt x="127" y="363"/>
                  </a:lnTo>
                  <a:lnTo>
                    <a:pt x="127" y="363"/>
                  </a:lnTo>
                  <a:lnTo>
                    <a:pt x="127" y="365"/>
                  </a:lnTo>
                  <a:lnTo>
                    <a:pt x="129" y="365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1" y="369"/>
                  </a:lnTo>
                  <a:lnTo>
                    <a:pt x="131" y="371"/>
                  </a:lnTo>
                  <a:lnTo>
                    <a:pt x="131" y="371"/>
                  </a:lnTo>
                  <a:lnTo>
                    <a:pt x="131" y="371"/>
                  </a:lnTo>
                  <a:lnTo>
                    <a:pt x="133" y="371"/>
                  </a:lnTo>
                  <a:lnTo>
                    <a:pt x="133" y="373"/>
                  </a:lnTo>
                  <a:lnTo>
                    <a:pt x="133" y="373"/>
                  </a:lnTo>
                  <a:lnTo>
                    <a:pt x="133" y="375"/>
                  </a:lnTo>
                  <a:lnTo>
                    <a:pt x="131" y="375"/>
                  </a:lnTo>
                  <a:lnTo>
                    <a:pt x="131" y="377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7" y="379"/>
                  </a:lnTo>
                  <a:lnTo>
                    <a:pt x="127" y="379"/>
                  </a:lnTo>
                  <a:lnTo>
                    <a:pt x="127" y="379"/>
                  </a:lnTo>
                  <a:lnTo>
                    <a:pt x="125" y="381"/>
                  </a:lnTo>
                  <a:lnTo>
                    <a:pt x="127" y="381"/>
                  </a:lnTo>
                  <a:lnTo>
                    <a:pt x="125" y="381"/>
                  </a:lnTo>
                  <a:lnTo>
                    <a:pt x="125" y="381"/>
                  </a:lnTo>
                  <a:lnTo>
                    <a:pt x="125" y="381"/>
                  </a:lnTo>
                  <a:lnTo>
                    <a:pt x="123" y="381"/>
                  </a:lnTo>
                  <a:lnTo>
                    <a:pt x="123" y="381"/>
                  </a:lnTo>
                  <a:lnTo>
                    <a:pt x="121" y="379"/>
                  </a:lnTo>
                  <a:lnTo>
                    <a:pt x="121" y="379"/>
                  </a:lnTo>
                  <a:lnTo>
                    <a:pt x="121" y="379"/>
                  </a:lnTo>
                  <a:lnTo>
                    <a:pt x="121" y="377"/>
                  </a:lnTo>
                  <a:lnTo>
                    <a:pt x="117" y="377"/>
                  </a:lnTo>
                  <a:lnTo>
                    <a:pt x="117" y="377"/>
                  </a:lnTo>
                  <a:lnTo>
                    <a:pt x="115" y="377"/>
                  </a:lnTo>
                  <a:lnTo>
                    <a:pt x="115" y="375"/>
                  </a:lnTo>
                  <a:lnTo>
                    <a:pt x="115" y="373"/>
                  </a:lnTo>
                  <a:lnTo>
                    <a:pt x="115" y="373"/>
                  </a:lnTo>
                  <a:lnTo>
                    <a:pt x="113" y="373"/>
                  </a:lnTo>
                  <a:lnTo>
                    <a:pt x="113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7" y="363"/>
                  </a:lnTo>
                  <a:lnTo>
                    <a:pt x="107" y="363"/>
                  </a:lnTo>
                  <a:lnTo>
                    <a:pt x="105" y="363"/>
                  </a:lnTo>
                  <a:lnTo>
                    <a:pt x="105" y="361"/>
                  </a:lnTo>
                  <a:lnTo>
                    <a:pt x="105" y="361"/>
                  </a:lnTo>
                  <a:lnTo>
                    <a:pt x="105" y="361"/>
                  </a:lnTo>
                  <a:lnTo>
                    <a:pt x="101" y="361"/>
                  </a:lnTo>
                  <a:lnTo>
                    <a:pt x="101" y="359"/>
                  </a:lnTo>
                  <a:lnTo>
                    <a:pt x="99" y="359"/>
                  </a:lnTo>
                  <a:lnTo>
                    <a:pt x="99" y="357"/>
                  </a:lnTo>
                  <a:lnTo>
                    <a:pt x="99" y="357"/>
                  </a:lnTo>
                  <a:lnTo>
                    <a:pt x="99" y="357"/>
                  </a:lnTo>
                  <a:lnTo>
                    <a:pt x="95" y="357"/>
                  </a:lnTo>
                  <a:lnTo>
                    <a:pt x="97" y="357"/>
                  </a:lnTo>
                  <a:lnTo>
                    <a:pt x="97" y="355"/>
                  </a:lnTo>
                  <a:lnTo>
                    <a:pt x="95" y="355"/>
                  </a:lnTo>
                  <a:lnTo>
                    <a:pt x="95" y="355"/>
                  </a:lnTo>
                  <a:lnTo>
                    <a:pt x="93" y="355"/>
                  </a:lnTo>
                  <a:lnTo>
                    <a:pt x="93" y="353"/>
                  </a:lnTo>
                  <a:lnTo>
                    <a:pt x="93" y="353"/>
                  </a:lnTo>
                  <a:lnTo>
                    <a:pt x="93" y="353"/>
                  </a:lnTo>
                  <a:lnTo>
                    <a:pt x="93" y="353"/>
                  </a:lnTo>
                  <a:lnTo>
                    <a:pt x="93" y="349"/>
                  </a:lnTo>
                  <a:lnTo>
                    <a:pt x="91" y="349"/>
                  </a:lnTo>
                  <a:lnTo>
                    <a:pt x="91" y="347"/>
                  </a:lnTo>
                  <a:lnTo>
                    <a:pt x="91" y="347"/>
                  </a:lnTo>
                  <a:lnTo>
                    <a:pt x="91" y="345"/>
                  </a:lnTo>
                  <a:lnTo>
                    <a:pt x="89" y="345"/>
                  </a:lnTo>
                  <a:lnTo>
                    <a:pt x="89" y="343"/>
                  </a:lnTo>
                  <a:lnTo>
                    <a:pt x="89" y="343"/>
                  </a:lnTo>
                  <a:lnTo>
                    <a:pt x="89" y="341"/>
                  </a:lnTo>
                  <a:lnTo>
                    <a:pt x="87" y="341"/>
                  </a:lnTo>
                  <a:lnTo>
                    <a:pt x="87" y="339"/>
                  </a:lnTo>
                  <a:lnTo>
                    <a:pt x="87" y="339"/>
                  </a:lnTo>
                  <a:lnTo>
                    <a:pt x="87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3" y="337"/>
                  </a:lnTo>
                  <a:lnTo>
                    <a:pt x="83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3"/>
                  </a:lnTo>
                  <a:lnTo>
                    <a:pt x="79" y="333"/>
                  </a:lnTo>
                  <a:lnTo>
                    <a:pt x="79" y="331"/>
                  </a:lnTo>
                  <a:lnTo>
                    <a:pt x="79" y="331"/>
                  </a:lnTo>
                  <a:lnTo>
                    <a:pt x="79" y="331"/>
                  </a:lnTo>
                  <a:lnTo>
                    <a:pt x="77" y="331"/>
                  </a:lnTo>
                  <a:lnTo>
                    <a:pt x="77" y="329"/>
                  </a:lnTo>
                  <a:lnTo>
                    <a:pt x="75" y="329"/>
                  </a:lnTo>
                  <a:lnTo>
                    <a:pt x="75" y="329"/>
                  </a:lnTo>
                  <a:lnTo>
                    <a:pt x="75" y="329"/>
                  </a:lnTo>
                  <a:lnTo>
                    <a:pt x="75" y="327"/>
                  </a:lnTo>
                  <a:lnTo>
                    <a:pt x="73" y="327"/>
                  </a:lnTo>
                  <a:lnTo>
                    <a:pt x="73" y="327"/>
                  </a:lnTo>
                  <a:lnTo>
                    <a:pt x="73" y="327"/>
                  </a:lnTo>
                  <a:lnTo>
                    <a:pt x="73" y="325"/>
                  </a:lnTo>
                  <a:lnTo>
                    <a:pt x="71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69" y="323"/>
                  </a:lnTo>
                  <a:lnTo>
                    <a:pt x="69" y="323"/>
                  </a:lnTo>
                  <a:lnTo>
                    <a:pt x="69" y="323"/>
                  </a:lnTo>
                  <a:lnTo>
                    <a:pt x="67" y="323"/>
                  </a:lnTo>
                  <a:lnTo>
                    <a:pt x="67" y="321"/>
                  </a:lnTo>
                  <a:lnTo>
                    <a:pt x="65" y="321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1" y="319"/>
                  </a:lnTo>
                  <a:lnTo>
                    <a:pt x="61" y="319"/>
                  </a:lnTo>
                  <a:lnTo>
                    <a:pt x="61" y="317"/>
                  </a:lnTo>
                  <a:lnTo>
                    <a:pt x="59" y="317"/>
                  </a:lnTo>
                  <a:lnTo>
                    <a:pt x="59" y="317"/>
                  </a:lnTo>
                  <a:lnTo>
                    <a:pt x="55" y="317"/>
                  </a:lnTo>
                  <a:lnTo>
                    <a:pt x="55" y="315"/>
                  </a:lnTo>
                  <a:lnTo>
                    <a:pt x="51" y="315"/>
                  </a:lnTo>
                  <a:lnTo>
                    <a:pt x="51" y="315"/>
                  </a:lnTo>
                  <a:lnTo>
                    <a:pt x="43" y="315"/>
                  </a:lnTo>
                  <a:lnTo>
                    <a:pt x="43" y="315"/>
                  </a:lnTo>
                  <a:lnTo>
                    <a:pt x="42" y="315"/>
                  </a:lnTo>
                  <a:lnTo>
                    <a:pt x="40" y="315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8" y="313"/>
                  </a:lnTo>
                  <a:lnTo>
                    <a:pt x="36" y="313"/>
                  </a:lnTo>
                  <a:lnTo>
                    <a:pt x="36" y="313"/>
                  </a:lnTo>
                  <a:lnTo>
                    <a:pt x="38" y="313"/>
                  </a:lnTo>
                  <a:lnTo>
                    <a:pt x="38" y="313"/>
                  </a:lnTo>
                  <a:lnTo>
                    <a:pt x="38" y="313"/>
                  </a:lnTo>
                  <a:lnTo>
                    <a:pt x="38" y="315"/>
                  </a:lnTo>
                  <a:lnTo>
                    <a:pt x="43" y="315"/>
                  </a:lnTo>
                  <a:lnTo>
                    <a:pt x="43" y="313"/>
                  </a:lnTo>
                  <a:lnTo>
                    <a:pt x="45" y="313"/>
                  </a:lnTo>
                  <a:lnTo>
                    <a:pt x="45" y="315"/>
                  </a:lnTo>
                  <a:lnTo>
                    <a:pt x="51" y="315"/>
                  </a:lnTo>
                  <a:lnTo>
                    <a:pt x="51" y="315"/>
                  </a:lnTo>
                  <a:lnTo>
                    <a:pt x="53" y="315"/>
                  </a:lnTo>
                  <a:lnTo>
                    <a:pt x="53" y="313"/>
                  </a:lnTo>
                  <a:lnTo>
                    <a:pt x="55" y="313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55" y="309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53" y="311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53" y="315"/>
                  </a:lnTo>
                  <a:lnTo>
                    <a:pt x="53" y="315"/>
                  </a:lnTo>
                  <a:lnTo>
                    <a:pt x="53" y="315"/>
                  </a:lnTo>
                  <a:lnTo>
                    <a:pt x="53" y="315"/>
                  </a:lnTo>
                  <a:lnTo>
                    <a:pt x="51" y="315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07"/>
                  </a:lnTo>
                  <a:lnTo>
                    <a:pt x="51" y="309"/>
                  </a:lnTo>
                  <a:lnTo>
                    <a:pt x="49" y="309"/>
                  </a:lnTo>
                  <a:lnTo>
                    <a:pt x="51" y="309"/>
                  </a:lnTo>
                  <a:lnTo>
                    <a:pt x="51" y="311"/>
                  </a:lnTo>
                  <a:lnTo>
                    <a:pt x="49" y="311"/>
                  </a:lnTo>
                  <a:lnTo>
                    <a:pt x="49" y="313"/>
                  </a:lnTo>
                  <a:lnTo>
                    <a:pt x="45" y="313"/>
                  </a:lnTo>
                  <a:lnTo>
                    <a:pt x="45" y="313"/>
                  </a:lnTo>
                  <a:lnTo>
                    <a:pt x="43" y="313"/>
                  </a:lnTo>
                  <a:lnTo>
                    <a:pt x="43" y="311"/>
                  </a:lnTo>
                  <a:lnTo>
                    <a:pt x="45" y="311"/>
                  </a:lnTo>
                  <a:lnTo>
                    <a:pt x="45" y="309"/>
                  </a:lnTo>
                  <a:lnTo>
                    <a:pt x="45" y="309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3" y="305"/>
                  </a:lnTo>
                  <a:lnTo>
                    <a:pt x="43" y="303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3" y="309"/>
                  </a:lnTo>
                  <a:lnTo>
                    <a:pt x="42" y="309"/>
                  </a:lnTo>
                  <a:lnTo>
                    <a:pt x="42" y="311"/>
                  </a:lnTo>
                  <a:lnTo>
                    <a:pt x="43" y="311"/>
                  </a:lnTo>
                  <a:lnTo>
                    <a:pt x="42" y="311"/>
                  </a:lnTo>
                  <a:lnTo>
                    <a:pt x="43" y="311"/>
                  </a:lnTo>
                  <a:lnTo>
                    <a:pt x="43" y="311"/>
                  </a:lnTo>
                  <a:lnTo>
                    <a:pt x="42" y="311"/>
                  </a:lnTo>
                  <a:lnTo>
                    <a:pt x="42" y="313"/>
                  </a:lnTo>
                  <a:lnTo>
                    <a:pt x="42" y="313"/>
                  </a:lnTo>
                  <a:lnTo>
                    <a:pt x="42" y="311"/>
                  </a:lnTo>
                  <a:lnTo>
                    <a:pt x="40" y="311"/>
                  </a:lnTo>
                  <a:lnTo>
                    <a:pt x="40" y="313"/>
                  </a:lnTo>
                  <a:lnTo>
                    <a:pt x="38" y="313"/>
                  </a:lnTo>
                  <a:lnTo>
                    <a:pt x="38" y="311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7"/>
                  </a:lnTo>
                  <a:lnTo>
                    <a:pt x="34" y="307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6" y="301"/>
                  </a:lnTo>
                  <a:lnTo>
                    <a:pt x="36" y="301"/>
                  </a:lnTo>
                  <a:lnTo>
                    <a:pt x="36" y="301"/>
                  </a:lnTo>
                  <a:lnTo>
                    <a:pt x="38" y="301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2" y="295"/>
                  </a:lnTo>
                  <a:lnTo>
                    <a:pt x="42" y="293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1"/>
                  </a:lnTo>
                  <a:lnTo>
                    <a:pt x="43" y="293"/>
                  </a:lnTo>
                  <a:lnTo>
                    <a:pt x="42" y="293"/>
                  </a:lnTo>
                  <a:lnTo>
                    <a:pt x="42" y="293"/>
                  </a:lnTo>
                  <a:lnTo>
                    <a:pt x="42" y="293"/>
                  </a:lnTo>
                  <a:lnTo>
                    <a:pt x="42" y="293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1"/>
                  </a:lnTo>
                  <a:lnTo>
                    <a:pt x="38" y="291"/>
                  </a:lnTo>
                  <a:lnTo>
                    <a:pt x="38" y="295"/>
                  </a:lnTo>
                  <a:lnTo>
                    <a:pt x="38" y="295"/>
                  </a:lnTo>
                  <a:lnTo>
                    <a:pt x="38" y="297"/>
                  </a:lnTo>
                  <a:lnTo>
                    <a:pt x="38" y="297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36" y="291"/>
                  </a:lnTo>
                  <a:lnTo>
                    <a:pt x="36" y="291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87"/>
                  </a:lnTo>
                  <a:lnTo>
                    <a:pt x="34" y="287"/>
                  </a:lnTo>
                  <a:lnTo>
                    <a:pt x="36" y="287"/>
                  </a:lnTo>
                  <a:lnTo>
                    <a:pt x="36" y="287"/>
                  </a:lnTo>
                  <a:lnTo>
                    <a:pt x="36" y="287"/>
                  </a:lnTo>
                  <a:lnTo>
                    <a:pt x="36" y="285"/>
                  </a:lnTo>
                  <a:lnTo>
                    <a:pt x="38" y="285"/>
                  </a:lnTo>
                  <a:lnTo>
                    <a:pt x="38" y="283"/>
                  </a:lnTo>
                  <a:lnTo>
                    <a:pt x="36" y="283"/>
                  </a:lnTo>
                  <a:lnTo>
                    <a:pt x="36" y="285"/>
                  </a:lnTo>
                  <a:lnTo>
                    <a:pt x="34" y="285"/>
                  </a:lnTo>
                  <a:lnTo>
                    <a:pt x="34" y="285"/>
                  </a:lnTo>
                  <a:lnTo>
                    <a:pt x="36" y="285"/>
                  </a:lnTo>
                  <a:lnTo>
                    <a:pt x="36" y="287"/>
                  </a:lnTo>
                  <a:lnTo>
                    <a:pt x="34" y="287"/>
                  </a:lnTo>
                  <a:lnTo>
                    <a:pt x="34" y="289"/>
                  </a:lnTo>
                  <a:lnTo>
                    <a:pt x="34" y="289"/>
                  </a:lnTo>
                  <a:lnTo>
                    <a:pt x="34" y="291"/>
                  </a:lnTo>
                  <a:lnTo>
                    <a:pt x="32" y="291"/>
                  </a:lnTo>
                  <a:lnTo>
                    <a:pt x="34" y="291"/>
                  </a:lnTo>
                  <a:lnTo>
                    <a:pt x="34" y="293"/>
                  </a:lnTo>
                  <a:lnTo>
                    <a:pt x="32" y="293"/>
                  </a:lnTo>
                  <a:lnTo>
                    <a:pt x="32" y="297"/>
                  </a:lnTo>
                  <a:lnTo>
                    <a:pt x="32" y="297"/>
                  </a:lnTo>
                  <a:lnTo>
                    <a:pt x="32" y="299"/>
                  </a:lnTo>
                  <a:lnTo>
                    <a:pt x="28" y="299"/>
                  </a:lnTo>
                  <a:lnTo>
                    <a:pt x="28" y="291"/>
                  </a:lnTo>
                  <a:lnTo>
                    <a:pt x="26" y="291"/>
                  </a:lnTo>
                  <a:lnTo>
                    <a:pt x="28" y="291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5"/>
                  </a:lnTo>
                  <a:lnTo>
                    <a:pt x="26" y="295"/>
                  </a:lnTo>
                  <a:lnTo>
                    <a:pt x="26" y="295"/>
                  </a:lnTo>
                  <a:lnTo>
                    <a:pt x="26" y="297"/>
                  </a:lnTo>
                  <a:lnTo>
                    <a:pt x="26" y="297"/>
                  </a:lnTo>
                  <a:lnTo>
                    <a:pt x="26" y="297"/>
                  </a:lnTo>
                  <a:lnTo>
                    <a:pt x="26" y="299"/>
                  </a:lnTo>
                  <a:lnTo>
                    <a:pt x="26" y="299"/>
                  </a:lnTo>
                  <a:lnTo>
                    <a:pt x="26" y="299"/>
                  </a:lnTo>
                  <a:lnTo>
                    <a:pt x="28" y="299"/>
                  </a:lnTo>
                  <a:lnTo>
                    <a:pt x="28" y="301"/>
                  </a:lnTo>
                  <a:lnTo>
                    <a:pt x="30" y="301"/>
                  </a:lnTo>
                  <a:lnTo>
                    <a:pt x="30" y="305"/>
                  </a:lnTo>
                  <a:lnTo>
                    <a:pt x="28" y="305"/>
                  </a:lnTo>
                  <a:lnTo>
                    <a:pt x="28" y="303"/>
                  </a:lnTo>
                  <a:lnTo>
                    <a:pt x="26" y="303"/>
                  </a:lnTo>
                  <a:lnTo>
                    <a:pt x="26" y="303"/>
                  </a:lnTo>
                  <a:lnTo>
                    <a:pt x="26" y="303"/>
                  </a:lnTo>
                  <a:lnTo>
                    <a:pt x="26" y="301"/>
                  </a:lnTo>
                  <a:lnTo>
                    <a:pt x="24" y="301"/>
                  </a:lnTo>
                  <a:lnTo>
                    <a:pt x="24" y="301"/>
                  </a:lnTo>
                  <a:lnTo>
                    <a:pt x="24" y="301"/>
                  </a:lnTo>
                  <a:lnTo>
                    <a:pt x="24" y="301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6" y="303"/>
                  </a:lnTo>
                  <a:lnTo>
                    <a:pt x="26" y="303"/>
                  </a:lnTo>
                  <a:lnTo>
                    <a:pt x="26" y="305"/>
                  </a:lnTo>
                  <a:lnTo>
                    <a:pt x="28" y="305"/>
                  </a:lnTo>
                  <a:lnTo>
                    <a:pt x="28" y="305"/>
                  </a:lnTo>
                  <a:lnTo>
                    <a:pt x="30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0" y="309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32" y="311"/>
                  </a:lnTo>
                  <a:lnTo>
                    <a:pt x="34" y="311"/>
                  </a:lnTo>
                  <a:lnTo>
                    <a:pt x="34" y="313"/>
                  </a:lnTo>
                  <a:lnTo>
                    <a:pt x="34" y="313"/>
                  </a:lnTo>
                  <a:lnTo>
                    <a:pt x="34" y="313"/>
                  </a:lnTo>
                  <a:lnTo>
                    <a:pt x="30" y="313"/>
                  </a:lnTo>
                  <a:lnTo>
                    <a:pt x="28" y="315"/>
                  </a:lnTo>
                  <a:lnTo>
                    <a:pt x="26" y="315"/>
                  </a:lnTo>
                  <a:lnTo>
                    <a:pt x="26" y="315"/>
                  </a:lnTo>
                  <a:lnTo>
                    <a:pt x="24" y="315"/>
                  </a:lnTo>
                  <a:lnTo>
                    <a:pt x="24" y="315"/>
                  </a:lnTo>
                  <a:lnTo>
                    <a:pt x="22" y="315"/>
                  </a:lnTo>
                  <a:lnTo>
                    <a:pt x="22" y="317"/>
                  </a:lnTo>
                  <a:lnTo>
                    <a:pt x="22" y="317"/>
                  </a:lnTo>
                  <a:lnTo>
                    <a:pt x="22" y="317"/>
                  </a:lnTo>
                  <a:lnTo>
                    <a:pt x="20" y="317"/>
                  </a:lnTo>
                  <a:lnTo>
                    <a:pt x="20" y="319"/>
                  </a:lnTo>
                  <a:lnTo>
                    <a:pt x="20" y="319"/>
                  </a:lnTo>
                  <a:lnTo>
                    <a:pt x="20" y="319"/>
                  </a:lnTo>
                  <a:lnTo>
                    <a:pt x="18" y="319"/>
                  </a:lnTo>
                  <a:lnTo>
                    <a:pt x="18" y="321"/>
                  </a:lnTo>
                  <a:lnTo>
                    <a:pt x="18" y="321"/>
                  </a:lnTo>
                  <a:lnTo>
                    <a:pt x="18" y="323"/>
                  </a:lnTo>
                  <a:lnTo>
                    <a:pt x="16" y="323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16" y="331"/>
                  </a:lnTo>
                  <a:lnTo>
                    <a:pt x="18" y="331"/>
                  </a:lnTo>
                  <a:lnTo>
                    <a:pt x="18" y="331"/>
                  </a:lnTo>
                  <a:lnTo>
                    <a:pt x="20" y="331"/>
                  </a:lnTo>
                  <a:lnTo>
                    <a:pt x="20" y="333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3"/>
                  </a:lnTo>
                  <a:lnTo>
                    <a:pt x="22" y="333"/>
                  </a:lnTo>
                  <a:lnTo>
                    <a:pt x="22" y="333"/>
                  </a:lnTo>
                  <a:lnTo>
                    <a:pt x="24" y="333"/>
                  </a:lnTo>
                  <a:lnTo>
                    <a:pt x="22" y="333"/>
                  </a:lnTo>
                  <a:lnTo>
                    <a:pt x="22" y="335"/>
                  </a:lnTo>
                  <a:lnTo>
                    <a:pt x="22" y="333"/>
                  </a:lnTo>
                  <a:lnTo>
                    <a:pt x="20" y="333"/>
                  </a:lnTo>
                  <a:lnTo>
                    <a:pt x="20" y="333"/>
                  </a:lnTo>
                  <a:lnTo>
                    <a:pt x="14" y="333"/>
                  </a:lnTo>
                  <a:lnTo>
                    <a:pt x="14" y="331"/>
                  </a:lnTo>
                  <a:lnTo>
                    <a:pt x="14" y="333"/>
                  </a:lnTo>
                  <a:lnTo>
                    <a:pt x="14" y="331"/>
                  </a:lnTo>
                  <a:lnTo>
                    <a:pt x="12" y="331"/>
                  </a:lnTo>
                  <a:lnTo>
                    <a:pt x="12" y="333"/>
                  </a:lnTo>
                  <a:lnTo>
                    <a:pt x="12" y="333"/>
                  </a:lnTo>
                  <a:lnTo>
                    <a:pt x="12" y="331"/>
                  </a:lnTo>
                  <a:lnTo>
                    <a:pt x="10" y="331"/>
                  </a:lnTo>
                  <a:lnTo>
                    <a:pt x="10" y="333"/>
                  </a:lnTo>
                  <a:lnTo>
                    <a:pt x="10" y="331"/>
                  </a:lnTo>
                  <a:lnTo>
                    <a:pt x="10" y="331"/>
                  </a:lnTo>
                  <a:lnTo>
                    <a:pt x="10" y="333"/>
                  </a:lnTo>
                  <a:lnTo>
                    <a:pt x="10" y="331"/>
                  </a:lnTo>
                  <a:lnTo>
                    <a:pt x="10" y="333"/>
                  </a:lnTo>
                  <a:lnTo>
                    <a:pt x="8" y="333"/>
                  </a:lnTo>
                  <a:lnTo>
                    <a:pt x="8" y="331"/>
                  </a:lnTo>
                  <a:lnTo>
                    <a:pt x="4" y="331"/>
                  </a:lnTo>
                  <a:lnTo>
                    <a:pt x="6" y="331"/>
                  </a:lnTo>
                  <a:lnTo>
                    <a:pt x="4" y="331"/>
                  </a:lnTo>
                  <a:lnTo>
                    <a:pt x="4" y="331"/>
                  </a:lnTo>
                  <a:lnTo>
                    <a:pt x="4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29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6" y="325"/>
                  </a:lnTo>
                  <a:lnTo>
                    <a:pt x="6" y="321"/>
                  </a:lnTo>
                  <a:lnTo>
                    <a:pt x="8" y="321"/>
                  </a:lnTo>
                  <a:lnTo>
                    <a:pt x="8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0" y="315"/>
                  </a:lnTo>
                  <a:lnTo>
                    <a:pt x="10" y="313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11"/>
                  </a:lnTo>
                  <a:lnTo>
                    <a:pt x="12" y="307"/>
                  </a:lnTo>
                  <a:lnTo>
                    <a:pt x="14" y="307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4" y="301"/>
                  </a:lnTo>
                  <a:lnTo>
                    <a:pt x="14" y="301"/>
                  </a:lnTo>
                  <a:lnTo>
                    <a:pt x="14" y="299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1"/>
                  </a:lnTo>
                  <a:lnTo>
                    <a:pt x="18" y="291"/>
                  </a:lnTo>
                  <a:lnTo>
                    <a:pt x="18" y="289"/>
                  </a:lnTo>
                  <a:lnTo>
                    <a:pt x="20" y="289"/>
                  </a:lnTo>
                  <a:lnTo>
                    <a:pt x="20" y="287"/>
                  </a:lnTo>
                  <a:lnTo>
                    <a:pt x="20" y="285"/>
                  </a:lnTo>
                  <a:lnTo>
                    <a:pt x="20" y="285"/>
                  </a:lnTo>
                  <a:lnTo>
                    <a:pt x="20" y="283"/>
                  </a:lnTo>
                  <a:lnTo>
                    <a:pt x="22" y="283"/>
                  </a:lnTo>
                  <a:lnTo>
                    <a:pt x="22" y="281"/>
                  </a:lnTo>
                  <a:lnTo>
                    <a:pt x="22" y="279"/>
                  </a:lnTo>
                  <a:lnTo>
                    <a:pt x="22" y="278"/>
                  </a:lnTo>
                  <a:lnTo>
                    <a:pt x="24" y="278"/>
                  </a:lnTo>
                  <a:lnTo>
                    <a:pt x="24" y="274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6" y="272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26" y="266"/>
                  </a:lnTo>
                  <a:lnTo>
                    <a:pt x="28" y="266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28" y="256"/>
                  </a:lnTo>
                  <a:lnTo>
                    <a:pt x="30" y="254"/>
                  </a:lnTo>
                  <a:lnTo>
                    <a:pt x="30" y="248"/>
                  </a:lnTo>
                  <a:lnTo>
                    <a:pt x="28" y="248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8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4" y="242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2" y="240"/>
                  </a:lnTo>
                  <a:lnTo>
                    <a:pt x="22" y="240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36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0" y="230"/>
                  </a:lnTo>
                  <a:lnTo>
                    <a:pt x="20" y="228"/>
                  </a:lnTo>
                  <a:lnTo>
                    <a:pt x="20" y="226"/>
                  </a:lnTo>
                  <a:lnTo>
                    <a:pt x="18" y="226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6" y="224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16" y="218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4" y="214"/>
                  </a:lnTo>
                  <a:lnTo>
                    <a:pt x="12" y="214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2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4"/>
                  </a:lnTo>
                  <a:lnTo>
                    <a:pt x="16" y="214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18" y="216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20" y="218"/>
                  </a:lnTo>
                  <a:lnTo>
                    <a:pt x="20" y="220"/>
                  </a:lnTo>
                  <a:lnTo>
                    <a:pt x="20" y="220"/>
                  </a:lnTo>
                  <a:lnTo>
                    <a:pt x="20" y="220"/>
                  </a:lnTo>
                  <a:lnTo>
                    <a:pt x="22" y="220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24" y="22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4" y="226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6" y="228"/>
                  </a:lnTo>
                  <a:lnTo>
                    <a:pt x="28" y="228"/>
                  </a:lnTo>
                  <a:lnTo>
                    <a:pt x="28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30" y="232"/>
                  </a:lnTo>
                  <a:lnTo>
                    <a:pt x="30" y="232"/>
                  </a:lnTo>
                  <a:lnTo>
                    <a:pt x="30" y="232"/>
                  </a:lnTo>
                  <a:lnTo>
                    <a:pt x="30" y="232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4" y="234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6"/>
                  </a:lnTo>
                  <a:lnTo>
                    <a:pt x="36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6" y="240"/>
                  </a:lnTo>
                  <a:lnTo>
                    <a:pt x="36" y="240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8" y="242"/>
                  </a:lnTo>
                  <a:lnTo>
                    <a:pt x="38" y="242"/>
                  </a:lnTo>
                  <a:lnTo>
                    <a:pt x="38" y="242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2" y="250"/>
                  </a:lnTo>
                  <a:lnTo>
                    <a:pt x="42" y="250"/>
                  </a:lnTo>
                  <a:lnTo>
                    <a:pt x="43" y="250"/>
                  </a:lnTo>
                  <a:lnTo>
                    <a:pt x="43" y="252"/>
                  </a:lnTo>
                  <a:lnTo>
                    <a:pt x="45" y="252"/>
                  </a:lnTo>
                  <a:lnTo>
                    <a:pt x="45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5" y="254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5" y="258"/>
                  </a:lnTo>
                  <a:lnTo>
                    <a:pt x="47" y="258"/>
                  </a:lnTo>
                  <a:lnTo>
                    <a:pt x="47" y="258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9" y="264"/>
                  </a:lnTo>
                  <a:lnTo>
                    <a:pt x="53" y="264"/>
                  </a:lnTo>
                  <a:lnTo>
                    <a:pt x="53" y="268"/>
                  </a:lnTo>
                  <a:lnTo>
                    <a:pt x="55" y="268"/>
                  </a:lnTo>
                  <a:lnTo>
                    <a:pt x="55" y="268"/>
                  </a:lnTo>
                  <a:lnTo>
                    <a:pt x="55" y="268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2"/>
                  </a:lnTo>
                  <a:lnTo>
                    <a:pt x="59" y="272"/>
                  </a:lnTo>
                  <a:lnTo>
                    <a:pt x="59" y="274"/>
                  </a:lnTo>
                  <a:lnTo>
                    <a:pt x="61" y="274"/>
                  </a:lnTo>
                  <a:lnTo>
                    <a:pt x="61" y="274"/>
                  </a:lnTo>
                  <a:lnTo>
                    <a:pt x="61" y="274"/>
                  </a:lnTo>
                  <a:lnTo>
                    <a:pt x="61" y="276"/>
                  </a:lnTo>
                  <a:lnTo>
                    <a:pt x="61" y="276"/>
                  </a:lnTo>
                  <a:lnTo>
                    <a:pt x="61" y="276"/>
                  </a:lnTo>
                  <a:lnTo>
                    <a:pt x="63" y="276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5" y="278"/>
                  </a:lnTo>
                  <a:lnTo>
                    <a:pt x="63" y="278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3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69" y="285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1" y="287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89"/>
                  </a:lnTo>
                  <a:lnTo>
                    <a:pt x="73" y="291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7" y="291"/>
                  </a:lnTo>
                  <a:lnTo>
                    <a:pt x="77" y="291"/>
                  </a:lnTo>
                  <a:lnTo>
                    <a:pt x="77" y="291"/>
                  </a:lnTo>
                  <a:lnTo>
                    <a:pt x="77" y="293"/>
                  </a:lnTo>
                  <a:lnTo>
                    <a:pt x="77" y="291"/>
                  </a:lnTo>
                  <a:lnTo>
                    <a:pt x="77" y="291"/>
                  </a:lnTo>
                  <a:lnTo>
                    <a:pt x="77" y="291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3" y="291"/>
                  </a:lnTo>
                  <a:lnTo>
                    <a:pt x="75" y="289"/>
                  </a:lnTo>
                  <a:lnTo>
                    <a:pt x="73" y="289"/>
                  </a:lnTo>
                  <a:lnTo>
                    <a:pt x="73" y="287"/>
                  </a:lnTo>
                  <a:lnTo>
                    <a:pt x="73" y="287"/>
                  </a:lnTo>
                  <a:lnTo>
                    <a:pt x="73" y="285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3" y="285"/>
                  </a:lnTo>
                  <a:lnTo>
                    <a:pt x="73" y="285"/>
                  </a:lnTo>
                  <a:lnTo>
                    <a:pt x="73" y="285"/>
                  </a:lnTo>
                  <a:lnTo>
                    <a:pt x="73" y="287"/>
                  </a:lnTo>
                  <a:lnTo>
                    <a:pt x="75" y="287"/>
                  </a:lnTo>
                  <a:lnTo>
                    <a:pt x="73" y="287"/>
                  </a:lnTo>
                  <a:lnTo>
                    <a:pt x="73" y="285"/>
                  </a:lnTo>
                  <a:lnTo>
                    <a:pt x="73" y="285"/>
                  </a:lnTo>
                  <a:lnTo>
                    <a:pt x="75" y="285"/>
                  </a:lnTo>
                  <a:lnTo>
                    <a:pt x="75" y="287"/>
                  </a:lnTo>
                  <a:lnTo>
                    <a:pt x="75" y="287"/>
                  </a:lnTo>
                  <a:lnTo>
                    <a:pt x="75" y="289"/>
                  </a:lnTo>
                  <a:lnTo>
                    <a:pt x="75" y="287"/>
                  </a:lnTo>
                  <a:lnTo>
                    <a:pt x="77" y="287"/>
                  </a:lnTo>
                  <a:lnTo>
                    <a:pt x="77" y="283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1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1" y="279"/>
                  </a:lnTo>
                  <a:lnTo>
                    <a:pt x="71" y="278"/>
                  </a:lnTo>
                  <a:lnTo>
                    <a:pt x="69" y="278"/>
                  </a:lnTo>
                  <a:lnTo>
                    <a:pt x="71" y="278"/>
                  </a:lnTo>
                  <a:lnTo>
                    <a:pt x="69" y="278"/>
                  </a:lnTo>
                  <a:lnTo>
                    <a:pt x="69" y="276"/>
                  </a:lnTo>
                  <a:lnTo>
                    <a:pt x="67" y="276"/>
                  </a:lnTo>
                  <a:lnTo>
                    <a:pt x="67" y="278"/>
                  </a:lnTo>
                  <a:lnTo>
                    <a:pt x="67" y="276"/>
                  </a:lnTo>
                  <a:lnTo>
                    <a:pt x="65" y="276"/>
                  </a:lnTo>
                  <a:lnTo>
                    <a:pt x="65" y="274"/>
                  </a:lnTo>
                  <a:lnTo>
                    <a:pt x="67" y="274"/>
                  </a:lnTo>
                  <a:lnTo>
                    <a:pt x="67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3" y="272"/>
                  </a:lnTo>
                  <a:lnTo>
                    <a:pt x="63" y="270"/>
                  </a:lnTo>
                  <a:lnTo>
                    <a:pt x="61" y="270"/>
                  </a:lnTo>
                  <a:lnTo>
                    <a:pt x="61" y="270"/>
                  </a:lnTo>
                  <a:lnTo>
                    <a:pt x="63" y="270"/>
                  </a:lnTo>
                  <a:lnTo>
                    <a:pt x="63" y="272"/>
                  </a:lnTo>
                  <a:lnTo>
                    <a:pt x="61" y="272"/>
                  </a:lnTo>
                  <a:lnTo>
                    <a:pt x="61" y="270"/>
                  </a:lnTo>
                  <a:lnTo>
                    <a:pt x="61" y="270"/>
                  </a:lnTo>
                  <a:lnTo>
                    <a:pt x="61" y="270"/>
                  </a:lnTo>
                  <a:lnTo>
                    <a:pt x="61" y="270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4"/>
                  </a:lnTo>
                  <a:lnTo>
                    <a:pt x="59" y="264"/>
                  </a:lnTo>
                  <a:lnTo>
                    <a:pt x="59" y="264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7" y="258"/>
                  </a:lnTo>
                  <a:lnTo>
                    <a:pt x="55" y="258"/>
                  </a:lnTo>
                  <a:lnTo>
                    <a:pt x="55" y="260"/>
                  </a:lnTo>
                  <a:lnTo>
                    <a:pt x="55" y="258"/>
                  </a:lnTo>
                  <a:lnTo>
                    <a:pt x="55" y="258"/>
                  </a:lnTo>
                  <a:lnTo>
                    <a:pt x="55" y="256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1" y="256"/>
                  </a:lnTo>
                  <a:lnTo>
                    <a:pt x="51" y="254"/>
                  </a:lnTo>
                  <a:lnTo>
                    <a:pt x="53" y="254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51" y="252"/>
                  </a:lnTo>
                  <a:lnTo>
                    <a:pt x="49" y="252"/>
                  </a:lnTo>
                  <a:lnTo>
                    <a:pt x="49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3" y="242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3" y="238"/>
                  </a:lnTo>
                  <a:lnTo>
                    <a:pt x="42" y="238"/>
                  </a:lnTo>
                  <a:lnTo>
                    <a:pt x="43" y="238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0" y="234"/>
                  </a:lnTo>
                  <a:lnTo>
                    <a:pt x="40" y="232"/>
                  </a:lnTo>
                  <a:lnTo>
                    <a:pt x="40" y="232"/>
                  </a:lnTo>
                  <a:lnTo>
                    <a:pt x="40" y="230"/>
                  </a:lnTo>
                  <a:lnTo>
                    <a:pt x="38" y="230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38" y="220"/>
                  </a:lnTo>
                  <a:lnTo>
                    <a:pt x="40" y="220"/>
                  </a:lnTo>
                  <a:lnTo>
                    <a:pt x="38" y="220"/>
                  </a:lnTo>
                  <a:lnTo>
                    <a:pt x="38" y="220"/>
                  </a:lnTo>
                  <a:lnTo>
                    <a:pt x="38" y="220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38" y="224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32" y="222"/>
                  </a:lnTo>
                  <a:lnTo>
                    <a:pt x="32" y="220"/>
                  </a:lnTo>
                  <a:lnTo>
                    <a:pt x="30" y="220"/>
                  </a:lnTo>
                  <a:lnTo>
                    <a:pt x="30" y="222"/>
                  </a:lnTo>
                  <a:lnTo>
                    <a:pt x="28" y="222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8" y="220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28" y="214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24" y="214"/>
                  </a:lnTo>
                  <a:lnTo>
                    <a:pt x="24" y="214"/>
                  </a:lnTo>
                  <a:lnTo>
                    <a:pt x="24" y="214"/>
                  </a:lnTo>
                  <a:lnTo>
                    <a:pt x="24" y="214"/>
                  </a:lnTo>
                  <a:lnTo>
                    <a:pt x="24" y="216"/>
                  </a:lnTo>
                  <a:lnTo>
                    <a:pt x="20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20" y="210"/>
                  </a:lnTo>
                  <a:lnTo>
                    <a:pt x="22" y="210"/>
                  </a:lnTo>
                  <a:lnTo>
                    <a:pt x="22" y="204"/>
                  </a:lnTo>
                  <a:lnTo>
                    <a:pt x="20" y="204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0" y="198"/>
                  </a:lnTo>
                  <a:lnTo>
                    <a:pt x="22" y="198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4" y="200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6" y="202"/>
                  </a:lnTo>
                  <a:lnTo>
                    <a:pt x="26" y="204"/>
                  </a:lnTo>
                  <a:lnTo>
                    <a:pt x="28" y="204"/>
                  </a:lnTo>
                  <a:lnTo>
                    <a:pt x="28" y="202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2" y="204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32" y="208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2" y="202"/>
                  </a:lnTo>
                  <a:lnTo>
                    <a:pt x="43" y="202"/>
                  </a:lnTo>
                  <a:lnTo>
                    <a:pt x="45" y="202"/>
                  </a:lnTo>
                  <a:lnTo>
                    <a:pt x="45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7" y="204"/>
                  </a:lnTo>
                  <a:lnTo>
                    <a:pt x="47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1" y="202"/>
                  </a:lnTo>
                  <a:lnTo>
                    <a:pt x="51" y="202"/>
                  </a:lnTo>
                  <a:lnTo>
                    <a:pt x="51" y="202"/>
                  </a:lnTo>
                  <a:lnTo>
                    <a:pt x="51" y="204"/>
                  </a:lnTo>
                  <a:lnTo>
                    <a:pt x="53" y="204"/>
                  </a:lnTo>
                  <a:lnTo>
                    <a:pt x="53" y="202"/>
                  </a:lnTo>
                  <a:lnTo>
                    <a:pt x="57" y="202"/>
                  </a:lnTo>
                  <a:lnTo>
                    <a:pt x="57" y="204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61" y="204"/>
                  </a:lnTo>
                  <a:lnTo>
                    <a:pt x="61" y="206"/>
                  </a:lnTo>
                  <a:lnTo>
                    <a:pt x="61" y="206"/>
                  </a:lnTo>
                  <a:lnTo>
                    <a:pt x="61" y="206"/>
                  </a:lnTo>
                  <a:lnTo>
                    <a:pt x="63" y="206"/>
                  </a:lnTo>
                  <a:lnTo>
                    <a:pt x="63" y="208"/>
                  </a:lnTo>
                  <a:lnTo>
                    <a:pt x="65" y="210"/>
                  </a:lnTo>
                  <a:lnTo>
                    <a:pt x="65" y="212"/>
                  </a:lnTo>
                  <a:lnTo>
                    <a:pt x="67" y="212"/>
                  </a:lnTo>
                  <a:lnTo>
                    <a:pt x="67" y="210"/>
                  </a:lnTo>
                  <a:lnTo>
                    <a:pt x="69" y="210"/>
                  </a:lnTo>
                  <a:lnTo>
                    <a:pt x="69" y="212"/>
                  </a:lnTo>
                  <a:lnTo>
                    <a:pt x="71" y="212"/>
                  </a:lnTo>
                  <a:lnTo>
                    <a:pt x="71" y="214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3" y="214"/>
                  </a:lnTo>
                  <a:lnTo>
                    <a:pt x="73" y="216"/>
                  </a:lnTo>
                  <a:lnTo>
                    <a:pt x="73" y="216"/>
                  </a:lnTo>
                  <a:lnTo>
                    <a:pt x="73" y="214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9" y="214"/>
                  </a:lnTo>
                  <a:lnTo>
                    <a:pt x="79" y="214"/>
                  </a:lnTo>
                  <a:lnTo>
                    <a:pt x="79" y="214"/>
                  </a:lnTo>
                  <a:lnTo>
                    <a:pt x="81" y="214"/>
                  </a:lnTo>
                  <a:lnTo>
                    <a:pt x="81" y="216"/>
                  </a:lnTo>
                  <a:lnTo>
                    <a:pt x="83" y="216"/>
                  </a:lnTo>
                  <a:lnTo>
                    <a:pt x="83" y="216"/>
                  </a:lnTo>
                  <a:lnTo>
                    <a:pt x="85" y="216"/>
                  </a:lnTo>
                  <a:lnTo>
                    <a:pt x="85" y="214"/>
                  </a:lnTo>
                  <a:lnTo>
                    <a:pt x="87" y="214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7" y="218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7" y="220"/>
                  </a:lnTo>
                  <a:lnTo>
                    <a:pt x="97" y="220"/>
                  </a:lnTo>
                  <a:lnTo>
                    <a:pt x="99" y="220"/>
                  </a:lnTo>
                  <a:lnTo>
                    <a:pt x="99" y="220"/>
                  </a:lnTo>
                  <a:lnTo>
                    <a:pt x="99" y="220"/>
                  </a:lnTo>
                  <a:lnTo>
                    <a:pt x="99" y="220"/>
                  </a:lnTo>
                  <a:lnTo>
                    <a:pt x="99" y="218"/>
                  </a:lnTo>
                  <a:lnTo>
                    <a:pt x="101" y="218"/>
                  </a:lnTo>
                  <a:lnTo>
                    <a:pt x="101" y="216"/>
                  </a:lnTo>
                  <a:lnTo>
                    <a:pt x="101" y="214"/>
                  </a:lnTo>
                  <a:lnTo>
                    <a:pt x="103" y="212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9" y="212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111" y="202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1" y="196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5" y="194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7" y="186"/>
                  </a:lnTo>
                  <a:lnTo>
                    <a:pt x="117" y="186"/>
                  </a:lnTo>
                  <a:lnTo>
                    <a:pt x="117" y="184"/>
                  </a:lnTo>
                  <a:lnTo>
                    <a:pt x="117" y="182"/>
                  </a:lnTo>
                  <a:lnTo>
                    <a:pt x="119" y="182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21" y="178"/>
                  </a:lnTo>
                  <a:lnTo>
                    <a:pt x="121" y="176"/>
                  </a:lnTo>
                  <a:lnTo>
                    <a:pt x="121" y="176"/>
                  </a:lnTo>
                  <a:lnTo>
                    <a:pt x="121" y="175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33" y="173"/>
                  </a:lnTo>
                  <a:lnTo>
                    <a:pt x="133" y="173"/>
                  </a:lnTo>
                  <a:lnTo>
                    <a:pt x="133" y="173"/>
                  </a:lnTo>
                  <a:lnTo>
                    <a:pt x="133" y="173"/>
                  </a:lnTo>
                  <a:lnTo>
                    <a:pt x="135" y="173"/>
                  </a:lnTo>
                  <a:lnTo>
                    <a:pt x="135" y="171"/>
                  </a:lnTo>
                  <a:lnTo>
                    <a:pt x="135" y="171"/>
                  </a:lnTo>
                  <a:lnTo>
                    <a:pt x="137" y="169"/>
                  </a:lnTo>
                  <a:lnTo>
                    <a:pt x="137" y="169"/>
                  </a:lnTo>
                  <a:lnTo>
                    <a:pt x="139" y="169"/>
                  </a:lnTo>
                  <a:lnTo>
                    <a:pt x="139" y="167"/>
                  </a:lnTo>
                  <a:lnTo>
                    <a:pt x="141" y="167"/>
                  </a:lnTo>
                  <a:lnTo>
                    <a:pt x="141" y="165"/>
                  </a:lnTo>
                  <a:lnTo>
                    <a:pt x="141" y="165"/>
                  </a:lnTo>
                  <a:lnTo>
                    <a:pt x="143" y="165"/>
                  </a:lnTo>
                  <a:lnTo>
                    <a:pt x="146" y="165"/>
                  </a:lnTo>
                  <a:lnTo>
                    <a:pt x="148" y="165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54" y="167"/>
                  </a:lnTo>
                  <a:lnTo>
                    <a:pt x="154" y="169"/>
                  </a:lnTo>
                  <a:lnTo>
                    <a:pt x="156" y="169"/>
                  </a:lnTo>
                  <a:lnTo>
                    <a:pt x="156" y="169"/>
                  </a:lnTo>
                  <a:lnTo>
                    <a:pt x="160" y="169"/>
                  </a:lnTo>
                  <a:lnTo>
                    <a:pt x="160" y="167"/>
                  </a:lnTo>
                  <a:lnTo>
                    <a:pt x="162" y="167"/>
                  </a:lnTo>
                  <a:lnTo>
                    <a:pt x="162" y="167"/>
                  </a:lnTo>
                  <a:lnTo>
                    <a:pt x="162" y="167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70" y="167"/>
                  </a:lnTo>
                  <a:lnTo>
                    <a:pt x="170" y="169"/>
                  </a:lnTo>
                  <a:lnTo>
                    <a:pt x="170" y="169"/>
                  </a:lnTo>
                  <a:lnTo>
                    <a:pt x="170" y="167"/>
                  </a:lnTo>
                  <a:lnTo>
                    <a:pt x="172" y="167"/>
                  </a:lnTo>
                  <a:lnTo>
                    <a:pt x="172" y="169"/>
                  </a:lnTo>
                  <a:lnTo>
                    <a:pt x="172" y="169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2" y="161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72" y="157"/>
                  </a:lnTo>
                  <a:lnTo>
                    <a:pt x="170" y="157"/>
                  </a:lnTo>
                  <a:lnTo>
                    <a:pt x="172" y="155"/>
                  </a:lnTo>
                  <a:lnTo>
                    <a:pt x="172" y="153"/>
                  </a:lnTo>
                  <a:lnTo>
                    <a:pt x="170" y="153"/>
                  </a:lnTo>
                  <a:lnTo>
                    <a:pt x="170" y="153"/>
                  </a:lnTo>
                  <a:lnTo>
                    <a:pt x="170" y="153"/>
                  </a:lnTo>
                  <a:lnTo>
                    <a:pt x="170" y="151"/>
                  </a:lnTo>
                  <a:lnTo>
                    <a:pt x="168" y="151"/>
                  </a:lnTo>
                  <a:lnTo>
                    <a:pt x="168" y="145"/>
                  </a:lnTo>
                  <a:lnTo>
                    <a:pt x="166" y="145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4" y="135"/>
                  </a:lnTo>
                  <a:lnTo>
                    <a:pt x="162" y="135"/>
                  </a:lnTo>
                  <a:lnTo>
                    <a:pt x="162" y="131"/>
                  </a:lnTo>
                  <a:lnTo>
                    <a:pt x="162" y="131"/>
                  </a:lnTo>
                  <a:lnTo>
                    <a:pt x="160" y="129"/>
                  </a:lnTo>
                  <a:lnTo>
                    <a:pt x="160" y="129"/>
                  </a:lnTo>
                  <a:lnTo>
                    <a:pt x="158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2" y="123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64" y="119"/>
                  </a:lnTo>
                  <a:lnTo>
                    <a:pt x="166" y="119"/>
                  </a:lnTo>
                  <a:lnTo>
                    <a:pt x="166" y="119"/>
                  </a:lnTo>
                  <a:lnTo>
                    <a:pt x="166" y="119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5"/>
                  </a:lnTo>
                  <a:lnTo>
                    <a:pt x="170" y="113"/>
                  </a:lnTo>
                  <a:lnTo>
                    <a:pt x="172" y="111"/>
                  </a:lnTo>
                  <a:lnTo>
                    <a:pt x="172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0" y="107"/>
                  </a:lnTo>
                  <a:lnTo>
                    <a:pt x="170" y="105"/>
                  </a:lnTo>
                  <a:lnTo>
                    <a:pt x="172" y="105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2" y="103"/>
                  </a:lnTo>
                  <a:lnTo>
                    <a:pt x="172" y="101"/>
                  </a:lnTo>
                  <a:lnTo>
                    <a:pt x="172" y="101"/>
                  </a:lnTo>
                  <a:lnTo>
                    <a:pt x="174" y="101"/>
                  </a:lnTo>
                  <a:lnTo>
                    <a:pt x="174" y="99"/>
                  </a:lnTo>
                  <a:lnTo>
                    <a:pt x="174" y="99"/>
                  </a:lnTo>
                  <a:lnTo>
                    <a:pt x="174" y="101"/>
                  </a:lnTo>
                  <a:lnTo>
                    <a:pt x="178" y="101"/>
                  </a:lnTo>
                  <a:lnTo>
                    <a:pt x="178" y="99"/>
                  </a:lnTo>
                  <a:lnTo>
                    <a:pt x="180" y="99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82" y="101"/>
                  </a:lnTo>
                  <a:lnTo>
                    <a:pt x="182" y="101"/>
                  </a:lnTo>
                  <a:lnTo>
                    <a:pt x="184" y="101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6" y="99"/>
                  </a:lnTo>
                  <a:lnTo>
                    <a:pt x="188" y="99"/>
                  </a:lnTo>
                  <a:lnTo>
                    <a:pt x="188" y="99"/>
                  </a:lnTo>
                  <a:lnTo>
                    <a:pt x="188" y="99"/>
                  </a:lnTo>
                  <a:lnTo>
                    <a:pt x="188" y="97"/>
                  </a:lnTo>
                  <a:lnTo>
                    <a:pt x="190" y="97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90" y="91"/>
                  </a:lnTo>
                  <a:lnTo>
                    <a:pt x="188" y="91"/>
                  </a:lnTo>
                  <a:lnTo>
                    <a:pt x="188" y="91"/>
                  </a:lnTo>
                  <a:lnTo>
                    <a:pt x="188" y="91"/>
                  </a:lnTo>
                  <a:lnTo>
                    <a:pt x="188" y="89"/>
                  </a:lnTo>
                  <a:lnTo>
                    <a:pt x="186" y="89"/>
                  </a:lnTo>
                  <a:lnTo>
                    <a:pt x="186" y="87"/>
                  </a:lnTo>
                  <a:lnTo>
                    <a:pt x="186" y="87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4" y="83"/>
                  </a:lnTo>
                  <a:lnTo>
                    <a:pt x="184" y="83"/>
                  </a:lnTo>
                  <a:lnTo>
                    <a:pt x="184" y="81"/>
                  </a:lnTo>
                  <a:lnTo>
                    <a:pt x="186" y="81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6" y="81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79"/>
                  </a:lnTo>
                  <a:lnTo>
                    <a:pt x="184" y="77"/>
                  </a:lnTo>
                  <a:lnTo>
                    <a:pt x="184" y="77"/>
                  </a:lnTo>
                  <a:lnTo>
                    <a:pt x="184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4" y="77"/>
                  </a:lnTo>
                  <a:lnTo>
                    <a:pt x="184" y="75"/>
                  </a:lnTo>
                  <a:lnTo>
                    <a:pt x="186" y="75"/>
                  </a:lnTo>
                  <a:lnTo>
                    <a:pt x="186" y="75"/>
                  </a:lnTo>
                  <a:lnTo>
                    <a:pt x="184" y="75"/>
                  </a:lnTo>
                  <a:lnTo>
                    <a:pt x="184" y="73"/>
                  </a:lnTo>
                  <a:lnTo>
                    <a:pt x="184" y="73"/>
                  </a:lnTo>
                  <a:lnTo>
                    <a:pt x="184" y="71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8" y="70"/>
                  </a:lnTo>
                  <a:lnTo>
                    <a:pt x="178" y="70"/>
                  </a:lnTo>
                  <a:lnTo>
                    <a:pt x="176" y="70"/>
                  </a:lnTo>
                  <a:lnTo>
                    <a:pt x="176" y="70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4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60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4" y="56"/>
                  </a:lnTo>
                  <a:lnTo>
                    <a:pt x="164" y="54"/>
                  </a:lnTo>
                  <a:lnTo>
                    <a:pt x="162" y="54"/>
                  </a:lnTo>
                  <a:lnTo>
                    <a:pt x="162" y="54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6" y="50"/>
                  </a:lnTo>
                  <a:lnTo>
                    <a:pt x="154" y="50"/>
                  </a:lnTo>
                  <a:lnTo>
                    <a:pt x="154" y="50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0" y="48"/>
                  </a:lnTo>
                  <a:lnTo>
                    <a:pt x="150" y="44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50" y="44"/>
                  </a:lnTo>
                  <a:lnTo>
                    <a:pt x="150" y="40"/>
                  </a:lnTo>
                  <a:lnTo>
                    <a:pt x="148" y="40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5" y="34"/>
                  </a:lnTo>
                  <a:lnTo>
                    <a:pt x="145" y="32"/>
                  </a:lnTo>
                  <a:lnTo>
                    <a:pt x="146" y="32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8" y="3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50" y="26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2" y="20"/>
                  </a:lnTo>
                  <a:lnTo>
                    <a:pt x="150" y="20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4" y="2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1058863" y="3327400"/>
              <a:ext cx="1025525" cy="825500"/>
            </a:xfrm>
            <a:custGeom>
              <a:avLst/>
              <a:gdLst/>
              <a:ahLst/>
              <a:cxnLst>
                <a:cxn ang="0">
                  <a:pos x="673" y="972"/>
                </a:cxn>
                <a:cxn ang="0">
                  <a:pos x="634" y="961"/>
                </a:cxn>
                <a:cxn ang="0">
                  <a:pos x="519" y="1002"/>
                </a:cxn>
                <a:cxn ang="0">
                  <a:pos x="442" y="1028"/>
                </a:cxn>
                <a:cxn ang="0">
                  <a:pos x="448" y="972"/>
                </a:cxn>
                <a:cxn ang="0">
                  <a:pos x="453" y="941"/>
                </a:cxn>
                <a:cxn ang="0">
                  <a:pos x="400" y="957"/>
                </a:cxn>
                <a:cxn ang="0">
                  <a:pos x="331" y="978"/>
                </a:cxn>
                <a:cxn ang="0">
                  <a:pos x="289" y="913"/>
                </a:cxn>
                <a:cxn ang="0">
                  <a:pos x="281" y="863"/>
                </a:cxn>
                <a:cxn ang="0">
                  <a:pos x="287" y="810"/>
                </a:cxn>
                <a:cxn ang="0">
                  <a:pos x="234" y="780"/>
                </a:cxn>
                <a:cxn ang="0">
                  <a:pos x="202" y="758"/>
                </a:cxn>
                <a:cxn ang="0">
                  <a:pos x="208" y="703"/>
                </a:cxn>
                <a:cxn ang="0">
                  <a:pos x="186" y="650"/>
                </a:cxn>
                <a:cxn ang="0">
                  <a:pos x="146" y="600"/>
                </a:cxn>
                <a:cxn ang="0">
                  <a:pos x="127" y="545"/>
                </a:cxn>
                <a:cxn ang="0">
                  <a:pos x="97" y="499"/>
                </a:cxn>
                <a:cxn ang="0">
                  <a:pos x="49" y="471"/>
                </a:cxn>
                <a:cxn ang="0">
                  <a:pos x="8" y="441"/>
                </a:cxn>
                <a:cxn ang="0">
                  <a:pos x="36" y="370"/>
                </a:cxn>
                <a:cxn ang="0">
                  <a:pos x="101" y="336"/>
                </a:cxn>
                <a:cxn ang="0">
                  <a:pos x="148" y="309"/>
                </a:cxn>
                <a:cxn ang="0">
                  <a:pos x="174" y="255"/>
                </a:cxn>
                <a:cxn ang="0">
                  <a:pos x="200" y="241"/>
                </a:cxn>
                <a:cxn ang="0">
                  <a:pos x="247" y="160"/>
                </a:cxn>
                <a:cxn ang="0">
                  <a:pos x="297" y="81"/>
                </a:cxn>
                <a:cxn ang="0">
                  <a:pos x="331" y="45"/>
                </a:cxn>
                <a:cxn ang="0">
                  <a:pos x="374" y="47"/>
                </a:cxn>
                <a:cxn ang="0">
                  <a:pos x="420" y="37"/>
                </a:cxn>
                <a:cxn ang="0">
                  <a:pos x="485" y="29"/>
                </a:cxn>
                <a:cxn ang="0">
                  <a:pos x="537" y="4"/>
                </a:cxn>
                <a:cxn ang="0">
                  <a:pos x="620" y="37"/>
                </a:cxn>
                <a:cxn ang="0">
                  <a:pos x="685" y="53"/>
                </a:cxn>
                <a:cxn ang="0">
                  <a:pos x="747" y="39"/>
                </a:cxn>
                <a:cxn ang="0">
                  <a:pos x="786" y="67"/>
                </a:cxn>
                <a:cxn ang="0">
                  <a:pos x="822" y="101"/>
                </a:cxn>
                <a:cxn ang="0">
                  <a:pos x="860" y="140"/>
                </a:cxn>
                <a:cxn ang="0">
                  <a:pos x="883" y="206"/>
                </a:cxn>
                <a:cxn ang="0">
                  <a:pos x="893" y="255"/>
                </a:cxn>
                <a:cxn ang="0">
                  <a:pos x="933" y="291"/>
                </a:cxn>
                <a:cxn ang="0">
                  <a:pos x="967" y="313"/>
                </a:cxn>
                <a:cxn ang="0">
                  <a:pos x="1004" y="321"/>
                </a:cxn>
                <a:cxn ang="0">
                  <a:pos x="1026" y="384"/>
                </a:cxn>
                <a:cxn ang="0">
                  <a:pos x="1058" y="426"/>
                </a:cxn>
                <a:cxn ang="0">
                  <a:pos x="1040" y="485"/>
                </a:cxn>
                <a:cxn ang="0">
                  <a:pos x="1101" y="491"/>
                </a:cxn>
                <a:cxn ang="0">
                  <a:pos x="1133" y="545"/>
                </a:cxn>
                <a:cxn ang="0">
                  <a:pos x="1186" y="584"/>
                </a:cxn>
                <a:cxn ang="0">
                  <a:pos x="1244" y="618"/>
                </a:cxn>
                <a:cxn ang="0">
                  <a:pos x="1246" y="677"/>
                </a:cxn>
                <a:cxn ang="0">
                  <a:pos x="1283" y="707"/>
                </a:cxn>
                <a:cxn ang="0">
                  <a:pos x="1289" y="764"/>
                </a:cxn>
                <a:cxn ang="0">
                  <a:pos x="1252" y="792"/>
                </a:cxn>
                <a:cxn ang="0">
                  <a:pos x="1204" y="747"/>
                </a:cxn>
                <a:cxn ang="0">
                  <a:pos x="1139" y="756"/>
                </a:cxn>
                <a:cxn ang="0">
                  <a:pos x="1074" y="800"/>
                </a:cxn>
                <a:cxn ang="0">
                  <a:pos x="994" y="818"/>
                </a:cxn>
                <a:cxn ang="0">
                  <a:pos x="961" y="873"/>
                </a:cxn>
                <a:cxn ang="0">
                  <a:pos x="889" y="883"/>
                </a:cxn>
                <a:cxn ang="0">
                  <a:pos x="873" y="879"/>
                </a:cxn>
                <a:cxn ang="0">
                  <a:pos x="832" y="927"/>
                </a:cxn>
                <a:cxn ang="0">
                  <a:pos x="774" y="937"/>
                </a:cxn>
              </a:cxnLst>
              <a:rect l="0" t="0" r="r" b="b"/>
              <a:pathLst>
                <a:path w="1291" h="1040">
                  <a:moveTo>
                    <a:pt x="715" y="955"/>
                  </a:moveTo>
                  <a:lnTo>
                    <a:pt x="715" y="955"/>
                  </a:lnTo>
                  <a:lnTo>
                    <a:pt x="713" y="955"/>
                  </a:lnTo>
                  <a:lnTo>
                    <a:pt x="713" y="957"/>
                  </a:lnTo>
                  <a:lnTo>
                    <a:pt x="711" y="957"/>
                  </a:lnTo>
                  <a:lnTo>
                    <a:pt x="711" y="957"/>
                  </a:lnTo>
                  <a:lnTo>
                    <a:pt x="709" y="959"/>
                  </a:lnTo>
                  <a:lnTo>
                    <a:pt x="709" y="959"/>
                  </a:lnTo>
                  <a:lnTo>
                    <a:pt x="709" y="959"/>
                  </a:lnTo>
                  <a:lnTo>
                    <a:pt x="709" y="959"/>
                  </a:lnTo>
                  <a:lnTo>
                    <a:pt x="709" y="961"/>
                  </a:lnTo>
                  <a:lnTo>
                    <a:pt x="707" y="961"/>
                  </a:lnTo>
                  <a:lnTo>
                    <a:pt x="707" y="959"/>
                  </a:lnTo>
                  <a:lnTo>
                    <a:pt x="705" y="959"/>
                  </a:lnTo>
                  <a:lnTo>
                    <a:pt x="705" y="959"/>
                  </a:lnTo>
                  <a:lnTo>
                    <a:pt x="705" y="959"/>
                  </a:lnTo>
                  <a:lnTo>
                    <a:pt x="705" y="957"/>
                  </a:lnTo>
                  <a:lnTo>
                    <a:pt x="701" y="957"/>
                  </a:lnTo>
                  <a:lnTo>
                    <a:pt x="701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6"/>
                  </a:lnTo>
                  <a:lnTo>
                    <a:pt x="697" y="966"/>
                  </a:lnTo>
                  <a:lnTo>
                    <a:pt x="697" y="968"/>
                  </a:lnTo>
                  <a:lnTo>
                    <a:pt x="697" y="968"/>
                  </a:lnTo>
                  <a:lnTo>
                    <a:pt x="697" y="968"/>
                  </a:lnTo>
                  <a:lnTo>
                    <a:pt x="695" y="968"/>
                  </a:lnTo>
                  <a:lnTo>
                    <a:pt x="695" y="970"/>
                  </a:lnTo>
                  <a:lnTo>
                    <a:pt x="693" y="970"/>
                  </a:lnTo>
                  <a:lnTo>
                    <a:pt x="693" y="968"/>
                  </a:lnTo>
                  <a:lnTo>
                    <a:pt x="693" y="968"/>
                  </a:lnTo>
                  <a:lnTo>
                    <a:pt x="691" y="968"/>
                  </a:lnTo>
                  <a:lnTo>
                    <a:pt x="691" y="966"/>
                  </a:lnTo>
                  <a:lnTo>
                    <a:pt x="689" y="966"/>
                  </a:lnTo>
                  <a:lnTo>
                    <a:pt x="689" y="965"/>
                  </a:lnTo>
                  <a:lnTo>
                    <a:pt x="691" y="965"/>
                  </a:lnTo>
                  <a:lnTo>
                    <a:pt x="689" y="965"/>
                  </a:lnTo>
                  <a:lnTo>
                    <a:pt x="687" y="965"/>
                  </a:lnTo>
                  <a:lnTo>
                    <a:pt x="687" y="965"/>
                  </a:lnTo>
                  <a:lnTo>
                    <a:pt x="685" y="965"/>
                  </a:lnTo>
                  <a:lnTo>
                    <a:pt x="685" y="965"/>
                  </a:lnTo>
                  <a:lnTo>
                    <a:pt x="685" y="965"/>
                  </a:lnTo>
                  <a:lnTo>
                    <a:pt x="685" y="965"/>
                  </a:lnTo>
                  <a:lnTo>
                    <a:pt x="683" y="965"/>
                  </a:lnTo>
                  <a:lnTo>
                    <a:pt x="683" y="966"/>
                  </a:lnTo>
                  <a:lnTo>
                    <a:pt x="683" y="966"/>
                  </a:lnTo>
                  <a:lnTo>
                    <a:pt x="683" y="966"/>
                  </a:lnTo>
                  <a:lnTo>
                    <a:pt x="681" y="966"/>
                  </a:lnTo>
                  <a:lnTo>
                    <a:pt x="681" y="968"/>
                  </a:lnTo>
                  <a:lnTo>
                    <a:pt x="681" y="968"/>
                  </a:lnTo>
                  <a:lnTo>
                    <a:pt x="681" y="966"/>
                  </a:lnTo>
                  <a:lnTo>
                    <a:pt x="679" y="966"/>
                  </a:lnTo>
                  <a:lnTo>
                    <a:pt x="679" y="968"/>
                  </a:lnTo>
                  <a:lnTo>
                    <a:pt x="677" y="968"/>
                  </a:lnTo>
                  <a:lnTo>
                    <a:pt x="679" y="968"/>
                  </a:lnTo>
                  <a:lnTo>
                    <a:pt x="679" y="972"/>
                  </a:lnTo>
                  <a:lnTo>
                    <a:pt x="679" y="972"/>
                  </a:lnTo>
                  <a:lnTo>
                    <a:pt x="679" y="974"/>
                  </a:lnTo>
                  <a:lnTo>
                    <a:pt x="679" y="974"/>
                  </a:lnTo>
                  <a:lnTo>
                    <a:pt x="677" y="974"/>
                  </a:lnTo>
                  <a:lnTo>
                    <a:pt x="677" y="974"/>
                  </a:lnTo>
                  <a:lnTo>
                    <a:pt x="677" y="974"/>
                  </a:lnTo>
                  <a:lnTo>
                    <a:pt x="677" y="972"/>
                  </a:lnTo>
                  <a:lnTo>
                    <a:pt x="675" y="972"/>
                  </a:lnTo>
                  <a:lnTo>
                    <a:pt x="675" y="974"/>
                  </a:lnTo>
                  <a:lnTo>
                    <a:pt x="673" y="974"/>
                  </a:lnTo>
                  <a:lnTo>
                    <a:pt x="673" y="972"/>
                  </a:lnTo>
                  <a:lnTo>
                    <a:pt x="673" y="972"/>
                  </a:lnTo>
                  <a:lnTo>
                    <a:pt x="671" y="972"/>
                  </a:lnTo>
                  <a:lnTo>
                    <a:pt x="673" y="972"/>
                  </a:lnTo>
                  <a:lnTo>
                    <a:pt x="671" y="972"/>
                  </a:lnTo>
                  <a:lnTo>
                    <a:pt x="671" y="970"/>
                  </a:lnTo>
                  <a:lnTo>
                    <a:pt x="671" y="970"/>
                  </a:lnTo>
                  <a:lnTo>
                    <a:pt x="671" y="972"/>
                  </a:lnTo>
                  <a:lnTo>
                    <a:pt x="669" y="972"/>
                  </a:lnTo>
                  <a:lnTo>
                    <a:pt x="669" y="974"/>
                  </a:lnTo>
                  <a:lnTo>
                    <a:pt x="667" y="974"/>
                  </a:lnTo>
                  <a:lnTo>
                    <a:pt x="667" y="972"/>
                  </a:lnTo>
                  <a:lnTo>
                    <a:pt x="663" y="972"/>
                  </a:lnTo>
                  <a:lnTo>
                    <a:pt x="663" y="972"/>
                  </a:lnTo>
                  <a:lnTo>
                    <a:pt x="661" y="972"/>
                  </a:lnTo>
                  <a:lnTo>
                    <a:pt x="661" y="972"/>
                  </a:lnTo>
                  <a:lnTo>
                    <a:pt x="661" y="972"/>
                  </a:lnTo>
                  <a:lnTo>
                    <a:pt x="661" y="974"/>
                  </a:lnTo>
                  <a:lnTo>
                    <a:pt x="661" y="974"/>
                  </a:lnTo>
                  <a:lnTo>
                    <a:pt x="661" y="976"/>
                  </a:lnTo>
                  <a:lnTo>
                    <a:pt x="659" y="976"/>
                  </a:lnTo>
                  <a:lnTo>
                    <a:pt x="659" y="974"/>
                  </a:lnTo>
                  <a:lnTo>
                    <a:pt x="659" y="974"/>
                  </a:lnTo>
                  <a:lnTo>
                    <a:pt x="659" y="972"/>
                  </a:lnTo>
                  <a:lnTo>
                    <a:pt x="658" y="972"/>
                  </a:lnTo>
                  <a:lnTo>
                    <a:pt x="658" y="974"/>
                  </a:lnTo>
                  <a:lnTo>
                    <a:pt x="656" y="974"/>
                  </a:lnTo>
                  <a:lnTo>
                    <a:pt x="656" y="976"/>
                  </a:lnTo>
                  <a:lnTo>
                    <a:pt x="658" y="976"/>
                  </a:lnTo>
                  <a:lnTo>
                    <a:pt x="658" y="978"/>
                  </a:lnTo>
                  <a:lnTo>
                    <a:pt x="656" y="978"/>
                  </a:lnTo>
                  <a:lnTo>
                    <a:pt x="656" y="976"/>
                  </a:lnTo>
                  <a:lnTo>
                    <a:pt x="654" y="976"/>
                  </a:lnTo>
                  <a:lnTo>
                    <a:pt x="656" y="974"/>
                  </a:lnTo>
                  <a:lnTo>
                    <a:pt x="656" y="972"/>
                  </a:lnTo>
                  <a:lnTo>
                    <a:pt x="654" y="972"/>
                  </a:lnTo>
                  <a:lnTo>
                    <a:pt x="654" y="974"/>
                  </a:lnTo>
                  <a:lnTo>
                    <a:pt x="652" y="974"/>
                  </a:lnTo>
                  <a:lnTo>
                    <a:pt x="652" y="974"/>
                  </a:lnTo>
                  <a:lnTo>
                    <a:pt x="650" y="974"/>
                  </a:lnTo>
                  <a:lnTo>
                    <a:pt x="650" y="972"/>
                  </a:lnTo>
                  <a:lnTo>
                    <a:pt x="652" y="972"/>
                  </a:lnTo>
                  <a:lnTo>
                    <a:pt x="652" y="970"/>
                  </a:lnTo>
                  <a:lnTo>
                    <a:pt x="648" y="970"/>
                  </a:lnTo>
                  <a:lnTo>
                    <a:pt x="648" y="968"/>
                  </a:lnTo>
                  <a:lnTo>
                    <a:pt x="646" y="968"/>
                  </a:lnTo>
                  <a:lnTo>
                    <a:pt x="646" y="970"/>
                  </a:lnTo>
                  <a:lnTo>
                    <a:pt x="646" y="970"/>
                  </a:lnTo>
                  <a:lnTo>
                    <a:pt x="646" y="970"/>
                  </a:lnTo>
                  <a:lnTo>
                    <a:pt x="642" y="970"/>
                  </a:lnTo>
                  <a:lnTo>
                    <a:pt x="642" y="968"/>
                  </a:lnTo>
                  <a:lnTo>
                    <a:pt x="644" y="968"/>
                  </a:lnTo>
                  <a:lnTo>
                    <a:pt x="644" y="966"/>
                  </a:lnTo>
                  <a:lnTo>
                    <a:pt x="642" y="966"/>
                  </a:lnTo>
                  <a:lnTo>
                    <a:pt x="642" y="966"/>
                  </a:lnTo>
                  <a:lnTo>
                    <a:pt x="642" y="966"/>
                  </a:lnTo>
                  <a:lnTo>
                    <a:pt x="642" y="966"/>
                  </a:lnTo>
                  <a:lnTo>
                    <a:pt x="640" y="966"/>
                  </a:lnTo>
                  <a:lnTo>
                    <a:pt x="640" y="968"/>
                  </a:lnTo>
                  <a:lnTo>
                    <a:pt x="638" y="968"/>
                  </a:lnTo>
                  <a:lnTo>
                    <a:pt x="638" y="966"/>
                  </a:lnTo>
                  <a:lnTo>
                    <a:pt x="638" y="966"/>
                  </a:lnTo>
                  <a:lnTo>
                    <a:pt x="638" y="965"/>
                  </a:lnTo>
                  <a:lnTo>
                    <a:pt x="638" y="965"/>
                  </a:lnTo>
                  <a:lnTo>
                    <a:pt x="638" y="965"/>
                  </a:lnTo>
                  <a:lnTo>
                    <a:pt x="638" y="965"/>
                  </a:lnTo>
                  <a:lnTo>
                    <a:pt x="638" y="965"/>
                  </a:lnTo>
                  <a:lnTo>
                    <a:pt x="634" y="965"/>
                  </a:lnTo>
                  <a:lnTo>
                    <a:pt x="634" y="963"/>
                  </a:lnTo>
                  <a:lnTo>
                    <a:pt x="634" y="963"/>
                  </a:lnTo>
                  <a:lnTo>
                    <a:pt x="634" y="961"/>
                  </a:lnTo>
                  <a:lnTo>
                    <a:pt x="632" y="961"/>
                  </a:lnTo>
                  <a:lnTo>
                    <a:pt x="632" y="963"/>
                  </a:lnTo>
                  <a:lnTo>
                    <a:pt x="632" y="963"/>
                  </a:lnTo>
                  <a:lnTo>
                    <a:pt x="632" y="963"/>
                  </a:lnTo>
                  <a:lnTo>
                    <a:pt x="632" y="963"/>
                  </a:lnTo>
                  <a:lnTo>
                    <a:pt x="632" y="966"/>
                  </a:lnTo>
                  <a:lnTo>
                    <a:pt x="634" y="966"/>
                  </a:lnTo>
                  <a:lnTo>
                    <a:pt x="634" y="966"/>
                  </a:lnTo>
                  <a:lnTo>
                    <a:pt x="634" y="966"/>
                  </a:lnTo>
                  <a:lnTo>
                    <a:pt x="636" y="966"/>
                  </a:lnTo>
                  <a:lnTo>
                    <a:pt x="634" y="966"/>
                  </a:lnTo>
                  <a:lnTo>
                    <a:pt x="634" y="968"/>
                  </a:lnTo>
                  <a:lnTo>
                    <a:pt x="632" y="968"/>
                  </a:lnTo>
                  <a:lnTo>
                    <a:pt x="632" y="966"/>
                  </a:lnTo>
                  <a:lnTo>
                    <a:pt x="632" y="966"/>
                  </a:lnTo>
                  <a:lnTo>
                    <a:pt x="632" y="966"/>
                  </a:lnTo>
                  <a:lnTo>
                    <a:pt x="628" y="966"/>
                  </a:lnTo>
                  <a:lnTo>
                    <a:pt x="628" y="966"/>
                  </a:lnTo>
                  <a:lnTo>
                    <a:pt x="626" y="966"/>
                  </a:lnTo>
                  <a:lnTo>
                    <a:pt x="626" y="968"/>
                  </a:lnTo>
                  <a:lnTo>
                    <a:pt x="624" y="968"/>
                  </a:lnTo>
                  <a:lnTo>
                    <a:pt x="624" y="972"/>
                  </a:lnTo>
                  <a:lnTo>
                    <a:pt x="624" y="972"/>
                  </a:lnTo>
                  <a:lnTo>
                    <a:pt x="616" y="976"/>
                  </a:lnTo>
                  <a:lnTo>
                    <a:pt x="612" y="978"/>
                  </a:lnTo>
                  <a:lnTo>
                    <a:pt x="608" y="980"/>
                  </a:lnTo>
                  <a:lnTo>
                    <a:pt x="604" y="980"/>
                  </a:lnTo>
                  <a:lnTo>
                    <a:pt x="604" y="980"/>
                  </a:lnTo>
                  <a:lnTo>
                    <a:pt x="604" y="980"/>
                  </a:lnTo>
                  <a:lnTo>
                    <a:pt x="600" y="978"/>
                  </a:lnTo>
                  <a:lnTo>
                    <a:pt x="600" y="976"/>
                  </a:lnTo>
                  <a:lnTo>
                    <a:pt x="600" y="976"/>
                  </a:lnTo>
                  <a:lnTo>
                    <a:pt x="598" y="974"/>
                  </a:lnTo>
                  <a:lnTo>
                    <a:pt x="598" y="972"/>
                  </a:lnTo>
                  <a:lnTo>
                    <a:pt x="596" y="972"/>
                  </a:lnTo>
                  <a:lnTo>
                    <a:pt x="596" y="972"/>
                  </a:lnTo>
                  <a:lnTo>
                    <a:pt x="596" y="970"/>
                  </a:lnTo>
                  <a:lnTo>
                    <a:pt x="594" y="968"/>
                  </a:lnTo>
                  <a:lnTo>
                    <a:pt x="592" y="966"/>
                  </a:lnTo>
                  <a:lnTo>
                    <a:pt x="592" y="966"/>
                  </a:lnTo>
                  <a:lnTo>
                    <a:pt x="592" y="966"/>
                  </a:lnTo>
                  <a:lnTo>
                    <a:pt x="590" y="965"/>
                  </a:lnTo>
                  <a:lnTo>
                    <a:pt x="590" y="965"/>
                  </a:lnTo>
                  <a:lnTo>
                    <a:pt x="588" y="965"/>
                  </a:lnTo>
                  <a:lnTo>
                    <a:pt x="586" y="963"/>
                  </a:lnTo>
                  <a:lnTo>
                    <a:pt x="584" y="961"/>
                  </a:lnTo>
                  <a:lnTo>
                    <a:pt x="582" y="959"/>
                  </a:lnTo>
                  <a:lnTo>
                    <a:pt x="582" y="959"/>
                  </a:lnTo>
                  <a:lnTo>
                    <a:pt x="582" y="966"/>
                  </a:lnTo>
                  <a:lnTo>
                    <a:pt x="568" y="966"/>
                  </a:lnTo>
                  <a:lnTo>
                    <a:pt x="560" y="966"/>
                  </a:lnTo>
                  <a:lnTo>
                    <a:pt x="537" y="966"/>
                  </a:lnTo>
                  <a:lnTo>
                    <a:pt x="537" y="970"/>
                  </a:lnTo>
                  <a:lnTo>
                    <a:pt x="533" y="970"/>
                  </a:lnTo>
                  <a:lnTo>
                    <a:pt x="533" y="974"/>
                  </a:lnTo>
                  <a:lnTo>
                    <a:pt x="525" y="974"/>
                  </a:lnTo>
                  <a:lnTo>
                    <a:pt x="525" y="984"/>
                  </a:lnTo>
                  <a:lnTo>
                    <a:pt x="521" y="984"/>
                  </a:lnTo>
                  <a:lnTo>
                    <a:pt x="521" y="986"/>
                  </a:lnTo>
                  <a:lnTo>
                    <a:pt x="519" y="986"/>
                  </a:lnTo>
                  <a:lnTo>
                    <a:pt x="519" y="988"/>
                  </a:lnTo>
                  <a:lnTo>
                    <a:pt x="519" y="988"/>
                  </a:lnTo>
                  <a:lnTo>
                    <a:pt x="519" y="992"/>
                  </a:lnTo>
                  <a:lnTo>
                    <a:pt x="523" y="992"/>
                  </a:lnTo>
                  <a:lnTo>
                    <a:pt x="523" y="994"/>
                  </a:lnTo>
                  <a:lnTo>
                    <a:pt x="521" y="994"/>
                  </a:lnTo>
                  <a:lnTo>
                    <a:pt x="521" y="998"/>
                  </a:lnTo>
                  <a:lnTo>
                    <a:pt x="519" y="998"/>
                  </a:lnTo>
                  <a:lnTo>
                    <a:pt x="519" y="1002"/>
                  </a:lnTo>
                  <a:lnTo>
                    <a:pt x="515" y="1002"/>
                  </a:lnTo>
                  <a:lnTo>
                    <a:pt x="515" y="1004"/>
                  </a:lnTo>
                  <a:lnTo>
                    <a:pt x="511" y="1004"/>
                  </a:lnTo>
                  <a:lnTo>
                    <a:pt x="511" y="1010"/>
                  </a:lnTo>
                  <a:lnTo>
                    <a:pt x="505" y="1010"/>
                  </a:lnTo>
                  <a:lnTo>
                    <a:pt x="505" y="1016"/>
                  </a:lnTo>
                  <a:lnTo>
                    <a:pt x="501" y="1016"/>
                  </a:lnTo>
                  <a:lnTo>
                    <a:pt x="493" y="1020"/>
                  </a:lnTo>
                  <a:lnTo>
                    <a:pt x="493" y="1018"/>
                  </a:lnTo>
                  <a:lnTo>
                    <a:pt x="493" y="1014"/>
                  </a:lnTo>
                  <a:lnTo>
                    <a:pt x="491" y="1012"/>
                  </a:lnTo>
                  <a:lnTo>
                    <a:pt x="491" y="1008"/>
                  </a:lnTo>
                  <a:lnTo>
                    <a:pt x="491" y="1006"/>
                  </a:lnTo>
                  <a:lnTo>
                    <a:pt x="487" y="1004"/>
                  </a:lnTo>
                  <a:lnTo>
                    <a:pt x="487" y="1002"/>
                  </a:lnTo>
                  <a:lnTo>
                    <a:pt x="485" y="1000"/>
                  </a:lnTo>
                  <a:lnTo>
                    <a:pt x="485" y="1000"/>
                  </a:lnTo>
                  <a:lnTo>
                    <a:pt x="485" y="998"/>
                  </a:lnTo>
                  <a:lnTo>
                    <a:pt x="483" y="996"/>
                  </a:lnTo>
                  <a:lnTo>
                    <a:pt x="483" y="996"/>
                  </a:lnTo>
                  <a:lnTo>
                    <a:pt x="483" y="996"/>
                  </a:lnTo>
                  <a:lnTo>
                    <a:pt x="481" y="994"/>
                  </a:lnTo>
                  <a:lnTo>
                    <a:pt x="477" y="994"/>
                  </a:lnTo>
                  <a:lnTo>
                    <a:pt x="477" y="992"/>
                  </a:lnTo>
                  <a:lnTo>
                    <a:pt x="475" y="992"/>
                  </a:lnTo>
                  <a:lnTo>
                    <a:pt x="475" y="990"/>
                  </a:lnTo>
                  <a:lnTo>
                    <a:pt x="473" y="990"/>
                  </a:lnTo>
                  <a:lnTo>
                    <a:pt x="473" y="986"/>
                  </a:lnTo>
                  <a:lnTo>
                    <a:pt x="471" y="986"/>
                  </a:lnTo>
                  <a:lnTo>
                    <a:pt x="471" y="984"/>
                  </a:lnTo>
                  <a:lnTo>
                    <a:pt x="469" y="986"/>
                  </a:lnTo>
                  <a:lnTo>
                    <a:pt x="467" y="982"/>
                  </a:lnTo>
                  <a:lnTo>
                    <a:pt x="465" y="982"/>
                  </a:lnTo>
                  <a:lnTo>
                    <a:pt x="463" y="984"/>
                  </a:lnTo>
                  <a:lnTo>
                    <a:pt x="463" y="984"/>
                  </a:lnTo>
                  <a:lnTo>
                    <a:pt x="461" y="982"/>
                  </a:lnTo>
                  <a:lnTo>
                    <a:pt x="461" y="982"/>
                  </a:lnTo>
                  <a:lnTo>
                    <a:pt x="459" y="980"/>
                  </a:lnTo>
                  <a:lnTo>
                    <a:pt x="457" y="982"/>
                  </a:lnTo>
                  <a:lnTo>
                    <a:pt x="457" y="984"/>
                  </a:lnTo>
                  <a:lnTo>
                    <a:pt x="455" y="984"/>
                  </a:lnTo>
                  <a:lnTo>
                    <a:pt x="455" y="986"/>
                  </a:lnTo>
                  <a:lnTo>
                    <a:pt x="455" y="986"/>
                  </a:lnTo>
                  <a:lnTo>
                    <a:pt x="455" y="986"/>
                  </a:lnTo>
                  <a:lnTo>
                    <a:pt x="452" y="986"/>
                  </a:lnTo>
                  <a:lnTo>
                    <a:pt x="448" y="988"/>
                  </a:lnTo>
                  <a:lnTo>
                    <a:pt x="448" y="990"/>
                  </a:lnTo>
                  <a:lnTo>
                    <a:pt x="444" y="990"/>
                  </a:lnTo>
                  <a:lnTo>
                    <a:pt x="440" y="992"/>
                  </a:lnTo>
                  <a:lnTo>
                    <a:pt x="440" y="992"/>
                  </a:lnTo>
                  <a:lnTo>
                    <a:pt x="440" y="994"/>
                  </a:lnTo>
                  <a:lnTo>
                    <a:pt x="438" y="994"/>
                  </a:lnTo>
                  <a:lnTo>
                    <a:pt x="438" y="996"/>
                  </a:lnTo>
                  <a:lnTo>
                    <a:pt x="438" y="998"/>
                  </a:lnTo>
                  <a:lnTo>
                    <a:pt x="438" y="998"/>
                  </a:lnTo>
                  <a:lnTo>
                    <a:pt x="438" y="1002"/>
                  </a:lnTo>
                  <a:lnTo>
                    <a:pt x="440" y="1002"/>
                  </a:lnTo>
                  <a:lnTo>
                    <a:pt x="440" y="1004"/>
                  </a:lnTo>
                  <a:lnTo>
                    <a:pt x="438" y="1004"/>
                  </a:lnTo>
                  <a:lnTo>
                    <a:pt x="438" y="1006"/>
                  </a:lnTo>
                  <a:lnTo>
                    <a:pt x="438" y="1006"/>
                  </a:lnTo>
                  <a:lnTo>
                    <a:pt x="438" y="1012"/>
                  </a:lnTo>
                  <a:lnTo>
                    <a:pt x="438" y="1014"/>
                  </a:lnTo>
                  <a:lnTo>
                    <a:pt x="440" y="1016"/>
                  </a:lnTo>
                  <a:lnTo>
                    <a:pt x="440" y="1016"/>
                  </a:lnTo>
                  <a:lnTo>
                    <a:pt x="440" y="1024"/>
                  </a:lnTo>
                  <a:lnTo>
                    <a:pt x="442" y="1026"/>
                  </a:lnTo>
                  <a:lnTo>
                    <a:pt x="442" y="1026"/>
                  </a:lnTo>
                  <a:lnTo>
                    <a:pt x="442" y="1028"/>
                  </a:lnTo>
                  <a:lnTo>
                    <a:pt x="442" y="1030"/>
                  </a:lnTo>
                  <a:lnTo>
                    <a:pt x="444" y="1030"/>
                  </a:lnTo>
                  <a:lnTo>
                    <a:pt x="444" y="1032"/>
                  </a:lnTo>
                  <a:lnTo>
                    <a:pt x="446" y="1034"/>
                  </a:lnTo>
                  <a:lnTo>
                    <a:pt x="446" y="1034"/>
                  </a:lnTo>
                  <a:lnTo>
                    <a:pt x="446" y="1034"/>
                  </a:lnTo>
                  <a:lnTo>
                    <a:pt x="448" y="1036"/>
                  </a:lnTo>
                  <a:lnTo>
                    <a:pt x="448" y="1040"/>
                  </a:lnTo>
                  <a:lnTo>
                    <a:pt x="446" y="1040"/>
                  </a:lnTo>
                  <a:lnTo>
                    <a:pt x="444" y="1038"/>
                  </a:lnTo>
                  <a:lnTo>
                    <a:pt x="442" y="1034"/>
                  </a:lnTo>
                  <a:lnTo>
                    <a:pt x="442" y="1032"/>
                  </a:lnTo>
                  <a:lnTo>
                    <a:pt x="438" y="1032"/>
                  </a:lnTo>
                  <a:lnTo>
                    <a:pt x="438" y="1030"/>
                  </a:lnTo>
                  <a:lnTo>
                    <a:pt x="436" y="1030"/>
                  </a:lnTo>
                  <a:lnTo>
                    <a:pt x="434" y="1030"/>
                  </a:lnTo>
                  <a:lnTo>
                    <a:pt x="434" y="1030"/>
                  </a:lnTo>
                  <a:lnTo>
                    <a:pt x="432" y="1028"/>
                  </a:lnTo>
                  <a:lnTo>
                    <a:pt x="432" y="1026"/>
                  </a:lnTo>
                  <a:lnTo>
                    <a:pt x="430" y="1026"/>
                  </a:lnTo>
                  <a:lnTo>
                    <a:pt x="428" y="1026"/>
                  </a:lnTo>
                  <a:lnTo>
                    <a:pt x="426" y="1024"/>
                  </a:lnTo>
                  <a:lnTo>
                    <a:pt x="424" y="1022"/>
                  </a:lnTo>
                  <a:lnTo>
                    <a:pt x="424" y="1022"/>
                  </a:lnTo>
                  <a:lnTo>
                    <a:pt x="424" y="1020"/>
                  </a:lnTo>
                  <a:lnTo>
                    <a:pt x="424" y="1016"/>
                  </a:lnTo>
                  <a:lnTo>
                    <a:pt x="420" y="1014"/>
                  </a:lnTo>
                  <a:lnTo>
                    <a:pt x="418" y="1014"/>
                  </a:lnTo>
                  <a:lnTo>
                    <a:pt x="416" y="1012"/>
                  </a:lnTo>
                  <a:lnTo>
                    <a:pt x="416" y="1012"/>
                  </a:lnTo>
                  <a:lnTo>
                    <a:pt x="416" y="976"/>
                  </a:lnTo>
                  <a:lnTo>
                    <a:pt x="414" y="974"/>
                  </a:lnTo>
                  <a:lnTo>
                    <a:pt x="414" y="972"/>
                  </a:lnTo>
                  <a:lnTo>
                    <a:pt x="416" y="968"/>
                  </a:lnTo>
                  <a:lnTo>
                    <a:pt x="418" y="968"/>
                  </a:lnTo>
                  <a:lnTo>
                    <a:pt x="420" y="970"/>
                  </a:lnTo>
                  <a:lnTo>
                    <a:pt x="420" y="972"/>
                  </a:lnTo>
                  <a:lnTo>
                    <a:pt x="420" y="972"/>
                  </a:lnTo>
                  <a:lnTo>
                    <a:pt x="420" y="974"/>
                  </a:lnTo>
                  <a:lnTo>
                    <a:pt x="422" y="974"/>
                  </a:lnTo>
                  <a:lnTo>
                    <a:pt x="422" y="976"/>
                  </a:lnTo>
                  <a:lnTo>
                    <a:pt x="424" y="976"/>
                  </a:lnTo>
                  <a:lnTo>
                    <a:pt x="424" y="974"/>
                  </a:lnTo>
                  <a:lnTo>
                    <a:pt x="424" y="974"/>
                  </a:lnTo>
                  <a:lnTo>
                    <a:pt x="424" y="972"/>
                  </a:lnTo>
                  <a:lnTo>
                    <a:pt x="426" y="972"/>
                  </a:lnTo>
                  <a:lnTo>
                    <a:pt x="426" y="970"/>
                  </a:lnTo>
                  <a:lnTo>
                    <a:pt x="430" y="970"/>
                  </a:lnTo>
                  <a:lnTo>
                    <a:pt x="430" y="968"/>
                  </a:lnTo>
                  <a:lnTo>
                    <a:pt x="430" y="968"/>
                  </a:lnTo>
                  <a:lnTo>
                    <a:pt x="432" y="970"/>
                  </a:lnTo>
                  <a:lnTo>
                    <a:pt x="434" y="972"/>
                  </a:lnTo>
                  <a:lnTo>
                    <a:pt x="436" y="972"/>
                  </a:lnTo>
                  <a:lnTo>
                    <a:pt x="436" y="972"/>
                  </a:lnTo>
                  <a:lnTo>
                    <a:pt x="436" y="970"/>
                  </a:lnTo>
                  <a:lnTo>
                    <a:pt x="438" y="970"/>
                  </a:lnTo>
                  <a:lnTo>
                    <a:pt x="438" y="972"/>
                  </a:lnTo>
                  <a:lnTo>
                    <a:pt x="438" y="972"/>
                  </a:lnTo>
                  <a:lnTo>
                    <a:pt x="438" y="970"/>
                  </a:lnTo>
                  <a:lnTo>
                    <a:pt x="438" y="968"/>
                  </a:lnTo>
                  <a:lnTo>
                    <a:pt x="438" y="968"/>
                  </a:lnTo>
                  <a:lnTo>
                    <a:pt x="436" y="966"/>
                  </a:lnTo>
                  <a:lnTo>
                    <a:pt x="436" y="966"/>
                  </a:lnTo>
                  <a:lnTo>
                    <a:pt x="438" y="966"/>
                  </a:lnTo>
                  <a:lnTo>
                    <a:pt x="440" y="966"/>
                  </a:lnTo>
                  <a:lnTo>
                    <a:pt x="442" y="966"/>
                  </a:lnTo>
                  <a:lnTo>
                    <a:pt x="442" y="968"/>
                  </a:lnTo>
                  <a:lnTo>
                    <a:pt x="444" y="968"/>
                  </a:lnTo>
                  <a:lnTo>
                    <a:pt x="448" y="972"/>
                  </a:lnTo>
                  <a:lnTo>
                    <a:pt x="448" y="972"/>
                  </a:lnTo>
                  <a:lnTo>
                    <a:pt x="450" y="972"/>
                  </a:lnTo>
                  <a:lnTo>
                    <a:pt x="450" y="972"/>
                  </a:lnTo>
                  <a:lnTo>
                    <a:pt x="450" y="972"/>
                  </a:lnTo>
                  <a:lnTo>
                    <a:pt x="450" y="970"/>
                  </a:lnTo>
                  <a:lnTo>
                    <a:pt x="448" y="968"/>
                  </a:lnTo>
                  <a:lnTo>
                    <a:pt x="448" y="966"/>
                  </a:lnTo>
                  <a:lnTo>
                    <a:pt x="448" y="965"/>
                  </a:lnTo>
                  <a:lnTo>
                    <a:pt x="446" y="965"/>
                  </a:lnTo>
                  <a:lnTo>
                    <a:pt x="446" y="966"/>
                  </a:lnTo>
                  <a:lnTo>
                    <a:pt x="444" y="965"/>
                  </a:lnTo>
                  <a:lnTo>
                    <a:pt x="444" y="963"/>
                  </a:lnTo>
                  <a:lnTo>
                    <a:pt x="442" y="963"/>
                  </a:lnTo>
                  <a:lnTo>
                    <a:pt x="442" y="963"/>
                  </a:lnTo>
                  <a:lnTo>
                    <a:pt x="440" y="963"/>
                  </a:lnTo>
                  <a:lnTo>
                    <a:pt x="440" y="959"/>
                  </a:lnTo>
                  <a:lnTo>
                    <a:pt x="442" y="959"/>
                  </a:lnTo>
                  <a:lnTo>
                    <a:pt x="442" y="961"/>
                  </a:lnTo>
                  <a:lnTo>
                    <a:pt x="444" y="961"/>
                  </a:lnTo>
                  <a:lnTo>
                    <a:pt x="448" y="959"/>
                  </a:lnTo>
                  <a:lnTo>
                    <a:pt x="450" y="959"/>
                  </a:lnTo>
                  <a:lnTo>
                    <a:pt x="450" y="961"/>
                  </a:lnTo>
                  <a:lnTo>
                    <a:pt x="448" y="961"/>
                  </a:lnTo>
                  <a:lnTo>
                    <a:pt x="448" y="963"/>
                  </a:lnTo>
                  <a:lnTo>
                    <a:pt x="448" y="963"/>
                  </a:lnTo>
                  <a:lnTo>
                    <a:pt x="448" y="965"/>
                  </a:lnTo>
                  <a:lnTo>
                    <a:pt x="453" y="965"/>
                  </a:lnTo>
                  <a:lnTo>
                    <a:pt x="453" y="965"/>
                  </a:lnTo>
                  <a:lnTo>
                    <a:pt x="455" y="965"/>
                  </a:lnTo>
                  <a:lnTo>
                    <a:pt x="455" y="963"/>
                  </a:lnTo>
                  <a:lnTo>
                    <a:pt x="457" y="963"/>
                  </a:lnTo>
                  <a:lnTo>
                    <a:pt x="459" y="961"/>
                  </a:lnTo>
                  <a:lnTo>
                    <a:pt x="461" y="961"/>
                  </a:lnTo>
                  <a:lnTo>
                    <a:pt x="461" y="961"/>
                  </a:lnTo>
                  <a:lnTo>
                    <a:pt x="463" y="961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59" y="959"/>
                  </a:lnTo>
                  <a:lnTo>
                    <a:pt x="459" y="957"/>
                  </a:lnTo>
                  <a:lnTo>
                    <a:pt x="461" y="957"/>
                  </a:lnTo>
                  <a:lnTo>
                    <a:pt x="461" y="955"/>
                  </a:lnTo>
                  <a:lnTo>
                    <a:pt x="461" y="953"/>
                  </a:lnTo>
                  <a:lnTo>
                    <a:pt x="461" y="953"/>
                  </a:lnTo>
                  <a:lnTo>
                    <a:pt x="463" y="949"/>
                  </a:lnTo>
                  <a:lnTo>
                    <a:pt x="463" y="949"/>
                  </a:lnTo>
                  <a:lnTo>
                    <a:pt x="461" y="947"/>
                  </a:lnTo>
                  <a:lnTo>
                    <a:pt x="459" y="947"/>
                  </a:lnTo>
                  <a:lnTo>
                    <a:pt x="457" y="947"/>
                  </a:lnTo>
                  <a:lnTo>
                    <a:pt x="455" y="945"/>
                  </a:lnTo>
                  <a:lnTo>
                    <a:pt x="455" y="947"/>
                  </a:lnTo>
                  <a:lnTo>
                    <a:pt x="455" y="947"/>
                  </a:lnTo>
                  <a:lnTo>
                    <a:pt x="455" y="947"/>
                  </a:lnTo>
                  <a:lnTo>
                    <a:pt x="453" y="947"/>
                  </a:lnTo>
                  <a:lnTo>
                    <a:pt x="453" y="951"/>
                  </a:lnTo>
                  <a:lnTo>
                    <a:pt x="453" y="953"/>
                  </a:lnTo>
                  <a:lnTo>
                    <a:pt x="450" y="951"/>
                  </a:lnTo>
                  <a:lnTo>
                    <a:pt x="448" y="947"/>
                  </a:lnTo>
                  <a:lnTo>
                    <a:pt x="448" y="945"/>
                  </a:lnTo>
                  <a:lnTo>
                    <a:pt x="448" y="943"/>
                  </a:lnTo>
                  <a:lnTo>
                    <a:pt x="450" y="943"/>
                  </a:lnTo>
                  <a:lnTo>
                    <a:pt x="450" y="939"/>
                  </a:lnTo>
                  <a:lnTo>
                    <a:pt x="452" y="939"/>
                  </a:lnTo>
                  <a:lnTo>
                    <a:pt x="452" y="941"/>
                  </a:lnTo>
                  <a:lnTo>
                    <a:pt x="453" y="943"/>
                  </a:lnTo>
                  <a:lnTo>
                    <a:pt x="453" y="943"/>
                  </a:lnTo>
                  <a:lnTo>
                    <a:pt x="453" y="943"/>
                  </a:lnTo>
                  <a:lnTo>
                    <a:pt x="453" y="941"/>
                  </a:lnTo>
                  <a:lnTo>
                    <a:pt x="453" y="941"/>
                  </a:lnTo>
                  <a:lnTo>
                    <a:pt x="455" y="939"/>
                  </a:lnTo>
                  <a:lnTo>
                    <a:pt x="455" y="939"/>
                  </a:lnTo>
                  <a:lnTo>
                    <a:pt x="455" y="937"/>
                  </a:lnTo>
                  <a:lnTo>
                    <a:pt x="455" y="933"/>
                  </a:lnTo>
                  <a:lnTo>
                    <a:pt x="455" y="931"/>
                  </a:lnTo>
                  <a:lnTo>
                    <a:pt x="453" y="927"/>
                  </a:lnTo>
                  <a:lnTo>
                    <a:pt x="453" y="927"/>
                  </a:lnTo>
                  <a:lnTo>
                    <a:pt x="453" y="925"/>
                  </a:lnTo>
                  <a:lnTo>
                    <a:pt x="452" y="923"/>
                  </a:lnTo>
                  <a:lnTo>
                    <a:pt x="448" y="919"/>
                  </a:lnTo>
                  <a:lnTo>
                    <a:pt x="448" y="915"/>
                  </a:lnTo>
                  <a:lnTo>
                    <a:pt x="446" y="915"/>
                  </a:lnTo>
                  <a:lnTo>
                    <a:pt x="446" y="915"/>
                  </a:lnTo>
                  <a:lnTo>
                    <a:pt x="446" y="913"/>
                  </a:lnTo>
                  <a:lnTo>
                    <a:pt x="444" y="913"/>
                  </a:lnTo>
                  <a:lnTo>
                    <a:pt x="444" y="913"/>
                  </a:lnTo>
                  <a:lnTo>
                    <a:pt x="442" y="913"/>
                  </a:lnTo>
                  <a:lnTo>
                    <a:pt x="442" y="915"/>
                  </a:lnTo>
                  <a:lnTo>
                    <a:pt x="440" y="915"/>
                  </a:lnTo>
                  <a:lnTo>
                    <a:pt x="440" y="917"/>
                  </a:lnTo>
                  <a:lnTo>
                    <a:pt x="440" y="917"/>
                  </a:lnTo>
                  <a:lnTo>
                    <a:pt x="440" y="919"/>
                  </a:lnTo>
                  <a:lnTo>
                    <a:pt x="436" y="921"/>
                  </a:lnTo>
                  <a:lnTo>
                    <a:pt x="436" y="921"/>
                  </a:lnTo>
                  <a:lnTo>
                    <a:pt x="434" y="921"/>
                  </a:lnTo>
                  <a:lnTo>
                    <a:pt x="432" y="921"/>
                  </a:lnTo>
                  <a:lnTo>
                    <a:pt x="432" y="921"/>
                  </a:lnTo>
                  <a:lnTo>
                    <a:pt x="432" y="919"/>
                  </a:lnTo>
                  <a:lnTo>
                    <a:pt x="430" y="919"/>
                  </a:lnTo>
                  <a:lnTo>
                    <a:pt x="430" y="919"/>
                  </a:lnTo>
                  <a:lnTo>
                    <a:pt x="428" y="919"/>
                  </a:lnTo>
                  <a:lnTo>
                    <a:pt x="426" y="919"/>
                  </a:lnTo>
                  <a:lnTo>
                    <a:pt x="424" y="919"/>
                  </a:lnTo>
                  <a:lnTo>
                    <a:pt x="424" y="919"/>
                  </a:lnTo>
                  <a:lnTo>
                    <a:pt x="424" y="919"/>
                  </a:lnTo>
                  <a:lnTo>
                    <a:pt x="424" y="919"/>
                  </a:lnTo>
                  <a:lnTo>
                    <a:pt x="422" y="919"/>
                  </a:lnTo>
                  <a:lnTo>
                    <a:pt x="422" y="921"/>
                  </a:lnTo>
                  <a:lnTo>
                    <a:pt x="422" y="921"/>
                  </a:lnTo>
                  <a:lnTo>
                    <a:pt x="422" y="921"/>
                  </a:lnTo>
                  <a:lnTo>
                    <a:pt x="420" y="921"/>
                  </a:lnTo>
                  <a:lnTo>
                    <a:pt x="420" y="923"/>
                  </a:lnTo>
                  <a:lnTo>
                    <a:pt x="424" y="927"/>
                  </a:lnTo>
                  <a:lnTo>
                    <a:pt x="424" y="927"/>
                  </a:lnTo>
                  <a:lnTo>
                    <a:pt x="424" y="929"/>
                  </a:lnTo>
                  <a:lnTo>
                    <a:pt x="424" y="931"/>
                  </a:lnTo>
                  <a:lnTo>
                    <a:pt x="424" y="931"/>
                  </a:lnTo>
                  <a:lnTo>
                    <a:pt x="424" y="933"/>
                  </a:lnTo>
                  <a:lnTo>
                    <a:pt x="422" y="935"/>
                  </a:lnTo>
                  <a:lnTo>
                    <a:pt x="422" y="935"/>
                  </a:lnTo>
                  <a:lnTo>
                    <a:pt x="418" y="937"/>
                  </a:lnTo>
                  <a:lnTo>
                    <a:pt x="418" y="939"/>
                  </a:lnTo>
                  <a:lnTo>
                    <a:pt x="416" y="941"/>
                  </a:lnTo>
                  <a:lnTo>
                    <a:pt x="416" y="941"/>
                  </a:lnTo>
                  <a:lnTo>
                    <a:pt x="416" y="943"/>
                  </a:lnTo>
                  <a:lnTo>
                    <a:pt x="414" y="943"/>
                  </a:lnTo>
                  <a:lnTo>
                    <a:pt x="414" y="943"/>
                  </a:lnTo>
                  <a:lnTo>
                    <a:pt x="412" y="945"/>
                  </a:lnTo>
                  <a:lnTo>
                    <a:pt x="412" y="951"/>
                  </a:lnTo>
                  <a:lnTo>
                    <a:pt x="410" y="951"/>
                  </a:lnTo>
                  <a:lnTo>
                    <a:pt x="410" y="953"/>
                  </a:lnTo>
                  <a:lnTo>
                    <a:pt x="410" y="953"/>
                  </a:lnTo>
                  <a:lnTo>
                    <a:pt x="408" y="953"/>
                  </a:lnTo>
                  <a:lnTo>
                    <a:pt x="408" y="955"/>
                  </a:lnTo>
                  <a:lnTo>
                    <a:pt x="408" y="955"/>
                  </a:lnTo>
                  <a:lnTo>
                    <a:pt x="408" y="957"/>
                  </a:lnTo>
                  <a:lnTo>
                    <a:pt x="404" y="957"/>
                  </a:lnTo>
                  <a:lnTo>
                    <a:pt x="404" y="957"/>
                  </a:lnTo>
                  <a:lnTo>
                    <a:pt x="400" y="957"/>
                  </a:lnTo>
                  <a:lnTo>
                    <a:pt x="400" y="957"/>
                  </a:lnTo>
                  <a:lnTo>
                    <a:pt x="400" y="957"/>
                  </a:lnTo>
                  <a:lnTo>
                    <a:pt x="398" y="959"/>
                  </a:lnTo>
                  <a:lnTo>
                    <a:pt x="398" y="959"/>
                  </a:lnTo>
                  <a:lnTo>
                    <a:pt x="396" y="959"/>
                  </a:lnTo>
                  <a:lnTo>
                    <a:pt x="392" y="959"/>
                  </a:lnTo>
                  <a:lnTo>
                    <a:pt x="390" y="961"/>
                  </a:lnTo>
                  <a:lnTo>
                    <a:pt x="388" y="961"/>
                  </a:lnTo>
                  <a:lnTo>
                    <a:pt x="386" y="963"/>
                  </a:lnTo>
                  <a:lnTo>
                    <a:pt x="384" y="963"/>
                  </a:lnTo>
                  <a:lnTo>
                    <a:pt x="384" y="963"/>
                  </a:lnTo>
                  <a:lnTo>
                    <a:pt x="382" y="963"/>
                  </a:lnTo>
                  <a:lnTo>
                    <a:pt x="382" y="965"/>
                  </a:lnTo>
                  <a:lnTo>
                    <a:pt x="384" y="966"/>
                  </a:lnTo>
                  <a:lnTo>
                    <a:pt x="384" y="970"/>
                  </a:lnTo>
                  <a:lnTo>
                    <a:pt x="382" y="970"/>
                  </a:lnTo>
                  <a:lnTo>
                    <a:pt x="382" y="974"/>
                  </a:lnTo>
                  <a:lnTo>
                    <a:pt x="382" y="974"/>
                  </a:lnTo>
                  <a:lnTo>
                    <a:pt x="382" y="976"/>
                  </a:lnTo>
                  <a:lnTo>
                    <a:pt x="380" y="978"/>
                  </a:lnTo>
                  <a:lnTo>
                    <a:pt x="380" y="978"/>
                  </a:lnTo>
                  <a:lnTo>
                    <a:pt x="380" y="978"/>
                  </a:lnTo>
                  <a:lnTo>
                    <a:pt x="380" y="980"/>
                  </a:lnTo>
                  <a:lnTo>
                    <a:pt x="378" y="980"/>
                  </a:lnTo>
                  <a:lnTo>
                    <a:pt x="378" y="984"/>
                  </a:lnTo>
                  <a:lnTo>
                    <a:pt x="378" y="984"/>
                  </a:lnTo>
                  <a:lnTo>
                    <a:pt x="378" y="984"/>
                  </a:lnTo>
                  <a:lnTo>
                    <a:pt x="376" y="984"/>
                  </a:lnTo>
                  <a:lnTo>
                    <a:pt x="376" y="986"/>
                  </a:lnTo>
                  <a:lnTo>
                    <a:pt x="374" y="986"/>
                  </a:lnTo>
                  <a:lnTo>
                    <a:pt x="374" y="984"/>
                  </a:lnTo>
                  <a:lnTo>
                    <a:pt x="372" y="984"/>
                  </a:lnTo>
                  <a:lnTo>
                    <a:pt x="372" y="986"/>
                  </a:lnTo>
                  <a:lnTo>
                    <a:pt x="368" y="986"/>
                  </a:lnTo>
                  <a:lnTo>
                    <a:pt x="366" y="984"/>
                  </a:lnTo>
                  <a:lnTo>
                    <a:pt x="366" y="984"/>
                  </a:lnTo>
                  <a:lnTo>
                    <a:pt x="364" y="984"/>
                  </a:lnTo>
                  <a:lnTo>
                    <a:pt x="364" y="982"/>
                  </a:lnTo>
                  <a:lnTo>
                    <a:pt x="362" y="984"/>
                  </a:lnTo>
                  <a:lnTo>
                    <a:pt x="362" y="984"/>
                  </a:lnTo>
                  <a:lnTo>
                    <a:pt x="360" y="984"/>
                  </a:lnTo>
                  <a:lnTo>
                    <a:pt x="360" y="984"/>
                  </a:lnTo>
                  <a:lnTo>
                    <a:pt x="358" y="986"/>
                  </a:lnTo>
                  <a:lnTo>
                    <a:pt x="358" y="988"/>
                  </a:lnTo>
                  <a:lnTo>
                    <a:pt x="356" y="988"/>
                  </a:lnTo>
                  <a:lnTo>
                    <a:pt x="356" y="990"/>
                  </a:lnTo>
                  <a:lnTo>
                    <a:pt x="352" y="990"/>
                  </a:lnTo>
                  <a:lnTo>
                    <a:pt x="352" y="990"/>
                  </a:lnTo>
                  <a:lnTo>
                    <a:pt x="350" y="990"/>
                  </a:lnTo>
                  <a:lnTo>
                    <a:pt x="350" y="988"/>
                  </a:lnTo>
                  <a:lnTo>
                    <a:pt x="348" y="988"/>
                  </a:lnTo>
                  <a:lnTo>
                    <a:pt x="348" y="988"/>
                  </a:lnTo>
                  <a:lnTo>
                    <a:pt x="347" y="988"/>
                  </a:lnTo>
                  <a:lnTo>
                    <a:pt x="345" y="986"/>
                  </a:lnTo>
                  <a:lnTo>
                    <a:pt x="341" y="986"/>
                  </a:lnTo>
                  <a:lnTo>
                    <a:pt x="341" y="986"/>
                  </a:lnTo>
                  <a:lnTo>
                    <a:pt x="341" y="986"/>
                  </a:lnTo>
                  <a:lnTo>
                    <a:pt x="341" y="986"/>
                  </a:lnTo>
                  <a:lnTo>
                    <a:pt x="339" y="986"/>
                  </a:lnTo>
                  <a:lnTo>
                    <a:pt x="339" y="984"/>
                  </a:lnTo>
                  <a:lnTo>
                    <a:pt x="337" y="984"/>
                  </a:lnTo>
                  <a:lnTo>
                    <a:pt x="337" y="984"/>
                  </a:lnTo>
                  <a:lnTo>
                    <a:pt x="335" y="984"/>
                  </a:lnTo>
                  <a:lnTo>
                    <a:pt x="333" y="982"/>
                  </a:lnTo>
                  <a:lnTo>
                    <a:pt x="331" y="982"/>
                  </a:lnTo>
                  <a:lnTo>
                    <a:pt x="331" y="982"/>
                  </a:lnTo>
                  <a:lnTo>
                    <a:pt x="329" y="982"/>
                  </a:lnTo>
                  <a:lnTo>
                    <a:pt x="329" y="978"/>
                  </a:lnTo>
                  <a:lnTo>
                    <a:pt x="331" y="978"/>
                  </a:lnTo>
                  <a:lnTo>
                    <a:pt x="331" y="974"/>
                  </a:lnTo>
                  <a:lnTo>
                    <a:pt x="331" y="974"/>
                  </a:lnTo>
                  <a:lnTo>
                    <a:pt x="331" y="974"/>
                  </a:lnTo>
                  <a:lnTo>
                    <a:pt x="333" y="972"/>
                  </a:lnTo>
                  <a:lnTo>
                    <a:pt x="333" y="970"/>
                  </a:lnTo>
                  <a:lnTo>
                    <a:pt x="335" y="970"/>
                  </a:lnTo>
                  <a:lnTo>
                    <a:pt x="335" y="970"/>
                  </a:lnTo>
                  <a:lnTo>
                    <a:pt x="333" y="970"/>
                  </a:lnTo>
                  <a:lnTo>
                    <a:pt x="333" y="968"/>
                  </a:lnTo>
                  <a:lnTo>
                    <a:pt x="333" y="968"/>
                  </a:lnTo>
                  <a:lnTo>
                    <a:pt x="333" y="963"/>
                  </a:lnTo>
                  <a:lnTo>
                    <a:pt x="331" y="963"/>
                  </a:lnTo>
                  <a:lnTo>
                    <a:pt x="331" y="961"/>
                  </a:lnTo>
                  <a:lnTo>
                    <a:pt x="329" y="961"/>
                  </a:lnTo>
                  <a:lnTo>
                    <a:pt x="329" y="961"/>
                  </a:lnTo>
                  <a:lnTo>
                    <a:pt x="323" y="961"/>
                  </a:lnTo>
                  <a:lnTo>
                    <a:pt x="323" y="959"/>
                  </a:lnTo>
                  <a:lnTo>
                    <a:pt x="321" y="957"/>
                  </a:lnTo>
                  <a:lnTo>
                    <a:pt x="321" y="957"/>
                  </a:lnTo>
                  <a:lnTo>
                    <a:pt x="321" y="957"/>
                  </a:lnTo>
                  <a:lnTo>
                    <a:pt x="321" y="953"/>
                  </a:lnTo>
                  <a:lnTo>
                    <a:pt x="321" y="953"/>
                  </a:lnTo>
                  <a:lnTo>
                    <a:pt x="321" y="951"/>
                  </a:lnTo>
                  <a:lnTo>
                    <a:pt x="321" y="951"/>
                  </a:lnTo>
                  <a:lnTo>
                    <a:pt x="321" y="951"/>
                  </a:lnTo>
                  <a:lnTo>
                    <a:pt x="319" y="951"/>
                  </a:lnTo>
                  <a:lnTo>
                    <a:pt x="319" y="945"/>
                  </a:lnTo>
                  <a:lnTo>
                    <a:pt x="319" y="945"/>
                  </a:lnTo>
                  <a:lnTo>
                    <a:pt x="319" y="945"/>
                  </a:lnTo>
                  <a:lnTo>
                    <a:pt x="317" y="945"/>
                  </a:lnTo>
                  <a:lnTo>
                    <a:pt x="317" y="943"/>
                  </a:lnTo>
                  <a:lnTo>
                    <a:pt x="317" y="943"/>
                  </a:lnTo>
                  <a:lnTo>
                    <a:pt x="317" y="941"/>
                  </a:lnTo>
                  <a:lnTo>
                    <a:pt x="315" y="941"/>
                  </a:lnTo>
                  <a:lnTo>
                    <a:pt x="315" y="939"/>
                  </a:lnTo>
                  <a:lnTo>
                    <a:pt x="315" y="939"/>
                  </a:lnTo>
                  <a:lnTo>
                    <a:pt x="315" y="935"/>
                  </a:lnTo>
                  <a:lnTo>
                    <a:pt x="311" y="935"/>
                  </a:lnTo>
                  <a:lnTo>
                    <a:pt x="311" y="935"/>
                  </a:lnTo>
                  <a:lnTo>
                    <a:pt x="309" y="935"/>
                  </a:lnTo>
                  <a:lnTo>
                    <a:pt x="309" y="931"/>
                  </a:lnTo>
                  <a:lnTo>
                    <a:pt x="309" y="931"/>
                  </a:lnTo>
                  <a:lnTo>
                    <a:pt x="309" y="929"/>
                  </a:lnTo>
                  <a:lnTo>
                    <a:pt x="309" y="929"/>
                  </a:lnTo>
                  <a:lnTo>
                    <a:pt x="309" y="929"/>
                  </a:lnTo>
                  <a:lnTo>
                    <a:pt x="309" y="929"/>
                  </a:lnTo>
                  <a:lnTo>
                    <a:pt x="309" y="927"/>
                  </a:lnTo>
                  <a:lnTo>
                    <a:pt x="305" y="927"/>
                  </a:lnTo>
                  <a:lnTo>
                    <a:pt x="305" y="925"/>
                  </a:lnTo>
                  <a:lnTo>
                    <a:pt x="305" y="925"/>
                  </a:lnTo>
                  <a:lnTo>
                    <a:pt x="305" y="923"/>
                  </a:lnTo>
                  <a:lnTo>
                    <a:pt x="305" y="923"/>
                  </a:lnTo>
                  <a:lnTo>
                    <a:pt x="305" y="923"/>
                  </a:lnTo>
                  <a:lnTo>
                    <a:pt x="303" y="923"/>
                  </a:lnTo>
                  <a:lnTo>
                    <a:pt x="303" y="921"/>
                  </a:lnTo>
                  <a:lnTo>
                    <a:pt x="303" y="921"/>
                  </a:lnTo>
                  <a:lnTo>
                    <a:pt x="303" y="915"/>
                  </a:lnTo>
                  <a:lnTo>
                    <a:pt x="301" y="915"/>
                  </a:lnTo>
                  <a:lnTo>
                    <a:pt x="301" y="913"/>
                  </a:lnTo>
                  <a:lnTo>
                    <a:pt x="299" y="913"/>
                  </a:lnTo>
                  <a:lnTo>
                    <a:pt x="297" y="913"/>
                  </a:lnTo>
                  <a:lnTo>
                    <a:pt x="295" y="913"/>
                  </a:lnTo>
                  <a:lnTo>
                    <a:pt x="295" y="913"/>
                  </a:lnTo>
                  <a:lnTo>
                    <a:pt x="293" y="913"/>
                  </a:lnTo>
                  <a:lnTo>
                    <a:pt x="293" y="915"/>
                  </a:lnTo>
                  <a:lnTo>
                    <a:pt x="293" y="913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287" y="913"/>
                  </a:lnTo>
                  <a:lnTo>
                    <a:pt x="287" y="915"/>
                  </a:lnTo>
                  <a:lnTo>
                    <a:pt x="287" y="915"/>
                  </a:lnTo>
                  <a:lnTo>
                    <a:pt x="287" y="911"/>
                  </a:lnTo>
                  <a:lnTo>
                    <a:pt x="285" y="911"/>
                  </a:lnTo>
                  <a:lnTo>
                    <a:pt x="285" y="909"/>
                  </a:lnTo>
                  <a:lnTo>
                    <a:pt x="283" y="909"/>
                  </a:lnTo>
                  <a:lnTo>
                    <a:pt x="283" y="909"/>
                  </a:lnTo>
                  <a:lnTo>
                    <a:pt x="283" y="909"/>
                  </a:lnTo>
                  <a:lnTo>
                    <a:pt x="283" y="907"/>
                  </a:lnTo>
                  <a:lnTo>
                    <a:pt x="281" y="907"/>
                  </a:lnTo>
                  <a:lnTo>
                    <a:pt x="281" y="903"/>
                  </a:lnTo>
                  <a:lnTo>
                    <a:pt x="283" y="903"/>
                  </a:lnTo>
                  <a:lnTo>
                    <a:pt x="283" y="901"/>
                  </a:lnTo>
                  <a:lnTo>
                    <a:pt x="283" y="901"/>
                  </a:lnTo>
                  <a:lnTo>
                    <a:pt x="283" y="901"/>
                  </a:lnTo>
                  <a:lnTo>
                    <a:pt x="283" y="901"/>
                  </a:lnTo>
                  <a:lnTo>
                    <a:pt x="283" y="901"/>
                  </a:lnTo>
                  <a:lnTo>
                    <a:pt x="283" y="899"/>
                  </a:lnTo>
                  <a:lnTo>
                    <a:pt x="285" y="899"/>
                  </a:lnTo>
                  <a:lnTo>
                    <a:pt x="285" y="897"/>
                  </a:lnTo>
                  <a:lnTo>
                    <a:pt x="285" y="897"/>
                  </a:lnTo>
                  <a:lnTo>
                    <a:pt x="287" y="897"/>
                  </a:lnTo>
                  <a:lnTo>
                    <a:pt x="287" y="895"/>
                  </a:lnTo>
                  <a:lnTo>
                    <a:pt x="289" y="895"/>
                  </a:lnTo>
                  <a:lnTo>
                    <a:pt x="289" y="893"/>
                  </a:lnTo>
                  <a:lnTo>
                    <a:pt x="289" y="893"/>
                  </a:lnTo>
                  <a:lnTo>
                    <a:pt x="289" y="893"/>
                  </a:lnTo>
                  <a:lnTo>
                    <a:pt x="291" y="893"/>
                  </a:lnTo>
                  <a:lnTo>
                    <a:pt x="291" y="891"/>
                  </a:lnTo>
                  <a:lnTo>
                    <a:pt x="289" y="891"/>
                  </a:lnTo>
                  <a:lnTo>
                    <a:pt x="289" y="889"/>
                  </a:lnTo>
                  <a:lnTo>
                    <a:pt x="289" y="889"/>
                  </a:lnTo>
                  <a:lnTo>
                    <a:pt x="289" y="889"/>
                  </a:lnTo>
                  <a:lnTo>
                    <a:pt x="287" y="889"/>
                  </a:lnTo>
                  <a:lnTo>
                    <a:pt x="287" y="887"/>
                  </a:lnTo>
                  <a:lnTo>
                    <a:pt x="285" y="887"/>
                  </a:lnTo>
                  <a:lnTo>
                    <a:pt x="285" y="887"/>
                  </a:lnTo>
                  <a:lnTo>
                    <a:pt x="283" y="887"/>
                  </a:lnTo>
                  <a:lnTo>
                    <a:pt x="283" y="885"/>
                  </a:lnTo>
                  <a:lnTo>
                    <a:pt x="281" y="885"/>
                  </a:lnTo>
                  <a:lnTo>
                    <a:pt x="281" y="885"/>
                  </a:lnTo>
                  <a:lnTo>
                    <a:pt x="281" y="885"/>
                  </a:lnTo>
                  <a:lnTo>
                    <a:pt x="281" y="883"/>
                  </a:lnTo>
                  <a:lnTo>
                    <a:pt x="279" y="883"/>
                  </a:lnTo>
                  <a:lnTo>
                    <a:pt x="279" y="881"/>
                  </a:lnTo>
                  <a:lnTo>
                    <a:pt x="279" y="881"/>
                  </a:lnTo>
                  <a:lnTo>
                    <a:pt x="279" y="881"/>
                  </a:lnTo>
                  <a:lnTo>
                    <a:pt x="279" y="879"/>
                  </a:lnTo>
                  <a:lnTo>
                    <a:pt x="277" y="879"/>
                  </a:lnTo>
                  <a:lnTo>
                    <a:pt x="277" y="873"/>
                  </a:lnTo>
                  <a:lnTo>
                    <a:pt x="279" y="873"/>
                  </a:lnTo>
                  <a:lnTo>
                    <a:pt x="279" y="873"/>
                  </a:lnTo>
                  <a:lnTo>
                    <a:pt x="279" y="873"/>
                  </a:lnTo>
                  <a:lnTo>
                    <a:pt x="279" y="871"/>
                  </a:lnTo>
                  <a:lnTo>
                    <a:pt x="281" y="871"/>
                  </a:lnTo>
                  <a:lnTo>
                    <a:pt x="281" y="871"/>
                  </a:lnTo>
                  <a:lnTo>
                    <a:pt x="281" y="871"/>
                  </a:lnTo>
                  <a:lnTo>
                    <a:pt x="281" y="869"/>
                  </a:lnTo>
                  <a:lnTo>
                    <a:pt x="281" y="869"/>
                  </a:lnTo>
                  <a:lnTo>
                    <a:pt x="281" y="867"/>
                  </a:lnTo>
                  <a:lnTo>
                    <a:pt x="281" y="867"/>
                  </a:lnTo>
                  <a:lnTo>
                    <a:pt x="281" y="865"/>
                  </a:lnTo>
                  <a:lnTo>
                    <a:pt x="281" y="865"/>
                  </a:lnTo>
                  <a:lnTo>
                    <a:pt x="281" y="865"/>
                  </a:lnTo>
                  <a:lnTo>
                    <a:pt x="281" y="865"/>
                  </a:lnTo>
                  <a:lnTo>
                    <a:pt x="281" y="863"/>
                  </a:lnTo>
                  <a:lnTo>
                    <a:pt x="281" y="863"/>
                  </a:lnTo>
                  <a:lnTo>
                    <a:pt x="281" y="863"/>
                  </a:lnTo>
                  <a:lnTo>
                    <a:pt x="281" y="861"/>
                  </a:lnTo>
                  <a:lnTo>
                    <a:pt x="279" y="861"/>
                  </a:lnTo>
                  <a:lnTo>
                    <a:pt x="279" y="860"/>
                  </a:lnTo>
                  <a:lnTo>
                    <a:pt x="279" y="860"/>
                  </a:lnTo>
                  <a:lnTo>
                    <a:pt x="279" y="860"/>
                  </a:lnTo>
                  <a:lnTo>
                    <a:pt x="277" y="860"/>
                  </a:lnTo>
                  <a:lnTo>
                    <a:pt x="277" y="858"/>
                  </a:lnTo>
                  <a:lnTo>
                    <a:pt x="277" y="858"/>
                  </a:lnTo>
                  <a:lnTo>
                    <a:pt x="277" y="856"/>
                  </a:lnTo>
                  <a:lnTo>
                    <a:pt x="275" y="856"/>
                  </a:lnTo>
                  <a:lnTo>
                    <a:pt x="275" y="856"/>
                  </a:lnTo>
                  <a:lnTo>
                    <a:pt x="277" y="856"/>
                  </a:lnTo>
                  <a:lnTo>
                    <a:pt x="277" y="854"/>
                  </a:lnTo>
                  <a:lnTo>
                    <a:pt x="277" y="854"/>
                  </a:lnTo>
                  <a:lnTo>
                    <a:pt x="277" y="856"/>
                  </a:lnTo>
                  <a:lnTo>
                    <a:pt x="277" y="854"/>
                  </a:lnTo>
                  <a:lnTo>
                    <a:pt x="279" y="854"/>
                  </a:lnTo>
                  <a:lnTo>
                    <a:pt x="279" y="854"/>
                  </a:lnTo>
                  <a:lnTo>
                    <a:pt x="281" y="854"/>
                  </a:lnTo>
                  <a:lnTo>
                    <a:pt x="281" y="852"/>
                  </a:lnTo>
                  <a:lnTo>
                    <a:pt x="281" y="852"/>
                  </a:lnTo>
                  <a:lnTo>
                    <a:pt x="281" y="852"/>
                  </a:lnTo>
                  <a:lnTo>
                    <a:pt x="285" y="852"/>
                  </a:lnTo>
                  <a:lnTo>
                    <a:pt x="285" y="848"/>
                  </a:lnTo>
                  <a:lnTo>
                    <a:pt x="285" y="848"/>
                  </a:lnTo>
                  <a:lnTo>
                    <a:pt x="285" y="844"/>
                  </a:lnTo>
                  <a:lnTo>
                    <a:pt x="287" y="844"/>
                  </a:lnTo>
                  <a:lnTo>
                    <a:pt x="287" y="842"/>
                  </a:lnTo>
                  <a:lnTo>
                    <a:pt x="289" y="842"/>
                  </a:lnTo>
                  <a:lnTo>
                    <a:pt x="289" y="844"/>
                  </a:lnTo>
                  <a:lnTo>
                    <a:pt x="289" y="842"/>
                  </a:lnTo>
                  <a:lnTo>
                    <a:pt x="291" y="842"/>
                  </a:lnTo>
                  <a:lnTo>
                    <a:pt x="291" y="836"/>
                  </a:lnTo>
                  <a:lnTo>
                    <a:pt x="287" y="836"/>
                  </a:lnTo>
                  <a:lnTo>
                    <a:pt x="287" y="834"/>
                  </a:lnTo>
                  <a:lnTo>
                    <a:pt x="287" y="834"/>
                  </a:lnTo>
                  <a:lnTo>
                    <a:pt x="287" y="834"/>
                  </a:lnTo>
                  <a:lnTo>
                    <a:pt x="285" y="834"/>
                  </a:lnTo>
                  <a:lnTo>
                    <a:pt x="285" y="830"/>
                  </a:lnTo>
                  <a:lnTo>
                    <a:pt x="283" y="830"/>
                  </a:lnTo>
                  <a:lnTo>
                    <a:pt x="283" y="830"/>
                  </a:lnTo>
                  <a:lnTo>
                    <a:pt x="281" y="830"/>
                  </a:lnTo>
                  <a:lnTo>
                    <a:pt x="281" y="828"/>
                  </a:lnTo>
                  <a:lnTo>
                    <a:pt x="281" y="828"/>
                  </a:lnTo>
                  <a:lnTo>
                    <a:pt x="281" y="828"/>
                  </a:lnTo>
                  <a:lnTo>
                    <a:pt x="277" y="828"/>
                  </a:lnTo>
                  <a:lnTo>
                    <a:pt x="277" y="826"/>
                  </a:lnTo>
                  <a:lnTo>
                    <a:pt x="277" y="826"/>
                  </a:lnTo>
                  <a:lnTo>
                    <a:pt x="277" y="826"/>
                  </a:lnTo>
                  <a:lnTo>
                    <a:pt x="277" y="826"/>
                  </a:lnTo>
                  <a:lnTo>
                    <a:pt x="277" y="824"/>
                  </a:lnTo>
                  <a:lnTo>
                    <a:pt x="279" y="824"/>
                  </a:lnTo>
                  <a:lnTo>
                    <a:pt x="279" y="824"/>
                  </a:lnTo>
                  <a:lnTo>
                    <a:pt x="281" y="824"/>
                  </a:lnTo>
                  <a:lnTo>
                    <a:pt x="281" y="824"/>
                  </a:lnTo>
                  <a:lnTo>
                    <a:pt x="281" y="824"/>
                  </a:lnTo>
                  <a:lnTo>
                    <a:pt x="281" y="822"/>
                  </a:lnTo>
                  <a:lnTo>
                    <a:pt x="283" y="822"/>
                  </a:lnTo>
                  <a:lnTo>
                    <a:pt x="281" y="822"/>
                  </a:lnTo>
                  <a:lnTo>
                    <a:pt x="281" y="820"/>
                  </a:lnTo>
                  <a:lnTo>
                    <a:pt x="283" y="820"/>
                  </a:lnTo>
                  <a:lnTo>
                    <a:pt x="283" y="818"/>
                  </a:lnTo>
                  <a:lnTo>
                    <a:pt x="283" y="818"/>
                  </a:lnTo>
                  <a:lnTo>
                    <a:pt x="283" y="814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5" y="810"/>
                  </a:lnTo>
                  <a:lnTo>
                    <a:pt x="287" y="810"/>
                  </a:lnTo>
                  <a:lnTo>
                    <a:pt x="287" y="810"/>
                  </a:lnTo>
                  <a:lnTo>
                    <a:pt x="285" y="810"/>
                  </a:lnTo>
                  <a:lnTo>
                    <a:pt x="285" y="808"/>
                  </a:lnTo>
                  <a:lnTo>
                    <a:pt x="285" y="808"/>
                  </a:lnTo>
                  <a:lnTo>
                    <a:pt x="285" y="804"/>
                  </a:lnTo>
                  <a:lnTo>
                    <a:pt x="283" y="804"/>
                  </a:lnTo>
                  <a:lnTo>
                    <a:pt x="283" y="804"/>
                  </a:lnTo>
                  <a:lnTo>
                    <a:pt x="283" y="804"/>
                  </a:lnTo>
                  <a:lnTo>
                    <a:pt x="283" y="802"/>
                  </a:lnTo>
                  <a:lnTo>
                    <a:pt x="281" y="802"/>
                  </a:lnTo>
                  <a:lnTo>
                    <a:pt x="281" y="800"/>
                  </a:lnTo>
                  <a:lnTo>
                    <a:pt x="281" y="800"/>
                  </a:lnTo>
                  <a:lnTo>
                    <a:pt x="281" y="800"/>
                  </a:lnTo>
                  <a:lnTo>
                    <a:pt x="279" y="800"/>
                  </a:lnTo>
                  <a:lnTo>
                    <a:pt x="279" y="798"/>
                  </a:lnTo>
                  <a:lnTo>
                    <a:pt x="279" y="798"/>
                  </a:lnTo>
                  <a:lnTo>
                    <a:pt x="279" y="794"/>
                  </a:lnTo>
                  <a:lnTo>
                    <a:pt x="277" y="794"/>
                  </a:lnTo>
                  <a:lnTo>
                    <a:pt x="277" y="792"/>
                  </a:lnTo>
                  <a:lnTo>
                    <a:pt x="269" y="792"/>
                  </a:lnTo>
                  <a:lnTo>
                    <a:pt x="269" y="790"/>
                  </a:lnTo>
                  <a:lnTo>
                    <a:pt x="267" y="790"/>
                  </a:lnTo>
                  <a:lnTo>
                    <a:pt x="267" y="790"/>
                  </a:lnTo>
                  <a:lnTo>
                    <a:pt x="267" y="790"/>
                  </a:lnTo>
                  <a:lnTo>
                    <a:pt x="267" y="786"/>
                  </a:lnTo>
                  <a:lnTo>
                    <a:pt x="265" y="786"/>
                  </a:lnTo>
                  <a:lnTo>
                    <a:pt x="265" y="786"/>
                  </a:lnTo>
                  <a:lnTo>
                    <a:pt x="265" y="786"/>
                  </a:lnTo>
                  <a:lnTo>
                    <a:pt x="265" y="784"/>
                  </a:lnTo>
                  <a:lnTo>
                    <a:pt x="263" y="784"/>
                  </a:lnTo>
                  <a:lnTo>
                    <a:pt x="263" y="784"/>
                  </a:lnTo>
                  <a:lnTo>
                    <a:pt x="263" y="784"/>
                  </a:lnTo>
                  <a:lnTo>
                    <a:pt x="263" y="782"/>
                  </a:lnTo>
                  <a:lnTo>
                    <a:pt x="261" y="782"/>
                  </a:lnTo>
                  <a:lnTo>
                    <a:pt x="261" y="782"/>
                  </a:lnTo>
                  <a:lnTo>
                    <a:pt x="261" y="782"/>
                  </a:lnTo>
                  <a:lnTo>
                    <a:pt x="261" y="780"/>
                  </a:lnTo>
                  <a:lnTo>
                    <a:pt x="259" y="780"/>
                  </a:lnTo>
                  <a:lnTo>
                    <a:pt x="259" y="780"/>
                  </a:lnTo>
                  <a:lnTo>
                    <a:pt x="259" y="780"/>
                  </a:lnTo>
                  <a:lnTo>
                    <a:pt x="259" y="780"/>
                  </a:lnTo>
                  <a:lnTo>
                    <a:pt x="257" y="782"/>
                  </a:lnTo>
                  <a:lnTo>
                    <a:pt x="257" y="782"/>
                  </a:lnTo>
                  <a:lnTo>
                    <a:pt x="257" y="782"/>
                  </a:lnTo>
                  <a:lnTo>
                    <a:pt x="257" y="784"/>
                  </a:lnTo>
                  <a:lnTo>
                    <a:pt x="257" y="784"/>
                  </a:lnTo>
                  <a:lnTo>
                    <a:pt x="257" y="786"/>
                  </a:lnTo>
                  <a:lnTo>
                    <a:pt x="255" y="786"/>
                  </a:lnTo>
                  <a:lnTo>
                    <a:pt x="255" y="788"/>
                  </a:lnTo>
                  <a:lnTo>
                    <a:pt x="251" y="788"/>
                  </a:lnTo>
                  <a:lnTo>
                    <a:pt x="251" y="786"/>
                  </a:lnTo>
                  <a:lnTo>
                    <a:pt x="249" y="786"/>
                  </a:lnTo>
                  <a:lnTo>
                    <a:pt x="249" y="786"/>
                  </a:lnTo>
                  <a:lnTo>
                    <a:pt x="249" y="786"/>
                  </a:lnTo>
                  <a:lnTo>
                    <a:pt x="249" y="786"/>
                  </a:lnTo>
                  <a:lnTo>
                    <a:pt x="245" y="786"/>
                  </a:lnTo>
                  <a:lnTo>
                    <a:pt x="245" y="788"/>
                  </a:lnTo>
                  <a:lnTo>
                    <a:pt x="242" y="788"/>
                  </a:lnTo>
                  <a:lnTo>
                    <a:pt x="242" y="786"/>
                  </a:lnTo>
                  <a:lnTo>
                    <a:pt x="240" y="786"/>
                  </a:lnTo>
                  <a:lnTo>
                    <a:pt x="240" y="784"/>
                  </a:lnTo>
                  <a:lnTo>
                    <a:pt x="238" y="784"/>
                  </a:lnTo>
                  <a:lnTo>
                    <a:pt x="238" y="784"/>
                  </a:lnTo>
                  <a:lnTo>
                    <a:pt x="236" y="784"/>
                  </a:lnTo>
                  <a:lnTo>
                    <a:pt x="236" y="782"/>
                  </a:lnTo>
                  <a:lnTo>
                    <a:pt x="236" y="782"/>
                  </a:lnTo>
                  <a:lnTo>
                    <a:pt x="236" y="782"/>
                  </a:lnTo>
                  <a:lnTo>
                    <a:pt x="234" y="782"/>
                  </a:lnTo>
                  <a:lnTo>
                    <a:pt x="234" y="780"/>
                  </a:lnTo>
                  <a:lnTo>
                    <a:pt x="234" y="780"/>
                  </a:lnTo>
                  <a:lnTo>
                    <a:pt x="234" y="780"/>
                  </a:lnTo>
                  <a:lnTo>
                    <a:pt x="230" y="780"/>
                  </a:lnTo>
                  <a:lnTo>
                    <a:pt x="230" y="780"/>
                  </a:lnTo>
                  <a:lnTo>
                    <a:pt x="228" y="780"/>
                  </a:lnTo>
                  <a:lnTo>
                    <a:pt x="228" y="782"/>
                  </a:lnTo>
                  <a:lnTo>
                    <a:pt x="226" y="782"/>
                  </a:lnTo>
                  <a:lnTo>
                    <a:pt x="226" y="784"/>
                  </a:lnTo>
                  <a:lnTo>
                    <a:pt x="226" y="784"/>
                  </a:lnTo>
                  <a:lnTo>
                    <a:pt x="226" y="784"/>
                  </a:lnTo>
                  <a:lnTo>
                    <a:pt x="224" y="784"/>
                  </a:lnTo>
                  <a:lnTo>
                    <a:pt x="224" y="786"/>
                  </a:lnTo>
                  <a:lnTo>
                    <a:pt x="224" y="786"/>
                  </a:lnTo>
                  <a:lnTo>
                    <a:pt x="224" y="786"/>
                  </a:lnTo>
                  <a:lnTo>
                    <a:pt x="222" y="786"/>
                  </a:lnTo>
                  <a:lnTo>
                    <a:pt x="222" y="788"/>
                  </a:lnTo>
                  <a:lnTo>
                    <a:pt x="222" y="788"/>
                  </a:lnTo>
                  <a:lnTo>
                    <a:pt x="222" y="786"/>
                  </a:lnTo>
                  <a:lnTo>
                    <a:pt x="222" y="788"/>
                  </a:lnTo>
                  <a:lnTo>
                    <a:pt x="220" y="788"/>
                  </a:lnTo>
                  <a:lnTo>
                    <a:pt x="220" y="788"/>
                  </a:lnTo>
                  <a:lnTo>
                    <a:pt x="222" y="788"/>
                  </a:lnTo>
                  <a:lnTo>
                    <a:pt x="222" y="790"/>
                  </a:lnTo>
                  <a:lnTo>
                    <a:pt x="220" y="790"/>
                  </a:lnTo>
                  <a:lnTo>
                    <a:pt x="220" y="790"/>
                  </a:lnTo>
                  <a:lnTo>
                    <a:pt x="222" y="790"/>
                  </a:lnTo>
                  <a:lnTo>
                    <a:pt x="222" y="792"/>
                  </a:lnTo>
                  <a:lnTo>
                    <a:pt x="222" y="792"/>
                  </a:lnTo>
                  <a:lnTo>
                    <a:pt x="222" y="792"/>
                  </a:lnTo>
                  <a:lnTo>
                    <a:pt x="222" y="796"/>
                  </a:lnTo>
                  <a:lnTo>
                    <a:pt x="218" y="796"/>
                  </a:lnTo>
                  <a:lnTo>
                    <a:pt x="218" y="798"/>
                  </a:lnTo>
                  <a:lnTo>
                    <a:pt x="216" y="798"/>
                  </a:lnTo>
                  <a:lnTo>
                    <a:pt x="216" y="796"/>
                  </a:lnTo>
                  <a:lnTo>
                    <a:pt x="214" y="796"/>
                  </a:lnTo>
                  <a:lnTo>
                    <a:pt x="214" y="796"/>
                  </a:lnTo>
                  <a:lnTo>
                    <a:pt x="214" y="796"/>
                  </a:lnTo>
                  <a:lnTo>
                    <a:pt x="214" y="794"/>
                  </a:lnTo>
                  <a:lnTo>
                    <a:pt x="212" y="794"/>
                  </a:lnTo>
                  <a:lnTo>
                    <a:pt x="212" y="790"/>
                  </a:lnTo>
                  <a:lnTo>
                    <a:pt x="212" y="790"/>
                  </a:lnTo>
                  <a:lnTo>
                    <a:pt x="210" y="790"/>
                  </a:lnTo>
                  <a:lnTo>
                    <a:pt x="210" y="786"/>
                  </a:lnTo>
                  <a:lnTo>
                    <a:pt x="210" y="786"/>
                  </a:lnTo>
                  <a:lnTo>
                    <a:pt x="210" y="784"/>
                  </a:lnTo>
                  <a:lnTo>
                    <a:pt x="210" y="784"/>
                  </a:lnTo>
                  <a:lnTo>
                    <a:pt x="210" y="780"/>
                  </a:lnTo>
                  <a:lnTo>
                    <a:pt x="210" y="780"/>
                  </a:lnTo>
                  <a:lnTo>
                    <a:pt x="210" y="778"/>
                  </a:lnTo>
                  <a:lnTo>
                    <a:pt x="210" y="778"/>
                  </a:lnTo>
                  <a:lnTo>
                    <a:pt x="210" y="778"/>
                  </a:lnTo>
                  <a:lnTo>
                    <a:pt x="210" y="778"/>
                  </a:lnTo>
                  <a:lnTo>
                    <a:pt x="210" y="774"/>
                  </a:lnTo>
                  <a:lnTo>
                    <a:pt x="210" y="774"/>
                  </a:lnTo>
                  <a:lnTo>
                    <a:pt x="210" y="774"/>
                  </a:lnTo>
                  <a:lnTo>
                    <a:pt x="210" y="774"/>
                  </a:lnTo>
                  <a:lnTo>
                    <a:pt x="210" y="774"/>
                  </a:lnTo>
                  <a:lnTo>
                    <a:pt x="210" y="772"/>
                  </a:lnTo>
                  <a:lnTo>
                    <a:pt x="208" y="772"/>
                  </a:lnTo>
                  <a:lnTo>
                    <a:pt x="208" y="770"/>
                  </a:lnTo>
                  <a:lnTo>
                    <a:pt x="208" y="770"/>
                  </a:lnTo>
                  <a:lnTo>
                    <a:pt x="208" y="764"/>
                  </a:lnTo>
                  <a:lnTo>
                    <a:pt x="206" y="764"/>
                  </a:lnTo>
                  <a:lnTo>
                    <a:pt x="206" y="764"/>
                  </a:lnTo>
                  <a:lnTo>
                    <a:pt x="206" y="760"/>
                  </a:lnTo>
                  <a:lnTo>
                    <a:pt x="204" y="760"/>
                  </a:lnTo>
                  <a:lnTo>
                    <a:pt x="204" y="758"/>
                  </a:lnTo>
                  <a:lnTo>
                    <a:pt x="202" y="758"/>
                  </a:lnTo>
                  <a:lnTo>
                    <a:pt x="202" y="758"/>
                  </a:lnTo>
                  <a:lnTo>
                    <a:pt x="202" y="758"/>
                  </a:lnTo>
                  <a:lnTo>
                    <a:pt x="202" y="758"/>
                  </a:lnTo>
                  <a:lnTo>
                    <a:pt x="202" y="758"/>
                  </a:lnTo>
                  <a:lnTo>
                    <a:pt x="200" y="758"/>
                  </a:lnTo>
                  <a:lnTo>
                    <a:pt x="200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6"/>
                  </a:lnTo>
                  <a:lnTo>
                    <a:pt x="198" y="755"/>
                  </a:lnTo>
                  <a:lnTo>
                    <a:pt x="196" y="755"/>
                  </a:lnTo>
                  <a:lnTo>
                    <a:pt x="196" y="753"/>
                  </a:lnTo>
                  <a:lnTo>
                    <a:pt x="196" y="753"/>
                  </a:lnTo>
                  <a:lnTo>
                    <a:pt x="196" y="753"/>
                  </a:lnTo>
                  <a:lnTo>
                    <a:pt x="194" y="753"/>
                  </a:lnTo>
                  <a:lnTo>
                    <a:pt x="194" y="751"/>
                  </a:lnTo>
                  <a:lnTo>
                    <a:pt x="194" y="751"/>
                  </a:lnTo>
                  <a:lnTo>
                    <a:pt x="194" y="749"/>
                  </a:lnTo>
                  <a:lnTo>
                    <a:pt x="192" y="749"/>
                  </a:lnTo>
                  <a:lnTo>
                    <a:pt x="192" y="749"/>
                  </a:lnTo>
                  <a:lnTo>
                    <a:pt x="192" y="749"/>
                  </a:lnTo>
                  <a:lnTo>
                    <a:pt x="192" y="747"/>
                  </a:lnTo>
                  <a:lnTo>
                    <a:pt x="192" y="747"/>
                  </a:lnTo>
                  <a:lnTo>
                    <a:pt x="192" y="745"/>
                  </a:lnTo>
                  <a:lnTo>
                    <a:pt x="192" y="745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2" y="733"/>
                  </a:lnTo>
                  <a:lnTo>
                    <a:pt x="192" y="733"/>
                  </a:lnTo>
                  <a:lnTo>
                    <a:pt x="192" y="733"/>
                  </a:lnTo>
                  <a:lnTo>
                    <a:pt x="190" y="733"/>
                  </a:lnTo>
                  <a:lnTo>
                    <a:pt x="190" y="731"/>
                  </a:lnTo>
                  <a:lnTo>
                    <a:pt x="192" y="731"/>
                  </a:lnTo>
                  <a:lnTo>
                    <a:pt x="192" y="729"/>
                  </a:lnTo>
                  <a:lnTo>
                    <a:pt x="194" y="729"/>
                  </a:lnTo>
                  <a:lnTo>
                    <a:pt x="194" y="729"/>
                  </a:lnTo>
                  <a:lnTo>
                    <a:pt x="194" y="729"/>
                  </a:lnTo>
                  <a:lnTo>
                    <a:pt x="194" y="725"/>
                  </a:lnTo>
                  <a:lnTo>
                    <a:pt x="196" y="725"/>
                  </a:lnTo>
                  <a:lnTo>
                    <a:pt x="196" y="725"/>
                  </a:lnTo>
                  <a:lnTo>
                    <a:pt x="196" y="725"/>
                  </a:lnTo>
                  <a:lnTo>
                    <a:pt x="198" y="725"/>
                  </a:lnTo>
                  <a:lnTo>
                    <a:pt x="198" y="727"/>
                  </a:lnTo>
                  <a:lnTo>
                    <a:pt x="202" y="727"/>
                  </a:lnTo>
                  <a:lnTo>
                    <a:pt x="202" y="725"/>
                  </a:lnTo>
                  <a:lnTo>
                    <a:pt x="204" y="725"/>
                  </a:lnTo>
                  <a:lnTo>
                    <a:pt x="204" y="725"/>
                  </a:lnTo>
                  <a:lnTo>
                    <a:pt x="206" y="725"/>
                  </a:lnTo>
                  <a:lnTo>
                    <a:pt x="206" y="723"/>
                  </a:lnTo>
                  <a:lnTo>
                    <a:pt x="206" y="723"/>
                  </a:lnTo>
                  <a:lnTo>
                    <a:pt x="206" y="721"/>
                  </a:lnTo>
                  <a:lnTo>
                    <a:pt x="208" y="721"/>
                  </a:lnTo>
                  <a:lnTo>
                    <a:pt x="208" y="719"/>
                  </a:lnTo>
                  <a:lnTo>
                    <a:pt x="210" y="719"/>
                  </a:lnTo>
                  <a:lnTo>
                    <a:pt x="210" y="719"/>
                  </a:lnTo>
                  <a:lnTo>
                    <a:pt x="210" y="719"/>
                  </a:lnTo>
                  <a:lnTo>
                    <a:pt x="210" y="717"/>
                  </a:lnTo>
                  <a:lnTo>
                    <a:pt x="210" y="717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1"/>
                  </a:lnTo>
                  <a:lnTo>
                    <a:pt x="210" y="711"/>
                  </a:lnTo>
                  <a:lnTo>
                    <a:pt x="210" y="709"/>
                  </a:lnTo>
                  <a:lnTo>
                    <a:pt x="210" y="707"/>
                  </a:lnTo>
                  <a:lnTo>
                    <a:pt x="210" y="707"/>
                  </a:lnTo>
                  <a:lnTo>
                    <a:pt x="210" y="707"/>
                  </a:lnTo>
                  <a:lnTo>
                    <a:pt x="210" y="705"/>
                  </a:lnTo>
                  <a:lnTo>
                    <a:pt x="208" y="705"/>
                  </a:lnTo>
                  <a:lnTo>
                    <a:pt x="208" y="703"/>
                  </a:lnTo>
                  <a:lnTo>
                    <a:pt x="208" y="703"/>
                  </a:lnTo>
                  <a:lnTo>
                    <a:pt x="206" y="703"/>
                  </a:lnTo>
                  <a:lnTo>
                    <a:pt x="206" y="701"/>
                  </a:lnTo>
                  <a:lnTo>
                    <a:pt x="206" y="701"/>
                  </a:lnTo>
                  <a:lnTo>
                    <a:pt x="206" y="697"/>
                  </a:lnTo>
                  <a:lnTo>
                    <a:pt x="204" y="697"/>
                  </a:lnTo>
                  <a:lnTo>
                    <a:pt x="204" y="693"/>
                  </a:lnTo>
                  <a:lnTo>
                    <a:pt x="206" y="693"/>
                  </a:lnTo>
                  <a:lnTo>
                    <a:pt x="206" y="691"/>
                  </a:lnTo>
                  <a:lnTo>
                    <a:pt x="206" y="691"/>
                  </a:lnTo>
                  <a:lnTo>
                    <a:pt x="206" y="687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10" y="687"/>
                  </a:lnTo>
                  <a:lnTo>
                    <a:pt x="210" y="685"/>
                  </a:lnTo>
                  <a:lnTo>
                    <a:pt x="210" y="685"/>
                  </a:lnTo>
                  <a:lnTo>
                    <a:pt x="210" y="683"/>
                  </a:lnTo>
                  <a:lnTo>
                    <a:pt x="210" y="683"/>
                  </a:lnTo>
                  <a:lnTo>
                    <a:pt x="210" y="681"/>
                  </a:lnTo>
                  <a:lnTo>
                    <a:pt x="206" y="681"/>
                  </a:lnTo>
                  <a:lnTo>
                    <a:pt x="206" y="679"/>
                  </a:lnTo>
                  <a:lnTo>
                    <a:pt x="206" y="679"/>
                  </a:lnTo>
                  <a:lnTo>
                    <a:pt x="204" y="679"/>
                  </a:lnTo>
                  <a:lnTo>
                    <a:pt x="200" y="679"/>
                  </a:lnTo>
                  <a:lnTo>
                    <a:pt x="200" y="677"/>
                  </a:lnTo>
                  <a:lnTo>
                    <a:pt x="198" y="677"/>
                  </a:lnTo>
                  <a:lnTo>
                    <a:pt x="198" y="679"/>
                  </a:lnTo>
                  <a:lnTo>
                    <a:pt x="198" y="677"/>
                  </a:lnTo>
                  <a:lnTo>
                    <a:pt x="198" y="679"/>
                  </a:lnTo>
                  <a:lnTo>
                    <a:pt x="196" y="679"/>
                  </a:lnTo>
                  <a:lnTo>
                    <a:pt x="196" y="679"/>
                  </a:lnTo>
                  <a:lnTo>
                    <a:pt x="196" y="679"/>
                  </a:lnTo>
                  <a:lnTo>
                    <a:pt x="196" y="679"/>
                  </a:lnTo>
                  <a:lnTo>
                    <a:pt x="194" y="679"/>
                  </a:lnTo>
                  <a:lnTo>
                    <a:pt x="194" y="679"/>
                  </a:lnTo>
                  <a:lnTo>
                    <a:pt x="194" y="679"/>
                  </a:lnTo>
                  <a:lnTo>
                    <a:pt x="194" y="679"/>
                  </a:lnTo>
                  <a:lnTo>
                    <a:pt x="192" y="679"/>
                  </a:lnTo>
                  <a:lnTo>
                    <a:pt x="192" y="677"/>
                  </a:lnTo>
                  <a:lnTo>
                    <a:pt x="190" y="677"/>
                  </a:lnTo>
                  <a:lnTo>
                    <a:pt x="190" y="675"/>
                  </a:lnTo>
                  <a:lnTo>
                    <a:pt x="190" y="675"/>
                  </a:lnTo>
                  <a:lnTo>
                    <a:pt x="190" y="671"/>
                  </a:lnTo>
                  <a:lnTo>
                    <a:pt x="190" y="671"/>
                  </a:lnTo>
                  <a:lnTo>
                    <a:pt x="190" y="669"/>
                  </a:lnTo>
                  <a:lnTo>
                    <a:pt x="188" y="669"/>
                  </a:lnTo>
                  <a:lnTo>
                    <a:pt x="188" y="667"/>
                  </a:lnTo>
                  <a:lnTo>
                    <a:pt x="188" y="667"/>
                  </a:lnTo>
                  <a:lnTo>
                    <a:pt x="188" y="667"/>
                  </a:lnTo>
                  <a:lnTo>
                    <a:pt x="186" y="667"/>
                  </a:lnTo>
                  <a:lnTo>
                    <a:pt x="186" y="667"/>
                  </a:lnTo>
                  <a:lnTo>
                    <a:pt x="186" y="667"/>
                  </a:lnTo>
                  <a:lnTo>
                    <a:pt x="186" y="665"/>
                  </a:lnTo>
                  <a:lnTo>
                    <a:pt x="186" y="665"/>
                  </a:lnTo>
                  <a:lnTo>
                    <a:pt x="186" y="663"/>
                  </a:lnTo>
                  <a:lnTo>
                    <a:pt x="184" y="663"/>
                  </a:lnTo>
                  <a:lnTo>
                    <a:pt x="184" y="659"/>
                  </a:lnTo>
                  <a:lnTo>
                    <a:pt x="186" y="659"/>
                  </a:lnTo>
                  <a:lnTo>
                    <a:pt x="186" y="657"/>
                  </a:lnTo>
                  <a:lnTo>
                    <a:pt x="186" y="657"/>
                  </a:lnTo>
                  <a:lnTo>
                    <a:pt x="186" y="657"/>
                  </a:lnTo>
                  <a:lnTo>
                    <a:pt x="186" y="657"/>
                  </a:lnTo>
                  <a:lnTo>
                    <a:pt x="186" y="657"/>
                  </a:lnTo>
                  <a:lnTo>
                    <a:pt x="188" y="657"/>
                  </a:lnTo>
                  <a:lnTo>
                    <a:pt x="188" y="655"/>
                  </a:lnTo>
                  <a:lnTo>
                    <a:pt x="188" y="655"/>
                  </a:lnTo>
                  <a:lnTo>
                    <a:pt x="188" y="650"/>
                  </a:lnTo>
                  <a:lnTo>
                    <a:pt x="186" y="650"/>
                  </a:lnTo>
                  <a:lnTo>
                    <a:pt x="186" y="650"/>
                  </a:lnTo>
                  <a:lnTo>
                    <a:pt x="186" y="650"/>
                  </a:lnTo>
                  <a:lnTo>
                    <a:pt x="186" y="648"/>
                  </a:lnTo>
                  <a:lnTo>
                    <a:pt x="184" y="648"/>
                  </a:lnTo>
                  <a:lnTo>
                    <a:pt x="184" y="648"/>
                  </a:lnTo>
                  <a:lnTo>
                    <a:pt x="184" y="646"/>
                  </a:lnTo>
                  <a:lnTo>
                    <a:pt x="182" y="646"/>
                  </a:lnTo>
                  <a:lnTo>
                    <a:pt x="182" y="644"/>
                  </a:lnTo>
                  <a:lnTo>
                    <a:pt x="182" y="644"/>
                  </a:lnTo>
                  <a:lnTo>
                    <a:pt x="182" y="644"/>
                  </a:lnTo>
                  <a:lnTo>
                    <a:pt x="180" y="644"/>
                  </a:lnTo>
                  <a:lnTo>
                    <a:pt x="180" y="638"/>
                  </a:lnTo>
                  <a:lnTo>
                    <a:pt x="182" y="638"/>
                  </a:lnTo>
                  <a:lnTo>
                    <a:pt x="182" y="638"/>
                  </a:lnTo>
                  <a:lnTo>
                    <a:pt x="182" y="638"/>
                  </a:lnTo>
                  <a:lnTo>
                    <a:pt x="182" y="636"/>
                  </a:lnTo>
                  <a:lnTo>
                    <a:pt x="184" y="636"/>
                  </a:lnTo>
                  <a:lnTo>
                    <a:pt x="184" y="636"/>
                  </a:lnTo>
                  <a:lnTo>
                    <a:pt x="184" y="634"/>
                  </a:lnTo>
                  <a:lnTo>
                    <a:pt x="186" y="634"/>
                  </a:lnTo>
                  <a:lnTo>
                    <a:pt x="186" y="632"/>
                  </a:lnTo>
                  <a:lnTo>
                    <a:pt x="184" y="632"/>
                  </a:lnTo>
                  <a:lnTo>
                    <a:pt x="184" y="630"/>
                  </a:lnTo>
                  <a:lnTo>
                    <a:pt x="184" y="630"/>
                  </a:lnTo>
                  <a:lnTo>
                    <a:pt x="184" y="630"/>
                  </a:lnTo>
                  <a:lnTo>
                    <a:pt x="182" y="630"/>
                  </a:lnTo>
                  <a:lnTo>
                    <a:pt x="182" y="628"/>
                  </a:lnTo>
                  <a:lnTo>
                    <a:pt x="182" y="628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80" y="626"/>
                  </a:lnTo>
                  <a:lnTo>
                    <a:pt x="176" y="626"/>
                  </a:lnTo>
                  <a:lnTo>
                    <a:pt x="176" y="624"/>
                  </a:lnTo>
                  <a:lnTo>
                    <a:pt x="174" y="624"/>
                  </a:lnTo>
                  <a:lnTo>
                    <a:pt x="174" y="622"/>
                  </a:lnTo>
                  <a:lnTo>
                    <a:pt x="174" y="620"/>
                  </a:lnTo>
                  <a:lnTo>
                    <a:pt x="174" y="620"/>
                  </a:lnTo>
                  <a:lnTo>
                    <a:pt x="172" y="620"/>
                  </a:lnTo>
                  <a:lnTo>
                    <a:pt x="172" y="618"/>
                  </a:lnTo>
                  <a:lnTo>
                    <a:pt x="172" y="618"/>
                  </a:lnTo>
                  <a:lnTo>
                    <a:pt x="172" y="616"/>
                  </a:lnTo>
                  <a:lnTo>
                    <a:pt x="172" y="616"/>
                  </a:lnTo>
                  <a:lnTo>
                    <a:pt x="172" y="616"/>
                  </a:lnTo>
                  <a:lnTo>
                    <a:pt x="174" y="616"/>
                  </a:lnTo>
                  <a:lnTo>
                    <a:pt x="174" y="614"/>
                  </a:lnTo>
                  <a:lnTo>
                    <a:pt x="172" y="614"/>
                  </a:lnTo>
                  <a:lnTo>
                    <a:pt x="172" y="614"/>
                  </a:lnTo>
                  <a:lnTo>
                    <a:pt x="166" y="614"/>
                  </a:lnTo>
                  <a:lnTo>
                    <a:pt x="164" y="614"/>
                  </a:lnTo>
                  <a:lnTo>
                    <a:pt x="164" y="614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2" y="612"/>
                  </a:lnTo>
                  <a:lnTo>
                    <a:pt x="160" y="612"/>
                  </a:lnTo>
                  <a:lnTo>
                    <a:pt x="160" y="612"/>
                  </a:lnTo>
                  <a:lnTo>
                    <a:pt x="156" y="612"/>
                  </a:lnTo>
                  <a:lnTo>
                    <a:pt x="156" y="610"/>
                  </a:lnTo>
                  <a:lnTo>
                    <a:pt x="154" y="610"/>
                  </a:lnTo>
                  <a:lnTo>
                    <a:pt x="154" y="610"/>
                  </a:lnTo>
                  <a:lnTo>
                    <a:pt x="154" y="610"/>
                  </a:lnTo>
                  <a:lnTo>
                    <a:pt x="154" y="608"/>
                  </a:lnTo>
                  <a:lnTo>
                    <a:pt x="152" y="608"/>
                  </a:lnTo>
                  <a:lnTo>
                    <a:pt x="152" y="606"/>
                  </a:lnTo>
                  <a:lnTo>
                    <a:pt x="150" y="606"/>
                  </a:lnTo>
                  <a:lnTo>
                    <a:pt x="150" y="606"/>
                  </a:lnTo>
                  <a:lnTo>
                    <a:pt x="150" y="606"/>
                  </a:lnTo>
                  <a:lnTo>
                    <a:pt x="150" y="604"/>
                  </a:lnTo>
                  <a:lnTo>
                    <a:pt x="148" y="604"/>
                  </a:lnTo>
                  <a:lnTo>
                    <a:pt x="148" y="604"/>
                  </a:lnTo>
                  <a:lnTo>
                    <a:pt x="146" y="604"/>
                  </a:lnTo>
                  <a:lnTo>
                    <a:pt x="146" y="600"/>
                  </a:lnTo>
                  <a:lnTo>
                    <a:pt x="146" y="600"/>
                  </a:lnTo>
                  <a:lnTo>
                    <a:pt x="146" y="598"/>
                  </a:lnTo>
                  <a:lnTo>
                    <a:pt x="144" y="598"/>
                  </a:lnTo>
                  <a:lnTo>
                    <a:pt x="144" y="598"/>
                  </a:lnTo>
                  <a:lnTo>
                    <a:pt x="144" y="596"/>
                  </a:lnTo>
                  <a:lnTo>
                    <a:pt x="144" y="596"/>
                  </a:lnTo>
                  <a:lnTo>
                    <a:pt x="142" y="596"/>
                  </a:lnTo>
                  <a:lnTo>
                    <a:pt x="142" y="594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0" y="590"/>
                  </a:lnTo>
                  <a:lnTo>
                    <a:pt x="140" y="590"/>
                  </a:lnTo>
                  <a:lnTo>
                    <a:pt x="140" y="590"/>
                  </a:lnTo>
                  <a:lnTo>
                    <a:pt x="140" y="588"/>
                  </a:lnTo>
                  <a:lnTo>
                    <a:pt x="140" y="588"/>
                  </a:lnTo>
                  <a:lnTo>
                    <a:pt x="140" y="586"/>
                  </a:lnTo>
                  <a:lnTo>
                    <a:pt x="139" y="586"/>
                  </a:lnTo>
                  <a:lnTo>
                    <a:pt x="139" y="586"/>
                  </a:lnTo>
                  <a:lnTo>
                    <a:pt x="139" y="586"/>
                  </a:lnTo>
                  <a:lnTo>
                    <a:pt x="139" y="584"/>
                  </a:lnTo>
                  <a:lnTo>
                    <a:pt x="137" y="584"/>
                  </a:lnTo>
                  <a:lnTo>
                    <a:pt x="137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3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29" y="578"/>
                  </a:lnTo>
                  <a:lnTo>
                    <a:pt x="127" y="578"/>
                  </a:lnTo>
                  <a:lnTo>
                    <a:pt x="127" y="578"/>
                  </a:lnTo>
                  <a:lnTo>
                    <a:pt x="127" y="576"/>
                  </a:lnTo>
                  <a:lnTo>
                    <a:pt x="127" y="576"/>
                  </a:lnTo>
                  <a:lnTo>
                    <a:pt x="125" y="576"/>
                  </a:lnTo>
                  <a:lnTo>
                    <a:pt x="125" y="574"/>
                  </a:lnTo>
                  <a:lnTo>
                    <a:pt x="127" y="574"/>
                  </a:lnTo>
                  <a:lnTo>
                    <a:pt x="127" y="574"/>
                  </a:lnTo>
                  <a:lnTo>
                    <a:pt x="127" y="570"/>
                  </a:lnTo>
                  <a:lnTo>
                    <a:pt x="125" y="570"/>
                  </a:lnTo>
                  <a:lnTo>
                    <a:pt x="125" y="568"/>
                  </a:lnTo>
                  <a:lnTo>
                    <a:pt x="125" y="568"/>
                  </a:lnTo>
                  <a:lnTo>
                    <a:pt x="123" y="568"/>
                  </a:lnTo>
                  <a:lnTo>
                    <a:pt x="123" y="566"/>
                  </a:lnTo>
                  <a:lnTo>
                    <a:pt x="125" y="566"/>
                  </a:lnTo>
                  <a:lnTo>
                    <a:pt x="125" y="564"/>
                  </a:lnTo>
                  <a:lnTo>
                    <a:pt x="125" y="564"/>
                  </a:lnTo>
                  <a:lnTo>
                    <a:pt x="125" y="562"/>
                  </a:lnTo>
                  <a:lnTo>
                    <a:pt x="125" y="562"/>
                  </a:lnTo>
                  <a:lnTo>
                    <a:pt x="125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7" y="558"/>
                  </a:lnTo>
                  <a:lnTo>
                    <a:pt x="127" y="556"/>
                  </a:lnTo>
                  <a:lnTo>
                    <a:pt x="129" y="556"/>
                  </a:lnTo>
                  <a:lnTo>
                    <a:pt x="129" y="554"/>
                  </a:lnTo>
                  <a:lnTo>
                    <a:pt x="129" y="554"/>
                  </a:lnTo>
                  <a:lnTo>
                    <a:pt x="129" y="554"/>
                  </a:lnTo>
                  <a:lnTo>
                    <a:pt x="129" y="554"/>
                  </a:lnTo>
                  <a:lnTo>
                    <a:pt x="129" y="552"/>
                  </a:lnTo>
                  <a:lnTo>
                    <a:pt x="129" y="552"/>
                  </a:lnTo>
                  <a:lnTo>
                    <a:pt x="129" y="550"/>
                  </a:lnTo>
                  <a:lnTo>
                    <a:pt x="129" y="550"/>
                  </a:lnTo>
                  <a:lnTo>
                    <a:pt x="129" y="550"/>
                  </a:lnTo>
                  <a:lnTo>
                    <a:pt x="131" y="550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29" y="548"/>
                  </a:lnTo>
                  <a:lnTo>
                    <a:pt x="129" y="545"/>
                  </a:lnTo>
                  <a:lnTo>
                    <a:pt x="127" y="545"/>
                  </a:lnTo>
                  <a:lnTo>
                    <a:pt x="127" y="541"/>
                  </a:lnTo>
                  <a:lnTo>
                    <a:pt x="127" y="541"/>
                  </a:lnTo>
                  <a:lnTo>
                    <a:pt x="127" y="539"/>
                  </a:lnTo>
                  <a:lnTo>
                    <a:pt x="125" y="539"/>
                  </a:lnTo>
                  <a:lnTo>
                    <a:pt x="125" y="539"/>
                  </a:lnTo>
                  <a:lnTo>
                    <a:pt x="123" y="539"/>
                  </a:lnTo>
                  <a:lnTo>
                    <a:pt x="123" y="537"/>
                  </a:lnTo>
                  <a:lnTo>
                    <a:pt x="123" y="537"/>
                  </a:lnTo>
                  <a:lnTo>
                    <a:pt x="123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9" y="531"/>
                  </a:lnTo>
                  <a:lnTo>
                    <a:pt x="117" y="531"/>
                  </a:lnTo>
                  <a:lnTo>
                    <a:pt x="117" y="529"/>
                  </a:lnTo>
                  <a:lnTo>
                    <a:pt x="115" y="529"/>
                  </a:lnTo>
                  <a:lnTo>
                    <a:pt x="115" y="527"/>
                  </a:lnTo>
                  <a:lnTo>
                    <a:pt x="115" y="527"/>
                  </a:lnTo>
                  <a:lnTo>
                    <a:pt x="115" y="529"/>
                  </a:lnTo>
                  <a:lnTo>
                    <a:pt x="113" y="527"/>
                  </a:lnTo>
                  <a:lnTo>
                    <a:pt x="111" y="527"/>
                  </a:lnTo>
                  <a:lnTo>
                    <a:pt x="111" y="525"/>
                  </a:lnTo>
                  <a:lnTo>
                    <a:pt x="109" y="525"/>
                  </a:lnTo>
                  <a:lnTo>
                    <a:pt x="109" y="523"/>
                  </a:lnTo>
                  <a:lnTo>
                    <a:pt x="111" y="523"/>
                  </a:lnTo>
                  <a:lnTo>
                    <a:pt x="111" y="521"/>
                  </a:lnTo>
                  <a:lnTo>
                    <a:pt x="109" y="521"/>
                  </a:lnTo>
                  <a:lnTo>
                    <a:pt x="109" y="519"/>
                  </a:lnTo>
                  <a:lnTo>
                    <a:pt x="111" y="519"/>
                  </a:lnTo>
                  <a:lnTo>
                    <a:pt x="111" y="517"/>
                  </a:lnTo>
                  <a:lnTo>
                    <a:pt x="109" y="517"/>
                  </a:lnTo>
                  <a:lnTo>
                    <a:pt x="109" y="515"/>
                  </a:lnTo>
                  <a:lnTo>
                    <a:pt x="111" y="515"/>
                  </a:lnTo>
                  <a:lnTo>
                    <a:pt x="111" y="513"/>
                  </a:lnTo>
                  <a:lnTo>
                    <a:pt x="113" y="513"/>
                  </a:lnTo>
                  <a:lnTo>
                    <a:pt x="113" y="513"/>
                  </a:lnTo>
                  <a:lnTo>
                    <a:pt x="113" y="513"/>
                  </a:lnTo>
                  <a:lnTo>
                    <a:pt x="113" y="509"/>
                  </a:lnTo>
                  <a:lnTo>
                    <a:pt x="111" y="509"/>
                  </a:lnTo>
                  <a:lnTo>
                    <a:pt x="111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09" y="505"/>
                  </a:lnTo>
                  <a:lnTo>
                    <a:pt x="109" y="503"/>
                  </a:lnTo>
                  <a:lnTo>
                    <a:pt x="109" y="503"/>
                  </a:lnTo>
                  <a:lnTo>
                    <a:pt x="109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1" y="501"/>
                  </a:lnTo>
                  <a:lnTo>
                    <a:pt x="113" y="499"/>
                  </a:lnTo>
                  <a:lnTo>
                    <a:pt x="113" y="497"/>
                  </a:lnTo>
                  <a:lnTo>
                    <a:pt x="111" y="497"/>
                  </a:lnTo>
                  <a:lnTo>
                    <a:pt x="111" y="497"/>
                  </a:lnTo>
                  <a:lnTo>
                    <a:pt x="111" y="495"/>
                  </a:lnTo>
                  <a:lnTo>
                    <a:pt x="109" y="495"/>
                  </a:lnTo>
                  <a:lnTo>
                    <a:pt x="109" y="495"/>
                  </a:lnTo>
                  <a:lnTo>
                    <a:pt x="107" y="495"/>
                  </a:lnTo>
                  <a:lnTo>
                    <a:pt x="107" y="495"/>
                  </a:lnTo>
                  <a:lnTo>
                    <a:pt x="107" y="495"/>
                  </a:lnTo>
                  <a:lnTo>
                    <a:pt x="107" y="497"/>
                  </a:lnTo>
                  <a:lnTo>
                    <a:pt x="105" y="499"/>
                  </a:lnTo>
                  <a:lnTo>
                    <a:pt x="103" y="499"/>
                  </a:lnTo>
                  <a:lnTo>
                    <a:pt x="103" y="499"/>
                  </a:lnTo>
                  <a:lnTo>
                    <a:pt x="99" y="499"/>
                  </a:lnTo>
                  <a:lnTo>
                    <a:pt x="99" y="499"/>
                  </a:lnTo>
                  <a:lnTo>
                    <a:pt x="97" y="499"/>
                  </a:lnTo>
                  <a:lnTo>
                    <a:pt x="97" y="499"/>
                  </a:lnTo>
                  <a:lnTo>
                    <a:pt x="97" y="499"/>
                  </a:lnTo>
                  <a:lnTo>
                    <a:pt x="95" y="497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3" y="497"/>
                  </a:lnTo>
                  <a:lnTo>
                    <a:pt x="91" y="497"/>
                  </a:lnTo>
                  <a:lnTo>
                    <a:pt x="91" y="495"/>
                  </a:lnTo>
                  <a:lnTo>
                    <a:pt x="91" y="495"/>
                  </a:lnTo>
                  <a:lnTo>
                    <a:pt x="91" y="495"/>
                  </a:lnTo>
                  <a:lnTo>
                    <a:pt x="91" y="493"/>
                  </a:lnTo>
                  <a:lnTo>
                    <a:pt x="89" y="493"/>
                  </a:lnTo>
                  <a:lnTo>
                    <a:pt x="89" y="495"/>
                  </a:lnTo>
                  <a:lnTo>
                    <a:pt x="87" y="497"/>
                  </a:lnTo>
                  <a:lnTo>
                    <a:pt x="87" y="497"/>
                  </a:lnTo>
                  <a:lnTo>
                    <a:pt x="87" y="497"/>
                  </a:lnTo>
                  <a:lnTo>
                    <a:pt x="85" y="497"/>
                  </a:lnTo>
                  <a:lnTo>
                    <a:pt x="85" y="499"/>
                  </a:lnTo>
                  <a:lnTo>
                    <a:pt x="81" y="499"/>
                  </a:lnTo>
                  <a:lnTo>
                    <a:pt x="79" y="499"/>
                  </a:lnTo>
                  <a:lnTo>
                    <a:pt x="77" y="499"/>
                  </a:lnTo>
                  <a:lnTo>
                    <a:pt x="77" y="499"/>
                  </a:lnTo>
                  <a:lnTo>
                    <a:pt x="75" y="499"/>
                  </a:lnTo>
                  <a:lnTo>
                    <a:pt x="75" y="497"/>
                  </a:lnTo>
                  <a:lnTo>
                    <a:pt x="75" y="497"/>
                  </a:lnTo>
                  <a:lnTo>
                    <a:pt x="75" y="497"/>
                  </a:lnTo>
                  <a:lnTo>
                    <a:pt x="73" y="495"/>
                  </a:lnTo>
                  <a:lnTo>
                    <a:pt x="73" y="495"/>
                  </a:lnTo>
                  <a:lnTo>
                    <a:pt x="73" y="495"/>
                  </a:lnTo>
                  <a:lnTo>
                    <a:pt x="71" y="495"/>
                  </a:lnTo>
                  <a:lnTo>
                    <a:pt x="71" y="493"/>
                  </a:lnTo>
                  <a:lnTo>
                    <a:pt x="71" y="493"/>
                  </a:lnTo>
                  <a:lnTo>
                    <a:pt x="69" y="493"/>
                  </a:lnTo>
                  <a:lnTo>
                    <a:pt x="69" y="493"/>
                  </a:lnTo>
                  <a:lnTo>
                    <a:pt x="69" y="493"/>
                  </a:lnTo>
                  <a:lnTo>
                    <a:pt x="67" y="491"/>
                  </a:lnTo>
                  <a:lnTo>
                    <a:pt x="67" y="491"/>
                  </a:lnTo>
                  <a:lnTo>
                    <a:pt x="67" y="491"/>
                  </a:lnTo>
                  <a:lnTo>
                    <a:pt x="67" y="491"/>
                  </a:lnTo>
                  <a:lnTo>
                    <a:pt x="67" y="491"/>
                  </a:lnTo>
                  <a:lnTo>
                    <a:pt x="67" y="489"/>
                  </a:lnTo>
                  <a:lnTo>
                    <a:pt x="67" y="489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67" y="485"/>
                  </a:lnTo>
                  <a:lnTo>
                    <a:pt x="65" y="485"/>
                  </a:lnTo>
                  <a:lnTo>
                    <a:pt x="65" y="485"/>
                  </a:lnTo>
                  <a:lnTo>
                    <a:pt x="65" y="483"/>
                  </a:lnTo>
                  <a:lnTo>
                    <a:pt x="63" y="483"/>
                  </a:lnTo>
                  <a:lnTo>
                    <a:pt x="63" y="481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61" y="479"/>
                  </a:lnTo>
                  <a:lnTo>
                    <a:pt x="59" y="479"/>
                  </a:lnTo>
                  <a:lnTo>
                    <a:pt x="59" y="479"/>
                  </a:lnTo>
                  <a:lnTo>
                    <a:pt x="59" y="479"/>
                  </a:lnTo>
                  <a:lnTo>
                    <a:pt x="59" y="477"/>
                  </a:lnTo>
                  <a:lnTo>
                    <a:pt x="57" y="477"/>
                  </a:lnTo>
                  <a:lnTo>
                    <a:pt x="57" y="477"/>
                  </a:lnTo>
                  <a:lnTo>
                    <a:pt x="55" y="477"/>
                  </a:lnTo>
                  <a:lnTo>
                    <a:pt x="55" y="475"/>
                  </a:lnTo>
                  <a:lnTo>
                    <a:pt x="55" y="475"/>
                  </a:lnTo>
                  <a:lnTo>
                    <a:pt x="53" y="475"/>
                  </a:lnTo>
                  <a:lnTo>
                    <a:pt x="51" y="475"/>
                  </a:lnTo>
                  <a:lnTo>
                    <a:pt x="49" y="471"/>
                  </a:lnTo>
                  <a:lnTo>
                    <a:pt x="49" y="471"/>
                  </a:lnTo>
                  <a:lnTo>
                    <a:pt x="47" y="471"/>
                  </a:lnTo>
                  <a:lnTo>
                    <a:pt x="47" y="469"/>
                  </a:lnTo>
                  <a:lnTo>
                    <a:pt x="47" y="469"/>
                  </a:lnTo>
                  <a:lnTo>
                    <a:pt x="45" y="467"/>
                  </a:lnTo>
                  <a:lnTo>
                    <a:pt x="43" y="467"/>
                  </a:lnTo>
                  <a:lnTo>
                    <a:pt x="43" y="467"/>
                  </a:lnTo>
                  <a:lnTo>
                    <a:pt x="43" y="465"/>
                  </a:lnTo>
                  <a:lnTo>
                    <a:pt x="43" y="465"/>
                  </a:lnTo>
                  <a:lnTo>
                    <a:pt x="43" y="463"/>
                  </a:lnTo>
                  <a:lnTo>
                    <a:pt x="41" y="463"/>
                  </a:lnTo>
                  <a:lnTo>
                    <a:pt x="41" y="463"/>
                  </a:lnTo>
                  <a:lnTo>
                    <a:pt x="39" y="463"/>
                  </a:lnTo>
                  <a:lnTo>
                    <a:pt x="39" y="461"/>
                  </a:lnTo>
                  <a:lnTo>
                    <a:pt x="34" y="461"/>
                  </a:lnTo>
                  <a:lnTo>
                    <a:pt x="30" y="459"/>
                  </a:lnTo>
                  <a:lnTo>
                    <a:pt x="30" y="457"/>
                  </a:lnTo>
                  <a:lnTo>
                    <a:pt x="28" y="457"/>
                  </a:lnTo>
                  <a:lnTo>
                    <a:pt x="28" y="457"/>
                  </a:lnTo>
                  <a:lnTo>
                    <a:pt x="28" y="457"/>
                  </a:lnTo>
                  <a:lnTo>
                    <a:pt x="28" y="455"/>
                  </a:lnTo>
                  <a:lnTo>
                    <a:pt x="24" y="455"/>
                  </a:lnTo>
                  <a:lnTo>
                    <a:pt x="24" y="457"/>
                  </a:lnTo>
                  <a:lnTo>
                    <a:pt x="22" y="457"/>
                  </a:lnTo>
                  <a:lnTo>
                    <a:pt x="22" y="459"/>
                  </a:lnTo>
                  <a:lnTo>
                    <a:pt x="22" y="461"/>
                  </a:lnTo>
                  <a:lnTo>
                    <a:pt x="22" y="461"/>
                  </a:lnTo>
                  <a:lnTo>
                    <a:pt x="22" y="461"/>
                  </a:lnTo>
                  <a:lnTo>
                    <a:pt x="22" y="461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20" y="459"/>
                  </a:lnTo>
                  <a:lnTo>
                    <a:pt x="18" y="459"/>
                  </a:lnTo>
                  <a:lnTo>
                    <a:pt x="18" y="459"/>
                  </a:lnTo>
                  <a:lnTo>
                    <a:pt x="16" y="459"/>
                  </a:lnTo>
                  <a:lnTo>
                    <a:pt x="16" y="459"/>
                  </a:lnTo>
                  <a:lnTo>
                    <a:pt x="16" y="459"/>
                  </a:lnTo>
                  <a:lnTo>
                    <a:pt x="16" y="457"/>
                  </a:lnTo>
                  <a:lnTo>
                    <a:pt x="14" y="457"/>
                  </a:lnTo>
                  <a:lnTo>
                    <a:pt x="12" y="459"/>
                  </a:lnTo>
                  <a:lnTo>
                    <a:pt x="12" y="459"/>
                  </a:lnTo>
                  <a:lnTo>
                    <a:pt x="10" y="457"/>
                  </a:lnTo>
                  <a:lnTo>
                    <a:pt x="10" y="457"/>
                  </a:lnTo>
                  <a:lnTo>
                    <a:pt x="10" y="457"/>
                  </a:lnTo>
                  <a:lnTo>
                    <a:pt x="8" y="457"/>
                  </a:lnTo>
                  <a:lnTo>
                    <a:pt x="6" y="455"/>
                  </a:lnTo>
                  <a:lnTo>
                    <a:pt x="4" y="455"/>
                  </a:lnTo>
                  <a:lnTo>
                    <a:pt x="2" y="455"/>
                  </a:lnTo>
                  <a:lnTo>
                    <a:pt x="2" y="455"/>
                  </a:lnTo>
                  <a:lnTo>
                    <a:pt x="2" y="45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2" y="451"/>
                  </a:lnTo>
                  <a:lnTo>
                    <a:pt x="2" y="451"/>
                  </a:lnTo>
                  <a:lnTo>
                    <a:pt x="2" y="451"/>
                  </a:lnTo>
                  <a:lnTo>
                    <a:pt x="2" y="449"/>
                  </a:lnTo>
                  <a:lnTo>
                    <a:pt x="4" y="449"/>
                  </a:lnTo>
                  <a:lnTo>
                    <a:pt x="4" y="449"/>
                  </a:lnTo>
                  <a:lnTo>
                    <a:pt x="4" y="447"/>
                  </a:lnTo>
                  <a:lnTo>
                    <a:pt x="6" y="447"/>
                  </a:lnTo>
                  <a:lnTo>
                    <a:pt x="6" y="447"/>
                  </a:lnTo>
                  <a:lnTo>
                    <a:pt x="4" y="445"/>
                  </a:lnTo>
                  <a:lnTo>
                    <a:pt x="4" y="445"/>
                  </a:lnTo>
                  <a:lnTo>
                    <a:pt x="6" y="445"/>
                  </a:lnTo>
                  <a:lnTo>
                    <a:pt x="6" y="443"/>
                  </a:lnTo>
                  <a:lnTo>
                    <a:pt x="4" y="443"/>
                  </a:lnTo>
                  <a:lnTo>
                    <a:pt x="4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8" y="441"/>
                  </a:lnTo>
                  <a:lnTo>
                    <a:pt x="10" y="441"/>
                  </a:lnTo>
                  <a:lnTo>
                    <a:pt x="10" y="440"/>
                  </a:lnTo>
                  <a:lnTo>
                    <a:pt x="10" y="440"/>
                  </a:lnTo>
                  <a:lnTo>
                    <a:pt x="12" y="440"/>
                  </a:lnTo>
                  <a:lnTo>
                    <a:pt x="12" y="438"/>
                  </a:lnTo>
                  <a:lnTo>
                    <a:pt x="12" y="438"/>
                  </a:lnTo>
                  <a:lnTo>
                    <a:pt x="12" y="436"/>
                  </a:lnTo>
                  <a:lnTo>
                    <a:pt x="14" y="436"/>
                  </a:lnTo>
                  <a:lnTo>
                    <a:pt x="16" y="436"/>
                  </a:lnTo>
                  <a:lnTo>
                    <a:pt x="14" y="434"/>
                  </a:lnTo>
                  <a:lnTo>
                    <a:pt x="14" y="432"/>
                  </a:lnTo>
                  <a:lnTo>
                    <a:pt x="16" y="432"/>
                  </a:lnTo>
                  <a:lnTo>
                    <a:pt x="16" y="430"/>
                  </a:lnTo>
                  <a:lnTo>
                    <a:pt x="16" y="430"/>
                  </a:lnTo>
                  <a:lnTo>
                    <a:pt x="16" y="428"/>
                  </a:lnTo>
                  <a:lnTo>
                    <a:pt x="18" y="428"/>
                  </a:lnTo>
                  <a:lnTo>
                    <a:pt x="20" y="426"/>
                  </a:lnTo>
                  <a:lnTo>
                    <a:pt x="20" y="426"/>
                  </a:lnTo>
                  <a:lnTo>
                    <a:pt x="20" y="426"/>
                  </a:lnTo>
                  <a:lnTo>
                    <a:pt x="22" y="426"/>
                  </a:lnTo>
                  <a:lnTo>
                    <a:pt x="22" y="424"/>
                  </a:lnTo>
                  <a:lnTo>
                    <a:pt x="22" y="426"/>
                  </a:lnTo>
                  <a:lnTo>
                    <a:pt x="22" y="424"/>
                  </a:lnTo>
                  <a:lnTo>
                    <a:pt x="24" y="424"/>
                  </a:lnTo>
                  <a:lnTo>
                    <a:pt x="24" y="424"/>
                  </a:lnTo>
                  <a:lnTo>
                    <a:pt x="24" y="424"/>
                  </a:lnTo>
                  <a:lnTo>
                    <a:pt x="24" y="422"/>
                  </a:lnTo>
                  <a:lnTo>
                    <a:pt x="24" y="422"/>
                  </a:lnTo>
                  <a:lnTo>
                    <a:pt x="24" y="420"/>
                  </a:lnTo>
                  <a:lnTo>
                    <a:pt x="26" y="420"/>
                  </a:lnTo>
                  <a:lnTo>
                    <a:pt x="26" y="418"/>
                  </a:lnTo>
                  <a:lnTo>
                    <a:pt x="26" y="418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24" y="416"/>
                  </a:lnTo>
                  <a:lnTo>
                    <a:pt x="22" y="416"/>
                  </a:lnTo>
                  <a:lnTo>
                    <a:pt x="22" y="414"/>
                  </a:lnTo>
                  <a:lnTo>
                    <a:pt x="22" y="414"/>
                  </a:lnTo>
                  <a:lnTo>
                    <a:pt x="22" y="412"/>
                  </a:lnTo>
                  <a:lnTo>
                    <a:pt x="20" y="412"/>
                  </a:lnTo>
                  <a:lnTo>
                    <a:pt x="22" y="410"/>
                  </a:lnTo>
                  <a:lnTo>
                    <a:pt x="24" y="410"/>
                  </a:lnTo>
                  <a:lnTo>
                    <a:pt x="24" y="410"/>
                  </a:lnTo>
                  <a:lnTo>
                    <a:pt x="24" y="408"/>
                  </a:lnTo>
                  <a:lnTo>
                    <a:pt x="24" y="406"/>
                  </a:lnTo>
                  <a:lnTo>
                    <a:pt x="24" y="406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24" y="398"/>
                  </a:lnTo>
                  <a:lnTo>
                    <a:pt x="26" y="398"/>
                  </a:lnTo>
                  <a:lnTo>
                    <a:pt x="26" y="396"/>
                  </a:lnTo>
                  <a:lnTo>
                    <a:pt x="26" y="396"/>
                  </a:lnTo>
                  <a:lnTo>
                    <a:pt x="26" y="394"/>
                  </a:lnTo>
                  <a:lnTo>
                    <a:pt x="28" y="394"/>
                  </a:lnTo>
                  <a:lnTo>
                    <a:pt x="28" y="392"/>
                  </a:lnTo>
                  <a:lnTo>
                    <a:pt x="28" y="390"/>
                  </a:lnTo>
                  <a:lnTo>
                    <a:pt x="30" y="390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4" y="386"/>
                  </a:lnTo>
                  <a:lnTo>
                    <a:pt x="34" y="386"/>
                  </a:lnTo>
                  <a:lnTo>
                    <a:pt x="32" y="384"/>
                  </a:lnTo>
                  <a:lnTo>
                    <a:pt x="32" y="380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6" y="378"/>
                  </a:lnTo>
                  <a:lnTo>
                    <a:pt x="36" y="374"/>
                  </a:lnTo>
                  <a:lnTo>
                    <a:pt x="36" y="372"/>
                  </a:lnTo>
                  <a:lnTo>
                    <a:pt x="36" y="370"/>
                  </a:lnTo>
                  <a:lnTo>
                    <a:pt x="39" y="368"/>
                  </a:lnTo>
                  <a:lnTo>
                    <a:pt x="39" y="366"/>
                  </a:lnTo>
                  <a:lnTo>
                    <a:pt x="39" y="366"/>
                  </a:lnTo>
                  <a:lnTo>
                    <a:pt x="39" y="368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1" y="370"/>
                  </a:lnTo>
                  <a:lnTo>
                    <a:pt x="43" y="370"/>
                  </a:lnTo>
                  <a:lnTo>
                    <a:pt x="43" y="370"/>
                  </a:lnTo>
                  <a:lnTo>
                    <a:pt x="43" y="370"/>
                  </a:lnTo>
                  <a:lnTo>
                    <a:pt x="43" y="372"/>
                  </a:lnTo>
                  <a:lnTo>
                    <a:pt x="45" y="372"/>
                  </a:lnTo>
                  <a:lnTo>
                    <a:pt x="45" y="372"/>
                  </a:lnTo>
                  <a:lnTo>
                    <a:pt x="45" y="372"/>
                  </a:lnTo>
                  <a:lnTo>
                    <a:pt x="45" y="372"/>
                  </a:lnTo>
                  <a:lnTo>
                    <a:pt x="49" y="372"/>
                  </a:lnTo>
                  <a:lnTo>
                    <a:pt x="49" y="372"/>
                  </a:lnTo>
                  <a:lnTo>
                    <a:pt x="53" y="372"/>
                  </a:lnTo>
                  <a:lnTo>
                    <a:pt x="53" y="372"/>
                  </a:lnTo>
                  <a:lnTo>
                    <a:pt x="55" y="372"/>
                  </a:lnTo>
                  <a:lnTo>
                    <a:pt x="55" y="374"/>
                  </a:lnTo>
                  <a:lnTo>
                    <a:pt x="59" y="374"/>
                  </a:lnTo>
                  <a:lnTo>
                    <a:pt x="59" y="372"/>
                  </a:lnTo>
                  <a:lnTo>
                    <a:pt x="63" y="372"/>
                  </a:lnTo>
                  <a:lnTo>
                    <a:pt x="63" y="372"/>
                  </a:lnTo>
                  <a:lnTo>
                    <a:pt x="65" y="372"/>
                  </a:lnTo>
                  <a:lnTo>
                    <a:pt x="65" y="372"/>
                  </a:lnTo>
                  <a:lnTo>
                    <a:pt x="67" y="372"/>
                  </a:lnTo>
                  <a:lnTo>
                    <a:pt x="67" y="370"/>
                  </a:lnTo>
                  <a:lnTo>
                    <a:pt x="75" y="370"/>
                  </a:lnTo>
                  <a:lnTo>
                    <a:pt x="75" y="370"/>
                  </a:lnTo>
                  <a:lnTo>
                    <a:pt x="77" y="370"/>
                  </a:lnTo>
                  <a:lnTo>
                    <a:pt x="77" y="368"/>
                  </a:lnTo>
                  <a:lnTo>
                    <a:pt x="79" y="368"/>
                  </a:lnTo>
                  <a:lnTo>
                    <a:pt x="79" y="368"/>
                  </a:lnTo>
                  <a:lnTo>
                    <a:pt x="81" y="368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5" y="364"/>
                  </a:lnTo>
                  <a:lnTo>
                    <a:pt x="85" y="364"/>
                  </a:lnTo>
                  <a:lnTo>
                    <a:pt x="87" y="364"/>
                  </a:lnTo>
                  <a:lnTo>
                    <a:pt x="87" y="362"/>
                  </a:lnTo>
                  <a:lnTo>
                    <a:pt x="89" y="362"/>
                  </a:lnTo>
                  <a:lnTo>
                    <a:pt x="89" y="362"/>
                  </a:lnTo>
                  <a:lnTo>
                    <a:pt x="91" y="362"/>
                  </a:lnTo>
                  <a:lnTo>
                    <a:pt x="91" y="360"/>
                  </a:lnTo>
                  <a:lnTo>
                    <a:pt x="91" y="360"/>
                  </a:lnTo>
                  <a:lnTo>
                    <a:pt x="91" y="360"/>
                  </a:lnTo>
                  <a:lnTo>
                    <a:pt x="91" y="358"/>
                  </a:lnTo>
                  <a:lnTo>
                    <a:pt x="93" y="358"/>
                  </a:lnTo>
                  <a:lnTo>
                    <a:pt x="93" y="358"/>
                  </a:lnTo>
                  <a:lnTo>
                    <a:pt x="93" y="358"/>
                  </a:lnTo>
                  <a:lnTo>
                    <a:pt x="93" y="356"/>
                  </a:lnTo>
                  <a:lnTo>
                    <a:pt x="95" y="354"/>
                  </a:lnTo>
                  <a:lnTo>
                    <a:pt x="95" y="354"/>
                  </a:lnTo>
                  <a:lnTo>
                    <a:pt x="97" y="354"/>
                  </a:lnTo>
                  <a:lnTo>
                    <a:pt x="97" y="352"/>
                  </a:lnTo>
                  <a:lnTo>
                    <a:pt x="99" y="352"/>
                  </a:lnTo>
                  <a:lnTo>
                    <a:pt x="99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9" y="348"/>
                  </a:lnTo>
                  <a:lnTo>
                    <a:pt x="99" y="338"/>
                  </a:lnTo>
                  <a:lnTo>
                    <a:pt x="99" y="338"/>
                  </a:lnTo>
                  <a:lnTo>
                    <a:pt x="99" y="336"/>
                  </a:lnTo>
                  <a:lnTo>
                    <a:pt x="101" y="336"/>
                  </a:lnTo>
                  <a:lnTo>
                    <a:pt x="101" y="336"/>
                  </a:lnTo>
                  <a:lnTo>
                    <a:pt x="103" y="336"/>
                  </a:lnTo>
                  <a:lnTo>
                    <a:pt x="103" y="335"/>
                  </a:lnTo>
                  <a:lnTo>
                    <a:pt x="107" y="335"/>
                  </a:lnTo>
                  <a:lnTo>
                    <a:pt x="109" y="336"/>
                  </a:lnTo>
                  <a:lnTo>
                    <a:pt x="109" y="336"/>
                  </a:lnTo>
                  <a:lnTo>
                    <a:pt x="109" y="336"/>
                  </a:lnTo>
                  <a:lnTo>
                    <a:pt x="111" y="336"/>
                  </a:lnTo>
                  <a:lnTo>
                    <a:pt x="111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7" y="338"/>
                  </a:lnTo>
                  <a:lnTo>
                    <a:pt x="117" y="338"/>
                  </a:lnTo>
                  <a:lnTo>
                    <a:pt x="117" y="338"/>
                  </a:lnTo>
                  <a:lnTo>
                    <a:pt x="119" y="336"/>
                  </a:lnTo>
                  <a:lnTo>
                    <a:pt x="119" y="333"/>
                  </a:lnTo>
                  <a:lnTo>
                    <a:pt x="119" y="333"/>
                  </a:lnTo>
                  <a:lnTo>
                    <a:pt x="121" y="333"/>
                  </a:lnTo>
                  <a:lnTo>
                    <a:pt x="123" y="331"/>
                  </a:lnTo>
                  <a:lnTo>
                    <a:pt x="125" y="331"/>
                  </a:lnTo>
                  <a:lnTo>
                    <a:pt x="125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31" y="331"/>
                  </a:lnTo>
                  <a:lnTo>
                    <a:pt x="133" y="333"/>
                  </a:lnTo>
                  <a:lnTo>
                    <a:pt x="135" y="333"/>
                  </a:lnTo>
                  <a:lnTo>
                    <a:pt x="135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2" y="333"/>
                  </a:lnTo>
                  <a:lnTo>
                    <a:pt x="142" y="331"/>
                  </a:lnTo>
                  <a:lnTo>
                    <a:pt x="142" y="331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9"/>
                  </a:lnTo>
                  <a:lnTo>
                    <a:pt x="139" y="329"/>
                  </a:lnTo>
                  <a:lnTo>
                    <a:pt x="139" y="327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37" y="323"/>
                  </a:lnTo>
                  <a:lnTo>
                    <a:pt x="137" y="323"/>
                  </a:lnTo>
                  <a:lnTo>
                    <a:pt x="137" y="321"/>
                  </a:lnTo>
                  <a:lnTo>
                    <a:pt x="139" y="321"/>
                  </a:lnTo>
                  <a:lnTo>
                    <a:pt x="139" y="319"/>
                  </a:lnTo>
                  <a:lnTo>
                    <a:pt x="139" y="319"/>
                  </a:lnTo>
                  <a:lnTo>
                    <a:pt x="139" y="319"/>
                  </a:lnTo>
                  <a:lnTo>
                    <a:pt x="139" y="319"/>
                  </a:lnTo>
                  <a:lnTo>
                    <a:pt x="139" y="317"/>
                  </a:lnTo>
                  <a:lnTo>
                    <a:pt x="140" y="317"/>
                  </a:lnTo>
                  <a:lnTo>
                    <a:pt x="140" y="317"/>
                  </a:lnTo>
                  <a:lnTo>
                    <a:pt x="142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146" y="315"/>
                  </a:lnTo>
                  <a:lnTo>
                    <a:pt x="146" y="313"/>
                  </a:lnTo>
                  <a:lnTo>
                    <a:pt x="144" y="313"/>
                  </a:lnTo>
                  <a:lnTo>
                    <a:pt x="144" y="313"/>
                  </a:lnTo>
                  <a:lnTo>
                    <a:pt x="144" y="313"/>
                  </a:lnTo>
                  <a:lnTo>
                    <a:pt x="144" y="311"/>
                  </a:lnTo>
                  <a:lnTo>
                    <a:pt x="144" y="311"/>
                  </a:lnTo>
                  <a:lnTo>
                    <a:pt x="144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48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0" y="307"/>
                  </a:lnTo>
                  <a:lnTo>
                    <a:pt x="152" y="307"/>
                  </a:lnTo>
                  <a:lnTo>
                    <a:pt x="152" y="307"/>
                  </a:lnTo>
                  <a:lnTo>
                    <a:pt x="152" y="307"/>
                  </a:lnTo>
                  <a:lnTo>
                    <a:pt x="152" y="307"/>
                  </a:lnTo>
                  <a:lnTo>
                    <a:pt x="154" y="307"/>
                  </a:lnTo>
                  <a:lnTo>
                    <a:pt x="154" y="305"/>
                  </a:lnTo>
                  <a:lnTo>
                    <a:pt x="154" y="305"/>
                  </a:lnTo>
                  <a:lnTo>
                    <a:pt x="154" y="305"/>
                  </a:lnTo>
                  <a:lnTo>
                    <a:pt x="154" y="305"/>
                  </a:lnTo>
                  <a:lnTo>
                    <a:pt x="154" y="303"/>
                  </a:lnTo>
                  <a:lnTo>
                    <a:pt x="154" y="303"/>
                  </a:lnTo>
                  <a:lnTo>
                    <a:pt x="154" y="301"/>
                  </a:lnTo>
                  <a:lnTo>
                    <a:pt x="156" y="301"/>
                  </a:lnTo>
                  <a:lnTo>
                    <a:pt x="156" y="299"/>
                  </a:lnTo>
                  <a:lnTo>
                    <a:pt x="156" y="299"/>
                  </a:lnTo>
                  <a:lnTo>
                    <a:pt x="156" y="299"/>
                  </a:lnTo>
                  <a:lnTo>
                    <a:pt x="158" y="299"/>
                  </a:lnTo>
                  <a:lnTo>
                    <a:pt x="158" y="297"/>
                  </a:lnTo>
                  <a:lnTo>
                    <a:pt x="158" y="297"/>
                  </a:lnTo>
                  <a:lnTo>
                    <a:pt x="158" y="295"/>
                  </a:lnTo>
                  <a:lnTo>
                    <a:pt x="158" y="295"/>
                  </a:lnTo>
                  <a:lnTo>
                    <a:pt x="158" y="293"/>
                  </a:lnTo>
                  <a:lnTo>
                    <a:pt x="156" y="293"/>
                  </a:lnTo>
                  <a:lnTo>
                    <a:pt x="156" y="291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58" y="287"/>
                  </a:lnTo>
                  <a:lnTo>
                    <a:pt x="156" y="287"/>
                  </a:lnTo>
                  <a:lnTo>
                    <a:pt x="156" y="285"/>
                  </a:lnTo>
                  <a:lnTo>
                    <a:pt x="158" y="285"/>
                  </a:lnTo>
                  <a:lnTo>
                    <a:pt x="158" y="283"/>
                  </a:lnTo>
                  <a:lnTo>
                    <a:pt x="158" y="283"/>
                  </a:lnTo>
                  <a:lnTo>
                    <a:pt x="158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4" y="277"/>
                  </a:lnTo>
                  <a:lnTo>
                    <a:pt x="164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4" y="277"/>
                  </a:lnTo>
                  <a:lnTo>
                    <a:pt x="164" y="273"/>
                  </a:lnTo>
                  <a:lnTo>
                    <a:pt x="164" y="273"/>
                  </a:lnTo>
                  <a:lnTo>
                    <a:pt x="164" y="271"/>
                  </a:lnTo>
                  <a:lnTo>
                    <a:pt x="164" y="271"/>
                  </a:lnTo>
                  <a:lnTo>
                    <a:pt x="164" y="271"/>
                  </a:lnTo>
                  <a:lnTo>
                    <a:pt x="166" y="271"/>
                  </a:lnTo>
                  <a:lnTo>
                    <a:pt x="166" y="269"/>
                  </a:lnTo>
                  <a:lnTo>
                    <a:pt x="170" y="269"/>
                  </a:lnTo>
                  <a:lnTo>
                    <a:pt x="170" y="267"/>
                  </a:lnTo>
                  <a:lnTo>
                    <a:pt x="172" y="265"/>
                  </a:lnTo>
                  <a:lnTo>
                    <a:pt x="172" y="265"/>
                  </a:lnTo>
                  <a:lnTo>
                    <a:pt x="172" y="265"/>
                  </a:lnTo>
                  <a:lnTo>
                    <a:pt x="172" y="265"/>
                  </a:lnTo>
                  <a:lnTo>
                    <a:pt x="172" y="263"/>
                  </a:lnTo>
                  <a:lnTo>
                    <a:pt x="172" y="263"/>
                  </a:lnTo>
                  <a:lnTo>
                    <a:pt x="174" y="261"/>
                  </a:lnTo>
                  <a:lnTo>
                    <a:pt x="174" y="261"/>
                  </a:lnTo>
                  <a:lnTo>
                    <a:pt x="174" y="261"/>
                  </a:lnTo>
                  <a:lnTo>
                    <a:pt x="176" y="259"/>
                  </a:lnTo>
                  <a:lnTo>
                    <a:pt x="176" y="257"/>
                  </a:lnTo>
                  <a:lnTo>
                    <a:pt x="174" y="257"/>
                  </a:lnTo>
                  <a:lnTo>
                    <a:pt x="174" y="255"/>
                  </a:lnTo>
                  <a:lnTo>
                    <a:pt x="176" y="255"/>
                  </a:lnTo>
                  <a:lnTo>
                    <a:pt x="176" y="255"/>
                  </a:lnTo>
                  <a:lnTo>
                    <a:pt x="176" y="255"/>
                  </a:lnTo>
                  <a:lnTo>
                    <a:pt x="176" y="253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182" y="253"/>
                  </a:lnTo>
                  <a:lnTo>
                    <a:pt x="182" y="253"/>
                  </a:lnTo>
                  <a:lnTo>
                    <a:pt x="184" y="253"/>
                  </a:lnTo>
                  <a:lnTo>
                    <a:pt x="184" y="255"/>
                  </a:lnTo>
                  <a:lnTo>
                    <a:pt x="186" y="255"/>
                  </a:lnTo>
                  <a:lnTo>
                    <a:pt x="186" y="255"/>
                  </a:lnTo>
                  <a:lnTo>
                    <a:pt x="186" y="255"/>
                  </a:lnTo>
                  <a:lnTo>
                    <a:pt x="186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7"/>
                  </a:lnTo>
                  <a:lnTo>
                    <a:pt x="196" y="257"/>
                  </a:lnTo>
                  <a:lnTo>
                    <a:pt x="196" y="257"/>
                  </a:lnTo>
                  <a:lnTo>
                    <a:pt x="196" y="257"/>
                  </a:lnTo>
                  <a:lnTo>
                    <a:pt x="196" y="257"/>
                  </a:lnTo>
                  <a:lnTo>
                    <a:pt x="196" y="259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8" y="265"/>
                  </a:lnTo>
                  <a:lnTo>
                    <a:pt x="200" y="265"/>
                  </a:lnTo>
                  <a:lnTo>
                    <a:pt x="200" y="265"/>
                  </a:lnTo>
                  <a:lnTo>
                    <a:pt x="202" y="265"/>
                  </a:lnTo>
                  <a:lnTo>
                    <a:pt x="202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6" y="267"/>
                  </a:lnTo>
                  <a:lnTo>
                    <a:pt x="206" y="269"/>
                  </a:lnTo>
                  <a:lnTo>
                    <a:pt x="208" y="269"/>
                  </a:lnTo>
                  <a:lnTo>
                    <a:pt x="208" y="267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0" y="265"/>
                  </a:lnTo>
                  <a:lnTo>
                    <a:pt x="210" y="265"/>
                  </a:lnTo>
                  <a:lnTo>
                    <a:pt x="210" y="267"/>
                  </a:lnTo>
                  <a:lnTo>
                    <a:pt x="212" y="267"/>
                  </a:lnTo>
                  <a:lnTo>
                    <a:pt x="212" y="263"/>
                  </a:lnTo>
                  <a:lnTo>
                    <a:pt x="212" y="263"/>
                  </a:lnTo>
                  <a:lnTo>
                    <a:pt x="210" y="261"/>
                  </a:lnTo>
                  <a:lnTo>
                    <a:pt x="210" y="261"/>
                  </a:lnTo>
                  <a:lnTo>
                    <a:pt x="210" y="259"/>
                  </a:lnTo>
                  <a:lnTo>
                    <a:pt x="210" y="259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6" y="257"/>
                  </a:lnTo>
                  <a:lnTo>
                    <a:pt x="206" y="255"/>
                  </a:lnTo>
                  <a:lnTo>
                    <a:pt x="206" y="253"/>
                  </a:lnTo>
                  <a:lnTo>
                    <a:pt x="206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10" y="249"/>
                  </a:lnTo>
                  <a:lnTo>
                    <a:pt x="210" y="247"/>
                  </a:lnTo>
                  <a:lnTo>
                    <a:pt x="206" y="247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200" y="241"/>
                  </a:lnTo>
                  <a:lnTo>
                    <a:pt x="200" y="239"/>
                  </a:lnTo>
                  <a:lnTo>
                    <a:pt x="200" y="237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3"/>
                  </a:lnTo>
                  <a:lnTo>
                    <a:pt x="204" y="232"/>
                  </a:lnTo>
                  <a:lnTo>
                    <a:pt x="204" y="230"/>
                  </a:lnTo>
                  <a:lnTo>
                    <a:pt x="202" y="228"/>
                  </a:lnTo>
                  <a:lnTo>
                    <a:pt x="202" y="226"/>
                  </a:lnTo>
                  <a:lnTo>
                    <a:pt x="204" y="226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06" y="222"/>
                  </a:lnTo>
                  <a:lnTo>
                    <a:pt x="208" y="220"/>
                  </a:lnTo>
                  <a:lnTo>
                    <a:pt x="208" y="218"/>
                  </a:lnTo>
                  <a:lnTo>
                    <a:pt x="206" y="218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4" y="214"/>
                  </a:lnTo>
                  <a:lnTo>
                    <a:pt x="206" y="214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206" y="210"/>
                  </a:lnTo>
                  <a:lnTo>
                    <a:pt x="208" y="210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08"/>
                  </a:lnTo>
                  <a:lnTo>
                    <a:pt x="218" y="206"/>
                  </a:lnTo>
                  <a:lnTo>
                    <a:pt x="218" y="206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18" y="202"/>
                  </a:lnTo>
                  <a:lnTo>
                    <a:pt x="218" y="202"/>
                  </a:lnTo>
                  <a:lnTo>
                    <a:pt x="218" y="200"/>
                  </a:lnTo>
                  <a:lnTo>
                    <a:pt x="220" y="200"/>
                  </a:lnTo>
                  <a:lnTo>
                    <a:pt x="224" y="196"/>
                  </a:lnTo>
                  <a:lnTo>
                    <a:pt x="226" y="196"/>
                  </a:lnTo>
                  <a:lnTo>
                    <a:pt x="226" y="194"/>
                  </a:lnTo>
                  <a:lnTo>
                    <a:pt x="228" y="194"/>
                  </a:lnTo>
                  <a:lnTo>
                    <a:pt x="230" y="192"/>
                  </a:lnTo>
                  <a:lnTo>
                    <a:pt x="230" y="190"/>
                  </a:lnTo>
                  <a:lnTo>
                    <a:pt x="230" y="188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2" y="184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78"/>
                  </a:lnTo>
                  <a:lnTo>
                    <a:pt x="236" y="176"/>
                  </a:lnTo>
                  <a:lnTo>
                    <a:pt x="238" y="176"/>
                  </a:lnTo>
                  <a:lnTo>
                    <a:pt x="238" y="174"/>
                  </a:lnTo>
                  <a:lnTo>
                    <a:pt x="240" y="174"/>
                  </a:lnTo>
                  <a:lnTo>
                    <a:pt x="240" y="172"/>
                  </a:lnTo>
                  <a:lnTo>
                    <a:pt x="240" y="170"/>
                  </a:lnTo>
                  <a:lnTo>
                    <a:pt x="242" y="170"/>
                  </a:lnTo>
                  <a:lnTo>
                    <a:pt x="242" y="166"/>
                  </a:lnTo>
                  <a:lnTo>
                    <a:pt x="242" y="164"/>
                  </a:lnTo>
                  <a:lnTo>
                    <a:pt x="242" y="162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45" y="162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7" y="160"/>
                  </a:lnTo>
                  <a:lnTo>
                    <a:pt x="251" y="160"/>
                  </a:lnTo>
                  <a:lnTo>
                    <a:pt x="251" y="158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1" y="156"/>
                  </a:lnTo>
                  <a:lnTo>
                    <a:pt x="251" y="154"/>
                  </a:lnTo>
                  <a:lnTo>
                    <a:pt x="253" y="154"/>
                  </a:lnTo>
                  <a:lnTo>
                    <a:pt x="253" y="152"/>
                  </a:lnTo>
                  <a:lnTo>
                    <a:pt x="251" y="152"/>
                  </a:lnTo>
                  <a:lnTo>
                    <a:pt x="251" y="152"/>
                  </a:lnTo>
                  <a:lnTo>
                    <a:pt x="249" y="150"/>
                  </a:lnTo>
                  <a:lnTo>
                    <a:pt x="249" y="148"/>
                  </a:lnTo>
                  <a:lnTo>
                    <a:pt x="251" y="146"/>
                  </a:lnTo>
                  <a:lnTo>
                    <a:pt x="251" y="144"/>
                  </a:lnTo>
                  <a:lnTo>
                    <a:pt x="253" y="144"/>
                  </a:lnTo>
                  <a:lnTo>
                    <a:pt x="255" y="142"/>
                  </a:lnTo>
                  <a:lnTo>
                    <a:pt x="259" y="142"/>
                  </a:lnTo>
                  <a:lnTo>
                    <a:pt x="259" y="144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9" y="142"/>
                  </a:lnTo>
                  <a:lnTo>
                    <a:pt x="269" y="140"/>
                  </a:lnTo>
                  <a:lnTo>
                    <a:pt x="269" y="138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3" y="136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7" y="134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2"/>
                  </a:lnTo>
                  <a:lnTo>
                    <a:pt x="277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27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5" y="117"/>
                  </a:lnTo>
                  <a:lnTo>
                    <a:pt x="287" y="115"/>
                  </a:lnTo>
                  <a:lnTo>
                    <a:pt x="289" y="115"/>
                  </a:lnTo>
                  <a:lnTo>
                    <a:pt x="289" y="113"/>
                  </a:lnTo>
                  <a:lnTo>
                    <a:pt x="291" y="111"/>
                  </a:lnTo>
                  <a:lnTo>
                    <a:pt x="291" y="107"/>
                  </a:lnTo>
                  <a:lnTo>
                    <a:pt x="289" y="107"/>
                  </a:lnTo>
                  <a:lnTo>
                    <a:pt x="287" y="105"/>
                  </a:lnTo>
                  <a:lnTo>
                    <a:pt x="287" y="105"/>
                  </a:lnTo>
                  <a:lnTo>
                    <a:pt x="289" y="103"/>
                  </a:lnTo>
                  <a:lnTo>
                    <a:pt x="289" y="99"/>
                  </a:lnTo>
                  <a:lnTo>
                    <a:pt x="291" y="97"/>
                  </a:lnTo>
                  <a:lnTo>
                    <a:pt x="291" y="95"/>
                  </a:lnTo>
                  <a:lnTo>
                    <a:pt x="293" y="93"/>
                  </a:lnTo>
                  <a:lnTo>
                    <a:pt x="293" y="91"/>
                  </a:lnTo>
                  <a:lnTo>
                    <a:pt x="293" y="89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7" y="85"/>
                  </a:lnTo>
                  <a:lnTo>
                    <a:pt x="297" y="83"/>
                  </a:lnTo>
                  <a:lnTo>
                    <a:pt x="297" y="81"/>
                  </a:lnTo>
                  <a:lnTo>
                    <a:pt x="297" y="79"/>
                  </a:lnTo>
                  <a:lnTo>
                    <a:pt x="299" y="79"/>
                  </a:lnTo>
                  <a:lnTo>
                    <a:pt x="299" y="79"/>
                  </a:lnTo>
                  <a:lnTo>
                    <a:pt x="301" y="79"/>
                  </a:lnTo>
                  <a:lnTo>
                    <a:pt x="303" y="77"/>
                  </a:lnTo>
                  <a:lnTo>
                    <a:pt x="303" y="75"/>
                  </a:lnTo>
                  <a:lnTo>
                    <a:pt x="305" y="75"/>
                  </a:lnTo>
                  <a:lnTo>
                    <a:pt x="305" y="75"/>
                  </a:lnTo>
                  <a:lnTo>
                    <a:pt x="311" y="75"/>
                  </a:lnTo>
                  <a:lnTo>
                    <a:pt x="313" y="75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5" y="77"/>
                  </a:lnTo>
                  <a:lnTo>
                    <a:pt x="315" y="77"/>
                  </a:lnTo>
                  <a:lnTo>
                    <a:pt x="319" y="77"/>
                  </a:lnTo>
                  <a:lnTo>
                    <a:pt x="319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1" y="75"/>
                  </a:lnTo>
                  <a:lnTo>
                    <a:pt x="321" y="73"/>
                  </a:lnTo>
                  <a:lnTo>
                    <a:pt x="323" y="73"/>
                  </a:lnTo>
                  <a:lnTo>
                    <a:pt x="323" y="71"/>
                  </a:lnTo>
                  <a:lnTo>
                    <a:pt x="323" y="71"/>
                  </a:lnTo>
                  <a:lnTo>
                    <a:pt x="325" y="71"/>
                  </a:lnTo>
                  <a:lnTo>
                    <a:pt x="325" y="69"/>
                  </a:lnTo>
                  <a:lnTo>
                    <a:pt x="325" y="69"/>
                  </a:lnTo>
                  <a:lnTo>
                    <a:pt x="325" y="69"/>
                  </a:lnTo>
                  <a:lnTo>
                    <a:pt x="325" y="67"/>
                  </a:lnTo>
                  <a:lnTo>
                    <a:pt x="323" y="67"/>
                  </a:lnTo>
                  <a:lnTo>
                    <a:pt x="323" y="65"/>
                  </a:lnTo>
                  <a:lnTo>
                    <a:pt x="323" y="65"/>
                  </a:lnTo>
                  <a:lnTo>
                    <a:pt x="321" y="65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1" y="61"/>
                  </a:lnTo>
                  <a:lnTo>
                    <a:pt x="321" y="61"/>
                  </a:lnTo>
                  <a:lnTo>
                    <a:pt x="319" y="61"/>
                  </a:lnTo>
                  <a:lnTo>
                    <a:pt x="319" y="59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323" y="59"/>
                  </a:lnTo>
                  <a:lnTo>
                    <a:pt x="323" y="59"/>
                  </a:lnTo>
                  <a:lnTo>
                    <a:pt x="323" y="59"/>
                  </a:lnTo>
                  <a:lnTo>
                    <a:pt x="323" y="59"/>
                  </a:lnTo>
                  <a:lnTo>
                    <a:pt x="325" y="59"/>
                  </a:lnTo>
                  <a:lnTo>
                    <a:pt x="325" y="57"/>
                  </a:lnTo>
                  <a:lnTo>
                    <a:pt x="323" y="57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3" y="53"/>
                  </a:lnTo>
                  <a:lnTo>
                    <a:pt x="323" y="53"/>
                  </a:lnTo>
                  <a:lnTo>
                    <a:pt x="323" y="51"/>
                  </a:lnTo>
                  <a:lnTo>
                    <a:pt x="325" y="51"/>
                  </a:lnTo>
                  <a:lnTo>
                    <a:pt x="325" y="51"/>
                  </a:lnTo>
                  <a:lnTo>
                    <a:pt x="323" y="49"/>
                  </a:lnTo>
                  <a:lnTo>
                    <a:pt x="323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3"/>
                  </a:lnTo>
                  <a:lnTo>
                    <a:pt x="327" y="43"/>
                  </a:lnTo>
                  <a:lnTo>
                    <a:pt x="327" y="45"/>
                  </a:lnTo>
                  <a:lnTo>
                    <a:pt x="329" y="45"/>
                  </a:lnTo>
                  <a:lnTo>
                    <a:pt x="329" y="47"/>
                  </a:lnTo>
                  <a:lnTo>
                    <a:pt x="329" y="47"/>
                  </a:lnTo>
                  <a:lnTo>
                    <a:pt x="329" y="45"/>
                  </a:lnTo>
                  <a:lnTo>
                    <a:pt x="331" y="45"/>
                  </a:lnTo>
                  <a:lnTo>
                    <a:pt x="333" y="43"/>
                  </a:lnTo>
                  <a:lnTo>
                    <a:pt x="333" y="43"/>
                  </a:lnTo>
                  <a:lnTo>
                    <a:pt x="333" y="43"/>
                  </a:lnTo>
                  <a:lnTo>
                    <a:pt x="337" y="43"/>
                  </a:lnTo>
                  <a:lnTo>
                    <a:pt x="339" y="41"/>
                  </a:lnTo>
                  <a:lnTo>
                    <a:pt x="341" y="41"/>
                  </a:lnTo>
                  <a:lnTo>
                    <a:pt x="339" y="41"/>
                  </a:lnTo>
                  <a:lnTo>
                    <a:pt x="341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5" y="39"/>
                  </a:lnTo>
                  <a:lnTo>
                    <a:pt x="345" y="41"/>
                  </a:lnTo>
                  <a:lnTo>
                    <a:pt x="347" y="41"/>
                  </a:lnTo>
                  <a:lnTo>
                    <a:pt x="347" y="39"/>
                  </a:lnTo>
                  <a:lnTo>
                    <a:pt x="347" y="39"/>
                  </a:lnTo>
                  <a:lnTo>
                    <a:pt x="347" y="41"/>
                  </a:lnTo>
                  <a:lnTo>
                    <a:pt x="348" y="41"/>
                  </a:lnTo>
                  <a:lnTo>
                    <a:pt x="348" y="41"/>
                  </a:lnTo>
                  <a:lnTo>
                    <a:pt x="350" y="41"/>
                  </a:lnTo>
                  <a:lnTo>
                    <a:pt x="350" y="43"/>
                  </a:lnTo>
                  <a:lnTo>
                    <a:pt x="350" y="41"/>
                  </a:lnTo>
                  <a:lnTo>
                    <a:pt x="350" y="41"/>
                  </a:lnTo>
                  <a:lnTo>
                    <a:pt x="350" y="43"/>
                  </a:lnTo>
                  <a:lnTo>
                    <a:pt x="352" y="43"/>
                  </a:lnTo>
                  <a:lnTo>
                    <a:pt x="352" y="41"/>
                  </a:lnTo>
                  <a:lnTo>
                    <a:pt x="354" y="41"/>
                  </a:lnTo>
                  <a:lnTo>
                    <a:pt x="354" y="41"/>
                  </a:lnTo>
                  <a:lnTo>
                    <a:pt x="352" y="41"/>
                  </a:lnTo>
                  <a:lnTo>
                    <a:pt x="352" y="39"/>
                  </a:lnTo>
                  <a:lnTo>
                    <a:pt x="352" y="39"/>
                  </a:lnTo>
                  <a:lnTo>
                    <a:pt x="352" y="37"/>
                  </a:lnTo>
                  <a:lnTo>
                    <a:pt x="352" y="37"/>
                  </a:lnTo>
                  <a:lnTo>
                    <a:pt x="352" y="35"/>
                  </a:lnTo>
                  <a:lnTo>
                    <a:pt x="352" y="35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52" y="31"/>
                  </a:lnTo>
                  <a:lnTo>
                    <a:pt x="352" y="31"/>
                  </a:lnTo>
                  <a:lnTo>
                    <a:pt x="352" y="31"/>
                  </a:lnTo>
                  <a:lnTo>
                    <a:pt x="352" y="29"/>
                  </a:lnTo>
                  <a:lnTo>
                    <a:pt x="352" y="29"/>
                  </a:lnTo>
                  <a:lnTo>
                    <a:pt x="354" y="29"/>
                  </a:lnTo>
                  <a:lnTo>
                    <a:pt x="354" y="27"/>
                  </a:lnTo>
                  <a:lnTo>
                    <a:pt x="356" y="27"/>
                  </a:lnTo>
                  <a:lnTo>
                    <a:pt x="356" y="27"/>
                  </a:lnTo>
                  <a:lnTo>
                    <a:pt x="356" y="25"/>
                  </a:lnTo>
                  <a:lnTo>
                    <a:pt x="358" y="25"/>
                  </a:lnTo>
                  <a:lnTo>
                    <a:pt x="358" y="27"/>
                  </a:lnTo>
                  <a:lnTo>
                    <a:pt x="358" y="27"/>
                  </a:lnTo>
                  <a:lnTo>
                    <a:pt x="358" y="29"/>
                  </a:lnTo>
                  <a:lnTo>
                    <a:pt x="360" y="29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64" y="33"/>
                  </a:lnTo>
                  <a:lnTo>
                    <a:pt x="364" y="35"/>
                  </a:lnTo>
                  <a:lnTo>
                    <a:pt x="368" y="35"/>
                  </a:lnTo>
                  <a:lnTo>
                    <a:pt x="368" y="35"/>
                  </a:lnTo>
                  <a:lnTo>
                    <a:pt x="368" y="37"/>
                  </a:lnTo>
                  <a:lnTo>
                    <a:pt x="368" y="37"/>
                  </a:lnTo>
                  <a:lnTo>
                    <a:pt x="370" y="37"/>
                  </a:lnTo>
                  <a:lnTo>
                    <a:pt x="370" y="39"/>
                  </a:lnTo>
                  <a:lnTo>
                    <a:pt x="372" y="39"/>
                  </a:lnTo>
                  <a:lnTo>
                    <a:pt x="372" y="45"/>
                  </a:lnTo>
                  <a:lnTo>
                    <a:pt x="374" y="45"/>
                  </a:lnTo>
                  <a:lnTo>
                    <a:pt x="374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8" y="47"/>
                  </a:lnTo>
                  <a:lnTo>
                    <a:pt x="380" y="49"/>
                  </a:lnTo>
                  <a:lnTo>
                    <a:pt x="380" y="47"/>
                  </a:lnTo>
                  <a:lnTo>
                    <a:pt x="380" y="47"/>
                  </a:lnTo>
                  <a:lnTo>
                    <a:pt x="380" y="49"/>
                  </a:lnTo>
                  <a:lnTo>
                    <a:pt x="382" y="49"/>
                  </a:lnTo>
                  <a:lnTo>
                    <a:pt x="382" y="49"/>
                  </a:lnTo>
                  <a:lnTo>
                    <a:pt x="382" y="49"/>
                  </a:lnTo>
                  <a:lnTo>
                    <a:pt x="384" y="51"/>
                  </a:lnTo>
                  <a:lnTo>
                    <a:pt x="384" y="53"/>
                  </a:lnTo>
                  <a:lnTo>
                    <a:pt x="386" y="53"/>
                  </a:lnTo>
                  <a:lnTo>
                    <a:pt x="386" y="47"/>
                  </a:lnTo>
                  <a:lnTo>
                    <a:pt x="388" y="45"/>
                  </a:lnTo>
                  <a:lnTo>
                    <a:pt x="388" y="45"/>
                  </a:lnTo>
                  <a:lnTo>
                    <a:pt x="388" y="45"/>
                  </a:lnTo>
                  <a:lnTo>
                    <a:pt x="388" y="43"/>
                  </a:lnTo>
                  <a:lnTo>
                    <a:pt x="392" y="43"/>
                  </a:lnTo>
                  <a:lnTo>
                    <a:pt x="394" y="45"/>
                  </a:lnTo>
                  <a:lnTo>
                    <a:pt x="394" y="47"/>
                  </a:lnTo>
                  <a:lnTo>
                    <a:pt x="394" y="47"/>
                  </a:lnTo>
                  <a:lnTo>
                    <a:pt x="394" y="47"/>
                  </a:lnTo>
                  <a:lnTo>
                    <a:pt x="396" y="47"/>
                  </a:lnTo>
                  <a:lnTo>
                    <a:pt x="396" y="47"/>
                  </a:lnTo>
                  <a:lnTo>
                    <a:pt x="398" y="47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400" y="45"/>
                  </a:lnTo>
                  <a:lnTo>
                    <a:pt x="400" y="43"/>
                  </a:lnTo>
                  <a:lnTo>
                    <a:pt x="400" y="43"/>
                  </a:lnTo>
                  <a:lnTo>
                    <a:pt x="404" y="43"/>
                  </a:lnTo>
                  <a:lnTo>
                    <a:pt x="404" y="45"/>
                  </a:lnTo>
                  <a:lnTo>
                    <a:pt x="404" y="45"/>
                  </a:lnTo>
                  <a:lnTo>
                    <a:pt x="406" y="45"/>
                  </a:lnTo>
                  <a:lnTo>
                    <a:pt x="406" y="47"/>
                  </a:lnTo>
                  <a:lnTo>
                    <a:pt x="408" y="47"/>
                  </a:lnTo>
                  <a:lnTo>
                    <a:pt x="410" y="47"/>
                  </a:lnTo>
                  <a:lnTo>
                    <a:pt x="410" y="47"/>
                  </a:lnTo>
                  <a:lnTo>
                    <a:pt x="410" y="47"/>
                  </a:lnTo>
                  <a:lnTo>
                    <a:pt x="410" y="49"/>
                  </a:lnTo>
                  <a:lnTo>
                    <a:pt x="412" y="49"/>
                  </a:lnTo>
                  <a:lnTo>
                    <a:pt x="412" y="51"/>
                  </a:lnTo>
                  <a:lnTo>
                    <a:pt x="410" y="51"/>
                  </a:lnTo>
                  <a:lnTo>
                    <a:pt x="410" y="57"/>
                  </a:lnTo>
                  <a:lnTo>
                    <a:pt x="412" y="57"/>
                  </a:lnTo>
                  <a:lnTo>
                    <a:pt x="412" y="63"/>
                  </a:lnTo>
                  <a:lnTo>
                    <a:pt x="414" y="63"/>
                  </a:lnTo>
                  <a:lnTo>
                    <a:pt x="414" y="63"/>
                  </a:lnTo>
                  <a:lnTo>
                    <a:pt x="414" y="61"/>
                  </a:lnTo>
                  <a:lnTo>
                    <a:pt x="416" y="61"/>
                  </a:lnTo>
                  <a:lnTo>
                    <a:pt x="416" y="55"/>
                  </a:lnTo>
                  <a:lnTo>
                    <a:pt x="416" y="55"/>
                  </a:lnTo>
                  <a:lnTo>
                    <a:pt x="416" y="53"/>
                  </a:lnTo>
                  <a:lnTo>
                    <a:pt x="416" y="53"/>
                  </a:lnTo>
                  <a:lnTo>
                    <a:pt x="416" y="51"/>
                  </a:lnTo>
                  <a:lnTo>
                    <a:pt x="416" y="51"/>
                  </a:lnTo>
                  <a:lnTo>
                    <a:pt x="416" y="49"/>
                  </a:lnTo>
                  <a:lnTo>
                    <a:pt x="416" y="49"/>
                  </a:lnTo>
                  <a:lnTo>
                    <a:pt x="416" y="45"/>
                  </a:lnTo>
                  <a:lnTo>
                    <a:pt x="418" y="45"/>
                  </a:lnTo>
                  <a:lnTo>
                    <a:pt x="418" y="43"/>
                  </a:lnTo>
                  <a:lnTo>
                    <a:pt x="418" y="43"/>
                  </a:lnTo>
                  <a:lnTo>
                    <a:pt x="418" y="43"/>
                  </a:lnTo>
                  <a:lnTo>
                    <a:pt x="420" y="43"/>
                  </a:lnTo>
                  <a:lnTo>
                    <a:pt x="420" y="39"/>
                  </a:lnTo>
                  <a:lnTo>
                    <a:pt x="420" y="39"/>
                  </a:lnTo>
                  <a:lnTo>
                    <a:pt x="420" y="39"/>
                  </a:lnTo>
                  <a:lnTo>
                    <a:pt x="420" y="37"/>
                  </a:lnTo>
                  <a:lnTo>
                    <a:pt x="420" y="37"/>
                  </a:lnTo>
                  <a:lnTo>
                    <a:pt x="420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2" y="35"/>
                  </a:lnTo>
                  <a:lnTo>
                    <a:pt x="422" y="33"/>
                  </a:lnTo>
                  <a:lnTo>
                    <a:pt x="424" y="33"/>
                  </a:lnTo>
                  <a:lnTo>
                    <a:pt x="424" y="33"/>
                  </a:lnTo>
                  <a:lnTo>
                    <a:pt x="424" y="31"/>
                  </a:lnTo>
                  <a:lnTo>
                    <a:pt x="424" y="31"/>
                  </a:lnTo>
                  <a:lnTo>
                    <a:pt x="426" y="33"/>
                  </a:lnTo>
                  <a:lnTo>
                    <a:pt x="428" y="33"/>
                  </a:lnTo>
                  <a:lnTo>
                    <a:pt x="428" y="31"/>
                  </a:lnTo>
                  <a:lnTo>
                    <a:pt x="428" y="33"/>
                  </a:lnTo>
                  <a:lnTo>
                    <a:pt x="430" y="33"/>
                  </a:lnTo>
                  <a:lnTo>
                    <a:pt x="430" y="33"/>
                  </a:lnTo>
                  <a:lnTo>
                    <a:pt x="434" y="33"/>
                  </a:lnTo>
                  <a:lnTo>
                    <a:pt x="434" y="33"/>
                  </a:lnTo>
                  <a:lnTo>
                    <a:pt x="436" y="33"/>
                  </a:lnTo>
                  <a:lnTo>
                    <a:pt x="436" y="33"/>
                  </a:lnTo>
                  <a:lnTo>
                    <a:pt x="436" y="35"/>
                  </a:lnTo>
                  <a:lnTo>
                    <a:pt x="438" y="35"/>
                  </a:lnTo>
                  <a:lnTo>
                    <a:pt x="438" y="35"/>
                  </a:lnTo>
                  <a:lnTo>
                    <a:pt x="440" y="35"/>
                  </a:lnTo>
                  <a:lnTo>
                    <a:pt x="440" y="37"/>
                  </a:lnTo>
                  <a:lnTo>
                    <a:pt x="442" y="37"/>
                  </a:lnTo>
                  <a:lnTo>
                    <a:pt x="442" y="37"/>
                  </a:lnTo>
                  <a:lnTo>
                    <a:pt x="442" y="37"/>
                  </a:lnTo>
                  <a:lnTo>
                    <a:pt x="444" y="39"/>
                  </a:lnTo>
                  <a:lnTo>
                    <a:pt x="446" y="39"/>
                  </a:lnTo>
                  <a:lnTo>
                    <a:pt x="446" y="41"/>
                  </a:lnTo>
                  <a:lnTo>
                    <a:pt x="446" y="41"/>
                  </a:lnTo>
                  <a:lnTo>
                    <a:pt x="448" y="41"/>
                  </a:lnTo>
                  <a:lnTo>
                    <a:pt x="448" y="41"/>
                  </a:lnTo>
                  <a:lnTo>
                    <a:pt x="448" y="41"/>
                  </a:lnTo>
                  <a:lnTo>
                    <a:pt x="450" y="41"/>
                  </a:lnTo>
                  <a:lnTo>
                    <a:pt x="450" y="41"/>
                  </a:lnTo>
                  <a:lnTo>
                    <a:pt x="450" y="43"/>
                  </a:lnTo>
                  <a:lnTo>
                    <a:pt x="452" y="43"/>
                  </a:lnTo>
                  <a:lnTo>
                    <a:pt x="452" y="41"/>
                  </a:lnTo>
                  <a:lnTo>
                    <a:pt x="452" y="43"/>
                  </a:lnTo>
                  <a:lnTo>
                    <a:pt x="453" y="43"/>
                  </a:lnTo>
                  <a:lnTo>
                    <a:pt x="453" y="41"/>
                  </a:lnTo>
                  <a:lnTo>
                    <a:pt x="455" y="41"/>
                  </a:lnTo>
                  <a:lnTo>
                    <a:pt x="455" y="39"/>
                  </a:lnTo>
                  <a:lnTo>
                    <a:pt x="455" y="39"/>
                  </a:lnTo>
                  <a:lnTo>
                    <a:pt x="455" y="39"/>
                  </a:lnTo>
                  <a:lnTo>
                    <a:pt x="457" y="39"/>
                  </a:lnTo>
                  <a:lnTo>
                    <a:pt x="457" y="37"/>
                  </a:lnTo>
                  <a:lnTo>
                    <a:pt x="457" y="35"/>
                  </a:lnTo>
                  <a:lnTo>
                    <a:pt x="459" y="35"/>
                  </a:lnTo>
                  <a:lnTo>
                    <a:pt x="459" y="35"/>
                  </a:lnTo>
                  <a:lnTo>
                    <a:pt x="459" y="35"/>
                  </a:lnTo>
                  <a:lnTo>
                    <a:pt x="461" y="33"/>
                  </a:lnTo>
                  <a:lnTo>
                    <a:pt x="461" y="31"/>
                  </a:lnTo>
                  <a:lnTo>
                    <a:pt x="461" y="31"/>
                  </a:lnTo>
                  <a:lnTo>
                    <a:pt x="463" y="31"/>
                  </a:lnTo>
                  <a:lnTo>
                    <a:pt x="463" y="29"/>
                  </a:lnTo>
                  <a:lnTo>
                    <a:pt x="467" y="29"/>
                  </a:lnTo>
                  <a:lnTo>
                    <a:pt x="467" y="31"/>
                  </a:lnTo>
                  <a:lnTo>
                    <a:pt x="471" y="31"/>
                  </a:lnTo>
                  <a:lnTo>
                    <a:pt x="471" y="31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81" y="31"/>
                  </a:lnTo>
                  <a:lnTo>
                    <a:pt x="481" y="29"/>
                  </a:lnTo>
                  <a:lnTo>
                    <a:pt x="483" y="29"/>
                  </a:lnTo>
                  <a:lnTo>
                    <a:pt x="483" y="29"/>
                  </a:lnTo>
                  <a:lnTo>
                    <a:pt x="485" y="29"/>
                  </a:lnTo>
                  <a:lnTo>
                    <a:pt x="485" y="27"/>
                  </a:lnTo>
                  <a:lnTo>
                    <a:pt x="485" y="27"/>
                  </a:lnTo>
                  <a:lnTo>
                    <a:pt x="487" y="29"/>
                  </a:lnTo>
                  <a:lnTo>
                    <a:pt x="487" y="29"/>
                  </a:lnTo>
                  <a:lnTo>
                    <a:pt x="487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91" y="27"/>
                  </a:lnTo>
                  <a:lnTo>
                    <a:pt x="491" y="29"/>
                  </a:lnTo>
                  <a:lnTo>
                    <a:pt x="493" y="29"/>
                  </a:lnTo>
                  <a:lnTo>
                    <a:pt x="493" y="27"/>
                  </a:lnTo>
                  <a:lnTo>
                    <a:pt x="495" y="27"/>
                  </a:lnTo>
                  <a:lnTo>
                    <a:pt x="495" y="27"/>
                  </a:lnTo>
                  <a:lnTo>
                    <a:pt x="495" y="27"/>
                  </a:lnTo>
                  <a:lnTo>
                    <a:pt x="495" y="25"/>
                  </a:lnTo>
                  <a:lnTo>
                    <a:pt x="495" y="25"/>
                  </a:lnTo>
                  <a:lnTo>
                    <a:pt x="497" y="25"/>
                  </a:lnTo>
                  <a:lnTo>
                    <a:pt x="497" y="23"/>
                  </a:lnTo>
                  <a:lnTo>
                    <a:pt x="497" y="23"/>
                  </a:lnTo>
                  <a:lnTo>
                    <a:pt x="497" y="22"/>
                  </a:lnTo>
                  <a:lnTo>
                    <a:pt x="499" y="22"/>
                  </a:lnTo>
                  <a:lnTo>
                    <a:pt x="499" y="22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3" y="20"/>
                  </a:lnTo>
                  <a:lnTo>
                    <a:pt x="503" y="18"/>
                  </a:lnTo>
                  <a:lnTo>
                    <a:pt x="503" y="18"/>
                  </a:lnTo>
                  <a:lnTo>
                    <a:pt x="507" y="18"/>
                  </a:lnTo>
                  <a:lnTo>
                    <a:pt x="507" y="16"/>
                  </a:lnTo>
                  <a:lnTo>
                    <a:pt x="507" y="16"/>
                  </a:lnTo>
                  <a:lnTo>
                    <a:pt x="509" y="16"/>
                  </a:lnTo>
                  <a:lnTo>
                    <a:pt x="511" y="16"/>
                  </a:lnTo>
                  <a:lnTo>
                    <a:pt x="511" y="14"/>
                  </a:lnTo>
                  <a:lnTo>
                    <a:pt x="511" y="14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3" y="10"/>
                  </a:lnTo>
                  <a:lnTo>
                    <a:pt x="515" y="10"/>
                  </a:lnTo>
                  <a:lnTo>
                    <a:pt x="517" y="10"/>
                  </a:lnTo>
                  <a:lnTo>
                    <a:pt x="517" y="10"/>
                  </a:lnTo>
                  <a:lnTo>
                    <a:pt x="517" y="10"/>
                  </a:lnTo>
                  <a:lnTo>
                    <a:pt x="517" y="12"/>
                  </a:lnTo>
                  <a:lnTo>
                    <a:pt x="519" y="12"/>
                  </a:lnTo>
                  <a:lnTo>
                    <a:pt x="519" y="10"/>
                  </a:lnTo>
                  <a:lnTo>
                    <a:pt x="519" y="10"/>
                  </a:lnTo>
                  <a:lnTo>
                    <a:pt x="519" y="10"/>
                  </a:lnTo>
                  <a:lnTo>
                    <a:pt x="521" y="8"/>
                  </a:lnTo>
                  <a:lnTo>
                    <a:pt x="521" y="8"/>
                  </a:lnTo>
                  <a:lnTo>
                    <a:pt x="521" y="8"/>
                  </a:lnTo>
                  <a:lnTo>
                    <a:pt x="523" y="8"/>
                  </a:lnTo>
                  <a:lnTo>
                    <a:pt x="523" y="6"/>
                  </a:lnTo>
                  <a:lnTo>
                    <a:pt x="523" y="6"/>
                  </a:lnTo>
                  <a:lnTo>
                    <a:pt x="523" y="4"/>
                  </a:lnTo>
                  <a:lnTo>
                    <a:pt x="525" y="4"/>
                  </a:lnTo>
                  <a:lnTo>
                    <a:pt x="525" y="4"/>
                  </a:lnTo>
                  <a:lnTo>
                    <a:pt x="525" y="4"/>
                  </a:lnTo>
                  <a:lnTo>
                    <a:pt x="525" y="2"/>
                  </a:lnTo>
                  <a:lnTo>
                    <a:pt x="527" y="2"/>
                  </a:lnTo>
                  <a:lnTo>
                    <a:pt x="527" y="0"/>
                  </a:lnTo>
                  <a:lnTo>
                    <a:pt x="527" y="2"/>
                  </a:lnTo>
                  <a:lnTo>
                    <a:pt x="529" y="2"/>
                  </a:lnTo>
                  <a:lnTo>
                    <a:pt x="529" y="2"/>
                  </a:lnTo>
                  <a:lnTo>
                    <a:pt x="529" y="4"/>
                  </a:lnTo>
                  <a:lnTo>
                    <a:pt x="531" y="4"/>
                  </a:lnTo>
                  <a:lnTo>
                    <a:pt x="533" y="4"/>
                  </a:lnTo>
                  <a:lnTo>
                    <a:pt x="537" y="4"/>
                  </a:lnTo>
                  <a:lnTo>
                    <a:pt x="537" y="4"/>
                  </a:lnTo>
                  <a:lnTo>
                    <a:pt x="539" y="4"/>
                  </a:lnTo>
                  <a:lnTo>
                    <a:pt x="537" y="4"/>
                  </a:lnTo>
                  <a:lnTo>
                    <a:pt x="541" y="4"/>
                  </a:lnTo>
                  <a:lnTo>
                    <a:pt x="541" y="4"/>
                  </a:lnTo>
                  <a:lnTo>
                    <a:pt x="543" y="4"/>
                  </a:lnTo>
                  <a:lnTo>
                    <a:pt x="543" y="4"/>
                  </a:lnTo>
                  <a:lnTo>
                    <a:pt x="549" y="4"/>
                  </a:lnTo>
                  <a:lnTo>
                    <a:pt x="549" y="2"/>
                  </a:lnTo>
                  <a:lnTo>
                    <a:pt x="553" y="2"/>
                  </a:lnTo>
                  <a:lnTo>
                    <a:pt x="553" y="4"/>
                  </a:lnTo>
                  <a:lnTo>
                    <a:pt x="555" y="4"/>
                  </a:lnTo>
                  <a:lnTo>
                    <a:pt x="555" y="4"/>
                  </a:lnTo>
                  <a:lnTo>
                    <a:pt x="556" y="4"/>
                  </a:lnTo>
                  <a:lnTo>
                    <a:pt x="558" y="6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4" y="6"/>
                  </a:lnTo>
                  <a:lnTo>
                    <a:pt x="566" y="6"/>
                  </a:lnTo>
                  <a:lnTo>
                    <a:pt x="566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6"/>
                  </a:lnTo>
                  <a:lnTo>
                    <a:pt x="572" y="8"/>
                  </a:lnTo>
                  <a:lnTo>
                    <a:pt x="572" y="8"/>
                  </a:lnTo>
                  <a:lnTo>
                    <a:pt x="574" y="10"/>
                  </a:lnTo>
                  <a:lnTo>
                    <a:pt x="576" y="12"/>
                  </a:lnTo>
                  <a:lnTo>
                    <a:pt x="576" y="12"/>
                  </a:lnTo>
                  <a:lnTo>
                    <a:pt x="576" y="16"/>
                  </a:lnTo>
                  <a:lnTo>
                    <a:pt x="580" y="16"/>
                  </a:lnTo>
                  <a:lnTo>
                    <a:pt x="580" y="16"/>
                  </a:lnTo>
                  <a:lnTo>
                    <a:pt x="582" y="16"/>
                  </a:lnTo>
                  <a:lnTo>
                    <a:pt x="584" y="16"/>
                  </a:lnTo>
                  <a:lnTo>
                    <a:pt x="586" y="18"/>
                  </a:lnTo>
                  <a:lnTo>
                    <a:pt x="586" y="20"/>
                  </a:lnTo>
                  <a:lnTo>
                    <a:pt x="586" y="22"/>
                  </a:lnTo>
                  <a:lnTo>
                    <a:pt x="588" y="22"/>
                  </a:lnTo>
                  <a:lnTo>
                    <a:pt x="590" y="23"/>
                  </a:lnTo>
                  <a:lnTo>
                    <a:pt x="590" y="25"/>
                  </a:lnTo>
                  <a:lnTo>
                    <a:pt x="590" y="25"/>
                  </a:lnTo>
                  <a:lnTo>
                    <a:pt x="592" y="25"/>
                  </a:lnTo>
                  <a:lnTo>
                    <a:pt x="596" y="25"/>
                  </a:lnTo>
                  <a:lnTo>
                    <a:pt x="596" y="27"/>
                  </a:lnTo>
                  <a:lnTo>
                    <a:pt x="600" y="27"/>
                  </a:lnTo>
                  <a:lnTo>
                    <a:pt x="600" y="25"/>
                  </a:lnTo>
                  <a:lnTo>
                    <a:pt x="600" y="25"/>
                  </a:lnTo>
                  <a:lnTo>
                    <a:pt x="600" y="25"/>
                  </a:lnTo>
                  <a:lnTo>
                    <a:pt x="602" y="23"/>
                  </a:lnTo>
                  <a:lnTo>
                    <a:pt x="602" y="25"/>
                  </a:lnTo>
                  <a:lnTo>
                    <a:pt x="604" y="25"/>
                  </a:lnTo>
                  <a:lnTo>
                    <a:pt x="604" y="25"/>
                  </a:lnTo>
                  <a:lnTo>
                    <a:pt x="604" y="25"/>
                  </a:lnTo>
                  <a:lnTo>
                    <a:pt x="604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8" y="27"/>
                  </a:lnTo>
                  <a:lnTo>
                    <a:pt x="608" y="29"/>
                  </a:lnTo>
                  <a:lnTo>
                    <a:pt x="608" y="29"/>
                  </a:lnTo>
                  <a:lnTo>
                    <a:pt x="608" y="29"/>
                  </a:lnTo>
                  <a:lnTo>
                    <a:pt x="610" y="31"/>
                  </a:lnTo>
                  <a:lnTo>
                    <a:pt x="612" y="31"/>
                  </a:lnTo>
                  <a:lnTo>
                    <a:pt x="614" y="33"/>
                  </a:lnTo>
                  <a:lnTo>
                    <a:pt x="616" y="33"/>
                  </a:lnTo>
                  <a:lnTo>
                    <a:pt x="616" y="35"/>
                  </a:lnTo>
                  <a:lnTo>
                    <a:pt x="616" y="35"/>
                  </a:lnTo>
                  <a:lnTo>
                    <a:pt x="618" y="35"/>
                  </a:lnTo>
                  <a:lnTo>
                    <a:pt x="618" y="37"/>
                  </a:lnTo>
                  <a:lnTo>
                    <a:pt x="618" y="37"/>
                  </a:lnTo>
                  <a:lnTo>
                    <a:pt x="620" y="37"/>
                  </a:lnTo>
                  <a:lnTo>
                    <a:pt x="620" y="37"/>
                  </a:lnTo>
                  <a:lnTo>
                    <a:pt x="622" y="39"/>
                  </a:lnTo>
                  <a:lnTo>
                    <a:pt x="622" y="39"/>
                  </a:lnTo>
                  <a:lnTo>
                    <a:pt x="622" y="39"/>
                  </a:lnTo>
                  <a:lnTo>
                    <a:pt x="624" y="39"/>
                  </a:lnTo>
                  <a:lnTo>
                    <a:pt x="624" y="39"/>
                  </a:lnTo>
                  <a:lnTo>
                    <a:pt x="626" y="39"/>
                  </a:lnTo>
                  <a:lnTo>
                    <a:pt x="626" y="41"/>
                  </a:lnTo>
                  <a:lnTo>
                    <a:pt x="628" y="41"/>
                  </a:lnTo>
                  <a:lnTo>
                    <a:pt x="628" y="41"/>
                  </a:lnTo>
                  <a:lnTo>
                    <a:pt x="632" y="41"/>
                  </a:lnTo>
                  <a:lnTo>
                    <a:pt x="632" y="43"/>
                  </a:lnTo>
                  <a:lnTo>
                    <a:pt x="634" y="43"/>
                  </a:lnTo>
                  <a:lnTo>
                    <a:pt x="634" y="43"/>
                  </a:lnTo>
                  <a:lnTo>
                    <a:pt x="642" y="43"/>
                  </a:lnTo>
                  <a:lnTo>
                    <a:pt x="642" y="45"/>
                  </a:lnTo>
                  <a:lnTo>
                    <a:pt x="642" y="45"/>
                  </a:lnTo>
                  <a:lnTo>
                    <a:pt x="644" y="45"/>
                  </a:lnTo>
                  <a:lnTo>
                    <a:pt x="646" y="45"/>
                  </a:lnTo>
                  <a:lnTo>
                    <a:pt x="646" y="47"/>
                  </a:lnTo>
                  <a:lnTo>
                    <a:pt x="646" y="47"/>
                  </a:lnTo>
                  <a:lnTo>
                    <a:pt x="646" y="49"/>
                  </a:lnTo>
                  <a:lnTo>
                    <a:pt x="648" y="49"/>
                  </a:lnTo>
                  <a:lnTo>
                    <a:pt x="648" y="53"/>
                  </a:lnTo>
                  <a:lnTo>
                    <a:pt x="650" y="53"/>
                  </a:lnTo>
                  <a:lnTo>
                    <a:pt x="650" y="57"/>
                  </a:lnTo>
                  <a:lnTo>
                    <a:pt x="650" y="57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4" y="61"/>
                  </a:lnTo>
                  <a:lnTo>
                    <a:pt x="654" y="61"/>
                  </a:lnTo>
                  <a:lnTo>
                    <a:pt x="654" y="61"/>
                  </a:lnTo>
                  <a:lnTo>
                    <a:pt x="656" y="61"/>
                  </a:lnTo>
                  <a:lnTo>
                    <a:pt x="658" y="61"/>
                  </a:lnTo>
                  <a:lnTo>
                    <a:pt x="658" y="61"/>
                  </a:lnTo>
                  <a:lnTo>
                    <a:pt x="659" y="61"/>
                  </a:lnTo>
                  <a:lnTo>
                    <a:pt x="659" y="59"/>
                  </a:lnTo>
                  <a:lnTo>
                    <a:pt x="659" y="59"/>
                  </a:lnTo>
                  <a:lnTo>
                    <a:pt x="659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1" y="61"/>
                  </a:lnTo>
                  <a:lnTo>
                    <a:pt x="663" y="61"/>
                  </a:lnTo>
                  <a:lnTo>
                    <a:pt x="663" y="61"/>
                  </a:lnTo>
                  <a:lnTo>
                    <a:pt x="663" y="61"/>
                  </a:lnTo>
                  <a:lnTo>
                    <a:pt x="665" y="59"/>
                  </a:lnTo>
                  <a:lnTo>
                    <a:pt x="665" y="59"/>
                  </a:lnTo>
                  <a:lnTo>
                    <a:pt x="669" y="59"/>
                  </a:lnTo>
                  <a:lnTo>
                    <a:pt x="671" y="57"/>
                  </a:lnTo>
                  <a:lnTo>
                    <a:pt x="671" y="57"/>
                  </a:lnTo>
                  <a:lnTo>
                    <a:pt x="671" y="57"/>
                  </a:lnTo>
                  <a:lnTo>
                    <a:pt x="673" y="57"/>
                  </a:lnTo>
                  <a:lnTo>
                    <a:pt x="673" y="59"/>
                  </a:lnTo>
                  <a:lnTo>
                    <a:pt x="675" y="59"/>
                  </a:lnTo>
                  <a:lnTo>
                    <a:pt x="677" y="57"/>
                  </a:lnTo>
                  <a:lnTo>
                    <a:pt x="677" y="57"/>
                  </a:lnTo>
                  <a:lnTo>
                    <a:pt x="677" y="57"/>
                  </a:lnTo>
                  <a:lnTo>
                    <a:pt x="681" y="57"/>
                  </a:lnTo>
                  <a:lnTo>
                    <a:pt x="681" y="55"/>
                  </a:lnTo>
                  <a:lnTo>
                    <a:pt x="681" y="55"/>
                  </a:lnTo>
                  <a:lnTo>
                    <a:pt x="683" y="55"/>
                  </a:lnTo>
                  <a:lnTo>
                    <a:pt x="683" y="53"/>
                  </a:lnTo>
                  <a:lnTo>
                    <a:pt x="683" y="53"/>
                  </a:lnTo>
                  <a:lnTo>
                    <a:pt x="683" y="53"/>
                  </a:lnTo>
                  <a:lnTo>
                    <a:pt x="685" y="53"/>
                  </a:lnTo>
                  <a:lnTo>
                    <a:pt x="685" y="51"/>
                  </a:lnTo>
                  <a:lnTo>
                    <a:pt x="685" y="51"/>
                  </a:lnTo>
                  <a:lnTo>
                    <a:pt x="685" y="53"/>
                  </a:lnTo>
                  <a:lnTo>
                    <a:pt x="685" y="53"/>
                  </a:lnTo>
                  <a:lnTo>
                    <a:pt x="687" y="53"/>
                  </a:lnTo>
                  <a:lnTo>
                    <a:pt x="687" y="57"/>
                  </a:lnTo>
                  <a:lnTo>
                    <a:pt x="685" y="57"/>
                  </a:lnTo>
                  <a:lnTo>
                    <a:pt x="685" y="59"/>
                  </a:lnTo>
                  <a:lnTo>
                    <a:pt x="687" y="59"/>
                  </a:lnTo>
                  <a:lnTo>
                    <a:pt x="691" y="63"/>
                  </a:lnTo>
                  <a:lnTo>
                    <a:pt x="691" y="63"/>
                  </a:lnTo>
                  <a:lnTo>
                    <a:pt x="691" y="63"/>
                  </a:lnTo>
                  <a:lnTo>
                    <a:pt x="691" y="63"/>
                  </a:lnTo>
                  <a:lnTo>
                    <a:pt x="693" y="63"/>
                  </a:lnTo>
                  <a:lnTo>
                    <a:pt x="693" y="65"/>
                  </a:lnTo>
                  <a:lnTo>
                    <a:pt x="693" y="65"/>
                  </a:lnTo>
                  <a:lnTo>
                    <a:pt x="693" y="65"/>
                  </a:lnTo>
                  <a:lnTo>
                    <a:pt x="695" y="65"/>
                  </a:lnTo>
                  <a:lnTo>
                    <a:pt x="695" y="65"/>
                  </a:lnTo>
                  <a:lnTo>
                    <a:pt x="697" y="65"/>
                  </a:lnTo>
                  <a:lnTo>
                    <a:pt x="697" y="63"/>
                  </a:lnTo>
                  <a:lnTo>
                    <a:pt x="697" y="63"/>
                  </a:lnTo>
                  <a:lnTo>
                    <a:pt x="697" y="63"/>
                  </a:lnTo>
                  <a:lnTo>
                    <a:pt x="701" y="63"/>
                  </a:lnTo>
                  <a:lnTo>
                    <a:pt x="701" y="63"/>
                  </a:lnTo>
                  <a:lnTo>
                    <a:pt x="701" y="63"/>
                  </a:lnTo>
                  <a:lnTo>
                    <a:pt x="701" y="61"/>
                  </a:lnTo>
                  <a:lnTo>
                    <a:pt x="705" y="61"/>
                  </a:lnTo>
                  <a:lnTo>
                    <a:pt x="705" y="59"/>
                  </a:lnTo>
                  <a:lnTo>
                    <a:pt x="707" y="59"/>
                  </a:lnTo>
                  <a:lnTo>
                    <a:pt x="707" y="59"/>
                  </a:lnTo>
                  <a:lnTo>
                    <a:pt x="707" y="59"/>
                  </a:lnTo>
                  <a:lnTo>
                    <a:pt x="711" y="59"/>
                  </a:lnTo>
                  <a:lnTo>
                    <a:pt x="711" y="61"/>
                  </a:lnTo>
                  <a:lnTo>
                    <a:pt x="713" y="61"/>
                  </a:lnTo>
                  <a:lnTo>
                    <a:pt x="713" y="59"/>
                  </a:lnTo>
                  <a:lnTo>
                    <a:pt x="715" y="59"/>
                  </a:lnTo>
                  <a:lnTo>
                    <a:pt x="715" y="59"/>
                  </a:lnTo>
                  <a:lnTo>
                    <a:pt x="717" y="59"/>
                  </a:lnTo>
                  <a:lnTo>
                    <a:pt x="717" y="57"/>
                  </a:lnTo>
                  <a:lnTo>
                    <a:pt x="717" y="57"/>
                  </a:lnTo>
                  <a:lnTo>
                    <a:pt x="719" y="57"/>
                  </a:lnTo>
                  <a:lnTo>
                    <a:pt x="719" y="55"/>
                  </a:lnTo>
                  <a:lnTo>
                    <a:pt x="719" y="55"/>
                  </a:lnTo>
                  <a:lnTo>
                    <a:pt x="719" y="53"/>
                  </a:lnTo>
                  <a:lnTo>
                    <a:pt x="721" y="51"/>
                  </a:lnTo>
                  <a:lnTo>
                    <a:pt x="721" y="49"/>
                  </a:lnTo>
                  <a:lnTo>
                    <a:pt x="721" y="49"/>
                  </a:lnTo>
                  <a:lnTo>
                    <a:pt x="723" y="49"/>
                  </a:lnTo>
                  <a:lnTo>
                    <a:pt x="723" y="47"/>
                  </a:lnTo>
                  <a:lnTo>
                    <a:pt x="725" y="47"/>
                  </a:lnTo>
                  <a:lnTo>
                    <a:pt x="725" y="47"/>
                  </a:lnTo>
                  <a:lnTo>
                    <a:pt x="727" y="47"/>
                  </a:lnTo>
                  <a:lnTo>
                    <a:pt x="727" y="45"/>
                  </a:lnTo>
                  <a:lnTo>
                    <a:pt x="729" y="45"/>
                  </a:lnTo>
                  <a:lnTo>
                    <a:pt x="729" y="43"/>
                  </a:lnTo>
                  <a:lnTo>
                    <a:pt x="733" y="43"/>
                  </a:lnTo>
                  <a:lnTo>
                    <a:pt x="733" y="41"/>
                  </a:lnTo>
                  <a:lnTo>
                    <a:pt x="733" y="41"/>
                  </a:lnTo>
                  <a:lnTo>
                    <a:pt x="733" y="41"/>
                  </a:lnTo>
                  <a:lnTo>
                    <a:pt x="733" y="39"/>
                  </a:lnTo>
                  <a:lnTo>
                    <a:pt x="735" y="39"/>
                  </a:lnTo>
                  <a:lnTo>
                    <a:pt x="735" y="39"/>
                  </a:lnTo>
                  <a:lnTo>
                    <a:pt x="735" y="39"/>
                  </a:lnTo>
                  <a:lnTo>
                    <a:pt x="737" y="39"/>
                  </a:lnTo>
                  <a:lnTo>
                    <a:pt x="737" y="41"/>
                  </a:lnTo>
                  <a:lnTo>
                    <a:pt x="739" y="41"/>
                  </a:lnTo>
                  <a:lnTo>
                    <a:pt x="739" y="39"/>
                  </a:lnTo>
                  <a:lnTo>
                    <a:pt x="743" y="39"/>
                  </a:lnTo>
                  <a:lnTo>
                    <a:pt x="743" y="41"/>
                  </a:lnTo>
                  <a:lnTo>
                    <a:pt x="743" y="41"/>
                  </a:lnTo>
                  <a:lnTo>
                    <a:pt x="745" y="39"/>
                  </a:lnTo>
                  <a:lnTo>
                    <a:pt x="747" y="39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49" y="41"/>
                  </a:lnTo>
                  <a:lnTo>
                    <a:pt x="749" y="43"/>
                  </a:lnTo>
                  <a:lnTo>
                    <a:pt x="753" y="43"/>
                  </a:lnTo>
                  <a:lnTo>
                    <a:pt x="753" y="41"/>
                  </a:lnTo>
                  <a:lnTo>
                    <a:pt x="755" y="41"/>
                  </a:lnTo>
                  <a:lnTo>
                    <a:pt x="755" y="39"/>
                  </a:lnTo>
                  <a:lnTo>
                    <a:pt x="757" y="39"/>
                  </a:lnTo>
                  <a:lnTo>
                    <a:pt x="757" y="41"/>
                  </a:lnTo>
                  <a:lnTo>
                    <a:pt x="757" y="41"/>
                  </a:lnTo>
                  <a:lnTo>
                    <a:pt x="757" y="43"/>
                  </a:lnTo>
                  <a:lnTo>
                    <a:pt x="757" y="43"/>
                  </a:lnTo>
                  <a:lnTo>
                    <a:pt x="757" y="43"/>
                  </a:lnTo>
                  <a:lnTo>
                    <a:pt x="759" y="43"/>
                  </a:lnTo>
                  <a:lnTo>
                    <a:pt x="759" y="45"/>
                  </a:lnTo>
                  <a:lnTo>
                    <a:pt x="759" y="45"/>
                  </a:lnTo>
                  <a:lnTo>
                    <a:pt x="759" y="49"/>
                  </a:lnTo>
                  <a:lnTo>
                    <a:pt x="761" y="49"/>
                  </a:lnTo>
                  <a:lnTo>
                    <a:pt x="761" y="49"/>
                  </a:lnTo>
                  <a:lnTo>
                    <a:pt x="763" y="49"/>
                  </a:lnTo>
                  <a:lnTo>
                    <a:pt x="763" y="51"/>
                  </a:lnTo>
                  <a:lnTo>
                    <a:pt x="764" y="51"/>
                  </a:lnTo>
                  <a:lnTo>
                    <a:pt x="764" y="51"/>
                  </a:lnTo>
                  <a:lnTo>
                    <a:pt x="766" y="51"/>
                  </a:lnTo>
                  <a:lnTo>
                    <a:pt x="766" y="51"/>
                  </a:lnTo>
                  <a:lnTo>
                    <a:pt x="766" y="51"/>
                  </a:lnTo>
                  <a:lnTo>
                    <a:pt x="768" y="51"/>
                  </a:lnTo>
                  <a:lnTo>
                    <a:pt x="768" y="53"/>
                  </a:lnTo>
                  <a:lnTo>
                    <a:pt x="770" y="53"/>
                  </a:lnTo>
                  <a:lnTo>
                    <a:pt x="770" y="53"/>
                  </a:lnTo>
                  <a:lnTo>
                    <a:pt x="770" y="53"/>
                  </a:lnTo>
                  <a:lnTo>
                    <a:pt x="770" y="55"/>
                  </a:lnTo>
                  <a:lnTo>
                    <a:pt x="772" y="55"/>
                  </a:lnTo>
                  <a:lnTo>
                    <a:pt x="772" y="57"/>
                  </a:lnTo>
                  <a:lnTo>
                    <a:pt x="770" y="57"/>
                  </a:lnTo>
                  <a:lnTo>
                    <a:pt x="772" y="59"/>
                  </a:lnTo>
                  <a:lnTo>
                    <a:pt x="774" y="59"/>
                  </a:lnTo>
                  <a:lnTo>
                    <a:pt x="774" y="61"/>
                  </a:lnTo>
                  <a:lnTo>
                    <a:pt x="774" y="61"/>
                  </a:lnTo>
                  <a:lnTo>
                    <a:pt x="772" y="61"/>
                  </a:lnTo>
                  <a:lnTo>
                    <a:pt x="772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70" y="65"/>
                  </a:lnTo>
                  <a:lnTo>
                    <a:pt x="772" y="67"/>
                  </a:lnTo>
                  <a:lnTo>
                    <a:pt x="774" y="67"/>
                  </a:lnTo>
                  <a:lnTo>
                    <a:pt x="774" y="67"/>
                  </a:lnTo>
                  <a:lnTo>
                    <a:pt x="774" y="69"/>
                  </a:lnTo>
                  <a:lnTo>
                    <a:pt x="776" y="69"/>
                  </a:lnTo>
                  <a:lnTo>
                    <a:pt x="778" y="69"/>
                  </a:lnTo>
                  <a:lnTo>
                    <a:pt x="776" y="71"/>
                  </a:lnTo>
                  <a:lnTo>
                    <a:pt x="776" y="71"/>
                  </a:lnTo>
                  <a:lnTo>
                    <a:pt x="778" y="71"/>
                  </a:lnTo>
                  <a:lnTo>
                    <a:pt x="776" y="71"/>
                  </a:lnTo>
                  <a:lnTo>
                    <a:pt x="778" y="73"/>
                  </a:lnTo>
                  <a:lnTo>
                    <a:pt x="778" y="71"/>
                  </a:lnTo>
                  <a:lnTo>
                    <a:pt x="780" y="71"/>
                  </a:lnTo>
                  <a:lnTo>
                    <a:pt x="780" y="69"/>
                  </a:lnTo>
                  <a:lnTo>
                    <a:pt x="780" y="69"/>
                  </a:lnTo>
                  <a:lnTo>
                    <a:pt x="780" y="69"/>
                  </a:lnTo>
                  <a:lnTo>
                    <a:pt x="782" y="69"/>
                  </a:lnTo>
                  <a:lnTo>
                    <a:pt x="782" y="67"/>
                  </a:lnTo>
                  <a:lnTo>
                    <a:pt x="784" y="67"/>
                  </a:lnTo>
                  <a:lnTo>
                    <a:pt x="784" y="69"/>
                  </a:lnTo>
                  <a:lnTo>
                    <a:pt x="784" y="69"/>
                  </a:lnTo>
                  <a:lnTo>
                    <a:pt x="786" y="67"/>
                  </a:lnTo>
                  <a:lnTo>
                    <a:pt x="786" y="67"/>
                  </a:lnTo>
                  <a:lnTo>
                    <a:pt x="786" y="67"/>
                  </a:lnTo>
                  <a:lnTo>
                    <a:pt x="786" y="67"/>
                  </a:lnTo>
                  <a:lnTo>
                    <a:pt x="788" y="67"/>
                  </a:lnTo>
                  <a:lnTo>
                    <a:pt x="788" y="69"/>
                  </a:lnTo>
                  <a:lnTo>
                    <a:pt x="790" y="69"/>
                  </a:lnTo>
                  <a:lnTo>
                    <a:pt x="790" y="67"/>
                  </a:lnTo>
                  <a:lnTo>
                    <a:pt x="790" y="67"/>
                  </a:lnTo>
                  <a:lnTo>
                    <a:pt x="790" y="67"/>
                  </a:lnTo>
                  <a:lnTo>
                    <a:pt x="790" y="67"/>
                  </a:lnTo>
                  <a:lnTo>
                    <a:pt x="790" y="67"/>
                  </a:lnTo>
                  <a:lnTo>
                    <a:pt x="792" y="69"/>
                  </a:lnTo>
                  <a:lnTo>
                    <a:pt x="792" y="69"/>
                  </a:lnTo>
                  <a:lnTo>
                    <a:pt x="792" y="69"/>
                  </a:lnTo>
                  <a:lnTo>
                    <a:pt x="794" y="69"/>
                  </a:lnTo>
                  <a:lnTo>
                    <a:pt x="794" y="69"/>
                  </a:lnTo>
                  <a:lnTo>
                    <a:pt x="794" y="69"/>
                  </a:lnTo>
                  <a:lnTo>
                    <a:pt x="794" y="69"/>
                  </a:lnTo>
                  <a:lnTo>
                    <a:pt x="796" y="69"/>
                  </a:lnTo>
                  <a:lnTo>
                    <a:pt x="796" y="69"/>
                  </a:lnTo>
                  <a:lnTo>
                    <a:pt x="798" y="69"/>
                  </a:lnTo>
                  <a:lnTo>
                    <a:pt x="798" y="69"/>
                  </a:lnTo>
                  <a:lnTo>
                    <a:pt x="800" y="69"/>
                  </a:lnTo>
                  <a:lnTo>
                    <a:pt x="800" y="71"/>
                  </a:lnTo>
                  <a:lnTo>
                    <a:pt x="800" y="71"/>
                  </a:lnTo>
                  <a:lnTo>
                    <a:pt x="800" y="71"/>
                  </a:lnTo>
                  <a:lnTo>
                    <a:pt x="802" y="71"/>
                  </a:lnTo>
                  <a:lnTo>
                    <a:pt x="802" y="73"/>
                  </a:lnTo>
                  <a:lnTo>
                    <a:pt x="802" y="73"/>
                  </a:lnTo>
                  <a:lnTo>
                    <a:pt x="802" y="75"/>
                  </a:lnTo>
                  <a:lnTo>
                    <a:pt x="804" y="77"/>
                  </a:lnTo>
                  <a:lnTo>
                    <a:pt x="804" y="79"/>
                  </a:lnTo>
                  <a:lnTo>
                    <a:pt x="804" y="79"/>
                  </a:lnTo>
                  <a:lnTo>
                    <a:pt x="804" y="79"/>
                  </a:lnTo>
                  <a:lnTo>
                    <a:pt x="804" y="79"/>
                  </a:lnTo>
                  <a:lnTo>
                    <a:pt x="804" y="85"/>
                  </a:lnTo>
                  <a:lnTo>
                    <a:pt x="806" y="85"/>
                  </a:lnTo>
                  <a:lnTo>
                    <a:pt x="806" y="89"/>
                  </a:lnTo>
                  <a:lnTo>
                    <a:pt x="806" y="89"/>
                  </a:lnTo>
                  <a:lnTo>
                    <a:pt x="806" y="93"/>
                  </a:lnTo>
                  <a:lnTo>
                    <a:pt x="806" y="93"/>
                  </a:lnTo>
                  <a:lnTo>
                    <a:pt x="806" y="93"/>
                  </a:lnTo>
                  <a:lnTo>
                    <a:pt x="806" y="93"/>
                  </a:lnTo>
                  <a:lnTo>
                    <a:pt x="808" y="93"/>
                  </a:lnTo>
                  <a:lnTo>
                    <a:pt x="808" y="93"/>
                  </a:lnTo>
                  <a:lnTo>
                    <a:pt x="808" y="93"/>
                  </a:lnTo>
                  <a:lnTo>
                    <a:pt x="808" y="93"/>
                  </a:lnTo>
                  <a:lnTo>
                    <a:pt x="808" y="93"/>
                  </a:lnTo>
                  <a:lnTo>
                    <a:pt x="808" y="93"/>
                  </a:lnTo>
                  <a:lnTo>
                    <a:pt x="810" y="93"/>
                  </a:lnTo>
                  <a:lnTo>
                    <a:pt x="810" y="93"/>
                  </a:lnTo>
                  <a:lnTo>
                    <a:pt x="810" y="93"/>
                  </a:lnTo>
                  <a:lnTo>
                    <a:pt x="810" y="95"/>
                  </a:lnTo>
                  <a:lnTo>
                    <a:pt x="812" y="95"/>
                  </a:lnTo>
                  <a:lnTo>
                    <a:pt x="812" y="95"/>
                  </a:lnTo>
                  <a:lnTo>
                    <a:pt x="812" y="95"/>
                  </a:lnTo>
                  <a:lnTo>
                    <a:pt x="812" y="95"/>
                  </a:lnTo>
                  <a:lnTo>
                    <a:pt x="814" y="95"/>
                  </a:lnTo>
                  <a:lnTo>
                    <a:pt x="814" y="95"/>
                  </a:lnTo>
                  <a:lnTo>
                    <a:pt x="814" y="97"/>
                  </a:lnTo>
                  <a:lnTo>
                    <a:pt x="816" y="97"/>
                  </a:lnTo>
                  <a:lnTo>
                    <a:pt x="816" y="97"/>
                  </a:lnTo>
                  <a:lnTo>
                    <a:pt x="818" y="97"/>
                  </a:lnTo>
                  <a:lnTo>
                    <a:pt x="818" y="97"/>
                  </a:lnTo>
                  <a:lnTo>
                    <a:pt x="818" y="97"/>
                  </a:lnTo>
                  <a:lnTo>
                    <a:pt x="818" y="97"/>
                  </a:lnTo>
                  <a:lnTo>
                    <a:pt x="818" y="99"/>
                  </a:lnTo>
                  <a:lnTo>
                    <a:pt x="820" y="99"/>
                  </a:lnTo>
                  <a:lnTo>
                    <a:pt x="820" y="101"/>
                  </a:lnTo>
                  <a:lnTo>
                    <a:pt x="822" y="101"/>
                  </a:lnTo>
                  <a:lnTo>
                    <a:pt x="822" y="103"/>
                  </a:lnTo>
                  <a:lnTo>
                    <a:pt x="824" y="103"/>
                  </a:lnTo>
                  <a:lnTo>
                    <a:pt x="824" y="105"/>
                  </a:lnTo>
                  <a:lnTo>
                    <a:pt x="824" y="105"/>
                  </a:lnTo>
                  <a:lnTo>
                    <a:pt x="824" y="107"/>
                  </a:lnTo>
                  <a:lnTo>
                    <a:pt x="824" y="107"/>
                  </a:lnTo>
                  <a:lnTo>
                    <a:pt x="824" y="107"/>
                  </a:lnTo>
                  <a:lnTo>
                    <a:pt x="826" y="107"/>
                  </a:lnTo>
                  <a:lnTo>
                    <a:pt x="826" y="109"/>
                  </a:lnTo>
                  <a:lnTo>
                    <a:pt x="826" y="109"/>
                  </a:lnTo>
                  <a:lnTo>
                    <a:pt x="832" y="109"/>
                  </a:lnTo>
                  <a:lnTo>
                    <a:pt x="832" y="113"/>
                  </a:lnTo>
                  <a:lnTo>
                    <a:pt x="830" y="113"/>
                  </a:lnTo>
                  <a:lnTo>
                    <a:pt x="830" y="117"/>
                  </a:lnTo>
                  <a:lnTo>
                    <a:pt x="832" y="117"/>
                  </a:lnTo>
                  <a:lnTo>
                    <a:pt x="832" y="119"/>
                  </a:lnTo>
                  <a:lnTo>
                    <a:pt x="832" y="119"/>
                  </a:lnTo>
                  <a:lnTo>
                    <a:pt x="834" y="119"/>
                  </a:lnTo>
                  <a:lnTo>
                    <a:pt x="834" y="119"/>
                  </a:lnTo>
                  <a:lnTo>
                    <a:pt x="834" y="121"/>
                  </a:lnTo>
                  <a:lnTo>
                    <a:pt x="836" y="121"/>
                  </a:lnTo>
                  <a:lnTo>
                    <a:pt x="836" y="121"/>
                  </a:lnTo>
                  <a:lnTo>
                    <a:pt x="836" y="121"/>
                  </a:lnTo>
                  <a:lnTo>
                    <a:pt x="836" y="123"/>
                  </a:lnTo>
                  <a:lnTo>
                    <a:pt x="834" y="123"/>
                  </a:lnTo>
                  <a:lnTo>
                    <a:pt x="834" y="125"/>
                  </a:lnTo>
                  <a:lnTo>
                    <a:pt x="834" y="125"/>
                  </a:lnTo>
                  <a:lnTo>
                    <a:pt x="832" y="125"/>
                  </a:lnTo>
                  <a:lnTo>
                    <a:pt x="832" y="127"/>
                  </a:lnTo>
                  <a:lnTo>
                    <a:pt x="834" y="127"/>
                  </a:lnTo>
                  <a:lnTo>
                    <a:pt x="834" y="130"/>
                  </a:lnTo>
                  <a:lnTo>
                    <a:pt x="834" y="130"/>
                  </a:lnTo>
                  <a:lnTo>
                    <a:pt x="834" y="130"/>
                  </a:lnTo>
                  <a:lnTo>
                    <a:pt x="836" y="130"/>
                  </a:lnTo>
                  <a:lnTo>
                    <a:pt x="836" y="132"/>
                  </a:lnTo>
                  <a:lnTo>
                    <a:pt x="842" y="132"/>
                  </a:lnTo>
                  <a:lnTo>
                    <a:pt x="842" y="130"/>
                  </a:lnTo>
                  <a:lnTo>
                    <a:pt x="844" y="130"/>
                  </a:lnTo>
                  <a:lnTo>
                    <a:pt x="844" y="132"/>
                  </a:lnTo>
                  <a:lnTo>
                    <a:pt x="846" y="132"/>
                  </a:lnTo>
                  <a:lnTo>
                    <a:pt x="846" y="130"/>
                  </a:lnTo>
                  <a:lnTo>
                    <a:pt x="846" y="130"/>
                  </a:lnTo>
                  <a:lnTo>
                    <a:pt x="846" y="132"/>
                  </a:lnTo>
                  <a:lnTo>
                    <a:pt x="848" y="134"/>
                  </a:lnTo>
                  <a:lnTo>
                    <a:pt x="848" y="134"/>
                  </a:lnTo>
                  <a:lnTo>
                    <a:pt x="850" y="134"/>
                  </a:lnTo>
                  <a:lnTo>
                    <a:pt x="850" y="134"/>
                  </a:lnTo>
                  <a:lnTo>
                    <a:pt x="848" y="134"/>
                  </a:lnTo>
                  <a:lnTo>
                    <a:pt x="848" y="140"/>
                  </a:lnTo>
                  <a:lnTo>
                    <a:pt x="848" y="140"/>
                  </a:lnTo>
                  <a:lnTo>
                    <a:pt x="848" y="142"/>
                  </a:lnTo>
                  <a:lnTo>
                    <a:pt x="850" y="144"/>
                  </a:lnTo>
                  <a:lnTo>
                    <a:pt x="850" y="144"/>
                  </a:lnTo>
                  <a:lnTo>
                    <a:pt x="850" y="144"/>
                  </a:lnTo>
                  <a:lnTo>
                    <a:pt x="850" y="146"/>
                  </a:lnTo>
                  <a:lnTo>
                    <a:pt x="852" y="146"/>
                  </a:lnTo>
                  <a:lnTo>
                    <a:pt x="852" y="144"/>
                  </a:lnTo>
                  <a:lnTo>
                    <a:pt x="852" y="144"/>
                  </a:lnTo>
                  <a:lnTo>
                    <a:pt x="852" y="144"/>
                  </a:lnTo>
                  <a:lnTo>
                    <a:pt x="852" y="142"/>
                  </a:lnTo>
                  <a:lnTo>
                    <a:pt x="854" y="142"/>
                  </a:lnTo>
                  <a:lnTo>
                    <a:pt x="854" y="140"/>
                  </a:lnTo>
                  <a:lnTo>
                    <a:pt x="858" y="140"/>
                  </a:lnTo>
                  <a:lnTo>
                    <a:pt x="858" y="138"/>
                  </a:lnTo>
                  <a:lnTo>
                    <a:pt x="858" y="138"/>
                  </a:lnTo>
                  <a:lnTo>
                    <a:pt x="860" y="140"/>
                  </a:lnTo>
                  <a:lnTo>
                    <a:pt x="860" y="140"/>
                  </a:lnTo>
                  <a:lnTo>
                    <a:pt x="860" y="140"/>
                  </a:lnTo>
                  <a:lnTo>
                    <a:pt x="860" y="140"/>
                  </a:lnTo>
                  <a:lnTo>
                    <a:pt x="864" y="140"/>
                  </a:lnTo>
                  <a:lnTo>
                    <a:pt x="864" y="142"/>
                  </a:lnTo>
                  <a:lnTo>
                    <a:pt x="866" y="142"/>
                  </a:lnTo>
                  <a:lnTo>
                    <a:pt x="864" y="142"/>
                  </a:lnTo>
                  <a:lnTo>
                    <a:pt x="864" y="144"/>
                  </a:lnTo>
                  <a:lnTo>
                    <a:pt x="866" y="144"/>
                  </a:lnTo>
                  <a:lnTo>
                    <a:pt x="864" y="144"/>
                  </a:lnTo>
                  <a:lnTo>
                    <a:pt x="866" y="144"/>
                  </a:lnTo>
                  <a:lnTo>
                    <a:pt x="866" y="146"/>
                  </a:lnTo>
                  <a:lnTo>
                    <a:pt x="867" y="146"/>
                  </a:lnTo>
                  <a:lnTo>
                    <a:pt x="867" y="146"/>
                  </a:lnTo>
                  <a:lnTo>
                    <a:pt x="869" y="148"/>
                  </a:lnTo>
                  <a:lnTo>
                    <a:pt x="869" y="148"/>
                  </a:lnTo>
                  <a:lnTo>
                    <a:pt x="867" y="148"/>
                  </a:lnTo>
                  <a:lnTo>
                    <a:pt x="867" y="150"/>
                  </a:lnTo>
                  <a:lnTo>
                    <a:pt x="866" y="150"/>
                  </a:lnTo>
                  <a:lnTo>
                    <a:pt x="866" y="150"/>
                  </a:lnTo>
                  <a:lnTo>
                    <a:pt x="866" y="150"/>
                  </a:lnTo>
                  <a:lnTo>
                    <a:pt x="866" y="150"/>
                  </a:lnTo>
                  <a:lnTo>
                    <a:pt x="866" y="152"/>
                  </a:lnTo>
                  <a:lnTo>
                    <a:pt x="867" y="152"/>
                  </a:lnTo>
                  <a:lnTo>
                    <a:pt x="867" y="154"/>
                  </a:lnTo>
                  <a:lnTo>
                    <a:pt x="867" y="154"/>
                  </a:lnTo>
                  <a:lnTo>
                    <a:pt x="867" y="156"/>
                  </a:lnTo>
                  <a:lnTo>
                    <a:pt x="867" y="156"/>
                  </a:lnTo>
                  <a:lnTo>
                    <a:pt x="867" y="158"/>
                  </a:lnTo>
                  <a:lnTo>
                    <a:pt x="867" y="160"/>
                  </a:lnTo>
                  <a:lnTo>
                    <a:pt x="867" y="164"/>
                  </a:lnTo>
                  <a:lnTo>
                    <a:pt x="869" y="164"/>
                  </a:lnTo>
                  <a:lnTo>
                    <a:pt x="869" y="166"/>
                  </a:lnTo>
                  <a:lnTo>
                    <a:pt x="869" y="166"/>
                  </a:lnTo>
                  <a:lnTo>
                    <a:pt x="869" y="168"/>
                  </a:lnTo>
                  <a:lnTo>
                    <a:pt x="871" y="168"/>
                  </a:lnTo>
                  <a:lnTo>
                    <a:pt x="873" y="170"/>
                  </a:lnTo>
                  <a:lnTo>
                    <a:pt x="873" y="172"/>
                  </a:lnTo>
                  <a:lnTo>
                    <a:pt x="873" y="172"/>
                  </a:lnTo>
                  <a:lnTo>
                    <a:pt x="873" y="174"/>
                  </a:lnTo>
                  <a:lnTo>
                    <a:pt x="875" y="174"/>
                  </a:lnTo>
                  <a:lnTo>
                    <a:pt x="875" y="176"/>
                  </a:lnTo>
                  <a:lnTo>
                    <a:pt x="877" y="176"/>
                  </a:lnTo>
                  <a:lnTo>
                    <a:pt x="877" y="178"/>
                  </a:lnTo>
                  <a:lnTo>
                    <a:pt x="877" y="180"/>
                  </a:lnTo>
                  <a:lnTo>
                    <a:pt x="881" y="182"/>
                  </a:lnTo>
                  <a:lnTo>
                    <a:pt x="883" y="182"/>
                  </a:lnTo>
                  <a:lnTo>
                    <a:pt x="883" y="184"/>
                  </a:lnTo>
                  <a:lnTo>
                    <a:pt x="883" y="186"/>
                  </a:lnTo>
                  <a:lnTo>
                    <a:pt x="883" y="186"/>
                  </a:lnTo>
                  <a:lnTo>
                    <a:pt x="885" y="186"/>
                  </a:lnTo>
                  <a:lnTo>
                    <a:pt x="885" y="188"/>
                  </a:lnTo>
                  <a:lnTo>
                    <a:pt x="885" y="188"/>
                  </a:lnTo>
                  <a:lnTo>
                    <a:pt x="887" y="188"/>
                  </a:lnTo>
                  <a:lnTo>
                    <a:pt x="887" y="190"/>
                  </a:lnTo>
                  <a:lnTo>
                    <a:pt x="889" y="190"/>
                  </a:lnTo>
                  <a:lnTo>
                    <a:pt x="889" y="190"/>
                  </a:lnTo>
                  <a:lnTo>
                    <a:pt x="889" y="190"/>
                  </a:lnTo>
                  <a:lnTo>
                    <a:pt x="889" y="192"/>
                  </a:lnTo>
                  <a:lnTo>
                    <a:pt x="889" y="192"/>
                  </a:lnTo>
                  <a:lnTo>
                    <a:pt x="889" y="192"/>
                  </a:lnTo>
                  <a:lnTo>
                    <a:pt x="887" y="192"/>
                  </a:lnTo>
                  <a:lnTo>
                    <a:pt x="887" y="200"/>
                  </a:lnTo>
                  <a:lnTo>
                    <a:pt x="887" y="200"/>
                  </a:lnTo>
                  <a:lnTo>
                    <a:pt x="887" y="202"/>
                  </a:lnTo>
                  <a:lnTo>
                    <a:pt x="885" y="202"/>
                  </a:lnTo>
                  <a:lnTo>
                    <a:pt x="885" y="202"/>
                  </a:lnTo>
                  <a:lnTo>
                    <a:pt x="885" y="202"/>
                  </a:lnTo>
                  <a:lnTo>
                    <a:pt x="885" y="204"/>
                  </a:lnTo>
                  <a:lnTo>
                    <a:pt x="883" y="204"/>
                  </a:lnTo>
                  <a:lnTo>
                    <a:pt x="883" y="204"/>
                  </a:lnTo>
                  <a:lnTo>
                    <a:pt x="883" y="206"/>
                  </a:lnTo>
                  <a:lnTo>
                    <a:pt x="883" y="206"/>
                  </a:lnTo>
                  <a:lnTo>
                    <a:pt x="883" y="206"/>
                  </a:lnTo>
                  <a:lnTo>
                    <a:pt x="883" y="208"/>
                  </a:lnTo>
                  <a:lnTo>
                    <a:pt x="885" y="208"/>
                  </a:lnTo>
                  <a:lnTo>
                    <a:pt x="883" y="208"/>
                  </a:lnTo>
                  <a:lnTo>
                    <a:pt x="883" y="210"/>
                  </a:lnTo>
                  <a:lnTo>
                    <a:pt x="885" y="210"/>
                  </a:lnTo>
                  <a:lnTo>
                    <a:pt x="885" y="212"/>
                  </a:lnTo>
                  <a:lnTo>
                    <a:pt x="883" y="212"/>
                  </a:lnTo>
                  <a:lnTo>
                    <a:pt x="883" y="218"/>
                  </a:lnTo>
                  <a:lnTo>
                    <a:pt x="885" y="218"/>
                  </a:lnTo>
                  <a:lnTo>
                    <a:pt x="885" y="220"/>
                  </a:lnTo>
                  <a:lnTo>
                    <a:pt x="883" y="220"/>
                  </a:lnTo>
                  <a:lnTo>
                    <a:pt x="883" y="220"/>
                  </a:lnTo>
                  <a:lnTo>
                    <a:pt x="881" y="220"/>
                  </a:lnTo>
                  <a:lnTo>
                    <a:pt x="881" y="222"/>
                  </a:lnTo>
                  <a:lnTo>
                    <a:pt x="881" y="222"/>
                  </a:lnTo>
                  <a:lnTo>
                    <a:pt x="881" y="222"/>
                  </a:lnTo>
                  <a:lnTo>
                    <a:pt x="881" y="224"/>
                  </a:lnTo>
                  <a:lnTo>
                    <a:pt x="883" y="224"/>
                  </a:lnTo>
                  <a:lnTo>
                    <a:pt x="883" y="224"/>
                  </a:lnTo>
                  <a:lnTo>
                    <a:pt x="883" y="224"/>
                  </a:lnTo>
                  <a:lnTo>
                    <a:pt x="883" y="226"/>
                  </a:lnTo>
                  <a:lnTo>
                    <a:pt x="885" y="226"/>
                  </a:lnTo>
                  <a:lnTo>
                    <a:pt x="887" y="226"/>
                  </a:lnTo>
                  <a:lnTo>
                    <a:pt x="887" y="228"/>
                  </a:lnTo>
                  <a:lnTo>
                    <a:pt x="889" y="228"/>
                  </a:lnTo>
                  <a:lnTo>
                    <a:pt x="889" y="230"/>
                  </a:lnTo>
                  <a:lnTo>
                    <a:pt x="889" y="230"/>
                  </a:lnTo>
                  <a:lnTo>
                    <a:pt x="889" y="230"/>
                  </a:lnTo>
                  <a:lnTo>
                    <a:pt x="891" y="230"/>
                  </a:lnTo>
                  <a:lnTo>
                    <a:pt x="893" y="232"/>
                  </a:lnTo>
                  <a:lnTo>
                    <a:pt x="893" y="232"/>
                  </a:lnTo>
                  <a:lnTo>
                    <a:pt x="893" y="232"/>
                  </a:lnTo>
                  <a:lnTo>
                    <a:pt x="895" y="232"/>
                  </a:lnTo>
                  <a:lnTo>
                    <a:pt x="897" y="233"/>
                  </a:lnTo>
                  <a:lnTo>
                    <a:pt x="897" y="235"/>
                  </a:lnTo>
                  <a:lnTo>
                    <a:pt x="895" y="235"/>
                  </a:lnTo>
                  <a:lnTo>
                    <a:pt x="895" y="235"/>
                  </a:lnTo>
                  <a:lnTo>
                    <a:pt x="895" y="235"/>
                  </a:lnTo>
                  <a:lnTo>
                    <a:pt x="895" y="237"/>
                  </a:lnTo>
                  <a:lnTo>
                    <a:pt x="893" y="237"/>
                  </a:lnTo>
                  <a:lnTo>
                    <a:pt x="893" y="239"/>
                  </a:lnTo>
                  <a:lnTo>
                    <a:pt x="895" y="239"/>
                  </a:lnTo>
                  <a:lnTo>
                    <a:pt x="895" y="239"/>
                  </a:lnTo>
                  <a:lnTo>
                    <a:pt x="895" y="239"/>
                  </a:lnTo>
                  <a:lnTo>
                    <a:pt x="895" y="241"/>
                  </a:lnTo>
                  <a:lnTo>
                    <a:pt x="897" y="241"/>
                  </a:lnTo>
                  <a:lnTo>
                    <a:pt x="897" y="243"/>
                  </a:lnTo>
                  <a:lnTo>
                    <a:pt x="899" y="243"/>
                  </a:lnTo>
                  <a:lnTo>
                    <a:pt x="899" y="243"/>
                  </a:lnTo>
                  <a:lnTo>
                    <a:pt x="899" y="243"/>
                  </a:lnTo>
                  <a:lnTo>
                    <a:pt x="899" y="245"/>
                  </a:lnTo>
                  <a:lnTo>
                    <a:pt x="899" y="247"/>
                  </a:lnTo>
                  <a:lnTo>
                    <a:pt x="899" y="247"/>
                  </a:lnTo>
                  <a:lnTo>
                    <a:pt x="899" y="247"/>
                  </a:lnTo>
                  <a:lnTo>
                    <a:pt x="895" y="247"/>
                  </a:lnTo>
                  <a:lnTo>
                    <a:pt x="895" y="249"/>
                  </a:lnTo>
                  <a:lnTo>
                    <a:pt x="895" y="249"/>
                  </a:lnTo>
                  <a:lnTo>
                    <a:pt x="895" y="249"/>
                  </a:lnTo>
                  <a:lnTo>
                    <a:pt x="893" y="249"/>
                  </a:lnTo>
                  <a:lnTo>
                    <a:pt x="893" y="253"/>
                  </a:lnTo>
                  <a:lnTo>
                    <a:pt x="891" y="253"/>
                  </a:lnTo>
                  <a:lnTo>
                    <a:pt x="891" y="253"/>
                  </a:lnTo>
                  <a:lnTo>
                    <a:pt x="893" y="253"/>
                  </a:lnTo>
                  <a:lnTo>
                    <a:pt x="893" y="255"/>
                  </a:lnTo>
                  <a:lnTo>
                    <a:pt x="893" y="255"/>
                  </a:lnTo>
                  <a:lnTo>
                    <a:pt x="893" y="255"/>
                  </a:lnTo>
                  <a:lnTo>
                    <a:pt x="893" y="255"/>
                  </a:lnTo>
                  <a:lnTo>
                    <a:pt x="893" y="259"/>
                  </a:lnTo>
                  <a:lnTo>
                    <a:pt x="893" y="259"/>
                  </a:lnTo>
                  <a:lnTo>
                    <a:pt x="893" y="259"/>
                  </a:lnTo>
                  <a:lnTo>
                    <a:pt x="893" y="259"/>
                  </a:lnTo>
                  <a:lnTo>
                    <a:pt x="893" y="261"/>
                  </a:lnTo>
                  <a:lnTo>
                    <a:pt x="891" y="261"/>
                  </a:lnTo>
                  <a:lnTo>
                    <a:pt x="891" y="263"/>
                  </a:lnTo>
                  <a:lnTo>
                    <a:pt x="891" y="263"/>
                  </a:lnTo>
                  <a:lnTo>
                    <a:pt x="891" y="265"/>
                  </a:lnTo>
                  <a:lnTo>
                    <a:pt x="893" y="265"/>
                  </a:lnTo>
                  <a:lnTo>
                    <a:pt x="893" y="267"/>
                  </a:lnTo>
                  <a:lnTo>
                    <a:pt x="893" y="267"/>
                  </a:lnTo>
                  <a:lnTo>
                    <a:pt x="893" y="267"/>
                  </a:lnTo>
                  <a:lnTo>
                    <a:pt x="895" y="267"/>
                  </a:lnTo>
                  <a:lnTo>
                    <a:pt x="895" y="269"/>
                  </a:lnTo>
                  <a:lnTo>
                    <a:pt x="899" y="269"/>
                  </a:lnTo>
                  <a:lnTo>
                    <a:pt x="899" y="269"/>
                  </a:lnTo>
                  <a:lnTo>
                    <a:pt x="901" y="269"/>
                  </a:lnTo>
                  <a:lnTo>
                    <a:pt x="901" y="271"/>
                  </a:lnTo>
                  <a:lnTo>
                    <a:pt x="903" y="271"/>
                  </a:lnTo>
                  <a:lnTo>
                    <a:pt x="903" y="271"/>
                  </a:lnTo>
                  <a:lnTo>
                    <a:pt x="905" y="271"/>
                  </a:lnTo>
                  <a:lnTo>
                    <a:pt x="905" y="271"/>
                  </a:lnTo>
                  <a:lnTo>
                    <a:pt x="907" y="271"/>
                  </a:lnTo>
                  <a:lnTo>
                    <a:pt x="909" y="271"/>
                  </a:lnTo>
                  <a:lnTo>
                    <a:pt x="909" y="271"/>
                  </a:lnTo>
                  <a:lnTo>
                    <a:pt x="909" y="273"/>
                  </a:lnTo>
                  <a:lnTo>
                    <a:pt x="911" y="273"/>
                  </a:lnTo>
                  <a:lnTo>
                    <a:pt x="911" y="275"/>
                  </a:lnTo>
                  <a:lnTo>
                    <a:pt x="911" y="275"/>
                  </a:lnTo>
                  <a:lnTo>
                    <a:pt x="911" y="275"/>
                  </a:lnTo>
                  <a:lnTo>
                    <a:pt x="911" y="275"/>
                  </a:lnTo>
                  <a:lnTo>
                    <a:pt x="911" y="277"/>
                  </a:lnTo>
                  <a:lnTo>
                    <a:pt x="911" y="277"/>
                  </a:lnTo>
                  <a:lnTo>
                    <a:pt x="911" y="277"/>
                  </a:lnTo>
                  <a:lnTo>
                    <a:pt x="911" y="277"/>
                  </a:lnTo>
                  <a:lnTo>
                    <a:pt x="911" y="277"/>
                  </a:lnTo>
                  <a:lnTo>
                    <a:pt x="911" y="277"/>
                  </a:lnTo>
                  <a:lnTo>
                    <a:pt x="911" y="279"/>
                  </a:lnTo>
                  <a:lnTo>
                    <a:pt x="911" y="279"/>
                  </a:lnTo>
                  <a:lnTo>
                    <a:pt x="911" y="281"/>
                  </a:lnTo>
                  <a:lnTo>
                    <a:pt x="913" y="281"/>
                  </a:lnTo>
                  <a:lnTo>
                    <a:pt x="913" y="283"/>
                  </a:lnTo>
                  <a:lnTo>
                    <a:pt x="917" y="283"/>
                  </a:lnTo>
                  <a:lnTo>
                    <a:pt x="917" y="285"/>
                  </a:lnTo>
                  <a:lnTo>
                    <a:pt x="917" y="285"/>
                  </a:lnTo>
                  <a:lnTo>
                    <a:pt x="917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21" y="285"/>
                  </a:lnTo>
                  <a:lnTo>
                    <a:pt x="921" y="285"/>
                  </a:lnTo>
                  <a:lnTo>
                    <a:pt x="923" y="285"/>
                  </a:lnTo>
                  <a:lnTo>
                    <a:pt x="923" y="285"/>
                  </a:lnTo>
                  <a:lnTo>
                    <a:pt x="923" y="285"/>
                  </a:lnTo>
                  <a:lnTo>
                    <a:pt x="925" y="285"/>
                  </a:lnTo>
                  <a:lnTo>
                    <a:pt x="925" y="287"/>
                  </a:lnTo>
                  <a:lnTo>
                    <a:pt x="923" y="287"/>
                  </a:lnTo>
                  <a:lnTo>
                    <a:pt x="923" y="291"/>
                  </a:lnTo>
                  <a:lnTo>
                    <a:pt x="925" y="291"/>
                  </a:lnTo>
                  <a:lnTo>
                    <a:pt x="925" y="289"/>
                  </a:lnTo>
                  <a:lnTo>
                    <a:pt x="925" y="291"/>
                  </a:lnTo>
                  <a:lnTo>
                    <a:pt x="927" y="291"/>
                  </a:lnTo>
                  <a:lnTo>
                    <a:pt x="927" y="289"/>
                  </a:lnTo>
                  <a:lnTo>
                    <a:pt x="931" y="289"/>
                  </a:lnTo>
                  <a:lnTo>
                    <a:pt x="931" y="291"/>
                  </a:lnTo>
                  <a:lnTo>
                    <a:pt x="933" y="291"/>
                  </a:lnTo>
                  <a:lnTo>
                    <a:pt x="933" y="291"/>
                  </a:lnTo>
                  <a:lnTo>
                    <a:pt x="935" y="291"/>
                  </a:lnTo>
                  <a:lnTo>
                    <a:pt x="935" y="293"/>
                  </a:lnTo>
                  <a:lnTo>
                    <a:pt x="937" y="293"/>
                  </a:lnTo>
                  <a:lnTo>
                    <a:pt x="937" y="293"/>
                  </a:lnTo>
                  <a:lnTo>
                    <a:pt x="939" y="293"/>
                  </a:lnTo>
                  <a:lnTo>
                    <a:pt x="939" y="293"/>
                  </a:lnTo>
                  <a:lnTo>
                    <a:pt x="939" y="293"/>
                  </a:lnTo>
                  <a:lnTo>
                    <a:pt x="941" y="293"/>
                  </a:lnTo>
                  <a:lnTo>
                    <a:pt x="941" y="291"/>
                  </a:lnTo>
                  <a:lnTo>
                    <a:pt x="941" y="291"/>
                  </a:lnTo>
                  <a:lnTo>
                    <a:pt x="941" y="289"/>
                  </a:lnTo>
                  <a:lnTo>
                    <a:pt x="941" y="289"/>
                  </a:lnTo>
                  <a:lnTo>
                    <a:pt x="941" y="285"/>
                  </a:lnTo>
                  <a:lnTo>
                    <a:pt x="939" y="285"/>
                  </a:lnTo>
                  <a:lnTo>
                    <a:pt x="941" y="285"/>
                  </a:lnTo>
                  <a:lnTo>
                    <a:pt x="941" y="283"/>
                  </a:lnTo>
                  <a:lnTo>
                    <a:pt x="941" y="283"/>
                  </a:lnTo>
                  <a:lnTo>
                    <a:pt x="941" y="281"/>
                  </a:lnTo>
                  <a:lnTo>
                    <a:pt x="943" y="281"/>
                  </a:lnTo>
                  <a:lnTo>
                    <a:pt x="943" y="283"/>
                  </a:lnTo>
                  <a:lnTo>
                    <a:pt x="945" y="283"/>
                  </a:lnTo>
                  <a:lnTo>
                    <a:pt x="945" y="287"/>
                  </a:lnTo>
                  <a:lnTo>
                    <a:pt x="945" y="287"/>
                  </a:lnTo>
                  <a:lnTo>
                    <a:pt x="945" y="289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1"/>
                  </a:lnTo>
                  <a:lnTo>
                    <a:pt x="947" y="295"/>
                  </a:lnTo>
                  <a:lnTo>
                    <a:pt x="951" y="295"/>
                  </a:lnTo>
                  <a:lnTo>
                    <a:pt x="951" y="297"/>
                  </a:lnTo>
                  <a:lnTo>
                    <a:pt x="953" y="297"/>
                  </a:lnTo>
                  <a:lnTo>
                    <a:pt x="953" y="297"/>
                  </a:lnTo>
                  <a:lnTo>
                    <a:pt x="955" y="297"/>
                  </a:lnTo>
                  <a:lnTo>
                    <a:pt x="955" y="299"/>
                  </a:lnTo>
                  <a:lnTo>
                    <a:pt x="955" y="301"/>
                  </a:lnTo>
                  <a:lnTo>
                    <a:pt x="953" y="301"/>
                  </a:lnTo>
                  <a:lnTo>
                    <a:pt x="953" y="301"/>
                  </a:lnTo>
                  <a:lnTo>
                    <a:pt x="955" y="303"/>
                  </a:lnTo>
                  <a:lnTo>
                    <a:pt x="955" y="303"/>
                  </a:lnTo>
                  <a:lnTo>
                    <a:pt x="955" y="303"/>
                  </a:lnTo>
                  <a:lnTo>
                    <a:pt x="957" y="303"/>
                  </a:lnTo>
                  <a:lnTo>
                    <a:pt x="957" y="305"/>
                  </a:lnTo>
                  <a:lnTo>
                    <a:pt x="957" y="305"/>
                  </a:lnTo>
                  <a:lnTo>
                    <a:pt x="957" y="305"/>
                  </a:lnTo>
                  <a:lnTo>
                    <a:pt x="959" y="305"/>
                  </a:lnTo>
                  <a:lnTo>
                    <a:pt x="959" y="307"/>
                  </a:lnTo>
                  <a:lnTo>
                    <a:pt x="959" y="307"/>
                  </a:lnTo>
                  <a:lnTo>
                    <a:pt x="959" y="307"/>
                  </a:lnTo>
                  <a:lnTo>
                    <a:pt x="959" y="307"/>
                  </a:lnTo>
                  <a:lnTo>
                    <a:pt x="957" y="307"/>
                  </a:lnTo>
                  <a:lnTo>
                    <a:pt x="957" y="309"/>
                  </a:lnTo>
                  <a:lnTo>
                    <a:pt x="957" y="309"/>
                  </a:lnTo>
                  <a:lnTo>
                    <a:pt x="957" y="311"/>
                  </a:lnTo>
                  <a:lnTo>
                    <a:pt x="957" y="311"/>
                  </a:lnTo>
                  <a:lnTo>
                    <a:pt x="957" y="311"/>
                  </a:lnTo>
                  <a:lnTo>
                    <a:pt x="959" y="311"/>
                  </a:lnTo>
                  <a:lnTo>
                    <a:pt x="959" y="313"/>
                  </a:lnTo>
                  <a:lnTo>
                    <a:pt x="961" y="313"/>
                  </a:lnTo>
                  <a:lnTo>
                    <a:pt x="961" y="311"/>
                  </a:lnTo>
                  <a:lnTo>
                    <a:pt x="963" y="311"/>
                  </a:lnTo>
                  <a:lnTo>
                    <a:pt x="963" y="311"/>
                  </a:lnTo>
                  <a:lnTo>
                    <a:pt x="963" y="311"/>
                  </a:lnTo>
                  <a:lnTo>
                    <a:pt x="963" y="311"/>
                  </a:lnTo>
                  <a:lnTo>
                    <a:pt x="965" y="311"/>
                  </a:lnTo>
                  <a:lnTo>
                    <a:pt x="965" y="315"/>
                  </a:lnTo>
                  <a:lnTo>
                    <a:pt x="965" y="315"/>
                  </a:lnTo>
                  <a:lnTo>
                    <a:pt x="965" y="313"/>
                  </a:lnTo>
                  <a:lnTo>
                    <a:pt x="967" y="313"/>
                  </a:lnTo>
                  <a:lnTo>
                    <a:pt x="967" y="313"/>
                  </a:lnTo>
                  <a:lnTo>
                    <a:pt x="967" y="311"/>
                  </a:lnTo>
                  <a:lnTo>
                    <a:pt x="967" y="311"/>
                  </a:lnTo>
                  <a:lnTo>
                    <a:pt x="967" y="307"/>
                  </a:lnTo>
                  <a:lnTo>
                    <a:pt x="969" y="307"/>
                  </a:lnTo>
                  <a:lnTo>
                    <a:pt x="969" y="307"/>
                  </a:lnTo>
                  <a:lnTo>
                    <a:pt x="969" y="307"/>
                  </a:lnTo>
                  <a:lnTo>
                    <a:pt x="969" y="305"/>
                  </a:lnTo>
                  <a:lnTo>
                    <a:pt x="971" y="305"/>
                  </a:lnTo>
                  <a:lnTo>
                    <a:pt x="971" y="303"/>
                  </a:lnTo>
                  <a:lnTo>
                    <a:pt x="971" y="303"/>
                  </a:lnTo>
                  <a:lnTo>
                    <a:pt x="971" y="301"/>
                  </a:lnTo>
                  <a:lnTo>
                    <a:pt x="971" y="301"/>
                  </a:lnTo>
                  <a:lnTo>
                    <a:pt x="971" y="301"/>
                  </a:lnTo>
                  <a:lnTo>
                    <a:pt x="971" y="303"/>
                  </a:lnTo>
                  <a:lnTo>
                    <a:pt x="972" y="303"/>
                  </a:lnTo>
                  <a:lnTo>
                    <a:pt x="972" y="305"/>
                  </a:lnTo>
                  <a:lnTo>
                    <a:pt x="972" y="305"/>
                  </a:lnTo>
                  <a:lnTo>
                    <a:pt x="974" y="305"/>
                  </a:lnTo>
                  <a:lnTo>
                    <a:pt x="974" y="307"/>
                  </a:lnTo>
                  <a:lnTo>
                    <a:pt x="976" y="307"/>
                  </a:lnTo>
                  <a:lnTo>
                    <a:pt x="976" y="305"/>
                  </a:lnTo>
                  <a:lnTo>
                    <a:pt x="978" y="305"/>
                  </a:lnTo>
                  <a:lnTo>
                    <a:pt x="978" y="307"/>
                  </a:lnTo>
                  <a:lnTo>
                    <a:pt x="984" y="307"/>
                  </a:lnTo>
                  <a:lnTo>
                    <a:pt x="984" y="307"/>
                  </a:lnTo>
                  <a:lnTo>
                    <a:pt x="984" y="307"/>
                  </a:lnTo>
                  <a:lnTo>
                    <a:pt x="984" y="309"/>
                  </a:lnTo>
                  <a:lnTo>
                    <a:pt x="986" y="309"/>
                  </a:lnTo>
                  <a:lnTo>
                    <a:pt x="986" y="309"/>
                  </a:lnTo>
                  <a:lnTo>
                    <a:pt x="986" y="311"/>
                  </a:lnTo>
                  <a:lnTo>
                    <a:pt x="988" y="311"/>
                  </a:lnTo>
                  <a:lnTo>
                    <a:pt x="988" y="313"/>
                  </a:lnTo>
                  <a:lnTo>
                    <a:pt x="990" y="313"/>
                  </a:lnTo>
                  <a:lnTo>
                    <a:pt x="990" y="313"/>
                  </a:lnTo>
                  <a:lnTo>
                    <a:pt x="990" y="313"/>
                  </a:lnTo>
                  <a:lnTo>
                    <a:pt x="992" y="313"/>
                  </a:lnTo>
                  <a:lnTo>
                    <a:pt x="992" y="313"/>
                  </a:lnTo>
                  <a:lnTo>
                    <a:pt x="992" y="313"/>
                  </a:lnTo>
                  <a:lnTo>
                    <a:pt x="992" y="315"/>
                  </a:lnTo>
                  <a:lnTo>
                    <a:pt x="994" y="315"/>
                  </a:lnTo>
                  <a:lnTo>
                    <a:pt x="994" y="315"/>
                  </a:lnTo>
                  <a:lnTo>
                    <a:pt x="994" y="315"/>
                  </a:lnTo>
                  <a:lnTo>
                    <a:pt x="994" y="315"/>
                  </a:lnTo>
                  <a:lnTo>
                    <a:pt x="994" y="315"/>
                  </a:lnTo>
                  <a:lnTo>
                    <a:pt x="994" y="313"/>
                  </a:lnTo>
                  <a:lnTo>
                    <a:pt x="996" y="313"/>
                  </a:lnTo>
                  <a:lnTo>
                    <a:pt x="996" y="315"/>
                  </a:lnTo>
                  <a:lnTo>
                    <a:pt x="996" y="315"/>
                  </a:lnTo>
                  <a:lnTo>
                    <a:pt x="996" y="317"/>
                  </a:lnTo>
                  <a:lnTo>
                    <a:pt x="998" y="317"/>
                  </a:lnTo>
                  <a:lnTo>
                    <a:pt x="998" y="317"/>
                  </a:lnTo>
                  <a:lnTo>
                    <a:pt x="998" y="317"/>
                  </a:lnTo>
                  <a:lnTo>
                    <a:pt x="998" y="319"/>
                  </a:lnTo>
                  <a:lnTo>
                    <a:pt x="1000" y="319"/>
                  </a:lnTo>
                  <a:lnTo>
                    <a:pt x="1000" y="317"/>
                  </a:lnTo>
                  <a:lnTo>
                    <a:pt x="1000" y="317"/>
                  </a:lnTo>
                  <a:lnTo>
                    <a:pt x="1000" y="317"/>
                  </a:lnTo>
                  <a:lnTo>
                    <a:pt x="1002" y="317"/>
                  </a:lnTo>
                  <a:lnTo>
                    <a:pt x="1002" y="315"/>
                  </a:lnTo>
                  <a:lnTo>
                    <a:pt x="1002" y="317"/>
                  </a:lnTo>
                  <a:lnTo>
                    <a:pt x="1002" y="317"/>
                  </a:lnTo>
                  <a:lnTo>
                    <a:pt x="1002" y="317"/>
                  </a:lnTo>
                  <a:lnTo>
                    <a:pt x="1004" y="317"/>
                  </a:lnTo>
                  <a:lnTo>
                    <a:pt x="1002" y="317"/>
                  </a:lnTo>
                  <a:lnTo>
                    <a:pt x="1004" y="317"/>
                  </a:lnTo>
                  <a:lnTo>
                    <a:pt x="1004" y="319"/>
                  </a:lnTo>
                  <a:lnTo>
                    <a:pt x="1004" y="319"/>
                  </a:lnTo>
                  <a:lnTo>
                    <a:pt x="1004" y="321"/>
                  </a:lnTo>
                  <a:lnTo>
                    <a:pt x="1006" y="321"/>
                  </a:lnTo>
                  <a:lnTo>
                    <a:pt x="1006" y="323"/>
                  </a:lnTo>
                  <a:lnTo>
                    <a:pt x="1006" y="323"/>
                  </a:lnTo>
                  <a:lnTo>
                    <a:pt x="1006" y="325"/>
                  </a:lnTo>
                  <a:lnTo>
                    <a:pt x="1008" y="325"/>
                  </a:lnTo>
                  <a:lnTo>
                    <a:pt x="1008" y="325"/>
                  </a:lnTo>
                  <a:lnTo>
                    <a:pt x="1010" y="325"/>
                  </a:lnTo>
                  <a:lnTo>
                    <a:pt x="1010" y="325"/>
                  </a:lnTo>
                  <a:lnTo>
                    <a:pt x="1010" y="325"/>
                  </a:lnTo>
                  <a:lnTo>
                    <a:pt x="1010" y="325"/>
                  </a:lnTo>
                  <a:lnTo>
                    <a:pt x="1012" y="325"/>
                  </a:lnTo>
                  <a:lnTo>
                    <a:pt x="1012" y="327"/>
                  </a:lnTo>
                  <a:lnTo>
                    <a:pt x="1012" y="327"/>
                  </a:lnTo>
                  <a:lnTo>
                    <a:pt x="1012" y="329"/>
                  </a:lnTo>
                  <a:lnTo>
                    <a:pt x="1014" y="329"/>
                  </a:lnTo>
                  <a:lnTo>
                    <a:pt x="1014" y="333"/>
                  </a:lnTo>
                  <a:lnTo>
                    <a:pt x="1014" y="333"/>
                  </a:lnTo>
                  <a:lnTo>
                    <a:pt x="1014" y="335"/>
                  </a:lnTo>
                  <a:lnTo>
                    <a:pt x="1016" y="335"/>
                  </a:lnTo>
                  <a:lnTo>
                    <a:pt x="1016" y="335"/>
                  </a:lnTo>
                  <a:lnTo>
                    <a:pt x="1018" y="335"/>
                  </a:lnTo>
                  <a:lnTo>
                    <a:pt x="1018" y="338"/>
                  </a:lnTo>
                  <a:lnTo>
                    <a:pt x="1018" y="338"/>
                  </a:lnTo>
                  <a:lnTo>
                    <a:pt x="1018" y="340"/>
                  </a:lnTo>
                  <a:lnTo>
                    <a:pt x="1018" y="340"/>
                  </a:lnTo>
                  <a:lnTo>
                    <a:pt x="1018" y="342"/>
                  </a:lnTo>
                  <a:lnTo>
                    <a:pt x="1020" y="342"/>
                  </a:lnTo>
                  <a:lnTo>
                    <a:pt x="1020" y="348"/>
                  </a:lnTo>
                  <a:lnTo>
                    <a:pt x="1018" y="348"/>
                  </a:lnTo>
                  <a:lnTo>
                    <a:pt x="1018" y="350"/>
                  </a:lnTo>
                  <a:lnTo>
                    <a:pt x="1020" y="350"/>
                  </a:lnTo>
                  <a:lnTo>
                    <a:pt x="1020" y="352"/>
                  </a:lnTo>
                  <a:lnTo>
                    <a:pt x="1018" y="352"/>
                  </a:lnTo>
                  <a:lnTo>
                    <a:pt x="1018" y="358"/>
                  </a:lnTo>
                  <a:lnTo>
                    <a:pt x="1018" y="358"/>
                  </a:lnTo>
                  <a:lnTo>
                    <a:pt x="1018" y="360"/>
                  </a:lnTo>
                  <a:lnTo>
                    <a:pt x="1018" y="360"/>
                  </a:lnTo>
                  <a:lnTo>
                    <a:pt x="1018" y="362"/>
                  </a:lnTo>
                  <a:lnTo>
                    <a:pt x="1016" y="362"/>
                  </a:lnTo>
                  <a:lnTo>
                    <a:pt x="1016" y="366"/>
                  </a:lnTo>
                  <a:lnTo>
                    <a:pt x="1018" y="366"/>
                  </a:lnTo>
                  <a:lnTo>
                    <a:pt x="1018" y="366"/>
                  </a:lnTo>
                  <a:lnTo>
                    <a:pt x="1018" y="366"/>
                  </a:lnTo>
                  <a:lnTo>
                    <a:pt x="1018" y="366"/>
                  </a:lnTo>
                  <a:lnTo>
                    <a:pt x="1018" y="368"/>
                  </a:lnTo>
                  <a:lnTo>
                    <a:pt x="1016" y="368"/>
                  </a:lnTo>
                  <a:lnTo>
                    <a:pt x="1016" y="370"/>
                  </a:lnTo>
                  <a:lnTo>
                    <a:pt x="1016" y="370"/>
                  </a:lnTo>
                  <a:lnTo>
                    <a:pt x="1016" y="372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6" y="372"/>
                  </a:lnTo>
                  <a:lnTo>
                    <a:pt x="1016" y="374"/>
                  </a:lnTo>
                  <a:lnTo>
                    <a:pt x="1018" y="374"/>
                  </a:lnTo>
                  <a:lnTo>
                    <a:pt x="1018" y="376"/>
                  </a:lnTo>
                  <a:lnTo>
                    <a:pt x="1018" y="376"/>
                  </a:lnTo>
                  <a:lnTo>
                    <a:pt x="1018" y="376"/>
                  </a:lnTo>
                  <a:lnTo>
                    <a:pt x="1018" y="380"/>
                  </a:lnTo>
                  <a:lnTo>
                    <a:pt x="1018" y="380"/>
                  </a:lnTo>
                  <a:lnTo>
                    <a:pt x="1018" y="380"/>
                  </a:lnTo>
                  <a:lnTo>
                    <a:pt x="1020" y="380"/>
                  </a:lnTo>
                  <a:lnTo>
                    <a:pt x="1020" y="384"/>
                  </a:lnTo>
                  <a:lnTo>
                    <a:pt x="1020" y="384"/>
                  </a:lnTo>
                  <a:lnTo>
                    <a:pt x="1020" y="384"/>
                  </a:lnTo>
                  <a:lnTo>
                    <a:pt x="1022" y="384"/>
                  </a:lnTo>
                  <a:lnTo>
                    <a:pt x="1022" y="384"/>
                  </a:lnTo>
                  <a:lnTo>
                    <a:pt x="1024" y="384"/>
                  </a:lnTo>
                  <a:lnTo>
                    <a:pt x="1024" y="384"/>
                  </a:lnTo>
                  <a:lnTo>
                    <a:pt x="1026" y="384"/>
                  </a:lnTo>
                  <a:lnTo>
                    <a:pt x="1026" y="386"/>
                  </a:lnTo>
                  <a:lnTo>
                    <a:pt x="1026" y="386"/>
                  </a:lnTo>
                  <a:lnTo>
                    <a:pt x="1026" y="388"/>
                  </a:lnTo>
                  <a:lnTo>
                    <a:pt x="1028" y="388"/>
                  </a:lnTo>
                  <a:lnTo>
                    <a:pt x="1028" y="390"/>
                  </a:lnTo>
                  <a:lnTo>
                    <a:pt x="1028" y="390"/>
                  </a:lnTo>
                  <a:lnTo>
                    <a:pt x="1028" y="390"/>
                  </a:lnTo>
                  <a:lnTo>
                    <a:pt x="1030" y="390"/>
                  </a:lnTo>
                  <a:lnTo>
                    <a:pt x="1030" y="390"/>
                  </a:lnTo>
                  <a:lnTo>
                    <a:pt x="1034" y="390"/>
                  </a:lnTo>
                  <a:lnTo>
                    <a:pt x="1032" y="390"/>
                  </a:lnTo>
                  <a:lnTo>
                    <a:pt x="1032" y="390"/>
                  </a:lnTo>
                  <a:lnTo>
                    <a:pt x="1034" y="390"/>
                  </a:lnTo>
                  <a:lnTo>
                    <a:pt x="1034" y="392"/>
                  </a:lnTo>
                  <a:lnTo>
                    <a:pt x="1036" y="392"/>
                  </a:lnTo>
                  <a:lnTo>
                    <a:pt x="1036" y="394"/>
                  </a:lnTo>
                  <a:lnTo>
                    <a:pt x="1038" y="394"/>
                  </a:lnTo>
                  <a:lnTo>
                    <a:pt x="1038" y="396"/>
                  </a:lnTo>
                  <a:lnTo>
                    <a:pt x="1038" y="396"/>
                  </a:lnTo>
                  <a:lnTo>
                    <a:pt x="1038" y="396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40" y="400"/>
                  </a:lnTo>
                  <a:lnTo>
                    <a:pt x="1042" y="400"/>
                  </a:lnTo>
                  <a:lnTo>
                    <a:pt x="1042" y="402"/>
                  </a:lnTo>
                  <a:lnTo>
                    <a:pt x="1042" y="402"/>
                  </a:lnTo>
                  <a:lnTo>
                    <a:pt x="1042" y="400"/>
                  </a:lnTo>
                  <a:lnTo>
                    <a:pt x="1044" y="400"/>
                  </a:lnTo>
                  <a:lnTo>
                    <a:pt x="1044" y="400"/>
                  </a:lnTo>
                  <a:lnTo>
                    <a:pt x="1046" y="400"/>
                  </a:lnTo>
                  <a:lnTo>
                    <a:pt x="1046" y="400"/>
                  </a:lnTo>
                  <a:lnTo>
                    <a:pt x="1046" y="400"/>
                  </a:lnTo>
                  <a:lnTo>
                    <a:pt x="1048" y="400"/>
                  </a:lnTo>
                  <a:lnTo>
                    <a:pt x="1048" y="400"/>
                  </a:lnTo>
                  <a:lnTo>
                    <a:pt x="1050" y="400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4" y="402"/>
                  </a:lnTo>
                  <a:lnTo>
                    <a:pt x="1054" y="404"/>
                  </a:lnTo>
                  <a:lnTo>
                    <a:pt x="1054" y="404"/>
                  </a:lnTo>
                  <a:lnTo>
                    <a:pt x="1054" y="406"/>
                  </a:lnTo>
                  <a:lnTo>
                    <a:pt x="1058" y="406"/>
                  </a:lnTo>
                  <a:lnTo>
                    <a:pt x="1058" y="404"/>
                  </a:lnTo>
                  <a:lnTo>
                    <a:pt x="1060" y="404"/>
                  </a:lnTo>
                  <a:lnTo>
                    <a:pt x="1060" y="408"/>
                  </a:lnTo>
                  <a:lnTo>
                    <a:pt x="1060" y="410"/>
                  </a:lnTo>
                  <a:lnTo>
                    <a:pt x="1060" y="410"/>
                  </a:lnTo>
                  <a:lnTo>
                    <a:pt x="1064" y="410"/>
                  </a:lnTo>
                  <a:lnTo>
                    <a:pt x="1064" y="412"/>
                  </a:lnTo>
                  <a:lnTo>
                    <a:pt x="1064" y="412"/>
                  </a:lnTo>
                  <a:lnTo>
                    <a:pt x="1064" y="412"/>
                  </a:lnTo>
                  <a:lnTo>
                    <a:pt x="1064" y="414"/>
                  </a:lnTo>
                  <a:lnTo>
                    <a:pt x="1060" y="414"/>
                  </a:lnTo>
                  <a:lnTo>
                    <a:pt x="1060" y="414"/>
                  </a:lnTo>
                  <a:lnTo>
                    <a:pt x="1060" y="414"/>
                  </a:lnTo>
                  <a:lnTo>
                    <a:pt x="1060" y="418"/>
                  </a:lnTo>
                  <a:lnTo>
                    <a:pt x="1058" y="418"/>
                  </a:lnTo>
                  <a:lnTo>
                    <a:pt x="1058" y="420"/>
                  </a:lnTo>
                  <a:lnTo>
                    <a:pt x="1058" y="420"/>
                  </a:lnTo>
                  <a:lnTo>
                    <a:pt x="1058" y="420"/>
                  </a:lnTo>
                  <a:lnTo>
                    <a:pt x="1058" y="420"/>
                  </a:lnTo>
                  <a:lnTo>
                    <a:pt x="1058" y="420"/>
                  </a:lnTo>
                  <a:lnTo>
                    <a:pt x="1058" y="424"/>
                  </a:lnTo>
                  <a:lnTo>
                    <a:pt x="1060" y="424"/>
                  </a:lnTo>
                  <a:lnTo>
                    <a:pt x="1058" y="424"/>
                  </a:lnTo>
                  <a:lnTo>
                    <a:pt x="1060" y="424"/>
                  </a:lnTo>
                  <a:lnTo>
                    <a:pt x="1060" y="426"/>
                  </a:lnTo>
                  <a:lnTo>
                    <a:pt x="1058" y="426"/>
                  </a:lnTo>
                  <a:lnTo>
                    <a:pt x="1058" y="428"/>
                  </a:lnTo>
                  <a:lnTo>
                    <a:pt x="1058" y="428"/>
                  </a:lnTo>
                  <a:lnTo>
                    <a:pt x="1058" y="428"/>
                  </a:lnTo>
                  <a:lnTo>
                    <a:pt x="1058" y="428"/>
                  </a:lnTo>
                  <a:lnTo>
                    <a:pt x="1058" y="430"/>
                  </a:lnTo>
                  <a:lnTo>
                    <a:pt x="1058" y="430"/>
                  </a:lnTo>
                  <a:lnTo>
                    <a:pt x="1058" y="430"/>
                  </a:lnTo>
                  <a:lnTo>
                    <a:pt x="1058" y="432"/>
                  </a:lnTo>
                  <a:lnTo>
                    <a:pt x="1060" y="432"/>
                  </a:lnTo>
                  <a:lnTo>
                    <a:pt x="1060" y="430"/>
                  </a:lnTo>
                  <a:lnTo>
                    <a:pt x="1064" y="430"/>
                  </a:lnTo>
                  <a:lnTo>
                    <a:pt x="1064" y="432"/>
                  </a:lnTo>
                  <a:lnTo>
                    <a:pt x="1062" y="432"/>
                  </a:lnTo>
                  <a:lnTo>
                    <a:pt x="1062" y="438"/>
                  </a:lnTo>
                  <a:lnTo>
                    <a:pt x="1064" y="440"/>
                  </a:lnTo>
                  <a:lnTo>
                    <a:pt x="1064" y="440"/>
                  </a:lnTo>
                  <a:lnTo>
                    <a:pt x="1062" y="440"/>
                  </a:lnTo>
                  <a:lnTo>
                    <a:pt x="1062" y="441"/>
                  </a:lnTo>
                  <a:lnTo>
                    <a:pt x="1060" y="441"/>
                  </a:lnTo>
                  <a:lnTo>
                    <a:pt x="1060" y="441"/>
                  </a:lnTo>
                  <a:lnTo>
                    <a:pt x="1058" y="441"/>
                  </a:lnTo>
                  <a:lnTo>
                    <a:pt x="1058" y="445"/>
                  </a:lnTo>
                  <a:lnTo>
                    <a:pt x="1060" y="445"/>
                  </a:lnTo>
                  <a:lnTo>
                    <a:pt x="1060" y="445"/>
                  </a:lnTo>
                  <a:lnTo>
                    <a:pt x="1060" y="447"/>
                  </a:lnTo>
                  <a:lnTo>
                    <a:pt x="1062" y="447"/>
                  </a:lnTo>
                  <a:lnTo>
                    <a:pt x="1062" y="447"/>
                  </a:lnTo>
                  <a:lnTo>
                    <a:pt x="1064" y="447"/>
                  </a:lnTo>
                  <a:lnTo>
                    <a:pt x="1064" y="449"/>
                  </a:lnTo>
                  <a:lnTo>
                    <a:pt x="1064" y="449"/>
                  </a:lnTo>
                  <a:lnTo>
                    <a:pt x="1064" y="451"/>
                  </a:lnTo>
                  <a:lnTo>
                    <a:pt x="1066" y="451"/>
                  </a:lnTo>
                  <a:lnTo>
                    <a:pt x="1066" y="453"/>
                  </a:lnTo>
                  <a:lnTo>
                    <a:pt x="1064" y="453"/>
                  </a:lnTo>
                  <a:lnTo>
                    <a:pt x="1064" y="457"/>
                  </a:lnTo>
                  <a:lnTo>
                    <a:pt x="1064" y="457"/>
                  </a:lnTo>
                  <a:lnTo>
                    <a:pt x="1064" y="457"/>
                  </a:lnTo>
                  <a:lnTo>
                    <a:pt x="1060" y="457"/>
                  </a:lnTo>
                  <a:lnTo>
                    <a:pt x="1060" y="459"/>
                  </a:lnTo>
                  <a:lnTo>
                    <a:pt x="1060" y="459"/>
                  </a:lnTo>
                  <a:lnTo>
                    <a:pt x="1058" y="459"/>
                  </a:lnTo>
                  <a:lnTo>
                    <a:pt x="1058" y="463"/>
                  </a:lnTo>
                  <a:lnTo>
                    <a:pt x="1058" y="463"/>
                  </a:lnTo>
                  <a:lnTo>
                    <a:pt x="1058" y="465"/>
                  </a:lnTo>
                  <a:lnTo>
                    <a:pt x="1054" y="465"/>
                  </a:lnTo>
                  <a:lnTo>
                    <a:pt x="1054" y="465"/>
                  </a:lnTo>
                  <a:lnTo>
                    <a:pt x="1054" y="465"/>
                  </a:lnTo>
                  <a:lnTo>
                    <a:pt x="1054" y="467"/>
                  </a:lnTo>
                  <a:lnTo>
                    <a:pt x="1052" y="467"/>
                  </a:lnTo>
                  <a:lnTo>
                    <a:pt x="1052" y="467"/>
                  </a:lnTo>
                  <a:lnTo>
                    <a:pt x="1050" y="467"/>
                  </a:lnTo>
                  <a:lnTo>
                    <a:pt x="1050" y="467"/>
                  </a:lnTo>
                  <a:lnTo>
                    <a:pt x="1050" y="467"/>
                  </a:lnTo>
                  <a:lnTo>
                    <a:pt x="1050" y="469"/>
                  </a:lnTo>
                  <a:lnTo>
                    <a:pt x="1048" y="469"/>
                  </a:lnTo>
                  <a:lnTo>
                    <a:pt x="1048" y="471"/>
                  </a:lnTo>
                  <a:lnTo>
                    <a:pt x="1048" y="471"/>
                  </a:lnTo>
                  <a:lnTo>
                    <a:pt x="1048" y="473"/>
                  </a:lnTo>
                  <a:lnTo>
                    <a:pt x="1046" y="473"/>
                  </a:lnTo>
                  <a:lnTo>
                    <a:pt x="1046" y="475"/>
                  </a:lnTo>
                  <a:lnTo>
                    <a:pt x="1046" y="475"/>
                  </a:lnTo>
                  <a:lnTo>
                    <a:pt x="1046" y="477"/>
                  </a:lnTo>
                  <a:lnTo>
                    <a:pt x="1044" y="477"/>
                  </a:lnTo>
                  <a:lnTo>
                    <a:pt x="1044" y="481"/>
                  </a:lnTo>
                  <a:lnTo>
                    <a:pt x="1042" y="481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42" y="485"/>
                  </a:lnTo>
                  <a:lnTo>
                    <a:pt x="1040" y="485"/>
                  </a:lnTo>
                  <a:lnTo>
                    <a:pt x="1040" y="485"/>
                  </a:lnTo>
                  <a:lnTo>
                    <a:pt x="1040" y="487"/>
                  </a:lnTo>
                  <a:lnTo>
                    <a:pt x="1042" y="487"/>
                  </a:lnTo>
                  <a:lnTo>
                    <a:pt x="1042" y="487"/>
                  </a:lnTo>
                  <a:lnTo>
                    <a:pt x="1042" y="487"/>
                  </a:lnTo>
                  <a:lnTo>
                    <a:pt x="1042" y="491"/>
                  </a:lnTo>
                  <a:lnTo>
                    <a:pt x="1044" y="491"/>
                  </a:lnTo>
                  <a:lnTo>
                    <a:pt x="1044" y="491"/>
                  </a:lnTo>
                  <a:lnTo>
                    <a:pt x="1046" y="491"/>
                  </a:lnTo>
                  <a:lnTo>
                    <a:pt x="1046" y="489"/>
                  </a:lnTo>
                  <a:lnTo>
                    <a:pt x="1050" y="489"/>
                  </a:lnTo>
                  <a:lnTo>
                    <a:pt x="1050" y="491"/>
                  </a:lnTo>
                  <a:lnTo>
                    <a:pt x="1052" y="491"/>
                  </a:lnTo>
                  <a:lnTo>
                    <a:pt x="1052" y="491"/>
                  </a:lnTo>
                  <a:lnTo>
                    <a:pt x="1052" y="491"/>
                  </a:lnTo>
                  <a:lnTo>
                    <a:pt x="1052" y="491"/>
                  </a:lnTo>
                  <a:lnTo>
                    <a:pt x="1054" y="491"/>
                  </a:lnTo>
                  <a:lnTo>
                    <a:pt x="1054" y="493"/>
                  </a:lnTo>
                  <a:lnTo>
                    <a:pt x="1054" y="493"/>
                  </a:lnTo>
                  <a:lnTo>
                    <a:pt x="1054" y="495"/>
                  </a:lnTo>
                  <a:lnTo>
                    <a:pt x="1058" y="495"/>
                  </a:lnTo>
                  <a:lnTo>
                    <a:pt x="1058" y="495"/>
                  </a:lnTo>
                  <a:lnTo>
                    <a:pt x="1062" y="495"/>
                  </a:lnTo>
                  <a:lnTo>
                    <a:pt x="1062" y="493"/>
                  </a:lnTo>
                  <a:lnTo>
                    <a:pt x="1062" y="493"/>
                  </a:lnTo>
                  <a:lnTo>
                    <a:pt x="1062" y="491"/>
                  </a:lnTo>
                  <a:lnTo>
                    <a:pt x="1064" y="491"/>
                  </a:lnTo>
                  <a:lnTo>
                    <a:pt x="1064" y="491"/>
                  </a:lnTo>
                  <a:lnTo>
                    <a:pt x="1064" y="491"/>
                  </a:lnTo>
                  <a:lnTo>
                    <a:pt x="1064" y="491"/>
                  </a:lnTo>
                  <a:lnTo>
                    <a:pt x="1066" y="491"/>
                  </a:lnTo>
                  <a:lnTo>
                    <a:pt x="1066" y="489"/>
                  </a:lnTo>
                  <a:lnTo>
                    <a:pt x="1066" y="489"/>
                  </a:lnTo>
                  <a:lnTo>
                    <a:pt x="1066" y="485"/>
                  </a:lnTo>
                  <a:lnTo>
                    <a:pt x="1066" y="485"/>
                  </a:lnTo>
                  <a:lnTo>
                    <a:pt x="1066" y="485"/>
                  </a:lnTo>
                  <a:lnTo>
                    <a:pt x="1072" y="485"/>
                  </a:lnTo>
                  <a:lnTo>
                    <a:pt x="1072" y="483"/>
                  </a:lnTo>
                  <a:lnTo>
                    <a:pt x="1072" y="485"/>
                  </a:lnTo>
                  <a:lnTo>
                    <a:pt x="1074" y="485"/>
                  </a:lnTo>
                  <a:lnTo>
                    <a:pt x="1074" y="485"/>
                  </a:lnTo>
                  <a:lnTo>
                    <a:pt x="1075" y="485"/>
                  </a:lnTo>
                  <a:lnTo>
                    <a:pt x="1077" y="485"/>
                  </a:lnTo>
                  <a:lnTo>
                    <a:pt x="1077" y="483"/>
                  </a:lnTo>
                  <a:lnTo>
                    <a:pt x="1079" y="483"/>
                  </a:lnTo>
                  <a:lnTo>
                    <a:pt x="1079" y="485"/>
                  </a:lnTo>
                  <a:lnTo>
                    <a:pt x="1083" y="485"/>
                  </a:lnTo>
                  <a:lnTo>
                    <a:pt x="1083" y="485"/>
                  </a:lnTo>
                  <a:lnTo>
                    <a:pt x="1087" y="485"/>
                  </a:lnTo>
                  <a:lnTo>
                    <a:pt x="1087" y="487"/>
                  </a:lnTo>
                  <a:lnTo>
                    <a:pt x="1087" y="485"/>
                  </a:lnTo>
                  <a:lnTo>
                    <a:pt x="1089" y="485"/>
                  </a:lnTo>
                  <a:lnTo>
                    <a:pt x="1089" y="485"/>
                  </a:lnTo>
                  <a:lnTo>
                    <a:pt x="1091" y="485"/>
                  </a:lnTo>
                  <a:lnTo>
                    <a:pt x="1091" y="485"/>
                  </a:lnTo>
                  <a:lnTo>
                    <a:pt x="1093" y="485"/>
                  </a:lnTo>
                  <a:lnTo>
                    <a:pt x="1093" y="485"/>
                  </a:lnTo>
                  <a:lnTo>
                    <a:pt x="1095" y="485"/>
                  </a:lnTo>
                  <a:lnTo>
                    <a:pt x="1095" y="485"/>
                  </a:lnTo>
                  <a:lnTo>
                    <a:pt x="1095" y="485"/>
                  </a:lnTo>
                  <a:lnTo>
                    <a:pt x="1095" y="487"/>
                  </a:lnTo>
                  <a:lnTo>
                    <a:pt x="1097" y="487"/>
                  </a:lnTo>
                  <a:lnTo>
                    <a:pt x="1099" y="487"/>
                  </a:lnTo>
                  <a:lnTo>
                    <a:pt x="1099" y="487"/>
                  </a:lnTo>
                  <a:lnTo>
                    <a:pt x="1099" y="489"/>
                  </a:lnTo>
                  <a:lnTo>
                    <a:pt x="1101" y="489"/>
                  </a:lnTo>
                  <a:lnTo>
                    <a:pt x="1101" y="489"/>
                  </a:lnTo>
                  <a:lnTo>
                    <a:pt x="1101" y="489"/>
                  </a:lnTo>
                  <a:lnTo>
                    <a:pt x="1101" y="491"/>
                  </a:lnTo>
                  <a:lnTo>
                    <a:pt x="1103" y="491"/>
                  </a:lnTo>
                  <a:lnTo>
                    <a:pt x="1103" y="491"/>
                  </a:lnTo>
                  <a:lnTo>
                    <a:pt x="1103" y="491"/>
                  </a:lnTo>
                  <a:lnTo>
                    <a:pt x="1103" y="493"/>
                  </a:lnTo>
                  <a:lnTo>
                    <a:pt x="1105" y="493"/>
                  </a:lnTo>
                  <a:lnTo>
                    <a:pt x="1105" y="495"/>
                  </a:lnTo>
                  <a:lnTo>
                    <a:pt x="1105" y="495"/>
                  </a:lnTo>
                  <a:lnTo>
                    <a:pt x="1105" y="495"/>
                  </a:lnTo>
                  <a:lnTo>
                    <a:pt x="1107" y="495"/>
                  </a:lnTo>
                  <a:lnTo>
                    <a:pt x="1107" y="497"/>
                  </a:lnTo>
                  <a:lnTo>
                    <a:pt x="1107" y="497"/>
                  </a:lnTo>
                  <a:lnTo>
                    <a:pt x="1107" y="499"/>
                  </a:lnTo>
                  <a:lnTo>
                    <a:pt x="1109" y="499"/>
                  </a:lnTo>
                  <a:lnTo>
                    <a:pt x="1109" y="499"/>
                  </a:lnTo>
                  <a:lnTo>
                    <a:pt x="1111" y="499"/>
                  </a:lnTo>
                  <a:lnTo>
                    <a:pt x="1111" y="501"/>
                  </a:lnTo>
                  <a:lnTo>
                    <a:pt x="1111" y="501"/>
                  </a:lnTo>
                  <a:lnTo>
                    <a:pt x="1111" y="501"/>
                  </a:lnTo>
                  <a:lnTo>
                    <a:pt x="1113" y="501"/>
                  </a:lnTo>
                  <a:lnTo>
                    <a:pt x="1113" y="503"/>
                  </a:lnTo>
                  <a:lnTo>
                    <a:pt x="1113" y="503"/>
                  </a:lnTo>
                  <a:lnTo>
                    <a:pt x="1113" y="503"/>
                  </a:lnTo>
                  <a:lnTo>
                    <a:pt x="1115" y="503"/>
                  </a:lnTo>
                  <a:lnTo>
                    <a:pt x="1115" y="505"/>
                  </a:lnTo>
                  <a:lnTo>
                    <a:pt x="1115" y="505"/>
                  </a:lnTo>
                  <a:lnTo>
                    <a:pt x="1117" y="505"/>
                  </a:lnTo>
                  <a:lnTo>
                    <a:pt x="1117" y="507"/>
                  </a:lnTo>
                  <a:lnTo>
                    <a:pt x="1117" y="507"/>
                  </a:lnTo>
                  <a:lnTo>
                    <a:pt x="1117" y="507"/>
                  </a:lnTo>
                  <a:lnTo>
                    <a:pt x="1119" y="507"/>
                  </a:lnTo>
                  <a:lnTo>
                    <a:pt x="1119" y="509"/>
                  </a:lnTo>
                  <a:lnTo>
                    <a:pt x="1119" y="509"/>
                  </a:lnTo>
                  <a:lnTo>
                    <a:pt x="1119" y="511"/>
                  </a:lnTo>
                  <a:lnTo>
                    <a:pt x="1121" y="511"/>
                  </a:lnTo>
                  <a:lnTo>
                    <a:pt x="1121" y="515"/>
                  </a:lnTo>
                  <a:lnTo>
                    <a:pt x="1121" y="515"/>
                  </a:lnTo>
                  <a:lnTo>
                    <a:pt x="1121" y="517"/>
                  </a:lnTo>
                  <a:lnTo>
                    <a:pt x="1123" y="517"/>
                  </a:lnTo>
                  <a:lnTo>
                    <a:pt x="1121" y="517"/>
                  </a:lnTo>
                  <a:lnTo>
                    <a:pt x="1121" y="523"/>
                  </a:lnTo>
                  <a:lnTo>
                    <a:pt x="1123" y="523"/>
                  </a:lnTo>
                  <a:lnTo>
                    <a:pt x="1123" y="523"/>
                  </a:lnTo>
                  <a:lnTo>
                    <a:pt x="1123" y="523"/>
                  </a:lnTo>
                  <a:lnTo>
                    <a:pt x="1123" y="525"/>
                  </a:lnTo>
                  <a:lnTo>
                    <a:pt x="1125" y="525"/>
                  </a:lnTo>
                  <a:lnTo>
                    <a:pt x="1125" y="527"/>
                  </a:lnTo>
                  <a:lnTo>
                    <a:pt x="1125" y="527"/>
                  </a:lnTo>
                  <a:lnTo>
                    <a:pt x="1125" y="529"/>
                  </a:lnTo>
                  <a:lnTo>
                    <a:pt x="1127" y="529"/>
                  </a:lnTo>
                  <a:lnTo>
                    <a:pt x="1127" y="529"/>
                  </a:lnTo>
                  <a:lnTo>
                    <a:pt x="1127" y="529"/>
                  </a:lnTo>
                  <a:lnTo>
                    <a:pt x="1127" y="531"/>
                  </a:lnTo>
                  <a:lnTo>
                    <a:pt x="1129" y="531"/>
                  </a:lnTo>
                  <a:lnTo>
                    <a:pt x="1129" y="531"/>
                  </a:lnTo>
                  <a:lnTo>
                    <a:pt x="1129" y="531"/>
                  </a:lnTo>
                  <a:lnTo>
                    <a:pt x="1129" y="533"/>
                  </a:lnTo>
                  <a:lnTo>
                    <a:pt x="1131" y="533"/>
                  </a:lnTo>
                  <a:lnTo>
                    <a:pt x="1131" y="533"/>
                  </a:lnTo>
                  <a:lnTo>
                    <a:pt x="1133" y="533"/>
                  </a:lnTo>
                  <a:lnTo>
                    <a:pt x="1133" y="535"/>
                  </a:lnTo>
                  <a:lnTo>
                    <a:pt x="1133" y="535"/>
                  </a:lnTo>
                  <a:lnTo>
                    <a:pt x="1133" y="535"/>
                  </a:lnTo>
                  <a:lnTo>
                    <a:pt x="1135" y="535"/>
                  </a:lnTo>
                  <a:lnTo>
                    <a:pt x="1135" y="539"/>
                  </a:lnTo>
                  <a:lnTo>
                    <a:pt x="1133" y="539"/>
                  </a:lnTo>
                  <a:lnTo>
                    <a:pt x="1133" y="541"/>
                  </a:lnTo>
                  <a:lnTo>
                    <a:pt x="1135" y="541"/>
                  </a:lnTo>
                  <a:lnTo>
                    <a:pt x="1135" y="545"/>
                  </a:lnTo>
                  <a:lnTo>
                    <a:pt x="1133" y="545"/>
                  </a:lnTo>
                  <a:lnTo>
                    <a:pt x="1133" y="548"/>
                  </a:lnTo>
                  <a:lnTo>
                    <a:pt x="1135" y="548"/>
                  </a:lnTo>
                  <a:lnTo>
                    <a:pt x="1135" y="550"/>
                  </a:lnTo>
                  <a:lnTo>
                    <a:pt x="1135" y="550"/>
                  </a:lnTo>
                  <a:lnTo>
                    <a:pt x="1135" y="550"/>
                  </a:lnTo>
                  <a:lnTo>
                    <a:pt x="1137" y="550"/>
                  </a:lnTo>
                  <a:lnTo>
                    <a:pt x="1137" y="552"/>
                  </a:lnTo>
                  <a:lnTo>
                    <a:pt x="1137" y="552"/>
                  </a:lnTo>
                  <a:lnTo>
                    <a:pt x="1137" y="554"/>
                  </a:lnTo>
                  <a:lnTo>
                    <a:pt x="1137" y="554"/>
                  </a:lnTo>
                  <a:lnTo>
                    <a:pt x="1137" y="556"/>
                  </a:lnTo>
                  <a:lnTo>
                    <a:pt x="1141" y="556"/>
                  </a:lnTo>
                  <a:lnTo>
                    <a:pt x="1141" y="558"/>
                  </a:lnTo>
                  <a:lnTo>
                    <a:pt x="1141" y="558"/>
                  </a:lnTo>
                  <a:lnTo>
                    <a:pt x="1141" y="558"/>
                  </a:lnTo>
                  <a:lnTo>
                    <a:pt x="1143" y="558"/>
                  </a:lnTo>
                  <a:lnTo>
                    <a:pt x="1143" y="560"/>
                  </a:lnTo>
                  <a:lnTo>
                    <a:pt x="1145" y="560"/>
                  </a:lnTo>
                  <a:lnTo>
                    <a:pt x="1145" y="560"/>
                  </a:lnTo>
                  <a:lnTo>
                    <a:pt x="1145" y="560"/>
                  </a:lnTo>
                  <a:lnTo>
                    <a:pt x="1145" y="562"/>
                  </a:lnTo>
                  <a:lnTo>
                    <a:pt x="1147" y="562"/>
                  </a:lnTo>
                  <a:lnTo>
                    <a:pt x="1147" y="562"/>
                  </a:lnTo>
                  <a:lnTo>
                    <a:pt x="1151" y="562"/>
                  </a:lnTo>
                  <a:lnTo>
                    <a:pt x="1151" y="564"/>
                  </a:lnTo>
                  <a:lnTo>
                    <a:pt x="1155" y="564"/>
                  </a:lnTo>
                  <a:lnTo>
                    <a:pt x="1155" y="564"/>
                  </a:lnTo>
                  <a:lnTo>
                    <a:pt x="1155" y="566"/>
                  </a:lnTo>
                  <a:lnTo>
                    <a:pt x="1157" y="566"/>
                  </a:lnTo>
                  <a:lnTo>
                    <a:pt x="1157" y="566"/>
                  </a:lnTo>
                  <a:lnTo>
                    <a:pt x="1159" y="566"/>
                  </a:lnTo>
                  <a:lnTo>
                    <a:pt x="1159" y="568"/>
                  </a:lnTo>
                  <a:lnTo>
                    <a:pt x="1163" y="568"/>
                  </a:lnTo>
                  <a:lnTo>
                    <a:pt x="1163" y="566"/>
                  </a:lnTo>
                  <a:lnTo>
                    <a:pt x="1163" y="566"/>
                  </a:lnTo>
                  <a:lnTo>
                    <a:pt x="1163" y="566"/>
                  </a:lnTo>
                  <a:lnTo>
                    <a:pt x="1165" y="566"/>
                  </a:lnTo>
                  <a:lnTo>
                    <a:pt x="1165" y="564"/>
                  </a:lnTo>
                  <a:lnTo>
                    <a:pt x="1167" y="564"/>
                  </a:lnTo>
                  <a:lnTo>
                    <a:pt x="1167" y="564"/>
                  </a:lnTo>
                  <a:lnTo>
                    <a:pt x="1169" y="564"/>
                  </a:lnTo>
                  <a:lnTo>
                    <a:pt x="1169" y="566"/>
                  </a:lnTo>
                  <a:lnTo>
                    <a:pt x="1171" y="566"/>
                  </a:lnTo>
                  <a:lnTo>
                    <a:pt x="1171" y="568"/>
                  </a:lnTo>
                  <a:lnTo>
                    <a:pt x="1171" y="568"/>
                  </a:lnTo>
                  <a:lnTo>
                    <a:pt x="1171" y="570"/>
                  </a:lnTo>
                  <a:lnTo>
                    <a:pt x="1173" y="570"/>
                  </a:lnTo>
                  <a:lnTo>
                    <a:pt x="1173" y="570"/>
                  </a:lnTo>
                  <a:lnTo>
                    <a:pt x="1175" y="570"/>
                  </a:lnTo>
                  <a:lnTo>
                    <a:pt x="1175" y="572"/>
                  </a:lnTo>
                  <a:lnTo>
                    <a:pt x="1175" y="572"/>
                  </a:lnTo>
                  <a:lnTo>
                    <a:pt x="1175" y="572"/>
                  </a:lnTo>
                  <a:lnTo>
                    <a:pt x="1179" y="572"/>
                  </a:lnTo>
                  <a:lnTo>
                    <a:pt x="1179" y="572"/>
                  </a:lnTo>
                  <a:lnTo>
                    <a:pt x="1182" y="572"/>
                  </a:lnTo>
                  <a:lnTo>
                    <a:pt x="1182" y="574"/>
                  </a:lnTo>
                  <a:lnTo>
                    <a:pt x="1182" y="574"/>
                  </a:lnTo>
                  <a:lnTo>
                    <a:pt x="1182" y="576"/>
                  </a:lnTo>
                  <a:lnTo>
                    <a:pt x="1184" y="576"/>
                  </a:lnTo>
                  <a:lnTo>
                    <a:pt x="1184" y="578"/>
                  </a:lnTo>
                  <a:lnTo>
                    <a:pt x="1184" y="578"/>
                  </a:lnTo>
                  <a:lnTo>
                    <a:pt x="1184" y="580"/>
                  </a:lnTo>
                  <a:lnTo>
                    <a:pt x="1186" y="580"/>
                  </a:lnTo>
                  <a:lnTo>
                    <a:pt x="1186" y="580"/>
                  </a:lnTo>
                  <a:lnTo>
                    <a:pt x="1186" y="580"/>
                  </a:lnTo>
                  <a:lnTo>
                    <a:pt x="1186" y="582"/>
                  </a:lnTo>
                  <a:lnTo>
                    <a:pt x="1186" y="582"/>
                  </a:lnTo>
                  <a:lnTo>
                    <a:pt x="1186" y="584"/>
                  </a:lnTo>
                  <a:lnTo>
                    <a:pt x="1186" y="584"/>
                  </a:lnTo>
                  <a:lnTo>
                    <a:pt x="1186" y="584"/>
                  </a:lnTo>
                  <a:lnTo>
                    <a:pt x="1188" y="584"/>
                  </a:lnTo>
                  <a:lnTo>
                    <a:pt x="1188" y="584"/>
                  </a:lnTo>
                  <a:lnTo>
                    <a:pt x="1190" y="584"/>
                  </a:lnTo>
                  <a:lnTo>
                    <a:pt x="1190" y="584"/>
                  </a:lnTo>
                  <a:lnTo>
                    <a:pt x="1192" y="586"/>
                  </a:lnTo>
                  <a:lnTo>
                    <a:pt x="1192" y="586"/>
                  </a:lnTo>
                  <a:lnTo>
                    <a:pt x="1192" y="586"/>
                  </a:lnTo>
                  <a:lnTo>
                    <a:pt x="1194" y="586"/>
                  </a:lnTo>
                  <a:lnTo>
                    <a:pt x="1194" y="588"/>
                  </a:lnTo>
                  <a:lnTo>
                    <a:pt x="1194" y="588"/>
                  </a:lnTo>
                  <a:lnTo>
                    <a:pt x="1194" y="590"/>
                  </a:lnTo>
                  <a:lnTo>
                    <a:pt x="1196" y="590"/>
                  </a:lnTo>
                  <a:lnTo>
                    <a:pt x="1196" y="592"/>
                  </a:lnTo>
                  <a:lnTo>
                    <a:pt x="1202" y="592"/>
                  </a:lnTo>
                  <a:lnTo>
                    <a:pt x="1202" y="592"/>
                  </a:lnTo>
                  <a:lnTo>
                    <a:pt x="1202" y="594"/>
                  </a:lnTo>
                  <a:lnTo>
                    <a:pt x="1204" y="594"/>
                  </a:lnTo>
                  <a:lnTo>
                    <a:pt x="1204" y="598"/>
                  </a:lnTo>
                  <a:lnTo>
                    <a:pt x="1204" y="598"/>
                  </a:lnTo>
                  <a:lnTo>
                    <a:pt x="1204" y="602"/>
                  </a:lnTo>
                  <a:lnTo>
                    <a:pt x="1206" y="602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08" y="606"/>
                  </a:lnTo>
                  <a:lnTo>
                    <a:pt x="1208" y="608"/>
                  </a:lnTo>
                  <a:lnTo>
                    <a:pt x="1208" y="606"/>
                  </a:lnTo>
                  <a:lnTo>
                    <a:pt x="1208" y="606"/>
                  </a:lnTo>
                  <a:lnTo>
                    <a:pt x="1208" y="606"/>
                  </a:lnTo>
                  <a:lnTo>
                    <a:pt x="1210" y="606"/>
                  </a:lnTo>
                  <a:lnTo>
                    <a:pt x="1210" y="604"/>
                  </a:lnTo>
                  <a:lnTo>
                    <a:pt x="1212" y="604"/>
                  </a:lnTo>
                  <a:lnTo>
                    <a:pt x="1212" y="604"/>
                  </a:lnTo>
                  <a:lnTo>
                    <a:pt x="1214" y="604"/>
                  </a:lnTo>
                  <a:lnTo>
                    <a:pt x="1214" y="604"/>
                  </a:lnTo>
                  <a:lnTo>
                    <a:pt x="1216" y="604"/>
                  </a:lnTo>
                  <a:lnTo>
                    <a:pt x="1216" y="604"/>
                  </a:lnTo>
                  <a:lnTo>
                    <a:pt x="1218" y="604"/>
                  </a:lnTo>
                  <a:lnTo>
                    <a:pt x="1218" y="602"/>
                  </a:lnTo>
                  <a:lnTo>
                    <a:pt x="1218" y="602"/>
                  </a:lnTo>
                  <a:lnTo>
                    <a:pt x="1220" y="602"/>
                  </a:lnTo>
                  <a:lnTo>
                    <a:pt x="1220" y="600"/>
                  </a:lnTo>
                  <a:lnTo>
                    <a:pt x="1226" y="600"/>
                  </a:lnTo>
                  <a:lnTo>
                    <a:pt x="1226" y="600"/>
                  </a:lnTo>
                  <a:lnTo>
                    <a:pt x="1230" y="600"/>
                  </a:lnTo>
                  <a:lnTo>
                    <a:pt x="1230" y="600"/>
                  </a:lnTo>
                  <a:lnTo>
                    <a:pt x="1230" y="600"/>
                  </a:lnTo>
                  <a:lnTo>
                    <a:pt x="1230" y="602"/>
                  </a:lnTo>
                  <a:lnTo>
                    <a:pt x="1232" y="602"/>
                  </a:lnTo>
                  <a:lnTo>
                    <a:pt x="1232" y="602"/>
                  </a:lnTo>
                  <a:lnTo>
                    <a:pt x="1232" y="602"/>
                  </a:lnTo>
                  <a:lnTo>
                    <a:pt x="1232" y="604"/>
                  </a:lnTo>
                  <a:lnTo>
                    <a:pt x="1232" y="604"/>
                  </a:lnTo>
                  <a:lnTo>
                    <a:pt x="1232" y="606"/>
                  </a:lnTo>
                  <a:lnTo>
                    <a:pt x="1234" y="606"/>
                  </a:lnTo>
                  <a:lnTo>
                    <a:pt x="1234" y="608"/>
                  </a:lnTo>
                  <a:lnTo>
                    <a:pt x="1234" y="608"/>
                  </a:lnTo>
                  <a:lnTo>
                    <a:pt x="1234" y="608"/>
                  </a:lnTo>
                  <a:lnTo>
                    <a:pt x="1236" y="608"/>
                  </a:lnTo>
                  <a:lnTo>
                    <a:pt x="1236" y="610"/>
                  </a:lnTo>
                  <a:lnTo>
                    <a:pt x="1238" y="610"/>
                  </a:lnTo>
                  <a:lnTo>
                    <a:pt x="1238" y="612"/>
                  </a:lnTo>
                  <a:lnTo>
                    <a:pt x="1238" y="612"/>
                  </a:lnTo>
                  <a:lnTo>
                    <a:pt x="1238" y="614"/>
                  </a:lnTo>
                  <a:lnTo>
                    <a:pt x="1240" y="614"/>
                  </a:lnTo>
                  <a:lnTo>
                    <a:pt x="1240" y="614"/>
                  </a:lnTo>
                  <a:lnTo>
                    <a:pt x="1242" y="614"/>
                  </a:lnTo>
                  <a:lnTo>
                    <a:pt x="1242" y="618"/>
                  </a:lnTo>
                  <a:lnTo>
                    <a:pt x="1244" y="618"/>
                  </a:lnTo>
                  <a:lnTo>
                    <a:pt x="1244" y="620"/>
                  </a:lnTo>
                  <a:lnTo>
                    <a:pt x="1244" y="620"/>
                  </a:lnTo>
                  <a:lnTo>
                    <a:pt x="1244" y="626"/>
                  </a:lnTo>
                  <a:lnTo>
                    <a:pt x="1244" y="626"/>
                  </a:lnTo>
                  <a:lnTo>
                    <a:pt x="1244" y="628"/>
                  </a:lnTo>
                  <a:lnTo>
                    <a:pt x="1242" y="628"/>
                  </a:lnTo>
                  <a:lnTo>
                    <a:pt x="1242" y="630"/>
                  </a:lnTo>
                  <a:lnTo>
                    <a:pt x="1242" y="630"/>
                  </a:lnTo>
                  <a:lnTo>
                    <a:pt x="1242" y="632"/>
                  </a:lnTo>
                  <a:lnTo>
                    <a:pt x="1240" y="632"/>
                  </a:lnTo>
                  <a:lnTo>
                    <a:pt x="1240" y="632"/>
                  </a:lnTo>
                  <a:lnTo>
                    <a:pt x="1240" y="632"/>
                  </a:lnTo>
                  <a:lnTo>
                    <a:pt x="1240" y="630"/>
                  </a:lnTo>
                  <a:lnTo>
                    <a:pt x="1238" y="630"/>
                  </a:lnTo>
                  <a:lnTo>
                    <a:pt x="1238" y="632"/>
                  </a:lnTo>
                  <a:lnTo>
                    <a:pt x="1238" y="632"/>
                  </a:lnTo>
                  <a:lnTo>
                    <a:pt x="1238" y="632"/>
                  </a:lnTo>
                  <a:lnTo>
                    <a:pt x="1236" y="632"/>
                  </a:lnTo>
                  <a:lnTo>
                    <a:pt x="1236" y="634"/>
                  </a:lnTo>
                  <a:lnTo>
                    <a:pt x="1236" y="634"/>
                  </a:lnTo>
                  <a:lnTo>
                    <a:pt x="1236" y="640"/>
                  </a:lnTo>
                  <a:lnTo>
                    <a:pt x="1234" y="640"/>
                  </a:lnTo>
                  <a:lnTo>
                    <a:pt x="1234" y="644"/>
                  </a:lnTo>
                  <a:lnTo>
                    <a:pt x="1234" y="644"/>
                  </a:lnTo>
                  <a:lnTo>
                    <a:pt x="1234" y="646"/>
                  </a:lnTo>
                  <a:lnTo>
                    <a:pt x="1232" y="646"/>
                  </a:lnTo>
                  <a:lnTo>
                    <a:pt x="1234" y="646"/>
                  </a:lnTo>
                  <a:lnTo>
                    <a:pt x="1234" y="648"/>
                  </a:lnTo>
                  <a:lnTo>
                    <a:pt x="1234" y="648"/>
                  </a:lnTo>
                  <a:lnTo>
                    <a:pt x="1234" y="650"/>
                  </a:lnTo>
                  <a:lnTo>
                    <a:pt x="1236" y="650"/>
                  </a:lnTo>
                  <a:lnTo>
                    <a:pt x="1234" y="650"/>
                  </a:lnTo>
                  <a:lnTo>
                    <a:pt x="1234" y="650"/>
                  </a:lnTo>
                  <a:lnTo>
                    <a:pt x="1236" y="650"/>
                  </a:lnTo>
                  <a:lnTo>
                    <a:pt x="1236" y="651"/>
                  </a:lnTo>
                  <a:lnTo>
                    <a:pt x="1236" y="651"/>
                  </a:lnTo>
                  <a:lnTo>
                    <a:pt x="1236" y="651"/>
                  </a:lnTo>
                  <a:lnTo>
                    <a:pt x="1238" y="651"/>
                  </a:lnTo>
                  <a:lnTo>
                    <a:pt x="1238" y="655"/>
                  </a:lnTo>
                  <a:lnTo>
                    <a:pt x="1240" y="655"/>
                  </a:lnTo>
                  <a:lnTo>
                    <a:pt x="1240" y="657"/>
                  </a:lnTo>
                  <a:lnTo>
                    <a:pt x="1242" y="657"/>
                  </a:lnTo>
                  <a:lnTo>
                    <a:pt x="1242" y="657"/>
                  </a:lnTo>
                  <a:lnTo>
                    <a:pt x="1242" y="657"/>
                  </a:lnTo>
                  <a:lnTo>
                    <a:pt x="1242" y="657"/>
                  </a:lnTo>
                  <a:lnTo>
                    <a:pt x="1242" y="657"/>
                  </a:lnTo>
                  <a:lnTo>
                    <a:pt x="1242" y="659"/>
                  </a:lnTo>
                  <a:lnTo>
                    <a:pt x="1242" y="659"/>
                  </a:lnTo>
                  <a:lnTo>
                    <a:pt x="1242" y="663"/>
                  </a:lnTo>
                  <a:lnTo>
                    <a:pt x="1238" y="663"/>
                  </a:lnTo>
                  <a:lnTo>
                    <a:pt x="1238" y="665"/>
                  </a:lnTo>
                  <a:lnTo>
                    <a:pt x="1236" y="665"/>
                  </a:lnTo>
                  <a:lnTo>
                    <a:pt x="1236" y="667"/>
                  </a:lnTo>
                  <a:lnTo>
                    <a:pt x="1236" y="667"/>
                  </a:lnTo>
                  <a:lnTo>
                    <a:pt x="1236" y="671"/>
                  </a:lnTo>
                  <a:lnTo>
                    <a:pt x="1236" y="671"/>
                  </a:lnTo>
                  <a:lnTo>
                    <a:pt x="1236" y="673"/>
                  </a:lnTo>
                  <a:lnTo>
                    <a:pt x="1238" y="673"/>
                  </a:lnTo>
                  <a:lnTo>
                    <a:pt x="1238" y="673"/>
                  </a:lnTo>
                  <a:lnTo>
                    <a:pt x="1238" y="673"/>
                  </a:lnTo>
                  <a:lnTo>
                    <a:pt x="1238" y="673"/>
                  </a:lnTo>
                  <a:lnTo>
                    <a:pt x="1238" y="675"/>
                  </a:lnTo>
                  <a:lnTo>
                    <a:pt x="1242" y="675"/>
                  </a:lnTo>
                  <a:lnTo>
                    <a:pt x="1242" y="675"/>
                  </a:lnTo>
                  <a:lnTo>
                    <a:pt x="1244" y="675"/>
                  </a:lnTo>
                  <a:lnTo>
                    <a:pt x="1244" y="677"/>
                  </a:lnTo>
                  <a:lnTo>
                    <a:pt x="1244" y="677"/>
                  </a:lnTo>
                  <a:lnTo>
                    <a:pt x="1244" y="675"/>
                  </a:lnTo>
                  <a:lnTo>
                    <a:pt x="1246" y="677"/>
                  </a:lnTo>
                  <a:lnTo>
                    <a:pt x="1246" y="677"/>
                  </a:lnTo>
                  <a:lnTo>
                    <a:pt x="1246" y="677"/>
                  </a:lnTo>
                  <a:lnTo>
                    <a:pt x="1248" y="677"/>
                  </a:lnTo>
                  <a:lnTo>
                    <a:pt x="1248" y="679"/>
                  </a:lnTo>
                  <a:lnTo>
                    <a:pt x="1250" y="679"/>
                  </a:lnTo>
                  <a:lnTo>
                    <a:pt x="1250" y="679"/>
                  </a:lnTo>
                  <a:lnTo>
                    <a:pt x="1250" y="679"/>
                  </a:lnTo>
                  <a:lnTo>
                    <a:pt x="1250" y="681"/>
                  </a:lnTo>
                  <a:lnTo>
                    <a:pt x="1252" y="681"/>
                  </a:lnTo>
                  <a:lnTo>
                    <a:pt x="1252" y="681"/>
                  </a:lnTo>
                  <a:lnTo>
                    <a:pt x="1254" y="681"/>
                  </a:lnTo>
                  <a:lnTo>
                    <a:pt x="1254" y="681"/>
                  </a:lnTo>
                  <a:lnTo>
                    <a:pt x="1254" y="681"/>
                  </a:lnTo>
                  <a:lnTo>
                    <a:pt x="1254" y="683"/>
                  </a:lnTo>
                  <a:lnTo>
                    <a:pt x="1256" y="683"/>
                  </a:lnTo>
                  <a:lnTo>
                    <a:pt x="1256" y="683"/>
                  </a:lnTo>
                  <a:lnTo>
                    <a:pt x="1256" y="681"/>
                  </a:lnTo>
                  <a:lnTo>
                    <a:pt x="1256" y="681"/>
                  </a:lnTo>
                  <a:lnTo>
                    <a:pt x="1256" y="681"/>
                  </a:lnTo>
                  <a:lnTo>
                    <a:pt x="1258" y="681"/>
                  </a:lnTo>
                  <a:lnTo>
                    <a:pt x="1258" y="681"/>
                  </a:lnTo>
                  <a:lnTo>
                    <a:pt x="1258" y="681"/>
                  </a:lnTo>
                  <a:lnTo>
                    <a:pt x="1258" y="679"/>
                  </a:lnTo>
                  <a:lnTo>
                    <a:pt x="1260" y="679"/>
                  </a:lnTo>
                  <a:lnTo>
                    <a:pt x="1260" y="679"/>
                  </a:lnTo>
                  <a:lnTo>
                    <a:pt x="1262" y="679"/>
                  </a:lnTo>
                  <a:lnTo>
                    <a:pt x="1262" y="677"/>
                  </a:lnTo>
                  <a:lnTo>
                    <a:pt x="1264" y="677"/>
                  </a:lnTo>
                  <a:lnTo>
                    <a:pt x="1264" y="677"/>
                  </a:lnTo>
                  <a:lnTo>
                    <a:pt x="1264" y="677"/>
                  </a:lnTo>
                  <a:lnTo>
                    <a:pt x="1264" y="679"/>
                  </a:lnTo>
                  <a:lnTo>
                    <a:pt x="1266" y="679"/>
                  </a:lnTo>
                  <a:lnTo>
                    <a:pt x="1266" y="679"/>
                  </a:lnTo>
                  <a:lnTo>
                    <a:pt x="1266" y="679"/>
                  </a:lnTo>
                  <a:lnTo>
                    <a:pt x="1266" y="681"/>
                  </a:lnTo>
                  <a:lnTo>
                    <a:pt x="1268" y="681"/>
                  </a:lnTo>
                  <a:lnTo>
                    <a:pt x="1268" y="683"/>
                  </a:lnTo>
                  <a:lnTo>
                    <a:pt x="1268" y="683"/>
                  </a:lnTo>
                  <a:lnTo>
                    <a:pt x="1268" y="683"/>
                  </a:lnTo>
                  <a:lnTo>
                    <a:pt x="1270" y="683"/>
                  </a:lnTo>
                  <a:lnTo>
                    <a:pt x="1270" y="685"/>
                  </a:lnTo>
                  <a:lnTo>
                    <a:pt x="1270" y="685"/>
                  </a:lnTo>
                  <a:lnTo>
                    <a:pt x="1270" y="687"/>
                  </a:lnTo>
                  <a:lnTo>
                    <a:pt x="1272" y="687"/>
                  </a:lnTo>
                  <a:lnTo>
                    <a:pt x="1272" y="687"/>
                  </a:lnTo>
                  <a:lnTo>
                    <a:pt x="1274" y="687"/>
                  </a:lnTo>
                  <a:lnTo>
                    <a:pt x="1274" y="689"/>
                  </a:lnTo>
                  <a:lnTo>
                    <a:pt x="1274" y="691"/>
                  </a:lnTo>
                  <a:lnTo>
                    <a:pt x="1274" y="691"/>
                  </a:lnTo>
                  <a:lnTo>
                    <a:pt x="1276" y="691"/>
                  </a:lnTo>
                  <a:lnTo>
                    <a:pt x="1276" y="693"/>
                  </a:lnTo>
                  <a:lnTo>
                    <a:pt x="1276" y="693"/>
                  </a:lnTo>
                  <a:lnTo>
                    <a:pt x="1276" y="695"/>
                  </a:lnTo>
                  <a:lnTo>
                    <a:pt x="1278" y="695"/>
                  </a:lnTo>
                  <a:lnTo>
                    <a:pt x="1278" y="697"/>
                  </a:lnTo>
                  <a:lnTo>
                    <a:pt x="1278" y="697"/>
                  </a:lnTo>
                  <a:lnTo>
                    <a:pt x="1278" y="699"/>
                  </a:lnTo>
                  <a:lnTo>
                    <a:pt x="1280" y="699"/>
                  </a:lnTo>
                  <a:lnTo>
                    <a:pt x="1278" y="699"/>
                  </a:lnTo>
                  <a:lnTo>
                    <a:pt x="1280" y="699"/>
                  </a:lnTo>
                  <a:lnTo>
                    <a:pt x="1280" y="701"/>
                  </a:lnTo>
                  <a:lnTo>
                    <a:pt x="1280" y="701"/>
                  </a:lnTo>
                  <a:lnTo>
                    <a:pt x="1280" y="701"/>
                  </a:lnTo>
                  <a:lnTo>
                    <a:pt x="1280" y="701"/>
                  </a:lnTo>
                  <a:lnTo>
                    <a:pt x="1280" y="705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7"/>
                  </a:lnTo>
                  <a:lnTo>
                    <a:pt x="1283" y="707"/>
                  </a:lnTo>
                  <a:lnTo>
                    <a:pt x="1283" y="707"/>
                  </a:lnTo>
                  <a:lnTo>
                    <a:pt x="1285" y="707"/>
                  </a:lnTo>
                  <a:lnTo>
                    <a:pt x="1285" y="709"/>
                  </a:lnTo>
                  <a:lnTo>
                    <a:pt x="1283" y="709"/>
                  </a:lnTo>
                  <a:lnTo>
                    <a:pt x="1283" y="711"/>
                  </a:lnTo>
                  <a:lnTo>
                    <a:pt x="1283" y="711"/>
                  </a:lnTo>
                  <a:lnTo>
                    <a:pt x="1283" y="713"/>
                  </a:lnTo>
                  <a:lnTo>
                    <a:pt x="1282" y="713"/>
                  </a:lnTo>
                  <a:lnTo>
                    <a:pt x="1282" y="713"/>
                  </a:lnTo>
                  <a:lnTo>
                    <a:pt x="1282" y="713"/>
                  </a:lnTo>
                  <a:lnTo>
                    <a:pt x="1282" y="715"/>
                  </a:lnTo>
                  <a:lnTo>
                    <a:pt x="1282" y="715"/>
                  </a:lnTo>
                  <a:lnTo>
                    <a:pt x="1282" y="715"/>
                  </a:lnTo>
                  <a:lnTo>
                    <a:pt x="1282" y="715"/>
                  </a:lnTo>
                  <a:lnTo>
                    <a:pt x="1282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23"/>
                  </a:lnTo>
                  <a:lnTo>
                    <a:pt x="1280" y="723"/>
                  </a:lnTo>
                  <a:lnTo>
                    <a:pt x="1280" y="723"/>
                  </a:lnTo>
                  <a:lnTo>
                    <a:pt x="1280" y="723"/>
                  </a:lnTo>
                  <a:lnTo>
                    <a:pt x="1280" y="725"/>
                  </a:lnTo>
                  <a:lnTo>
                    <a:pt x="1278" y="725"/>
                  </a:lnTo>
                  <a:lnTo>
                    <a:pt x="1278" y="727"/>
                  </a:lnTo>
                  <a:lnTo>
                    <a:pt x="1280" y="727"/>
                  </a:lnTo>
                  <a:lnTo>
                    <a:pt x="1280" y="729"/>
                  </a:lnTo>
                  <a:lnTo>
                    <a:pt x="1280" y="729"/>
                  </a:lnTo>
                  <a:lnTo>
                    <a:pt x="1280" y="733"/>
                  </a:lnTo>
                  <a:lnTo>
                    <a:pt x="1282" y="733"/>
                  </a:lnTo>
                  <a:lnTo>
                    <a:pt x="1282" y="735"/>
                  </a:lnTo>
                  <a:lnTo>
                    <a:pt x="1280" y="735"/>
                  </a:lnTo>
                  <a:lnTo>
                    <a:pt x="1280" y="739"/>
                  </a:lnTo>
                  <a:lnTo>
                    <a:pt x="1282" y="739"/>
                  </a:lnTo>
                  <a:lnTo>
                    <a:pt x="1282" y="739"/>
                  </a:lnTo>
                  <a:lnTo>
                    <a:pt x="1282" y="739"/>
                  </a:lnTo>
                  <a:lnTo>
                    <a:pt x="1282" y="741"/>
                  </a:lnTo>
                  <a:lnTo>
                    <a:pt x="1283" y="741"/>
                  </a:lnTo>
                  <a:lnTo>
                    <a:pt x="1283" y="743"/>
                  </a:lnTo>
                  <a:lnTo>
                    <a:pt x="1283" y="743"/>
                  </a:lnTo>
                  <a:lnTo>
                    <a:pt x="1283" y="743"/>
                  </a:lnTo>
                  <a:lnTo>
                    <a:pt x="1285" y="743"/>
                  </a:lnTo>
                  <a:lnTo>
                    <a:pt x="1285" y="745"/>
                  </a:lnTo>
                  <a:lnTo>
                    <a:pt x="1285" y="745"/>
                  </a:lnTo>
                  <a:lnTo>
                    <a:pt x="1285" y="747"/>
                  </a:lnTo>
                  <a:lnTo>
                    <a:pt x="1287" y="747"/>
                  </a:lnTo>
                  <a:lnTo>
                    <a:pt x="1285" y="747"/>
                  </a:lnTo>
                  <a:lnTo>
                    <a:pt x="1287" y="747"/>
                  </a:lnTo>
                  <a:lnTo>
                    <a:pt x="1285" y="747"/>
                  </a:lnTo>
                  <a:lnTo>
                    <a:pt x="1285" y="749"/>
                  </a:lnTo>
                  <a:lnTo>
                    <a:pt x="1287" y="749"/>
                  </a:lnTo>
                  <a:lnTo>
                    <a:pt x="1287" y="751"/>
                  </a:lnTo>
                  <a:lnTo>
                    <a:pt x="1285" y="751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285" y="755"/>
                  </a:lnTo>
                  <a:lnTo>
                    <a:pt x="1283" y="755"/>
                  </a:lnTo>
                  <a:lnTo>
                    <a:pt x="1283" y="755"/>
                  </a:lnTo>
                  <a:lnTo>
                    <a:pt x="1285" y="755"/>
                  </a:lnTo>
                  <a:lnTo>
                    <a:pt x="1285" y="756"/>
                  </a:lnTo>
                  <a:lnTo>
                    <a:pt x="1285" y="756"/>
                  </a:lnTo>
                  <a:lnTo>
                    <a:pt x="1285" y="758"/>
                  </a:lnTo>
                  <a:lnTo>
                    <a:pt x="1287" y="758"/>
                  </a:lnTo>
                  <a:lnTo>
                    <a:pt x="1287" y="762"/>
                  </a:lnTo>
                  <a:lnTo>
                    <a:pt x="1287" y="762"/>
                  </a:lnTo>
                  <a:lnTo>
                    <a:pt x="1287" y="762"/>
                  </a:lnTo>
                  <a:lnTo>
                    <a:pt x="1289" y="762"/>
                  </a:lnTo>
                  <a:lnTo>
                    <a:pt x="1289" y="764"/>
                  </a:lnTo>
                  <a:lnTo>
                    <a:pt x="1289" y="764"/>
                  </a:lnTo>
                  <a:lnTo>
                    <a:pt x="1289" y="764"/>
                  </a:lnTo>
                  <a:lnTo>
                    <a:pt x="1291" y="764"/>
                  </a:lnTo>
                  <a:lnTo>
                    <a:pt x="1291" y="766"/>
                  </a:lnTo>
                  <a:lnTo>
                    <a:pt x="1291" y="766"/>
                  </a:lnTo>
                  <a:lnTo>
                    <a:pt x="1291" y="768"/>
                  </a:lnTo>
                  <a:lnTo>
                    <a:pt x="1291" y="768"/>
                  </a:lnTo>
                  <a:lnTo>
                    <a:pt x="1289" y="770"/>
                  </a:lnTo>
                  <a:lnTo>
                    <a:pt x="1287" y="770"/>
                  </a:lnTo>
                  <a:lnTo>
                    <a:pt x="1287" y="770"/>
                  </a:lnTo>
                  <a:lnTo>
                    <a:pt x="1285" y="772"/>
                  </a:lnTo>
                  <a:lnTo>
                    <a:pt x="1285" y="774"/>
                  </a:lnTo>
                  <a:lnTo>
                    <a:pt x="1283" y="774"/>
                  </a:lnTo>
                  <a:lnTo>
                    <a:pt x="1283" y="774"/>
                  </a:lnTo>
                  <a:lnTo>
                    <a:pt x="1285" y="776"/>
                  </a:lnTo>
                  <a:lnTo>
                    <a:pt x="1285" y="778"/>
                  </a:lnTo>
                  <a:lnTo>
                    <a:pt x="1285" y="778"/>
                  </a:lnTo>
                  <a:lnTo>
                    <a:pt x="1285" y="780"/>
                  </a:lnTo>
                  <a:lnTo>
                    <a:pt x="1287" y="780"/>
                  </a:lnTo>
                  <a:lnTo>
                    <a:pt x="1287" y="782"/>
                  </a:lnTo>
                  <a:lnTo>
                    <a:pt x="1285" y="782"/>
                  </a:lnTo>
                  <a:lnTo>
                    <a:pt x="1285" y="784"/>
                  </a:lnTo>
                  <a:lnTo>
                    <a:pt x="1285" y="784"/>
                  </a:lnTo>
                  <a:lnTo>
                    <a:pt x="1285" y="784"/>
                  </a:lnTo>
                  <a:lnTo>
                    <a:pt x="1283" y="784"/>
                  </a:lnTo>
                  <a:lnTo>
                    <a:pt x="1282" y="784"/>
                  </a:lnTo>
                  <a:lnTo>
                    <a:pt x="1280" y="784"/>
                  </a:lnTo>
                  <a:lnTo>
                    <a:pt x="1278" y="784"/>
                  </a:lnTo>
                  <a:lnTo>
                    <a:pt x="1278" y="784"/>
                  </a:lnTo>
                  <a:lnTo>
                    <a:pt x="1278" y="786"/>
                  </a:lnTo>
                  <a:lnTo>
                    <a:pt x="1276" y="786"/>
                  </a:lnTo>
                  <a:lnTo>
                    <a:pt x="1276" y="786"/>
                  </a:lnTo>
                  <a:lnTo>
                    <a:pt x="1274" y="786"/>
                  </a:lnTo>
                  <a:lnTo>
                    <a:pt x="1274" y="786"/>
                  </a:lnTo>
                  <a:lnTo>
                    <a:pt x="1272" y="786"/>
                  </a:lnTo>
                  <a:lnTo>
                    <a:pt x="1270" y="784"/>
                  </a:lnTo>
                  <a:lnTo>
                    <a:pt x="1270" y="786"/>
                  </a:lnTo>
                  <a:lnTo>
                    <a:pt x="1268" y="786"/>
                  </a:lnTo>
                  <a:lnTo>
                    <a:pt x="1268" y="786"/>
                  </a:lnTo>
                  <a:lnTo>
                    <a:pt x="1268" y="786"/>
                  </a:lnTo>
                  <a:lnTo>
                    <a:pt x="1268" y="788"/>
                  </a:lnTo>
                  <a:lnTo>
                    <a:pt x="1266" y="788"/>
                  </a:lnTo>
                  <a:lnTo>
                    <a:pt x="1266" y="790"/>
                  </a:lnTo>
                  <a:lnTo>
                    <a:pt x="1268" y="790"/>
                  </a:lnTo>
                  <a:lnTo>
                    <a:pt x="1268" y="790"/>
                  </a:lnTo>
                  <a:lnTo>
                    <a:pt x="1270" y="790"/>
                  </a:lnTo>
                  <a:lnTo>
                    <a:pt x="1270" y="792"/>
                  </a:lnTo>
                  <a:lnTo>
                    <a:pt x="1268" y="792"/>
                  </a:lnTo>
                  <a:lnTo>
                    <a:pt x="1268" y="794"/>
                  </a:lnTo>
                  <a:lnTo>
                    <a:pt x="1268" y="794"/>
                  </a:lnTo>
                  <a:lnTo>
                    <a:pt x="1266" y="792"/>
                  </a:lnTo>
                  <a:lnTo>
                    <a:pt x="1266" y="794"/>
                  </a:lnTo>
                  <a:lnTo>
                    <a:pt x="1266" y="794"/>
                  </a:lnTo>
                  <a:lnTo>
                    <a:pt x="1266" y="794"/>
                  </a:lnTo>
                  <a:lnTo>
                    <a:pt x="1264" y="794"/>
                  </a:lnTo>
                  <a:lnTo>
                    <a:pt x="1264" y="796"/>
                  </a:lnTo>
                  <a:lnTo>
                    <a:pt x="1264" y="796"/>
                  </a:lnTo>
                  <a:lnTo>
                    <a:pt x="1264" y="798"/>
                  </a:lnTo>
                  <a:lnTo>
                    <a:pt x="1262" y="798"/>
                  </a:lnTo>
                  <a:lnTo>
                    <a:pt x="1262" y="798"/>
                  </a:lnTo>
                  <a:lnTo>
                    <a:pt x="1262" y="798"/>
                  </a:lnTo>
                  <a:lnTo>
                    <a:pt x="1262" y="800"/>
                  </a:lnTo>
                  <a:lnTo>
                    <a:pt x="1260" y="800"/>
                  </a:lnTo>
                  <a:lnTo>
                    <a:pt x="1260" y="800"/>
                  </a:lnTo>
                  <a:lnTo>
                    <a:pt x="1260" y="800"/>
                  </a:lnTo>
                  <a:lnTo>
                    <a:pt x="1260" y="800"/>
                  </a:lnTo>
                  <a:lnTo>
                    <a:pt x="1260" y="798"/>
                  </a:lnTo>
                  <a:lnTo>
                    <a:pt x="1256" y="794"/>
                  </a:lnTo>
                  <a:lnTo>
                    <a:pt x="1254" y="794"/>
                  </a:lnTo>
                  <a:lnTo>
                    <a:pt x="1252" y="792"/>
                  </a:lnTo>
                  <a:lnTo>
                    <a:pt x="1250" y="792"/>
                  </a:lnTo>
                  <a:lnTo>
                    <a:pt x="1250" y="790"/>
                  </a:lnTo>
                  <a:lnTo>
                    <a:pt x="1250" y="790"/>
                  </a:lnTo>
                  <a:lnTo>
                    <a:pt x="1250" y="786"/>
                  </a:lnTo>
                  <a:lnTo>
                    <a:pt x="1248" y="786"/>
                  </a:lnTo>
                  <a:lnTo>
                    <a:pt x="1248" y="786"/>
                  </a:lnTo>
                  <a:lnTo>
                    <a:pt x="1246" y="786"/>
                  </a:lnTo>
                  <a:lnTo>
                    <a:pt x="1246" y="784"/>
                  </a:lnTo>
                  <a:lnTo>
                    <a:pt x="1246" y="784"/>
                  </a:lnTo>
                  <a:lnTo>
                    <a:pt x="1246" y="782"/>
                  </a:lnTo>
                  <a:lnTo>
                    <a:pt x="1246" y="782"/>
                  </a:lnTo>
                  <a:lnTo>
                    <a:pt x="1246" y="780"/>
                  </a:lnTo>
                  <a:lnTo>
                    <a:pt x="1244" y="780"/>
                  </a:lnTo>
                  <a:lnTo>
                    <a:pt x="1244" y="780"/>
                  </a:lnTo>
                  <a:lnTo>
                    <a:pt x="1244" y="780"/>
                  </a:lnTo>
                  <a:lnTo>
                    <a:pt x="1244" y="780"/>
                  </a:lnTo>
                  <a:lnTo>
                    <a:pt x="1242" y="780"/>
                  </a:lnTo>
                  <a:lnTo>
                    <a:pt x="1242" y="780"/>
                  </a:lnTo>
                  <a:lnTo>
                    <a:pt x="1240" y="780"/>
                  </a:lnTo>
                  <a:lnTo>
                    <a:pt x="1240" y="778"/>
                  </a:lnTo>
                  <a:lnTo>
                    <a:pt x="1238" y="778"/>
                  </a:lnTo>
                  <a:lnTo>
                    <a:pt x="1238" y="778"/>
                  </a:lnTo>
                  <a:lnTo>
                    <a:pt x="1238" y="778"/>
                  </a:lnTo>
                  <a:lnTo>
                    <a:pt x="1238" y="776"/>
                  </a:lnTo>
                  <a:lnTo>
                    <a:pt x="1238" y="770"/>
                  </a:lnTo>
                  <a:lnTo>
                    <a:pt x="1236" y="770"/>
                  </a:lnTo>
                  <a:lnTo>
                    <a:pt x="1236" y="768"/>
                  </a:lnTo>
                  <a:lnTo>
                    <a:pt x="1236" y="768"/>
                  </a:lnTo>
                  <a:lnTo>
                    <a:pt x="1236" y="768"/>
                  </a:lnTo>
                  <a:lnTo>
                    <a:pt x="1234" y="768"/>
                  </a:lnTo>
                  <a:lnTo>
                    <a:pt x="1234" y="766"/>
                  </a:lnTo>
                  <a:lnTo>
                    <a:pt x="1234" y="766"/>
                  </a:lnTo>
                  <a:lnTo>
                    <a:pt x="1232" y="762"/>
                  </a:lnTo>
                  <a:lnTo>
                    <a:pt x="1232" y="762"/>
                  </a:lnTo>
                  <a:lnTo>
                    <a:pt x="1230" y="762"/>
                  </a:lnTo>
                  <a:lnTo>
                    <a:pt x="1230" y="760"/>
                  </a:lnTo>
                  <a:lnTo>
                    <a:pt x="1230" y="760"/>
                  </a:lnTo>
                  <a:lnTo>
                    <a:pt x="1230" y="758"/>
                  </a:lnTo>
                  <a:lnTo>
                    <a:pt x="1230" y="758"/>
                  </a:lnTo>
                  <a:lnTo>
                    <a:pt x="1230" y="758"/>
                  </a:lnTo>
                  <a:lnTo>
                    <a:pt x="1230" y="758"/>
                  </a:lnTo>
                  <a:lnTo>
                    <a:pt x="1228" y="758"/>
                  </a:lnTo>
                  <a:lnTo>
                    <a:pt x="1226" y="756"/>
                  </a:lnTo>
                  <a:lnTo>
                    <a:pt x="1226" y="756"/>
                  </a:lnTo>
                  <a:lnTo>
                    <a:pt x="1226" y="756"/>
                  </a:lnTo>
                  <a:lnTo>
                    <a:pt x="1224" y="755"/>
                  </a:lnTo>
                  <a:lnTo>
                    <a:pt x="1224" y="753"/>
                  </a:lnTo>
                  <a:lnTo>
                    <a:pt x="1224" y="753"/>
                  </a:lnTo>
                  <a:lnTo>
                    <a:pt x="1224" y="751"/>
                  </a:lnTo>
                  <a:lnTo>
                    <a:pt x="1224" y="751"/>
                  </a:lnTo>
                  <a:lnTo>
                    <a:pt x="1218" y="751"/>
                  </a:lnTo>
                  <a:lnTo>
                    <a:pt x="1218" y="753"/>
                  </a:lnTo>
                  <a:lnTo>
                    <a:pt x="1216" y="753"/>
                  </a:lnTo>
                  <a:lnTo>
                    <a:pt x="1216" y="751"/>
                  </a:lnTo>
                  <a:lnTo>
                    <a:pt x="1216" y="751"/>
                  </a:lnTo>
                  <a:lnTo>
                    <a:pt x="1216" y="749"/>
                  </a:lnTo>
                  <a:lnTo>
                    <a:pt x="1212" y="749"/>
                  </a:lnTo>
                  <a:lnTo>
                    <a:pt x="1212" y="751"/>
                  </a:lnTo>
                  <a:lnTo>
                    <a:pt x="1212" y="751"/>
                  </a:lnTo>
                  <a:lnTo>
                    <a:pt x="1212" y="751"/>
                  </a:lnTo>
                  <a:lnTo>
                    <a:pt x="1210" y="751"/>
                  </a:lnTo>
                  <a:lnTo>
                    <a:pt x="1210" y="751"/>
                  </a:lnTo>
                  <a:lnTo>
                    <a:pt x="1210" y="751"/>
                  </a:lnTo>
                  <a:lnTo>
                    <a:pt x="1208" y="751"/>
                  </a:lnTo>
                  <a:lnTo>
                    <a:pt x="1208" y="751"/>
                  </a:lnTo>
                  <a:lnTo>
                    <a:pt x="1204" y="751"/>
                  </a:lnTo>
                  <a:lnTo>
                    <a:pt x="1204" y="749"/>
                  </a:lnTo>
                  <a:lnTo>
                    <a:pt x="1204" y="749"/>
                  </a:lnTo>
                  <a:lnTo>
                    <a:pt x="1204" y="747"/>
                  </a:lnTo>
                  <a:lnTo>
                    <a:pt x="1202" y="747"/>
                  </a:lnTo>
                  <a:lnTo>
                    <a:pt x="1202" y="747"/>
                  </a:lnTo>
                  <a:lnTo>
                    <a:pt x="1202" y="745"/>
                  </a:lnTo>
                  <a:lnTo>
                    <a:pt x="1200" y="745"/>
                  </a:lnTo>
                  <a:lnTo>
                    <a:pt x="1200" y="745"/>
                  </a:lnTo>
                  <a:lnTo>
                    <a:pt x="1198" y="745"/>
                  </a:lnTo>
                  <a:lnTo>
                    <a:pt x="1198" y="743"/>
                  </a:lnTo>
                  <a:lnTo>
                    <a:pt x="1198" y="743"/>
                  </a:lnTo>
                  <a:lnTo>
                    <a:pt x="1198" y="741"/>
                  </a:lnTo>
                  <a:lnTo>
                    <a:pt x="1196" y="741"/>
                  </a:lnTo>
                  <a:lnTo>
                    <a:pt x="1196" y="739"/>
                  </a:lnTo>
                  <a:lnTo>
                    <a:pt x="1194" y="739"/>
                  </a:lnTo>
                  <a:lnTo>
                    <a:pt x="1194" y="739"/>
                  </a:lnTo>
                  <a:lnTo>
                    <a:pt x="1194" y="739"/>
                  </a:lnTo>
                  <a:lnTo>
                    <a:pt x="1190" y="739"/>
                  </a:lnTo>
                  <a:lnTo>
                    <a:pt x="1190" y="739"/>
                  </a:lnTo>
                  <a:lnTo>
                    <a:pt x="1190" y="739"/>
                  </a:lnTo>
                  <a:lnTo>
                    <a:pt x="1188" y="739"/>
                  </a:lnTo>
                  <a:lnTo>
                    <a:pt x="1188" y="741"/>
                  </a:lnTo>
                  <a:lnTo>
                    <a:pt x="1186" y="741"/>
                  </a:lnTo>
                  <a:lnTo>
                    <a:pt x="1186" y="743"/>
                  </a:lnTo>
                  <a:lnTo>
                    <a:pt x="1182" y="743"/>
                  </a:lnTo>
                  <a:lnTo>
                    <a:pt x="1182" y="743"/>
                  </a:lnTo>
                  <a:lnTo>
                    <a:pt x="1182" y="743"/>
                  </a:lnTo>
                  <a:lnTo>
                    <a:pt x="1182" y="745"/>
                  </a:lnTo>
                  <a:lnTo>
                    <a:pt x="1180" y="745"/>
                  </a:lnTo>
                  <a:lnTo>
                    <a:pt x="1179" y="745"/>
                  </a:lnTo>
                  <a:lnTo>
                    <a:pt x="1177" y="745"/>
                  </a:lnTo>
                  <a:lnTo>
                    <a:pt x="1177" y="747"/>
                  </a:lnTo>
                  <a:lnTo>
                    <a:pt x="1175" y="747"/>
                  </a:lnTo>
                  <a:lnTo>
                    <a:pt x="1175" y="745"/>
                  </a:lnTo>
                  <a:lnTo>
                    <a:pt x="1171" y="745"/>
                  </a:lnTo>
                  <a:lnTo>
                    <a:pt x="1169" y="745"/>
                  </a:lnTo>
                  <a:lnTo>
                    <a:pt x="1169" y="745"/>
                  </a:lnTo>
                  <a:lnTo>
                    <a:pt x="1167" y="743"/>
                  </a:lnTo>
                  <a:lnTo>
                    <a:pt x="1167" y="743"/>
                  </a:lnTo>
                  <a:lnTo>
                    <a:pt x="1165" y="745"/>
                  </a:lnTo>
                  <a:lnTo>
                    <a:pt x="1165" y="743"/>
                  </a:lnTo>
                  <a:lnTo>
                    <a:pt x="1165" y="745"/>
                  </a:lnTo>
                  <a:lnTo>
                    <a:pt x="1165" y="745"/>
                  </a:lnTo>
                  <a:lnTo>
                    <a:pt x="1165" y="745"/>
                  </a:lnTo>
                  <a:lnTo>
                    <a:pt x="1163" y="747"/>
                  </a:lnTo>
                  <a:lnTo>
                    <a:pt x="1165" y="747"/>
                  </a:lnTo>
                  <a:lnTo>
                    <a:pt x="1163" y="747"/>
                  </a:lnTo>
                  <a:lnTo>
                    <a:pt x="1165" y="749"/>
                  </a:lnTo>
                  <a:lnTo>
                    <a:pt x="1165" y="749"/>
                  </a:lnTo>
                  <a:lnTo>
                    <a:pt x="1163" y="749"/>
                  </a:lnTo>
                  <a:lnTo>
                    <a:pt x="1163" y="751"/>
                  </a:lnTo>
                  <a:lnTo>
                    <a:pt x="1163" y="753"/>
                  </a:lnTo>
                  <a:lnTo>
                    <a:pt x="1161" y="753"/>
                  </a:lnTo>
                  <a:lnTo>
                    <a:pt x="1161" y="753"/>
                  </a:lnTo>
                  <a:lnTo>
                    <a:pt x="1157" y="753"/>
                  </a:lnTo>
                  <a:lnTo>
                    <a:pt x="1157" y="753"/>
                  </a:lnTo>
                  <a:lnTo>
                    <a:pt x="1157" y="755"/>
                  </a:lnTo>
                  <a:lnTo>
                    <a:pt x="1155" y="755"/>
                  </a:lnTo>
                  <a:lnTo>
                    <a:pt x="1155" y="755"/>
                  </a:lnTo>
                  <a:lnTo>
                    <a:pt x="1155" y="755"/>
                  </a:lnTo>
                  <a:lnTo>
                    <a:pt x="1155" y="756"/>
                  </a:lnTo>
                  <a:lnTo>
                    <a:pt x="1149" y="756"/>
                  </a:lnTo>
                  <a:lnTo>
                    <a:pt x="1149" y="755"/>
                  </a:lnTo>
                  <a:lnTo>
                    <a:pt x="1147" y="755"/>
                  </a:lnTo>
                  <a:lnTo>
                    <a:pt x="1147" y="756"/>
                  </a:lnTo>
                  <a:lnTo>
                    <a:pt x="1147" y="755"/>
                  </a:lnTo>
                  <a:lnTo>
                    <a:pt x="1145" y="755"/>
                  </a:lnTo>
                  <a:lnTo>
                    <a:pt x="1145" y="755"/>
                  </a:lnTo>
                  <a:lnTo>
                    <a:pt x="1145" y="755"/>
                  </a:lnTo>
                  <a:lnTo>
                    <a:pt x="1141" y="755"/>
                  </a:lnTo>
                  <a:lnTo>
                    <a:pt x="1141" y="756"/>
                  </a:lnTo>
                  <a:lnTo>
                    <a:pt x="1139" y="756"/>
                  </a:lnTo>
                  <a:lnTo>
                    <a:pt x="1139" y="755"/>
                  </a:lnTo>
                  <a:lnTo>
                    <a:pt x="1139" y="756"/>
                  </a:lnTo>
                  <a:lnTo>
                    <a:pt x="1137" y="756"/>
                  </a:lnTo>
                  <a:lnTo>
                    <a:pt x="1137" y="755"/>
                  </a:lnTo>
                  <a:lnTo>
                    <a:pt x="1135" y="755"/>
                  </a:lnTo>
                  <a:lnTo>
                    <a:pt x="1135" y="755"/>
                  </a:lnTo>
                  <a:lnTo>
                    <a:pt x="1135" y="756"/>
                  </a:lnTo>
                  <a:lnTo>
                    <a:pt x="1135" y="756"/>
                  </a:lnTo>
                  <a:lnTo>
                    <a:pt x="1133" y="758"/>
                  </a:lnTo>
                  <a:lnTo>
                    <a:pt x="1133" y="760"/>
                  </a:lnTo>
                  <a:lnTo>
                    <a:pt x="1135" y="760"/>
                  </a:lnTo>
                  <a:lnTo>
                    <a:pt x="1131" y="760"/>
                  </a:lnTo>
                  <a:lnTo>
                    <a:pt x="1129" y="758"/>
                  </a:lnTo>
                  <a:lnTo>
                    <a:pt x="1127" y="758"/>
                  </a:lnTo>
                  <a:lnTo>
                    <a:pt x="1127" y="758"/>
                  </a:lnTo>
                  <a:lnTo>
                    <a:pt x="1125" y="758"/>
                  </a:lnTo>
                  <a:lnTo>
                    <a:pt x="1125" y="760"/>
                  </a:lnTo>
                  <a:lnTo>
                    <a:pt x="1123" y="758"/>
                  </a:lnTo>
                  <a:lnTo>
                    <a:pt x="1119" y="758"/>
                  </a:lnTo>
                  <a:lnTo>
                    <a:pt x="1117" y="758"/>
                  </a:lnTo>
                  <a:lnTo>
                    <a:pt x="1117" y="760"/>
                  </a:lnTo>
                  <a:lnTo>
                    <a:pt x="1117" y="760"/>
                  </a:lnTo>
                  <a:lnTo>
                    <a:pt x="1117" y="762"/>
                  </a:lnTo>
                  <a:lnTo>
                    <a:pt x="1113" y="766"/>
                  </a:lnTo>
                  <a:lnTo>
                    <a:pt x="1113" y="764"/>
                  </a:lnTo>
                  <a:lnTo>
                    <a:pt x="1107" y="764"/>
                  </a:lnTo>
                  <a:lnTo>
                    <a:pt x="1107" y="764"/>
                  </a:lnTo>
                  <a:lnTo>
                    <a:pt x="1103" y="764"/>
                  </a:lnTo>
                  <a:lnTo>
                    <a:pt x="1101" y="764"/>
                  </a:lnTo>
                  <a:lnTo>
                    <a:pt x="1101" y="766"/>
                  </a:lnTo>
                  <a:lnTo>
                    <a:pt x="1101" y="768"/>
                  </a:lnTo>
                  <a:lnTo>
                    <a:pt x="1101" y="768"/>
                  </a:lnTo>
                  <a:lnTo>
                    <a:pt x="1099" y="770"/>
                  </a:lnTo>
                  <a:lnTo>
                    <a:pt x="1099" y="770"/>
                  </a:lnTo>
                  <a:lnTo>
                    <a:pt x="1097" y="770"/>
                  </a:lnTo>
                  <a:lnTo>
                    <a:pt x="1097" y="772"/>
                  </a:lnTo>
                  <a:lnTo>
                    <a:pt x="1095" y="772"/>
                  </a:lnTo>
                  <a:lnTo>
                    <a:pt x="1095" y="772"/>
                  </a:lnTo>
                  <a:lnTo>
                    <a:pt x="1093" y="772"/>
                  </a:lnTo>
                  <a:lnTo>
                    <a:pt x="1091" y="772"/>
                  </a:lnTo>
                  <a:lnTo>
                    <a:pt x="1091" y="772"/>
                  </a:lnTo>
                  <a:lnTo>
                    <a:pt x="1091" y="772"/>
                  </a:lnTo>
                  <a:lnTo>
                    <a:pt x="1085" y="772"/>
                  </a:lnTo>
                  <a:lnTo>
                    <a:pt x="1085" y="774"/>
                  </a:lnTo>
                  <a:lnTo>
                    <a:pt x="1085" y="774"/>
                  </a:lnTo>
                  <a:lnTo>
                    <a:pt x="1085" y="774"/>
                  </a:lnTo>
                  <a:lnTo>
                    <a:pt x="1083" y="776"/>
                  </a:lnTo>
                  <a:lnTo>
                    <a:pt x="1083" y="776"/>
                  </a:lnTo>
                  <a:lnTo>
                    <a:pt x="1081" y="776"/>
                  </a:lnTo>
                  <a:lnTo>
                    <a:pt x="1081" y="778"/>
                  </a:lnTo>
                  <a:lnTo>
                    <a:pt x="1081" y="778"/>
                  </a:lnTo>
                  <a:lnTo>
                    <a:pt x="1081" y="780"/>
                  </a:lnTo>
                  <a:lnTo>
                    <a:pt x="1081" y="780"/>
                  </a:lnTo>
                  <a:lnTo>
                    <a:pt x="1081" y="782"/>
                  </a:lnTo>
                  <a:lnTo>
                    <a:pt x="1081" y="782"/>
                  </a:lnTo>
                  <a:lnTo>
                    <a:pt x="1079" y="784"/>
                  </a:lnTo>
                  <a:lnTo>
                    <a:pt x="1079" y="786"/>
                  </a:lnTo>
                  <a:lnTo>
                    <a:pt x="1079" y="786"/>
                  </a:lnTo>
                  <a:lnTo>
                    <a:pt x="1079" y="786"/>
                  </a:lnTo>
                  <a:lnTo>
                    <a:pt x="1077" y="786"/>
                  </a:lnTo>
                  <a:lnTo>
                    <a:pt x="1077" y="794"/>
                  </a:lnTo>
                  <a:lnTo>
                    <a:pt x="1077" y="794"/>
                  </a:lnTo>
                  <a:lnTo>
                    <a:pt x="1077" y="796"/>
                  </a:lnTo>
                  <a:lnTo>
                    <a:pt x="1077" y="796"/>
                  </a:lnTo>
                  <a:lnTo>
                    <a:pt x="1077" y="798"/>
                  </a:lnTo>
                  <a:lnTo>
                    <a:pt x="1075" y="798"/>
                  </a:lnTo>
                  <a:lnTo>
                    <a:pt x="1075" y="798"/>
                  </a:lnTo>
                  <a:lnTo>
                    <a:pt x="1075" y="798"/>
                  </a:lnTo>
                  <a:lnTo>
                    <a:pt x="1074" y="800"/>
                  </a:lnTo>
                  <a:lnTo>
                    <a:pt x="1074" y="800"/>
                  </a:lnTo>
                  <a:lnTo>
                    <a:pt x="1074" y="800"/>
                  </a:lnTo>
                  <a:lnTo>
                    <a:pt x="1072" y="800"/>
                  </a:lnTo>
                  <a:lnTo>
                    <a:pt x="1072" y="800"/>
                  </a:lnTo>
                  <a:lnTo>
                    <a:pt x="1072" y="800"/>
                  </a:lnTo>
                  <a:lnTo>
                    <a:pt x="1070" y="800"/>
                  </a:lnTo>
                  <a:lnTo>
                    <a:pt x="1070" y="800"/>
                  </a:lnTo>
                  <a:lnTo>
                    <a:pt x="1070" y="802"/>
                  </a:lnTo>
                  <a:lnTo>
                    <a:pt x="1066" y="802"/>
                  </a:lnTo>
                  <a:lnTo>
                    <a:pt x="1066" y="802"/>
                  </a:lnTo>
                  <a:lnTo>
                    <a:pt x="1060" y="802"/>
                  </a:lnTo>
                  <a:lnTo>
                    <a:pt x="1060" y="802"/>
                  </a:lnTo>
                  <a:lnTo>
                    <a:pt x="1058" y="802"/>
                  </a:lnTo>
                  <a:lnTo>
                    <a:pt x="1058" y="802"/>
                  </a:lnTo>
                  <a:lnTo>
                    <a:pt x="1056" y="802"/>
                  </a:lnTo>
                  <a:lnTo>
                    <a:pt x="1056" y="800"/>
                  </a:lnTo>
                  <a:lnTo>
                    <a:pt x="1054" y="800"/>
                  </a:lnTo>
                  <a:lnTo>
                    <a:pt x="1054" y="802"/>
                  </a:lnTo>
                  <a:lnTo>
                    <a:pt x="1054" y="800"/>
                  </a:lnTo>
                  <a:lnTo>
                    <a:pt x="1052" y="800"/>
                  </a:lnTo>
                  <a:lnTo>
                    <a:pt x="1050" y="800"/>
                  </a:lnTo>
                  <a:lnTo>
                    <a:pt x="1050" y="802"/>
                  </a:lnTo>
                  <a:lnTo>
                    <a:pt x="1046" y="802"/>
                  </a:lnTo>
                  <a:lnTo>
                    <a:pt x="1046" y="802"/>
                  </a:lnTo>
                  <a:lnTo>
                    <a:pt x="1042" y="806"/>
                  </a:lnTo>
                  <a:lnTo>
                    <a:pt x="1042" y="806"/>
                  </a:lnTo>
                  <a:lnTo>
                    <a:pt x="1042" y="806"/>
                  </a:lnTo>
                  <a:lnTo>
                    <a:pt x="1042" y="808"/>
                  </a:lnTo>
                  <a:lnTo>
                    <a:pt x="1040" y="808"/>
                  </a:lnTo>
                  <a:lnTo>
                    <a:pt x="1040" y="808"/>
                  </a:lnTo>
                  <a:lnTo>
                    <a:pt x="1040" y="810"/>
                  </a:lnTo>
                  <a:lnTo>
                    <a:pt x="1038" y="810"/>
                  </a:lnTo>
                  <a:lnTo>
                    <a:pt x="1038" y="812"/>
                  </a:lnTo>
                  <a:lnTo>
                    <a:pt x="1036" y="812"/>
                  </a:lnTo>
                  <a:lnTo>
                    <a:pt x="1036" y="812"/>
                  </a:lnTo>
                  <a:lnTo>
                    <a:pt x="1032" y="812"/>
                  </a:lnTo>
                  <a:lnTo>
                    <a:pt x="1032" y="814"/>
                  </a:lnTo>
                  <a:lnTo>
                    <a:pt x="1032" y="814"/>
                  </a:lnTo>
                  <a:lnTo>
                    <a:pt x="1032" y="814"/>
                  </a:lnTo>
                  <a:lnTo>
                    <a:pt x="1026" y="814"/>
                  </a:lnTo>
                  <a:lnTo>
                    <a:pt x="1026" y="816"/>
                  </a:lnTo>
                  <a:lnTo>
                    <a:pt x="1026" y="816"/>
                  </a:lnTo>
                  <a:lnTo>
                    <a:pt x="1026" y="818"/>
                  </a:lnTo>
                  <a:lnTo>
                    <a:pt x="1024" y="818"/>
                  </a:lnTo>
                  <a:lnTo>
                    <a:pt x="1024" y="820"/>
                  </a:lnTo>
                  <a:lnTo>
                    <a:pt x="1022" y="820"/>
                  </a:lnTo>
                  <a:lnTo>
                    <a:pt x="1020" y="818"/>
                  </a:lnTo>
                  <a:lnTo>
                    <a:pt x="1020" y="818"/>
                  </a:lnTo>
                  <a:lnTo>
                    <a:pt x="1020" y="816"/>
                  </a:lnTo>
                  <a:lnTo>
                    <a:pt x="1018" y="816"/>
                  </a:lnTo>
                  <a:lnTo>
                    <a:pt x="1018" y="818"/>
                  </a:lnTo>
                  <a:lnTo>
                    <a:pt x="1016" y="818"/>
                  </a:lnTo>
                  <a:lnTo>
                    <a:pt x="1016" y="818"/>
                  </a:lnTo>
                  <a:lnTo>
                    <a:pt x="1014" y="818"/>
                  </a:lnTo>
                  <a:lnTo>
                    <a:pt x="1014" y="820"/>
                  </a:lnTo>
                  <a:lnTo>
                    <a:pt x="1012" y="820"/>
                  </a:lnTo>
                  <a:lnTo>
                    <a:pt x="1012" y="820"/>
                  </a:lnTo>
                  <a:lnTo>
                    <a:pt x="1006" y="820"/>
                  </a:lnTo>
                  <a:lnTo>
                    <a:pt x="1006" y="820"/>
                  </a:lnTo>
                  <a:lnTo>
                    <a:pt x="1004" y="820"/>
                  </a:lnTo>
                  <a:lnTo>
                    <a:pt x="1004" y="818"/>
                  </a:lnTo>
                  <a:lnTo>
                    <a:pt x="1002" y="818"/>
                  </a:lnTo>
                  <a:lnTo>
                    <a:pt x="1000" y="820"/>
                  </a:lnTo>
                  <a:lnTo>
                    <a:pt x="1000" y="818"/>
                  </a:lnTo>
                  <a:lnTo>
                    <a:pt x="994" y="818"/>
                  </a:lnTo>
                  <a:lnTo>
                    <a:pt x="994" y="818"/>
                  </a:lnTo>
                  <a:lnTo>
                    <a:pt x="994" y="818"/>
                  </a:lnTo>
                  <a:lnTo>
                    <a:pt x="994" y="818"/>
                  </a:lnTo>
                  <a:lnTo>
                    <a:pt x="994" y="818"/>
                  </a:lnTo>
                  <a:lnTo>
                    <a:pt x="994" y="820"/>
                  </a:lnTo>
                  <a:lnTo>
                    <a:pt x="992" y="820"/>
                  </a:lnTo>
                  <a:lnTo>
                    <a:pt x="992" y="822"/>
                  </a:lnTo>
                  <a:lnTo>
                    <a:pt x="994" y="822"/>
                  </a:lnTo>
                  <a:lnTo>
                    <a:pt x="994" y="824"/>
                  </a:lnTo>
                  <a:lnTo>
                    <a:pt x="994" y="824"/>
                  </a:lnTo>
                  <a:lnTo>
                    <a:pt x="994" y="826"/>
                  </a:lnTo>
                  <a:lnTo>
                    <a:pt x="994" y="826"/>
                  </a:lnTo>
                  <a:lnTo>
                    <a:pt x="994" y="826"/>
                  </a:lnTo>
                  <a:lnTo>
                    <a:pt x="996" y="826"/>
                  </a:lnTo>
                  <a:lnTo>
                    <a:pt x="996" y="828"/>
                  </a:lnTo>
                  <a:lnTo>
                    <a:pt x="998" y="828"/>
                  </a:lnTo>
                  <a:lnTo>
                    <a:pt x="998" y="828"/>
                  </a:lnTo>
                  <a:lnTo>
                    <a:pt x="998" y="830"/>
                  </a:lnTo>
                  <a:lnTo>
                    <a:pt x="998" y="832"/>
                  </a:lnTo>
                  <a:lnTo>
                    <a:pt x="998" y="836"/>
                  </a:lnTo>
                  <a:lnTo>
                    <a:pt x="998" y="836"/>
                  </a:lnTo>
                  <a:lnTo>
                    <a:pt x="998" y="838"/>
                  </a:lnTo>
                  <a:lnTo>
                    <a:pt x="998" y="838"/>
                  </a:lnTo>
                  <a:lnTo>
                    <a:pt x="998" y="840"/>
                  </a:lnTo>
                  <a:lnTo>
                    <a:pt x="996" y="840"/>
                  </a:lnTo>
                  <a:lnTo>
                    <a:pt x="996" y="840"/>
                  </a:lnTo>
                  <a:lnTo>
                    <a:pt x="996" y="840"/>
                  </a:lnTo>
                  <a:lnTo>
                    <a:pt x="996" y="842"/>
                  </a:lnTo>
                  <a:lnTo>
                    <a:pt x="994" y="842"/>
                  </a:lnTo>
                  <a:lnTo>
                    <a:pt x="994" y="844"/>
                  </a:lnTo>
                  <a:lnTo>
                    <a:pt x="994" y="844"/>
                  </a:lnTo>
                  <a:lnTo>
                    <a:pt x="994" y="846"/>
                  </a:lnTo>
                  <a:lnTo>
                    <a:pt x="994" y="846"/>
                  </a:lnTo>
                  <a:lnTo>
                    <a:pt x="994" y="846"/>
                  </a:lnTo>
                  <a:lnTo>
                    <a:pt x="994" y="846"/>
                  </a:lnTo>
                  <a:lnTo>
                    <a:pt x="992" y="848"/>
                  </a:lnTo>
                  <a:lnTo>
                    <a:pt x="988" y="848"/>
                  </a:lnTo>
                  <a:lnTo>
                    <a:pt x="988" y="846"/>
                  </a:lnTo>
                  <a:lnTo>
                    <a:pt x="984" y="846"/>
                  </a:lnTo>
                  <a:lnTo>
                    <a:pt x="984" y="846"/>
                  </a:lnTo>
                  <a:lnTo>
                    <a:pt x="982" y="846"/>
                  </a:lnTo>
                  <a:lnTo>
                    <a:pt x="982" y="844"/>
                  </a:lnTo>
                  <a:lnTo>
                    <a:pt x="982" y="844"/>
                  </a:lnTo>
                  <a:lnTo>
                    <a:pt x="980" y="846"/>
                  </a:lnTo>
                  <a:lnTo>
                    <a:pt x="980" y="846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80" y="848"/>
                  </a:lnTo>
                  <a:lnTo>
                    <a:pt x="980" y="850"/>
                  </a:lnTo>
                  <a:lnTo>
                    <a:pt x="978" y="850"/>
                  </a:lnTo>
                  <a:lnTo>
                    <a:pt x="978" y="858"/>
                  </a:lnTo>
                  <a:lnTo>
                    <a:pt x="978" y="860"/>
                  </a:lnTo>
                  <a:lnTo>
                    <a:pt x="978" y="861"/>
                  </a:lnTo>
                  <a:lnTo>
                    <a:pt x="976" y="861"/>
                  </a:lnTo>
                  <a:lnTo>
                    <a:pt x="976" y="861"/>
                  </a:lnTo>
                  <a:lnTo>
                    <a:pt x="974" y="861"/>
                  </a:lnTo>
                  <a:lnTo>
                    <a:pt x="974" y="863"/>
                  </a:lnTo>
                  <a:lnTo>
                    <a:pt x="972" y="863"/>
                  </a:lnTo>
                  <a:lnTo>
                    <a:pt x="972" y="863"/>
                  </a:lnTo>
                  <a:lnTo>
                    <a:pt x="971" y="863"/>
                  </a:lnTo>
                  <a:lnTo>
                    <a:pt x="971" y="865"/>
                  </a:lnTo>
                  <a:lnTo>
                    <a:pt x="969" y="865"/>
                  </a:lnTo>
                  <a:lnTo>
                    <a:pt x="969" y="865"/>
                  </a:lnTo>
                  <a:lnTo>
                    <a:pt x="967" y="865"/>
                  </a:lnTo>
                  <a:lnTo>
                    <a:pt x="967" y="867"/>
                  </a:lnTo>
                  <a:lnTo>
                    <a:pt x="965" y="867"/>
                  </a:lnTo>
                  <a:lnTo>
                    <a:pt x="965" y="867"/>
                  </a:lnTo>
                  <a:lnTo>
                    <a:pt x="965" y="867"/>
                  </a:lnTo>
                  <a:lnTo>
                    <a:pt x="965" y="869"/>
                  </a:lnTo>
                  <a:lnTo>
                    <a:pt x="963" y="871"/>
                  </a:lnTo>
                  <a:lnTo>
                    <a:pt x="961" y="871"/>
                  </a:lnTo>
                  <a:lnTo>
                    <a:pt x="961" y="871"/>
                  </a:lnTo>
                  <a:lnTo>
                    <a:pt x="961" y="873"/>
                  </a:lnTo>
                  <a:lnTo>
                    <a:pt x="959" y="873"/>
                  </a:lnTo>
                  <a:lnTo>
                    <a:pt x="959" y="875"/>
                  </a:lnTo>
                  <a:lnTo>
                    <a:pt x="959" y="875"/>
                  </a:lnTo>
                  <a:lnTo>
                    <a:pt x="959" y="875"/>
                  </a:lnTo>
                  <a:lnTo>
                    <a:pt x="957" y="875"/>
                  </a:lnTo>
                  <a:lnTo>
                    <a:pt x="959" y="875"/>
                  </a:lnTo>
                  <a:lnTo>
                    <a:pt x="959" y="873"/>
                  </a:lnTo>
                  <a:lnTo>
                    <a:pt x="955" y="873"/>
                  </a:lnTo>
                  <a:lnTo>
                    <a:pt x="955" y="873"/>
                  </a:lnTo>
                  <a:lnTo>
                    <a:pt x="955" y="873"/>
                  </a:lnTo>
                  <a:lnTo>
                    <a:pt x="949" y="873"/>
                  </a:lnTo>
                  <a:lnTo>
                    <a:pt x="949" y="873"/>
                  </a:lnTo>
                  <a:lnTo>
                    <a:pt x="947" y="873"/>
                  </a:lnTo>
                  <a:lnTo>
                    <a:pt x="947" y="873"/>
                  </a:lnTo>
                  <a:lnTo>
                    <a:pt x="943" y="873"/>
                  </a:lnTo>
                  <a:lnTo>
                    <a:pt x="943" y="875"/>
                  </a:lnTo>
                  <a:lnTo>
                    <a:pt x="943" y="877"/>
                  </a:lnTo>
                  <a:lnTo>
                    <a:pt x="935" y="877"/>
                  </a:lnTo>
                  <a:lnTo>
                    <a:pt x="933" y="879"/>
                  </a:lnTo>
                  <a:lnTo>
                    <a:pt x="933" y="879"/>
                  </a:lnTo>
                  <a:lnTo>
                    <a:pt x="933" y="879"/>
                  </a:lnTo>
                  <a:lnTo>
                    <a:pt x="933" y="881"/>
                  </a:lnTo>
                  <a:lnTo>
                    <a:pt x="931" y="881"/>
                  </a:lnTo>
                  <a:lnTo>
                    <a:pt x="929" y="883"/>
                  </a:lnTo>
                  <a:lnTo>
                    <a:pt x="929" y="883"/>
                  </a:lnTo>
                  <a:lnTo>
                    <a:pt x="927" y="883"/>
                  </a:lnTo>
                  <a:lnTo>
                    <a:pt x="927" y="885"/>
                  </a:lnTo>
                  <a:lnTo>
                    <a:pt x="925" y="885"/>
                  </a:lnTo>
                  <a:lnTo>
                    <a:pt x="925" y="885"/>
                  </a:lnTo>
                  <a:lnTo>
                    <a:pt x="925" y="889"/>
                  </a:lnTo>
                  <a:lnTo>
                    <a:pt x="923" y="889"/>
                  </a:lnTo>
                  <a:lnTo>
                    <a:pt x="923" y="891"/>
                  </a:lnTo>
                  <a:lnTo>
                    <a:pt x="921" y="891"/>
                  </a:lnTo>
                  <a:lnTo>
                    <a:pt x="921" y="891"/>
                  </a:lnTo>
                  <a:lnTo>
                    <a:pt x="919" y="891"/>
                  </a:lnTo>
                  <a:lnTo>
                    <a:pt x="919" y="891"/>
                  </a:lnTo>
                  <a:lnTo>
                    <a:pt x="915" y="891"/>
                  </a:lnTo>
                  <a:lnTo>
                    <a:pt x="915" y="891"/>
                  </a:lnTo>
                  <a:lnTo>
                    <a:pt x="913" y="891"/>
                  </a:lnTo>
                  <a:lnTo>
                    <a:pt x="913" y="891"/>
                  </a:lnTo>
                  <a:lnTo>
                    <a:pt x="911" y="889"/>
                  </a:lnTo>
                  <a:lnTo>
                    <a:pt x="911" y="889"/>
                  </a:lnTo>
                  <a:lnTo>
                    <a:pt x="909" y="889"/>
                  </a:lnTo>
                  <a:lnTo>
                    <a:pt x="909" y="887"/>
                  </a:lnTo>
                  <a:lnTo>
                    <a:pt x="907" y="887"/>
                  </a:lnTo>
                  <a:lnTo>
                    <a:pt x="907" y="887"/>
                  </a:lnTo>
                  <a:lnTo>
                    <a:pt x="907" y="887"/>
                  </a:lnTo>
                  <a:lnTo>
                    <a:pt x="907" y="887"/>
                  </a:lnTo>
                  <a:lnTo>
                    <a:pt x="905" y="887"/>
                  </a:lnTo>
                  <a:lnTo>
                    <a:pt x="905" y="889"/>
                  </a:lnTo>
                  <a:lnTo>
                    <a:pt x="905" y="889"/>
                  </a:lnTo>
                  <a:lnTo>
                    <a:pt x="903" y="889"/>
                  </a:lnTo>
                  <a:lnTo>
                    <a:pt x="903" y="889"/>
                  </a:lnTo>
                  <a:lnTo>
                    <a:pt x="903" y="891"/>
                  </a:lnTo>
                  <a:lnTo>
                    <a:pt x="901" y="889"/>
                  </a:lnTo>
                  <a:lnTo>
                    <a:pt x="899" y="889"/>
                  </a:lnTo>
                  <a:lnTo>
                    <a:pt x="897" y="891"/>
                  </a:lnTo>
                  <a:lnTo>
                    <a:pt x="895" y="891"/>
                  </a:lnTo>
                  <a:lnTo>
                    <a:pt x="895" y="891"/>
                  </a:lnTo>
                  <a:lnTo>
                    <a:pt x="891" y="891"/>
                  </a:lnTo>
                  <a:lnTo>
                    <a:pt x="889" y="889"/>
                  </a:lnTo>
                  <a:lnTo>
                    <a:pt x="889" y="889"/>
                  </a:lnTo>
                  <a:lnTo>
                    <a:pt x="889" y="891"/>
                  </a:lnTo>
                  <a:lnTo>
                    <a:pt x="889" y="889"/>
                  </a:lnTo>
                  <a:lnTo>
                    <a:pt x="887" y="887"/>
                  </a:lnTo>
                  <a:lnTo>
                    <a:pt x="887" y="887"/>
                  </a:lnTo>
                  <a:lnTo>
                    <a:pt x="887" y="885"/>
                  </a:lnTo>
                  <a:lnTo>
                    <a:pt x="887" y="885"/>
                  </a:lnTo>
                  <a:lnTo>
                    <a:pt x="889" y="883"/>
                  </a:lnTo>
                  <a:lnTo>
                    <a:pt x="891" y="883"/>
                  </a:lnTo>
                  <a:lnTo>
                    <a:pt x="893" y="881"/>
                  </a:lnTo>
                  <a:lnTo>
                    <a:pt x="893" y="879"/>
                  </a:lnTo>
                  <a:lnTo>
                    <a:pt x="895" y="877"/>
                  </a:lnTo>
                  <a:lnTo>
                    <a:pt x="897" y="877"/>
                  </a:lnTo>
                  <a:lnTo>
                    <a:pt x="899" y="875"/>
                  </a:lnTo>
                  <a:lnTo>
                    <a:pt x="899" y="875"/>
                  </a:lnTo>
                  <a:lnTo>
                    <a:pt x="899" y="875"/>
                  </a:lnTo>
                  <a:lnTo>
                    <a:pt x="899" y="871"/>
                  </a:lnTo>
                  <a:lnTo>
                    <a:pt x="899" y="871"/>
                  </a:lnTo>
                  <a:lnTo>
                    <a:pt x="899" y="871"/>
                  </a:lnTo>
                  <a:lnTo>
                    <a:pt x="897" y="871"/>
                  </a:lnTo>
                  <a:lnTo>
                    <a:pt x="897" y="873"/>
                  </a:lnTo>
                  <a:lnTo>
                    <a:pt x="895" y="873"/>
                  </a:lnTo>
                  <a:lnTo>
                    <a:pt x="893" y="873"/>
                  </a:lnTo>
                  <a:lnTo>
                    <a:pt x="891" y="875"/>
                  </a:lnTo>
                  <a:lnTo>
                    <a:pt x="889" y="875"/>
                  </a:lnTo>
                  <a:lnTo>
                    <a:pt x="889" y="877"/>
                  </a:lnTo>
                  <a:lnTo>
                    <a:pt x="887" y="877"/>
                  </a:lnTo>
                  <a:lnTo>
                    <a:pt x="887" y="879"/>
                  </a:lnTo>
                  <a:lnTo>
                    <a:pt x="885" y="879"/>
                  </a:lnTo>
                  <a:lnTo>
                    <a:pt x="883" y="879"/>
                  </a:lnTo>
                  <a:lnTo>
                    <a:pt x="885" y="877"/>
                  </a:lnTo>
                  <a:lnTo>
                    <a:pt x="885" y="877"/>
                  </a:lnTo>
                  <a:lnTo>
                    <a:pt x="887" y="875"/>
                  </a:lnTo>
                  <a:lnTo>
                    <a:pt x="887" y="873"/>
                  </a:lnTo>
                  <a:lnTo>
                    <a:pt x="889" y="871"/>
                  </a:lnTo>
                  <a:lnTo>
                    <a:pt x="887" y="871"/>
                  </a:lnTo>
                  <a:lnTo>
                    <a:pt x="887" y="871"/>
                  </a:lnTo>
                  <a:lnTo>
                    <a:pt x="885" y="871"/>
                  </a:lnTo>
                  <a:lnTo>
                    <a:pt x="883" y="871"/>
                  </a:lnTo>
                  <a:lnTo>
                    <a:pt x="883" y="871"/>
                  </a:lnTo>
                  <a:lnTo>
                    <a:pt x="885" y="867"/>
                  </a:lnTo>
                  <a:lnTo>
                    <a:pt x="885" y="865"/>
                  </a:lnTo>
                  <a:lnTo>
                    <a:pt x="883" y="863"/>
                  </a:lnTo>
                  <a:lnTo>
                    <a:pt x="883" y="861"/>
                  </a:lnTo>
                  <a:lnTo>
                    <a:pt x="883" y="858"/>
                  </a:lnTo>
                  <a:lnTo>
                    <a:pt x="881" y="856"/>
                  </a:lnTo>
                  <a:lnTo>
                    <a:pt x="879" y="856"/>
                  </a:lnTo>
                  <a:lnTo>
                    <a:pt x="879" y="858"/>
                  </a:lnTo>
                  <a:lnTo>
                    <a:pt x="879" y="858"/>
                  </a:lnTo>
                  <a:lnTo>
                    <a:pt x="879" y="860"/>
                  </a:lnTo>
                  <a:lnTo>
                    <a:pt x="877" y="860"/>
                  </a:lnTo>
                  <a:lnTo>
                    <a:pt x="877" y="860"/>
                  </a:lnTo>
                  <a:lnTo>
                    <a:pt x="875" y="860"/>
                  </a:lnTo>
                  <a:lnTo>
                    <a:pt x="875" y="861"/>
                  </a:lnTo>
                  <a:lnTo>
                    <a:pt x="875" y="861"/>
                  </a:lnTo>
                  <a:lnTo>
                    <a:pt x="875" y="861"/>
                  </a:lnTo>
                  <a:lnTo>
                    <a:pt x="875" y="861"/>
                  </a:lnTo>
                  <a:lnTo>
                    <a:pt x="875" y="863"/>
                  </a:lnTo>
                  <a:lnTo>
                    <a:pt x="873" y="863"/>
                  </a:lnTo>
                  <a:lnTo>
                    <a:pt x="873" y="863"/>
                  </a:lnTo>
                  <a:lnTo>
                    <a:pt x="873" y="863"/>
                  </a:lnTo>
                  <a:lnTo>
                    <a:pt x="873" y="865"/>
                  </a:lnTo>
                  <a:lnTo>
                    <a:pt x="871" y="865"/>
                  </a:lnTo>
                  <a:lnTo>
                    <a:pt x="871" y="865"/>
                  </a:lnTo>
                  <a:lnTo>
                    <a:pt x="871" y="865"/>
                  </a:lnTo>
                  <a:lnTo>
                    <a:pt x="871" y="867"/>
                  </a:lnTo>
                  <a:lnTo>
                    <a:pt x="869" y="867"/>
                  </a:lnTo>
                  <a:lnTo>
                    <a:pt x="869" y="871"/>
                  </a:lnTo>
                  <a:lnTo>
                    <a:pt x="869" y="871"/>
                  </a:lnTo>
                  <a:lnTo>
                    <a:pt x="869" y="877"/>
                  </a:lnTo>
                  <a:lnTo>
                    <a:pt x="869" y="877"/>
                  </a:lnTo>
                  <a:lnTo>
                    <a:pt x="869" y="877"/>
                  </a:lnTo>
                  <a:lnTo>
                    <a:pt x="871" y="877"/>
                  </a:lnTo>
                  <a:lnTo>
                    <a:pt x="871" y="877"/>
                  </a:lnTo>
                  <a:lnTo>
                    <a:pt x="871" y="877"/>
                  </a:lnTo>
                  <a:lnTo>
                    <a:pt x="871" y="879"/>
                  </a:lnTo>
                  <a:lnTo>
                    <a:pt x="873" y="879"/>
                  </a:lnTo>
                  <a:lnTo>
                    <a:pt x="873" y="881"/>
                  </a:lnTo>
                  <a:lnTo>
                    <a:pt x="871" y="881"/>
                  </a:lnTo>
                  <a:lnTo>
                    <a:pt x="871" y="883"/>
                  </a:lnTo>
                  <a:lnTo>
                    <a:pt x="871" y="881"/>
                  </a:lnTo>
                  <a:lnTo>
                    <a:pt x="869" y="881"/>
                  </a:lnTo>
                  <a:lnTo>
                    <a:pt x="869" y="883"/>
                  </a:lnTo>
                  <a:lnTo>
                    <a:pt x="869" y="883"/>
                  </a:lnTo>
                  <a:lnTo>
                    <a:pt x="869" y="885"/>
                  </a:lnTo>
                  <a:lnTo>
                    <a:pt x="867" y="885"/>
                  </a:lnTo>
                  <a:lnTo>
                    <a:pt x="867" y="885"/>
                  </a:lnTo>
                  <a:lnTo>
                    <a:pt x="866" y="885"/>
                  </a:lnTo>
                  <a:lnTo>
                    <a:pt x="866" y="887"/>
                  </a:lnTo>
                  <a:lnTo>
                    <a:pt x="866" y="887"/>
                  </a:lnTo>
                  <a:lnTo>
                    <a:pt x="866" y="889"/>
                  </a:lnTo>
                  <a:lnTo>
                    <a:pt x="866" y="889"/>
                  </a:lnTo>
                  <a:lnTo>
                    <a:pt x="866" y="893"/>
                  </a:lnTo>
                  <a:lnTo>
                    <a:pt x="866" y="893"/>
                  </a:lnTo>
                  <a:lnTo>
                    <a:pt x="866" y="893"/>
                  </a:lnTo>
                  <a:lnTo>
                    <a:pt x="864" y="893"/>
                  </a:lnTo>
                  <a:lnTo>
                    <a:pt x="864" y="895"/>
                  </a:lnTo>
                  <a:lnTo>
                    <a:pt x="862" y="895"/>
                  </a:lnTo>
                  <a:lnTo>
                    <a:pt x="862" y="895"/>
                  </a:lnTo>
                  <a:lnTo>
                    <a:pt x="858" y="895"/>
                  </a:lnTo>
                  <a:lnTo>
                    <a:pt x="858" y="897"/>
                  </a:lnTo>
                  <a:lnTo>
                    <a:pt x="856" y="899"/>
                  </a:lnTo>
                  <a:lnTo>
                    <a:pt x="856" y="901"/>
                  </a:lnTo>
                  <a:lnTo>
                    <a:pt x="856" y="901"/>
                  </a:lnTo>
                  <a:lnTo>
                    <a:pt x="856" y="901"/>
                  </a:lnTo>
                  <a:lnTo>
                    <a:pt x="854" y="901"/>
                  </a:lnTo>
                  <a:lnTo>
                    <a:pt x="854" y="903"/>
                  </a:lnTo>
                  <a:lnTo>
                    <a:pt x="854" y="903"/>
                  </a:lnTo>
                  <a:lnTo>
                    <a:pt x="854" y="905"/>
                  </a:lnTo>
                  <a:lnTo>
                    <a:pt x="852" y="905"/>
                  </a:lnTo>
                  <a:lnTo>
                    <a:pt x="852" y="905"/>
                  </a:lnTo>
                  <a:lnTo>
                    <a:pt x="852" y="905"/>
                  </a:lnTo>
                  <a:lnTo>
                    <a:pt x="852" y="911"/>
                  </a:lnTo>
                  <a:lnTo>
                    <a:pt x="852" y="911"/>
                  </a:lnTo>
                  <a:lnTo>
                    <a:pt x="852" y="911"/>
                  </a:lnTo>
                  <a:lnTo>
                    <a:pt x="854" y="911"/>
                  </a:lnTo>
                  <a:lnTo>
                    <a:pt x="854" y="915"/>
                  </a:lnTo>
                  <a:lnTo>
                    <a:pt x="852" y="915"/>
                  </a:lnTo>
                  <a:lnTo>
                    <a:pt x="852" y="917"/>
                  </a:lnTo>
                  <a:lnTo>
                    <a:pt x="850" y="917"/>
                  </a:lnTo>
                  <a:lnTo>
                    <a:pt x="850" y="917"/>
                  </a:lnTo>
                  <a:lnTo>
                    <a:pt x="850" y="917"/>
                  </a:lnTo>
                  <a:lnTo>
                    <a:pt x="848" y="919"/>
                  </a:lnTo>
                  <a:lnTo>
                    <a:pt x="848" y="919"/>
                  </a:lnTo>
                  <a:lnTo>
                    <a:pt x="848" y="919"/>
                  </a:lnTo>
                  <a:lnTo>
                    <a:pt x="848" y="921"/>
                  </a:lnTo>
                  <a:lnTo>
                    <a:pt x="846" y="921"/>
                  </a:lnTo>
                  <a:lnTo>
                    <a:pt x="846" y="923"/>
                  </a:lnTo>
                  <a:lnTo>
                    <a:pt x="844" y="923"/>
                  </a:lnTo>
                  <a:lnTo>
                    <a:pt x="844" y="923"/>
                  </a:lnTo>
                  <a:lnTo>
                    <a:pt x="842" y="923"/>
                  </a:lnTo>
                  <a:lnTo>
                    <a:pt x="842" y="925"/>
                  </a:lnTo>
                  <a:lnTo>
                    <a:pt x="844" y="925"/>
                  </a:lnTo>
                  <a:lnTo>
                    <a:pt x="844" y="929"/>
                  </a:lnTo>
                  <a:lnTo>
                    <a:pt x="842" y="929"/>
                  </a:lnTo>
                  <a:lnTo>
                    <a:pt x="844" y="929"/>
                  </a:lnTo>
                  <a:lnTo>
                    <a:pt x="844" y="929"/>
                  </a:lnTo>
                  <a:lnTo>
                    <a:pt x="842" y="929"/>
                  </a:lnTo>
                  <a:lnTo>
                    <a:pt x="842" y="931"/>
                  </a:lnTo>
                  <a:lnTo>
                    <a:pt x="838" y="931"/>
                  </a:lnTo>
                  <a:lnTo>
                    <a:pt x="838" y="929"/>
                  </a:lnTo>
                  <a:lnTo>
                    <a:pt x="836" y="929"/>
                  </a:lnTo>
                  <a:lnTo>
                    <a:pt x="836" y="929"/>
                  </a:lnTo>
                  <a:lnTo>
                    <a:pt x="834" y="929"/>
                  </a:lnTo>
                  <a:lnTo>
                    <a:pt x="834" y="927"/>
                  </a:lnTo>
                  <a:lnTo>
                    <a:pt x="832" y="927"/>
                  </a:lnTo>
                  <a:lnTo>
                    <a:pt x="832" y="925"/>
                  </a:lnTo>
                  <a:lnTo>
                    <a:pt x="832" y="925"/>
                  </a:lnTo>
                  <a:lnTo>
                    <a:pt x="832" y="923"/>
                  </a:lnTo>
                  <a:lnTo>
                    <a:pt x="830" y="923"/>
                  </a:lnTo>
                  <a:lnTo>
                    <a:pt x="830" y="925"/>
                  </a:lnTo>
                  <a:lnTo>
                    <a:pt x="828" y="925"/>
                  </a:lnTo>
                  <a:lnTo>
                    <a:pt x="828" y="927"/>
                  </a:lnTo>
                  <a:lnTo>
                    <a:pt x="828" y="927"/>
                  </a:lnTo>
                  <a:lnTo>
                    <a:pt x="828" y="929"/>
                  </a:lnTo>
                  <a:lnTo>
                    <a:pt x="826" y="929"/>
                  </a:lnTo>
                  <a:lnTo>
                    <a:pt x="826" y="929"/>
                  </a:lnTo>
                  <a:lnTo>
                    <a:pt x="826" y="927"/>
                  </a:lnTo>
                  <a:lnTo>
                    <a:pt x="824" y="927"/>
                  </a:lnTo>
                  <a:lnTo>
                    <a:pt x="824" y="929"/>
                  </a:lnTo>
                  <a:lnTo>
                    <a:pt x="822" y="929"/>
                  </a:lnTo>
                  <a:lnTo>
                    <a:pt x="822" y="929"/>
                  </a:lnTo>
                  <a:lnTo>
                    <a:pt x="820" y="929"/>
                  </a:lnTo>
                  <a:lnTo>
                    <a:pt x="820" y="929"/>
                  </a:lnTo>
                  <a:lnTo>
                    <a:pt x="818" y="929"/>
                  </a:lnTo>
                  <a:lnTo>
                    <a:pt x="818" y="927"/>
                  </a:lnTo>
                  <a:lnTo>
                    <a:pt x="816" y="927"/>
                  </a:lnTo>
                  <a:lnTo>
                    <a:pt x="816" y="927"/>
                  </a:lnTo>
                  <a:lnTo>
                    <a:pt x="814" y="927"/>
                  </a:lnTo>
                  <a:lnTo>
                    <a:pt x="814" y="925"/>
                  </a:lnTo>
                  <a:lnTo>
                    <a:pt x="814" y="925"/>
                  </a:lnTo>
                  <a:lnTo>
                    <a:pt x="814" y="927"/>
                  </a:lnTo>
                  <a:lnTo>
                    <a:pt x="812" y="927"/>
                  </a:lnTo>
                  <a:lnTo>
                    <a:pt x="812" y="929"/>
                  </a:lnTo>
                  <a:lnTo>
                    <a:pt x="814" y="929"/>
                  </a:lnTo>
                  <a:lnTo>
                    <a:pt x="814" y="929"/>
                  </a:lnTo>
                  <a:lnTo>
                    <a:pt x="806" y="929"/>
                  </a:lnTo>
                  <a:lnTo>
                    <a:pt x="806" y="931"/>
                  </a:lnTo>
                  <a:lnTo>
                    <a:pt x="806" y="931"/>
                  </a:lnTo>
                  <a:lnTo>
                    <a:pt x="806" y="931"/>
                  </a:lnTo>
                  <a:lnTo>
                    <a:pt x="804" y="931"/>
                  </a:lnTo>
                  <a:lnTo>
                    <a:pt x="804" y="933"/>
                  </a:lnTo>
                  <a:lnTo>
                    <a:pt x="800" y="933"/>
                  </a:lnTo>
                  <a:lnTo>
                    <a:pt x="800" y="933"/>
                  </a:lnTo>
                  <a:lnTo>
                    <a:pt x="798" y="933"/>
                  </a:lnTo>
                  <a:lnTo>
                    <a:pt x="798" y="931"/>
                  </a:lnTo>
                  <a:lnTo>
                    <a:pt x="798" y="931"/>
                  </a:lnTo>
                  <a:lnTo>
                    <a:pt x="798" y="933"/>
                  </a:lnTo>
                  <a:lnTo>
                    <a:pt x="796" y="933"/>
                  </a:lnTo>
                  <a:lnTo>
                    <a:pt x="796" y="933"/>
                  </a:lnTo>
                  <a:lnTo>
                    <a:pt x="796" y="933"/>
                  </a:lnTo>
                  <a:lnTo>
                    <a:pt x="796" y="937"/>
                  </a:lnTo>
                  <a:lnTo>
                    <a:pt x="794" y="937"/>
                  </a:lnTo>
                  <a:lnTo>
                    <a:pt x="794" y="937"/>
                  </a:lnTo>
                  <a:lnTo>
                    <a:pt x="796" y="937"/>
                  </a:lnTo>
                  <a:lnTo>
                    <a:pt x="794" y="937"/>
                  </a:lnTo>
                  <a:lnTo>
                    <a:pt x="794" y="939"/>
                  </a:lnTo>
                  <a:lnTo>
                    <a:pt x="794" y="939"/>
                  </a:lnTo>
                  <a:lnTo>
                    <a:pt x="794" y="939"/>
                  </a:lnTo>
                  <a:lnTo>
                    <a:pt x="786" y="939"/>
                  </a:lnTo>
                  <a:lnTo>
                    <a:pt x="786" y="939"/>
                  </a:lnTo>
                  <a:lnTo>
                    <a:pt x="784" y="939"/>
                  </a:lnTo>
                  <a:lnTo>
                    <a:pt x="784" y="939"/>
                  </a:lnTo>
                  <a:lnTo>
                    <a:pt x="782" y="939"/>
                  </a:lnTo>
                  <a:lnTo>
                    <a:pt x="782" y="941"/>
                  </a:lnTo>
                  <a:lnTo>
                    <a:pt x="780" y="941"/>
                  </a:lnTo>
                  <a:lnTo>
                    <a:pt x="780" y="939"/>
                  </a:lnTo>
                  <a:lnTo>
                    <a:pt x="778" y="939"/>
                  </a:lnTo>
                  <a:lnTo>
                    <a:pt x="778" y="939"/>
                  </a:lnTo>
                  <a:lnTo>
                    <a:pt x="778" y="939"/>
                  </a:lnTo>
                  <a:lnTo>
                    <a:pt x="778" y="937"/>
                  </a:lnTo>
                  <a:lnTo>
                    <a:pt x="776" y="937"/>
                  </a:lnTo>
                  <a:lnTo>
                    <a:pt x="776" y="937"/>
                  </a:lnTo>
                  <a:lnTo>
                    <a:pt x="774" y="937"/>
                  </a:lnTo>
                  <a:lnTo>
                    <a:pt x="774" y="937"/>
                  </a:lnTo>
                  <a:lnTo>
                    <a:pt x="774" y="937"/>
                  </a:lnTo>
                  <a:lnTo>
                    <a:pt x="774" y="939"/>
                  </a:lnTo>
                  <a:lnTo>
                    <a:pt x="772" y="939"/>
                  </a:lnTo>
                  <a:lnTo>
                    <a:pt x="772" y="939"/>
                  </a:lnTo>
                  <a:lnTo>
                    <a:pt x="772" y="943"/>
                  </a:lnTo>
                  <a:lnTo>
                    <a:pt x="772" y="943"/>
                  </a:lnTo>
                  <a:lnTo>
                    <a:pt x="763" y="943"/>
                  </a:lnTo>
                  <a:lnTo>
                    <a:pt x="763" y="943"/>
                  </a:lnTo>
                  <a:lnTo>
                    <a:pt x="763" y="943"/>
                  </a:lnTo>
                  <a:lnTo>
                    <a:pt x="763" y="945"/>
                  </a:lnTo>
                  <a:lnTo>
                    <a:pt x="761" y="945"/>
                  </a:lnTo>
                  <a:lnTo>
                    <a:pt x="761" y="947"/>
                  </a:lnTo>
                  <a:lnTo>
                    <a:pt x="761" y="947"/>
                  </a:lnTo>
                  <a:lnTo>
                    <a:pt x="761" y="949"/>
                  </a:lnTo>
                  <a:lnTo>
                    <a:pt x="759" y="949"/>
                  </a:lnTo>
                  <a:lnTo>
                    <a:pt x="759" y="949"/>
                  </a:lnTo>
                  <a:lnTo>
                    <a:pt x="753" y="949"/>
                  </a:lnTo>
                  <a:lnTo>
                    <a:pt x="753" y="949"/>
                  </a:lnTo>
                  <a:lnTo>
                    <a:pt x="751" y="949"/>
                  </a:lnTo>
                  <a:lnTo>
                    <a:pt x="751" y="947"/>
                  </a:lnTo>
                  <a:lnTo>
                    <a:pt x="751" y="947"/>
                  </a:lnTo>
                  <a:lnTo>
                    <a:pt x="751" y="947"/>
                  </a:lnTo>
                  <a:lnTo>
                    <a:pt x="749" y="947"/>
                  </a:lnTo>
                  <a:lnTo>
                    <a:pt x="749" y="945"/>
                  </a:lnTo>
                  <a:lnTo>
                    <a:pt x="749" y="947"/>
                  </a:lnTo>
                  <a:lnTo>
                    <a:pt x="749" y="945"/>
                  </a:lnTo>
                  <a:lnTo>
                    <a:pt x="747" y="945"/>
                  </a:lnTo>
                  <a:lnTo>
                    <a:pt x="747" y="947"/>
                  </a:lnTo>
                  <a:lnTo>
                    <a:pt x="745" y="947"/>
                  </a:lnTo>
                  <a:lnTo>
                    <a:pt x="745" y="947"/>
                  </a:lnTo>
                  <a:lnTo>
                    <a:pt x="743" y="947"/>
                  </a:lnTo>
                  <a:lnTo>
                    <a:pt x="743" y="949"/>
                  </a:lnTo>
                  <a:lnTo>
                    <a:pt x="741" y="949"/>
                  </a:lnTo>
                  <a:lnTo>
                    <a:pt x="741" y="947"/>
                  </a:lnTo>
                  <a:lnTo>
                    <a:pt x="741" y="947"/>
                  </a:lnTo>
                  <a:lnTo>
                    <a:pt x="741" y="947"/>
                  </a:lnTo>
                  <a:lnTo>
                    <a:pt x="739" y="947"/>
                  </a:lnTo>
                  <a:lnTo>
                    <a:pt x="739" y="945"/>
                  </a:lnTo>
                  <a:lnTo>
                    <a:pt x="739" y="945"/>
                  </a:lnTo>
                  <a:lnTo>
                    <a:pt x="739" y="945"/>
                  </a:lnTo>
                  <a:lnTo>
                    <a:pt x="737" y="945"/>
                  </a:lnTo>
                  <a:lnTo>
                    <a:pt x="737" y="945"/>
                  </a:lnTo>
                  <a:lnTo>
                    <a:pt x="735" y="945"/>
                  </a:lnTo>
                  <a:lnTo>
                    <a:pt x="735" y="947"/>
                  </a:lnTo>
                  <a:lnTo>
                    <a:pt x="733" y="947"/>
                  </a:lnTo>
                  <a:lnTo>
                    <a:pt x="733" y="947"/>
                  </a:lnTo>
                  <a:lnTo>
                    <a:pt x="733" y="947"/>
                  </a:lnTo>
                  <a:lnTo>
                    <a:pt x="733" y="949"/>
                  </a:lnTo>
                  <a:lnTo>
                    <a:pt x="733" y="949"/>
                  </a:lnTo>
                  <a:lnTo>
                    <a:pt x="733" y="949"/>
                  </a:lnTo>
                  <a:lnTo>
                    <a:pt x="731" y="949"/>
                  </a:lnTo>
                  <a:lnTo>
                    <a:pt x="731" y="951"/>
                  </a:lnTo>
                  <a:lnTo>
                    <a:pt x="731" y="951"/>
                  </a:lnTo>
                  <a:lnTo>
                    <a:pt x="729" y="951"/>
                  </a:lnTo>
                  <a:lnTo>
                    <a:pt x="721" y="951"/>
                  </a:lnTo>
                  <a:lnTo>
                    <a:pt x="721" y="953"/>
                  </a:lnTo>
                  <a:lnTo>
                    <a:pt x="719" y="953"/>
                  </a:lnTo>
                  <a:lnTo>
                    <a:pt x="719" y="953"/>
                  </a:lnTo>
                  <a:lnTo>
                    <a:pt x="715" y="953"/>
                  </a:lnTo>
                  <a:lnTo>
                    <a:pt x="715" y="955"/>
                  </a:lnTo>
                  <a:lnTo>
                    <a:pt x="715" y="955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1865313" y="3509963"/>
              <a:ext cx="1373188" cy="1550988"/>
            </a:xfrm>
            <a:custGeom>
              <a:avLst/>
              <a:gdLst/>
              <a:ahLst/>
              <a:cxnLst>
                <a:cxn ang="0">
                  <a:pos x="1139" y="814"/>
                </a:cxn>
                <a:cxn ang="0">
                  <a:pos x="1725" y="1311"/>
                </a:cxn>
                <a:cxn ang="0">
                  <a:pos x="1688" y="1359"/>
                </a:cxn>
                <a:cxn ang="0">
                  <a:pos x="1638" y="1414"/>
                </a:cxn>
                <a:cxn ang="0">
                  <a:pos x="1611" y="1483"/>
                </a:cxn>
                <a:cxn ang="0">
                  <a:pos x="1577" y="1584"/>
                </a:cxn>
                <a:cxn ang="0">
                  <a:pos x="1514" y="1636"/>
                </a:cxn>
                <a:cxn ang="0">
                  <a:pos x="1462" y="1656"/>
                </a:cxn>
                <a:cxn ang="0">
                  <a:pos x="1399" y="1632"/>
                </a:cxn>
                <a:cxn ang="0">
                  <a:pos x="1349" y="1687"/>
                </a:cxn>
                <a:cxn ang="0">
                  <a:pos x="1288" y="1685"/>
                </a:cxn>
                <a:cxn ang="0">
                  <a:pos x="1254" y="1668"/>
                </a:cxn>
                <a:cxn ang="0">
                  <a:pos x="1203" y="1709"/>
                </a:cxn>
                <a:cxn ang="0">
                  <a:pos x="1121" y="1697"/>
                </a:cxn>
                <a:cxn ang="0">
                  <a:pos x="1036" y="1717"/>
                </a:cxn>
                <a:cxn ang="0">
                  <a:pos x="971" y="1721"/>
                </a:cxn>
                <a:cxn ang="0">
                  <a:pos x="989" y="1800"/>
                </a:cxn>
                <a:cxn ang="0">
                  <a:pos x="935" y="1854"/>
                </a:cxn>
                <a:cxn ang="0">
                  <a:pos x="995" y="1874"/>
                </a:cxn>
                <a:cxn ang="0">
                  <a:pos x="1054" y="1889"/>
                </a:cxn>
                <a:cxn ang="0">
                  <a:pos x="1002" y="1925"/>
                </a:cxn>
                <a:cxn ang="0">
                  <a:pos x="957" y="1935"/>
                </a:cxn>
                <a:cxn ang="0">
                  <a:pos x="866" y="1929"/>
                </a:cxn>
                <a:cxn ang="0">
                  <a:pos x="820" y="1882"/>
                </a:cxn>
                <a:cxn ang="0">
                  <a:pos x="759" y="1897"/>
                </a:cxn>
                <a:cxn ang="0">
                  <a:pos x="687" y="1891"/>
                </a:cxn>
                <a:cxn ang="0">
                  <a:pos x="614" y="1901"/>
                </a:cxn>
                <a:cxn ang="0">
                  <a:pos x="577" y="1842"/>
                </a:cxn>
                <a:cxn ang="0">
                  <a:pos x="499" y="1798"/>
                </a:cxn>
                <a:cxn ang="0">
                  <a:pos x="458" y="1757"/>
                </a:cxn>
                <a:cxn ang="0">
                  <a:pos x="378" y="1737"/>
                </a:cxn>
                <a:cxn ang="0">
                  <a:pos x="293" y="1713"/>
                </a:cxn>
                <a:cxn ang="0">
                  <a:pos x="289" y="1654"/>
                </a:cxn>
                <a:cxn ang="0">
                  <a:pos x="347" y="1596"/>
                </a:cxn>
                <a:cxn ang="0">
                  <a:pos x="406" y="1555"/>
                </a:cxn>
                <a:cxn ang="0">
                  <a:pos x="430" y="1483"/>
                </a:cxn>
                <a:cxn ang="0">
                  <a:pos x="481" y="1446"/>
                </a:cxn>
                <a:cxn ang="0">
                  <a:pos x="462" y="1378"/>
                </a:cxn>
                <a:cxn ang="0">
                  <a:pos x="519" y="1353"/>
                </a:cxn>
                <a:cxn ang="0">
                  <a:pos x="537" y="1271"/>
                </a:cxn>
                <a:cxn ang="0">
                  <a:pos x="571" y="1210"/>
                </a:cxn>
                <a:cxn ang="0">
                  <a:pos x="573" y="1137"/>
                </a:cxn>
                <a:cxn ang="0">
                  <a:pos x="551" y="1083"/>
                </a:cxn>
                <a:cxn ang="0">
                  <a:pos x="537" y="1012"/>
                </a:cxn>
                <a:cxn ang="0">
                  <a:pos x="507" y="946"/>
                </a:cxn>
                <a:cxn ang="0">
                  <a:pos x="489" y="897"/>
                </a:cxn>
                <a:cxn ang="0">
                  <a:pos x="456" y="851"/>
                </a:cxn>
                <a:cxn ang="0">
                  <a:pos x="434" y="794"/>
                </a:cxn>
                <a:cxn ang="0">
                  <a:pos x="414" y="746"/>
                </a:cxn>
                <a:cxn ang="0">
                  <a:pos x="396" y="665"/>
                </a:cxn>
                <a:cxn ang="0">
                  <a:pos x="371" y="596"/>
                </a:cxn>
                <a:cxn ang="0">
                  <a:pos x="327" y="548"/>
                </a:cxn>
                <a:cxn ang="0">
                  <a:pos x="271" y="521"/>
                </a:cxn>
                <a:cxn ang="0">
                  <a:pos x="258" y="457"/>
                </a:cxn>
                <a:cxn ang="0">
                  <a:pos x="222" y="421"/>
                </a:cxn>
                <a:cxn ang="0">
                  <a:pos x="194" y="378"/>
                </a:cxn>
                <a:cxn ang="0">
                  <a:pos x="129" y="330"/>
                </a:cxn>
                <a:cxn ang="0">
                  <a:pos x="91" y="265"/>
                </a:cxn>
                <a:cxn ang="0">
                  <a:pos x="28" y="255"/>
                </a:cxn>
                <a:cxn ang="0">
                  <a:pos x="44" y="190"/>
                </a:cxn>
                <a:cxn ang="0">
                  <a:pos x="0" y="142"/>
                </a:cxn>
                <a:cxn ang="0">
                  <a:pos x="60" y="71"/>
                </a:cxn>
                <a:cxn ang="0">
                  <a:pos x="135" y="21"/>
                </a:cxn>
              </a:cxnLst>
              <a:rect l="0" t="0" r="r" b="b"/>
              <a:pathLst>
                <a:path w="1731" h="1953">
                  <a:moveTo>
                    <a:pt x="149" y="0"/>
                  </a:moveTo>
                  <a:lnTo>
                    <a:pt x="168" y="15"/>
                  </a:lnTo>
                  <a:lnTo>
                    <a:pt x="182" y="25"/>
                  </a:lnTo>
                  <a:lnTo>
                    <a:pt x="194" y="35"/>
                  </a:lnTo>
                  <a:lnTo>
                    <a:pt x="214" y="51"/>
                  </a:lnTo>
                  <a:lnTo>
                    <a:pt x="230" y="65"/>
                  </a:lnTo>
                  <a:lnTo>
                    <a:pt x="238" y="71"/>
                  </a:lnTo>
                  <a:lnTo>
                    <a:pt x="262" y="91"/>
                  </a:lnTo>
                  <a:lnTo>
                    <a:pt x="281" y="108"/>
                  </a:lnTo>
                  <a:lnTo>
                    <a:pt x="289" y="114"/>
                  </a:lnTo>
                  <a:lnTo>
                    <a:pt x="313" y="132"/>
                  </a:lnTo>
                  <a:lnTo>
                    <a:pt x="319" y="138"/>
                  </a:lnTo>
                  <a:lnTo>
                    <a:pt x="359" y="170"/>
                  </a:lnTo>
                  <a:lnTo>
                    <a:pt x="371" y="180"/>
                  </a:lnTo>
                  <a:lnTo>
                    <a:pt x="380" y="188"/>
                  </a:lnTo>
                  <a:lnTo>
                    <a:pt x="396" y="202"/>
                  </a:lnTo>
                  <a:lnTo>
                    <a:pt x="408" y="213"/>
                  </a:lnTo>
                  <a:lnTo>
                    <a:pt x="416" y="219"/>
                  </a:lnTo>
                  <a:lnTo>
                    <a:pt x="420" y="221"/>
                  </a:lnTo>
                  <a:lnTo>
                    <a:pt x="432" y="231"/>
                  </a:lnTo>
                  <a:lnTo>
                    <a:pt x="432" y="231"/>
                  </a:lnTo>
                  <a:lnTo>
                    <a:pt x="432" y="231"/>
                  </a:lnTo>
                  <a:lnTo>
                    <a:pt x="442" y="239"/>
                  </a:lnTo>
                  <a:lnTo>
                    <a:pt x="454" y="249"/>
                  </a:lnTo>
                  <a:lnTo>
                    <a:pt x="470" y="261"/>
                  </a:lnTo>
                  <a:lnTo>
                    <a:pt x="472" y="263"/>
                  </a:lnTo>
                  <a:lnTo>
                    <a:pt x="483" y="273"/>
                  </a:lnTo>
                  <a:lnTo>
                    <a:pt x="523" y="307"/>
                  </a:lnTo>
                  <a:lnTo>
                    <a:pt x="523" y="307"/>
                  </a:lnTo>
                  <a:lnTo>
                    <a:pt x="571" y="346"/>
                  </a:lnTo>
                  <a:lnTo>
                    <a:pt x="626" y="390"/>
                  </a:lnTo>
                  <a:lnTo>
                    <a:pt x="636" y="400"/>
                  </a:lnTo>
                  <a:lnTo>
                    <a:pt x="642" y="404"/>
                  </a:lnTo>
                  <a:lnTo>
                    <a:pt x="664" y="421"/>
                  </a:lnTo>
                  <a:lnTo>
                    <a:pt x="670" y="427"/>
                  </a:lnTo>
                  <a:lnTo>
                    <a:pt x="703" y="453"/>
                  </a:lnTo>
                  <a:lnTo>
                    <a:pt x="884" y="604"/>
                  </a:lnTo>
                  <a:lnTo>
                    <a:pt x="899" y="616"/>
                  </a:lnTo>
                  <a:lnTo>
                    <a:pt x="901" y="618"/>
                  </a:lnTo>
                  <a:lnTo>
                    <a:pt x="905" y="620"/>
                  </a:lnTo>
                  <a:lnTo>
                    <a:pt x="909" y="624"/>
                  </a:lnTo>
                  <a:lnTo>
                    <a:pt x="911" y="626"/>
                  </a:lnTo>
                  <a:lnTo>
                    <a:pt x="915" y="630"/>
                  </a:lnTo>
                  <a:lnTo>
                    <a:pt x="921" y="633"/>
                  </a:lnTo>
                  <a:lnTo>
                    <a:pt x="925" y="637"/>
                  </a:lnTo>
                  <a:lnTo>
                    <a:pt x="939" y="649"/>
                  </a:lnTo>
                  <a:lnTo>
                    <a:pt x="941" y="651"/>
                  </a:lnTo>
                  <a:lnTo>
                    <a:pt x="943" y="653"/>
                  </a:lnTo>
                  <a:lnTo>
                    <a:pt x="947" y="655"/>
                  </a:lnTo>
                  <a:lnTo>
                    <a:pt x="949" y="657"/>
                  </a:lnTo>
                  <a:lnTo>
                    <a:pt x="953" y="661"/>
                  </a:lnTo>
                  <a:lnTo>
                    <a:pt x="955" y="663"/>
                  </a:lnTo>
                  <a:lnTo>
                    <a:pt x="957" y="663"/>
                  </a:lnTo>
                  <a:lnTo>
                    <a:pt x="963" y="669"/>
                  </a:lnTo>
                  <a:lnTo>
                    <a:pt x="971" y="675"/>
                  </a:lnTo>
                  <a:lnTo>
                    <a:pt x="973" y="677"/>
                  </a:lnTo>
                  <a:lnTo>
                    <a:pt x="979" y="681"/>
                  </a:lnTo>
                  <a:lnTo>
                    <a:pt x="979" y="683"/>
                  </a:lnTo>
                  <a:lnTo>
                    <a:pt x="983" y="687"/>
                  </a:lnTo>
                  <a:lnTo>
                    <a:pt x="987" y="689"/>
                  </a:lnTo>
                  <a:lnTo>
                    <a:pt x="989" y="691"/>
                  </a:lnTo>
                  <a:lnTo>
                    <a:pt x="991" y="691"/>
                  </a:lnTo>
                  <a:lnTo>
                    <a:pt x="998" y="697"/>
                  </a:lnTo>
                  <a:lnTo>
                    <a:pt x="1002" y="701"/>
                  </a:lnTo>
                  <a:lnTo>
                    <a:pt x="1004" y="703"/>
                  </a:lnTo>
                  <a:lnTo>
                    <a:pt x="1004" y="705"/>
                  </a:lnTo>
                  <a:lnTo>
                    <a:pt x="1008" y="707"/>
                  </a:lnTo>
                  <a:lnTo>
                    <a:pt x="1014" y="713"/>
                  </a:lnTo>
                  <a:lnTo>
                    <a:pt x="1018" y="713"/>
                  </a:lnTo>
                  <a:lnTo>
                    <a:pt x="1024" y="719"/>
                  </a:lnTo>
                  <a:lnTo>
                    <a:pt x="1026" y="721"/>
                  </a:lnTo>
                  <a:lnTo>
                    <a:pt x="1032" y="727"/>
                  </a:lnTo>
                  <a:lnTo>
                    <a:pt x="1036" y="731"/>
                  </a:lnTo>
                  <a:lnTo>
                    <a:pt x="1040" y="733"/>
                  </a:lnTo>
                  <a:lnTo>
                    <a:pt x="1129" y="806"/>
                  </a:lnTo>
                  <a:lnTo>
                    <a:pt x="1131" y="808"/>
                  </a:lnTo>
                  <a:lnTo>
                    <a:pt x="1133" y="808"/>
                  </a:lnTo>
                  <a:lnTo>
                    <a:pt x="1139" y="814"/>
                  </a:lnTo>
                  <a:lnTo>
                    <a:pt x="1143" y="818"/>
                  </a:lnTo>
                  <a:lnTo>
                    <a:pt x="1145" y="818"/>
                  </a:lnTo>
                  <a:lnTo>
                    <a:pt x="1147" y="820"/>
                  </a:lnTo>
                  <a:lnTo>
                    <a:pt x="1199" y="863"/>
                  </a:lnTo>
                  <a:lnTo>
                    <a:pt x="1201" y="865"/>
                  </a:lnTo>
                  <a:lnTo>
                    <a:pt x="1204" y="867"/>
                  </a:lnTo>
                  <a:lnTo>
                    <a:pt x="1210" y="873"/>
                  </a:lnTo>
                  <a:lnTo>
                    <a:pt x="1212" y="875"/>
                  </a:lnTo>
                  <a:lnTo>
                    <a:pt x="1218" y="879"/>
                  </a:lnTo>
                  <a:lnTo>
                    <a:pt x="1222" y="883"/>
                  </a:lnTo>
                  <a:lnTo>
                    <a:pt x="1226" y="887"/>
                  </a:lnTo>
                  <a:lnTo>
                    <a:pt x="1228" y="889"/>
                  </a:lnTo>
                  <a:lnTo>
                    <a:pt x="1234" y="893"/>
                  </a:lnTo>
                  <a:lnTo>
                    <a:pt x="1240" y="899"/>
                  </a:lnTo>
                  <a:lnTo>
                    <a:pt x="1244" y="901"/>
                  </a:lnTo>
                  <a:lnTo>
                    <a:pt x="1244" y="903"/>
                  </a:lnTo>
                  <a:lnTo>
                    <a:pt x="1252" y="907"/>
                  </a:lnTo>
                  <a:lnTo>
                    <a:pt x="1268" y="921"/>
                  </a:lnTo>
                  <a:lnTo>
                    <a:pt x="1272" y="925"/>
                  </a:lnTo>
                  <a:lnTo>
                    <a:pt x="1280" y="931"/>
                  </a:lnTo>
                  <a:lnTo>
                    <a:pt x="1286" y="935"/>
                  </a:lnTo>
                  <a:lnTo>
                    <a:pt x="1288" y="937"/>
                  </a:lnTo>
                  <a:lnTo>
                    <a:pt x="1294" y="941"/>
                  </a:lnTo>
                  <a:lnTo>
                    <a:pt x="1296" y="944"/>
                  </a:lnTo>
                  <a:lnTo>
                    <a:pt x="1306" y="950"/>
                  </a:lnTo>
                  <a:lnTo>
                    <a:pt x="1335" y="976"/>
                  </a:lnTo>
                  <a:lnTo>
                    <a:pt x="1339" y="980"/>
                  </a:lnTo>
                  <a:lnTo>
                    <a:pt x="1349" y="988"/>
                  </a:lnTo>
                  <a:lnTo>
                    <a:pt x="1353" y="990"/>
                  </a:lnTo>
                  <a:lnTo>
                    <a:pt x="1355" y="992"/>
                  </a:lnTo>
                  <a:lnTo>
                    <a:pt x="1359" y="996"/>
                  </a:lnTo>
                  <a:lnTo>
                    <a:pt x="1466" y="1083"/>
                  </a:lnTo>
                  <a:lnTo>
                    <a:pt x="1470" y="1087"/>
                  </a:lnTo>
                  <a:lnTo>
                    <a:pt x="1543" y="1147"/>
                  </a:lnTo>
                  <a:lnTo>
                    <a:pt x="1547" y="1151"/>
                  </a:lnTo>
                  <a:lnTo>
                    <a:pt x="1553" y="1156"/>
                  </a:lnTo>
                  <a:lnTo>
                    <a:pt x="1557" y="1158"/>
                  </a:lnTo>
                  <a:lnTo>
                    <a:pt x="1561" y="1162"/>
                  </a:lnTo>
                  <a:lnTo>
                    <a:pt x="1565" y="1164"/>
                  </a:lnTo>
                  <a:lnTo>
                    <a:pt x="1571" y="1170"/>
                  </a:lnTo>
                  <a:lnTo>
                    <a:pt x="1573" y="1172"/>
                  </a:lnTo>
                  <a:lnTo>
                    <a:pt x="1573" y="1172"/>
                  </a:lnTo>
                  <a:lnTo>
                    <a:pt x="1591" y="1188"/>
                  </a:lnTo>
                  <a:lnTo>
                    <a:pt x="1611" y="1204"/>
                  </a:lnTo>
                  <a:lnTo>
                    <a:pt x="1615" y="1206"/>
                  </a:lnTo>
                  <a:lnTo>
                    <a:pt x="1617" y="1208"/>
                  </a:lnTo>
                  <a:lnTo>
                    <a:pt x="1619" y="1210"/>
                  </a:lnTo>
                  <a:lnTo>
                    <a:pt x="1620" y="1212"/>
                  </a:lnTo>
                  <a:lnTo>
                    <a:pt x="1622" y="1212"/>
                  </a:lnTo>
                  <a:lnTo>
                    <a:pt x="1626" y="1216"/>
                  </a:lnTo>
                  <a:lnTo>
                    <a:pt x="1626" y="1216"/>
                  </a:lnTo>
                  <a:lnTo>
                    <a:pt x="1680" y="1261"/>
                  </a:lnTo>
                  <a:lnTo>
                    <a:pt x="1686" y="1265"/>
                  </a:lnTo>
                  <a:lnTo>
                    <a:pt x="1690" y="1267"/>
                  </a:lnTo>
                  <a:lnTo>
                    <a:pt x="1692" y="1269"/>
                  </a:lnTo>
                  <a:lnTo>
                    <a:pt x="1696" y="1275"/>
                  </a:lnTo>
                  <a:lnTo>
                    <a:pt x="1700" y="1277"/>
                  </a:lnTo>
                  <a:lnTo>
                    <a:pt x="1706" y="1281"/>
                  </a:lnTo>
                  <a:lnTo>
                    <a:pt x="1714" y="1287"/>
                  </a:lnTo>
                  <a:lnTo>
                    <a:pt x="1718" y="1291"/>
                  </a:lnTo>
                  <a:lnTo>
                    <a:pt x="1722" y="1295"/>
                  </a:lnTo>
                  <a:lnTo>
                    <a:pt x="1725" y="1297"/>
                  </a:lnTo>
                  <a:lnTo>
                    <a:pt x="1727" y="1301"/>
                  </a:lnTo>
                  <a:lnTo>
                    <a:pt x="1731" y="1303"/>
                  </a:lnTo>
                  <a:lnTo>
                    <a:pt x="1729" y="1303"/>
                  </a:lnTo>
                  <a:lnTo>
                    <a:pt x="1729" y="1303"/>
                  </a:lnTo>
                  <a:lnTo>
                    <a:pt x="1731" y="1305"/>
                  </a:lnTo>
                  <a:lnTo>
                    <a:pt x="1731" y="1305"/>
                  </a:lnTo>
                  <a:lnTo>
                    <a:pt x="1731" y="1307"/>
                  </a:lnTo>
                  <a:lnTo>
                    <a:pt x="1729" y="1307"/>
                  </a:lnTo>
                  <a:lnTo>
                    <a:pt x="1729" y="1307"/>
                  </a:lnTo>
                  <a:lnTo>
                    <a:pt x="1727" y="1307"/>
                  </a:lnTo>
                  <a:lnTo>
                    <a:pt x="1727" y="1309"/>
                  </a:lnTo>
                  <a:lnTo>
                    <a:pt x="1727" y="1309"/>
                  </a:lnTo>
                  <a:lnTo>
                    <a:pt x="1727" y="1311"/>
                  </a:lnTo>
                  <a:lnTo>
                    <a:pt x="1725" y="1311"/>
                  </a:lnTo>
                  <a:lnTo>
                    <a:pt x="1725" y="1311"/>
                  </a:lnTo>
                  <a:lnTo>
                    <a:pt x="1725" y="1311"/>
                  </a:lnTo>
                  <a:lnTo>
                    <a:pt x="1725" y="1313"/>
                  </a:lnTo>
                  <a:lnTo>
                    <a:pt x="1723" y="1313"/>
                  </a:lnTo>
                  <a:lnTo>
                    <a:pt x="1723" y="1313"/>
                  </a:lnTo>
                  <a:lnTo>
                    <a:pt x="1723" y="1315"/>
                  </a:lnTo>
                  <a:lnTo>
                    <a:pt x="1722" y="1315"/>
                  </a:lnTo>
                  <a:lnTo>
                    <a:pt x="1722" y="1315"/>
                  </a:lnTo>
                  <a:lnTo>
                    <a:pt x="1723" y="1315"/>
                  </a:lnTo>
                  <a:lnTo>
                    <a:pt x="1723" y="1317"/>
                  </a:lnTo>
                  <a:lnTo>
                    <a:pt x="1723" y="1317"/>
                  </a:lnTo>
                  <a:lnTo>
                    <a:pt x="1723" y="1317"/>
                  </a:lnTo>
                  <a:lnTo>
                    <a:pt x="1723" y="1317"/>
                  </a:lnTo>
                  <a:lnTo>
                    <a:pt x="1723" y="1317"/>
                  </a:lnTo>
                  <a:lnTo>
                    <a:pt x="1723" y="1319"/>
                  </a:lnTo>
                  <a:lnTo>
                    <a:pt x="1722" y="1319"/>
                  </a:lnTo>
                  <a:lnTo>
                    <a:pt x="1722" y="1323"/>
                  </a:lnTo>
                  <a:lnTo>
                    <a:pt x="1722" y="1323"/>
                  </a:lnTo>
                  <a:lnTo>
                    <a:pt x="1722" y="1323"/>
                  </a:lnTo>
                  <a:lnTo>
                    <a:pt x="1720" y="1323"/>
                  </a:lnTo>
                  <a:lnTo>
                    <a:pt x="1720" y="1325"/>
                  </a:lnTo>
                  <a:lnTo>
                    <a:pt x="1720" y="1325"/>
                  </a:lnTo>
                  <a:lnTo>
                    <a:pt x="1720" y="1327"/>
                  </a:lnTo>
                  <a:lnTo>
                    <a:pt x="1718" y="1327"/>
                  </a:lnTo>
                  <a:lnTo>
                    <a:pt x="1718" y="1327"/>
                  </a:lnTo>
                  <a:lnTo>
                    <a:pt x="1716" y="1327"/>
                  </a:lnTo>
                  <a:lnTo>
                    <a:pt x="1716" y="1329"/>
                  </a:lnTo>
                  <a:lnTo>
                    <a:pt x="1714" y="1329"/>
                  </a:lnTo>
                  <a:lnTo>
                    <a:pt x="1714" y="1329"/>
                  </a:lnTo>
                  <a:lnTo>
                    <a:pt x="1714" y="1329"/>
                  </a:lnTo>
                  <a:lnTo>
                    <a:pt x="1714" y="1329"/>
                  </a:lnTo>
                  <a:lnTo>
                    <a:pt x="1712" y="1329"/>
                  </a:lnTo>
                  <a:lnTo>
                    <a:pt x="1712" y="1329"/>
                  </a:lnTo>
                  <a:lnTo>
                    <a:pt x="1712" y="1329"/>
                  </a:lnTo>
                  <a:lnTo>
                    <a:pt x="1712" y="1331"/>
                  </a:lnTo>
                  <a:lnTo>
                    <a:pt x="1712" y="1331"/>
                  </a:lnTo>
                  <a:lnTo>
                    <a:pt x="1712" y="1331"/>
                  </a:lnTo>
                  <a:lnTo>
                    <a:pt x="1712" y="1331"/>
                  </a:lnTo>
                  <a:lnTo>
                    <a:pt x="1708" y="1335"/>
                  </a:lnTo>
                  <a:lnTo>
                    <a:pt x="1708" y="1335"/>
                  </a:lnTo>
                  <a:lnTo>
                    <a:pt x="1708" y="1335"/>
                  </a:lnTo>
                  <a:lnTo>
                    <a:pt x="1706" y="1335"/>
                  </a:lnTo>
                  <a:lnTo>
                    <a:pt x="1706" y="1337"/>
                  </a:lnTo>
                  <a:lnTo>
                    <a:pt x="1704" y="1337"/>
                  </a:lnTo>
                  <a:lnTo>
                    <a:pt x="1704" y="1337"/>
                  </a:lnTo>
                  <a:lnTo>
                    <a:pt x="1702" y="1337"/>
                  </a:lnTo>
                  <a:lnTo>
                    <a:pt x="1702" y="1339"/>
                  </a:lnTo>
                  <a:lnTo>
                    <a:pt x="1700" y="1339"/>
                  </a:lnTo>
                  <a:lnTo>
                    <a:pt x="1700" y="1341"/>
                  </a:lnTo>
                  <a:lnTo>
                    <a:pt x="1700" y="1341"/>
                  </a:lnTo>
                  <a:lnTo>
                    <a:pt x="1700" y="1343"/>
                  </a:lnTo>
                  <a:lnTo>
                    <a:pt x="1702" y="1343"/>
                  </a:lnTo>
                  <a:lnTo>
                    <a:pt x="1702" y="1345"/>
                  </a:lnTo>
                  <a:lnTo>
                    <a:pt x="1700" y="1345"/>
                  </a:lnTo>
                  <a:lnTo>
                    <a:pt x="1698" y="1345"/>
                  </a:lnTo>
                  <a:lnTo>
                    <a:pt x="1698" y="1349"/>
                  </a:lnTo>
                  <a:lnTo>
                    <a:pt x="1698" y="1349"/>
                  </a:lnTo>
                  <a:lnTo>
                    <a:pt x="1698" y="1351"/>
                  </a:lnTo>
                  <a:lnTo>
                    <a:pt x="1698" y="1351"/>
                  </a:lnTo>
                  <a:lnTo>
                    <a:pt x="1700" y="1351"/>
                  </a:lnTo>
                  <a:lnTo>
                    <a:pt x="1700" y="1353"/>
                  </a:lnTo>
                  <a:lnTo>
                    <a:pt x="1700" y="1353"/>
                  </a:lnTo>
                  <a:lnTo>
                    <a:pt x="1700" y="1355"/>
                  </a:lnTo>
                  <a:lnTo>
                    <a:pt x="1702" y="1355"/>
                  </a:lnTo>
                  <a:lnTo>
                    <a:pt x="1702" y="1357"/>
                  </a:lnTo>
                  <a:lnTo>
                    <a:pt x="1700" y="1357"/>
                  </a:lnTo>
                  <a:lnTo>
                    <a:pt x="1700" y="1357"/>
                  </a:lnTo>
                  <a:lnTo>
                    <a:pt x="1698" y="1361"/>
                  </a:lnTo>
                  <a:lnTo>
                    <a:pt x="1696" y="1359"/>
                  </a:lnTo>
                  <a:lnTo>
                    <a:pt x="1694" y="1359"/>
                  </a:lnTo>
                  <a:lnTo>
                    <a:pt x="1692" y="1357"/>
                  </a:lnTo>
                  <a:lnTo>
                    <a:pt x="1692" y="1357"/>
                  </a:lnTo>
                  <a:lnTo>
                    <a:pt x="1692" y="1357"/>
                  </a:lnTo>
                  <a:lnTo>
                    <a:pt x="1690" y="1357"/>
                  </a:lnTo>
                  <a:lnTo>
                    <a:pt x="1690" y="1357"/>
                  </a:lnTo>
                  <a:lnTo>
                    <a:pt x="1692" y="1357"/>
                  </a:lnTo>
                  <a:lnTo>
                    <a:pt x="1692" y="1359"/>
                  </a:lnTo>
                  <a:lnTo>
                    <a:pt x="1690" y="1359"/>
                  </a:lnTo>
                  <a:lnTo>
                    <a:pt x="1690" y="1359"/>
                  </a:lnTo>
                  <a:lnTo>
                    <a:pt x="1688" y="1359"/>
                  </a:lnTo>
                  <a:lnTo>
                    <a:pt x="1688" y="1361"/>
                  </a:lnTo>
                  <a:lnTo>
                    <a:pt x="1686" y="1361"/>
                  </a:lnTo>
                  <a:lnTo>
                    <a:pt x="1686" y="1361"/>
                  </a:lnTo>
                  <a:lnTo>
                    <a:pt x="1684" y="1361"/>
                  </a:lnTo>
                  <a:lnTo>
                    <a:pt x="1684" y="1364"/>
                  </a:lnTo>
                  <a:lnTo>
                    <a:pt x="1684" y="1364"/>
                  </a:lnTo>
                  <a:lnTo>
                    <a:pt x="1684" y="1366"/>
                  </a:lnTo>
                  <a:lnTo>
                    <a:pt x="1682" y="1366"/>
                  </a:lnTo>
                  <a:lnTo>
                    <a:pt x="1682" y="1368"/>
                  </a:lnTo>
                  <a:lnTo>
                    <a:pt x="1682" y="1370"/>
                  </a:lnTo>
                  <a:lnTo>
                    <a:pt x="1680" y="1370"/>
                  </a:lnTo>
                  <a:lnTo>
                    <a:pt x="1678" y="1370"/>
                  </a:lnTo>
                  <a:lnTo>
                    <a:pt x="1678" y="1370"/>
                  </a:lnTo>
                  <a:lnTo>
                    <a:pt x="1678" y="1370"/>
                  </a:lnTo>
                  <a:lnTo>
                    <a:pt x="1674" y="1370"/>
                  </a:lnTo>
                  <a:lnTo>
                    <a:pt x="1674" y="1372"/>
                  </a:lnTo>
                  <a:lnTo>
                    <a:pt x="1670" y="1372"/>
                  </a:lnTo>
                  <a:lnTo>
                    <a:pt x="1670" y="1372"/>
                  </a:lnTo>
                  <a:lnTo>
                    <a:pt x="1670" y="1372"/>
                  </a:lnTo>
                  <a:lnTo>
                    <a:pt x="1668" y="1374"/>
                  </a:lnTo>
                  <a:lnTo>
                    <a:pt x="1668" y="1374"/>
                  </a:lnTo>
                  <a:lnTo>
                    <a:pt x="1668" y="1374"/>
                  </a:lnTo>
                  <a:lnTo>
                    <a:pt x="1668" y="1378"/>
                  </a:lnTo>
                  <a:lnTo>
                    <a:pt x="1666" y="1378"/>
                  </a:lnTo>
                  <a:lnTo>
                    <a:pt x="1666" y="1380"/>
                  </a:lnTo>
                  <a:lnTo>
                    <a:pt x="1652" y="1380"/>
                  </a:lnTo>
                  <a:lnTo>
                    <a:pt x="1650" y="1380"/>
                  </a:lnTo>
                  <a:lnTo>
                    <a:pt x="1650" y="1380"/>
                  </a:lnTo>
                  <a:lnTo>
                    <a:pt x="1650" y="1380"/>
                  </a:lnTo>
                  <a:lnTo>
                    <a:pt x="1648" y="1380"/>
                  </a:lnTo>
                  <a:lnTo>
                    <a:pt x="1648" y="1380"/>
                  </a:lnTo>
                  <a:lnTo>
                    <a:pt x="1648" y="1382"/>
                  </a:lnTo>
                  <a:lnTo>
                    <a:pt x="1646" y="1382"/>
                  </a:lnTo>
                  <a:lnTo>
                    <a:pt x="1646" y="1382"/>
                  </a:lnTo>
                  <a:lnTo>
                    <a:pt x="1644" y="1382"/>
                  </a:lnTo>
                  <a:lnTo>
                    <a:pt x="1644" y="1384"/>
                  </a:lnTo>
                  <a:lnTo>
                    <a:pt x="1644" y="1384"/>
                  </a:lnTo>
                  <a:lnTo>
                    <a:pt x="1644" y="1384"/>
                  </a:lnTo>
                  <a:lnTo>
                    <a:pt x="1642" y="1384"/>
                  </a:lnTo>
                  <a:lnTo>
                    <a:pt x="1642" y="1386"/>
                  </a:lnTo>
                  <a:lnTo>
                    <a:pt x="1642" y="1386"/>
                  </a:lnTo>
                  <a:lnTo>
                    <a:pt x="1642" y="1388"/>
                  </a:lnTo>
                  <a:lnTo>
                    <a:pt x="1642" y="1388"/>
                  </a:lnTo>
                  <a:lnTo>
                    <a:pt x="1642" y="1388"/>
                  </a:lnTo>
                  <a:lnTo>
                    <a:pt x="1642" y="1390"/>
                  </a:lnTo>
                  <a:lnTo>
                    <a:pt x="1642" y="1390"/>
                  </a:lnTo>
                  <a:lnTo>
                    <a:pt x="1642" y="1390"/>
                  </a:lnTo>
                  <a:lnTo>
                    <a:pt x="1644" y="1392"/>
                  </a:lnTo>
                  <a:lnTo>
                    <a:pt x="1644" y="1392"/>
                  </a:lnTo>
                  <a:lnTo>
                    <a:pt x="1642" y="1394"/>
                  </a:lnTo>
                  <a:lnTo>
                    <a:pt x="1642" y="1394"/>
                  </a:lnTo>
                  <a:lnTo>
                    <a:pt x="1642" y="1394"/>
                  </a:lnTo>
                  <a:lnTo>
                    <a:pt x="1642" y="1396"/>
                  </a:lnTo>
                  <a:lnTo>
                    <a:pt x="1642" y="1398"/>
                  </a:lnTo>
                  <a:lnTo>
                    <a:pt x="1644" y="1398"/>
                  </a:lnTo>
                  <a:lnTo>
                    <a:pt x="1644" y="1400"/>
                  </a:lnTo>
                  <a:lnTo>
                    <a:pt x="1642" y="1400"/>
                  </a:lnTo>
                  <a:lnTo>
                    <a:pt x="1642" y="1402"/>
                  </a:lnTo>
                  <a:lnTo>
                    <a:pt x="1638" y="1402"/>
                  </a:lnTo>
                  <a:lnTo>
                    <a:pt x="1638" y="1402"/>
                  </a:lnTo>
                  <a:lnTo>
                    <a:pt x="1634" y="1402"/>
                  </a:lnTo>
                  <a:lnTo>
                    <a:pt x="1634" y="1404"/>
                  </a:lnTo>
                  <a:lnTo>
                    <a:pt x="1634" y="1404"/>
                  </a:lnTo>
                  <a:lnTo>
                    <a:pt x="1634" y="1406"/>
                  </a:lnTo>
                  <a:lnTo>
                    <a:pt x="1632" y="1406"/>
                  </a:lnTo>
                  <a:lnTo>
                    <a:pt x="1632" y="1406"/>
                  </a:lnTo>
                  <a:lnTo>
                    <a:pt x="1632" y="1406"/>
                  </a:lnTo>
                  <a:lnTo>
                    <a:pt x="1632" y="1408"/>
                  </a:lnTo>
                  <a:lnTo>
                    <a:pt x="1632" y="1408"/>
                  </a:lnTo>
                  <a:lnTo>
                    <a:pt x="1632" y="1410"/>
                  </a:lnTo>
                  <a:lnTo>
                    <a:pt x="1634" y="1410"/>
                  </a:lnTo>
                  <a:lnTo>
                    <a:pt x="1634" y="1410"/>
                  </a:lnTo>
                  <a:lnTo>
                    <a:pt x="1636" y="1410"/>
                  </a:lnTo>
                  <a:lnTo>
                    <a:pt x="1636" y="1412"/>
                  </a:lnTo>
                  <a:lnTo>
                    <a:pt x="1636" y="1412"/>
                  </a:lnTo>
                  <a:lnTo>
                    <a:pt x="1636" y="1412"/>
                  </a:lnTo>
                  <a:lnTo>
                    <a:pt x="1638" y="1412"/>
                  </a:lnTo>
                  <a:lnTo>
                    <a:pt x="1638" y="1414"/>
                  </a:lnTo>
                  <a:lnTo>
                    <a:pt x="1640" y="1414"/>
                  </a:lnTo>
                  <a:lnTo>
                    <a:pt x="1640" y="1414"/>
                  </a:lnTo>
                  <a:lnTo>
                    <a:pt x="1640" y="1416"/>
                  </a:lnTo>
                  <a:lnTo>
                    <a:pt x="1640" y="1420"/>
                  </a:lnTo>
                  <a:lnTo>
                    <a:pt x="1640" y="1420"/>
                  </a:lnTo>
                  <a:lnTo>
                    <a:pt x="1640" y="1420"/>
                  </a:lnTo>
                  <a:lnTo>
                    <a:pt x="1640" y="1422"/>
                  </a:lnTo>
                  <a:lnTo>
                    <a:pt x="1640" y="1424"/>
                  </a:lnTo>
                  <a:lnTo>
                    <a:pt x="1640" y="1424"/>
                  </a:lnTo>
                  <a:lnTo>
                    <a:pt x="1640" y="1426"/>
                  </a:lnTo>
                  <a:lnTo>
                    <a:pt x="1640" y="1426"/>
                  </a:lnTo>
                  <a:lnTo>
                    <a:pt x="1640" y="1426"/>
                  </a:lnTo>
                  <a:lnTo>
                    <a:pt x="1640" y="1428"/>
                  </a:lnTo>
                  <a:lnTo>
                    <a:pt x="1638" y="1430"/>
                  </a:lnTo>
                  <a:lnTo>
                    <a:pt x="1636" y="1430"/>
                  </a:lnTo>
                  <a:lnTo>
                    <a:pt x="1634" y="1430"/>
                  </a:lnTo>
                  <a:lnTo>
                    <a:pt x="1634" y="1430"/>
                  </a:lnTo>
                  <a:lnTo>
                    <a:pt x="1634" y="1430"/>
                  </a:lnTo>
                  <a:lnTo>
                    <a:pt x="1632" y="1430"/>
                  </a:lnTo>
                  <a:lnTo>
                    <a:pt x="1630" y="1432"/>
                  </a:lnTo>
                  <a:lnTo>
                    <a:pt x="1628" y="1432"/>
                  </a:lnTo>
                  <a:lnTo>
                    <a:pt x="1628" y="1434"/>
                  </a:lnTo>
                  <a:lnTo>
                    <a:pt x="1626" y="1434"/>
                  </a:lnTo>
                  <a:lnTo>
                    <a:pt x="1626" y="1432"/>
                  </a:lnTo>
                  <a:lnTo>
                    <a:pt x="1626" y="1434"/>
                  </a:lnTo>
                  <a:lnTo>
                    <a:pt x="1622" y="1438"/>
                  </a:lnTo>
                  <a:lnTo>
                    <a:pt x="1622" y="1438"/>
                  </a:lnTo>
                  <a:lnTo>
                    <a:pt x="1622" y="1438"/>
                  </a:lnTo>
                  <a:lnTo>
                    <a:pt x="1622" y="1440"/>
                  </a:lnTo>
                  <a:lnTo>
                    <a:pt x="1622" y="1440"/>
                  </a:lnTo>
                  <a:lnTo>
                    <a:pt x="1622" y="1440"/>
                  </a:lnTo>
                  <a:lnTo>
                    <a:pt x="1622" y="1448"/>
                  </a:lnTo>
                  <a:lnTo>
                    <a:pt x="1620" y="1448"/>
                  </a:lnTo>
                  <a:lnTo>
                    <a:pt x="1620" y="1448"/>
                  </a:lnTo>
                  <a:lnTo>
                    <a:pt x="1620" y="1450"/>
                  </a:lnTo>
                  <a:lnTo>
                    <a:pt x="1620" y="1450"/>
                  </a:lnTo>
                  <a:lnTo>
                    <a:pt x="1619" y="1450"/>
                  </a:lnTo>
                  <a:lnTo>
                    <a:pt x="1619" y="1454"/>
                  </a:lnTo>
                  <a:lnTo>
                    <a:pt x="1617" y="1454"/>
                  </a:lnTo>
                  <a:lnTo>
                    <a:pt x="1617" y="1454"/>
                  </a:lnTo>
                  <a:lnTo>
                    <a:pt x="1617" y="1456"/>
                  </a:lnTo>
                  <a:lnTo>
                    <a:pt x="1615" y="1456"/>
                  </a:lnTo>
                  <a:lnTo>
                    <a:pt x="1617" y="1456"/>
                  </a:lnTo>
                  <a:lnTo>
                    <a:pt x="1617" y="1458"/>
                  </a:lnTo>
                  <a:lnTo>
                    <a:pt x="1617" y="1458"/>
                  </a:lnTo>
                  <a:lnTo>
                    <a:pt x="1617" y="1462"/>
                  </a:lnTo>
                  <a:lnTo>
                    <a:pt x="1619" y="1464"/>
                  </a:lnTo>
                  <a:lnTo>
                    <a:pt x="1619" y="1464"/>
                  </a:lnTo>
                  <a:lnTo>
                    <a:pt x="1619" y="1464"/>
                  </a:lnTo>
                  <a:lnTo>
                    <a:pt x="1619" y="1466"/>
                  </a:lnTo>
                  <a:lnTo>
                    <a:pt x="1620" y="1466"/>
                  </a:lnTo>
                  <a:lnTo>
                    <a:pt x="1620" y="1466"/>
                  </a:lnTo>
                  <a:lnTo>
                    <a:pt x="1620" y="1466"/>
                  </a:lnTo>
                  <a:lnTo>
                    <a:pt x="1620" y="1468"/>
                  </a:lnTo>
                  <a:lnTo>
                    <a:pt x="1620" y="1468"/>
                  </a:lnTo>
                  <a:lnTo>
                    <a:pt x="1620" y="1468"/>
                  </a:lnTo>
                  <a:lnTo>
                    <a:pt x="1620" y="1468"/>
                  </a:lnTo>
                  <a:lnTo>
                    <a:pt x="1620" y="1469"/>
                  </a:lnTo>
                  <a:lnTo>
                    <a:pt x="1619" y="1469"/>
                  </a:lnTo>
                  <a:lnTo>
                    <a:pt x="1619" y="1469"/>
                  </a:lnTo>
                  <a:lnTo>
                    <a:pt x="1617" y="1469"/>
                  </a:lnTo>
                  <a:lnTo>
                    <a:pt x="1617" y="1471"/>
                  </a:lnTo>
                  <a:lnTo>
                    <a:pt x="1617" y="1471"/>
                  </a:lnTo>
                  <a:lnTo>
                    <a:pt x="1617" y="1473"/>
                  </a:lnTo>
                  <a:lnTo>
                    <a:pt x="1615" y="1473"/>
                  </a:lnTo>
                  <a:lnTo>
                    <a:pt x="1615" y="1475"/>
                  </a:lnTo>
                  <a:lnTo>
                    <a:pt x="1613" y="1475"/>
                  </a:lnTo>
                  <a:lnTo>
                    <a:pt x="1613" y="1475"/>
                  </a:lnTo>
                  <a:lnTo>
                    <a:pt x="1613" y="1477"/>
                  </a:lnTo>
                  <a:lnTo>
                    <a:pt x="1611" y="1477"/>
                  </a:lnTo>
                  <a:lnTo>
                    <a:pt x="1611" y="1477"/>
                  </a:lnTo>
                  <a:lnTo>
                    <a:pt x="1609" y="1477"/>
                  </a:lnTo>
                  <a:lnTo>
                    <a:pt x="1611" y="1479"/>
                  </a:lnTo>
                  <a:lnTo>
                    <a:pt x="1611" y="1481"/>
                  </a:lnTo>
                  <a:lnTo>
                    <a:pt x="1609" y="1481"/>
                  </a:lnTo>
                  <a:lnTo>
                    <a:pt x="1609" y="1483"/>
                  </a:lnTo>
                  <a:lnTo>
                    <a:pt x="1611" y="1483"/>
                  </a:lnTo>
                  <a:lnTo>
                    <a:pt x="1611" y="1483"/>
                  </a:lnTo>
                  <a:lnTo>
                    <a:pt x="1609" y="1483"/>
                  </a:lnTo>
                  <a:lnTo>
                    <a:pt x="1609" y="1487"/>
                  </a:lnTo>
                  <a:lnTo>
                    <a:pt x="1611" y="1489"/>
                  </a:lnTo>
                  <a:lnTo>
                    <a:pt x="1609" y="1489"/>
                  </a:lnTo>
                  <a:lnTo>
                    <a:pt x="1609" y="1487"/>
                  </a:lnTo>
                  <a:lnTo>
                    <a:pt x="1609" y="1487"/>
                  </a:lnTo>
                  <a:lnTo>
                    <a:pt x="1607" y="1489"/>
                  </a:lnTo>
                  <a:lnTo>
                    <a:pt x="1605" y="1489"/>
                  </a:lnTo>
                  <a:lnTo>
                    <a:pt x="1605" y="1489"/>
                  </a:lnTo>
                  <a:lnTo>
                    <a:pt x="1605" y="1489"/>
                  </a:lnTo>
                  <a:lnTo>
                    <a:pt x="1605" y="1493"/>
                  </a:lnTo>
                  <a:lnTo>
                    <a:pt x="1603" y="1493"/>
                  </a:lnTo>
                  <a:lnTo>
                    <a:pt x="1601" y="1495"/>
                  </a:lnTo>
                  <a:lnTo>
                    <a:pt x="1601" y="1499"/>
                  </a:lnTo>
                  <a:lnTo>
                    <a:pt x="1601" y="1499"/>
                  </a:lnTo>
                  <a:lnTo>
                    <a:pt x="1601" y="1501"/>
                  </a:lnTo>
                  <a:lnTo>
                    <a:pt x="1599" y="1501"/>
                  </a:lnTo>
                  <a:lnTo>
                    <a:pt x="1599" y="1501"/>
                  </a:lnTo>
                  <a:lnTo>
                    <a:pt x="1599" y="1505"/>
                  </a:lnTo>
                  <a:lnTo>
                    <a:pt x="1597" y="1505"/>
                  </a:lnTo>
                  <a:lnTo>
                    <a:pt x="1597" y="1507"/>
                  </a:lnTo>
                  <a:lnTo>
                    <a:pt x="1597" y="1507"/>
                  </a:lnTo>
                  <a:lnTo>
                    <a:pt x="1597" y="1509"/>
                  </a:lnTo>
                  <a:lnTo>
                    <a:pt x="1597" y="1511"/>
                  </a:lnTo>
                  <a:lnTo>
                    <a:pt x="1597" y="1515"/>
                  </a:lnTo>
                  <a:lnTo>
                    <a:pt x="1595" y="1517"/>
                  </a:lnTo>
                  <a:lnTo>
                    <a:pt x="1595" y="1517"/>
                  </a:lnTo>
                  <a:lnTo>
                    <a:pt x="1595" y="1519"/>
                  </a:lnTo>
                  <a:lnTo>
                    <a:pt x="1595" y="1519"/>
                  </a:lnTo>
                  <a:lnTo>
                    <a:pt x="1593" y="1519"/>
                  </a:lnTo>
                  <a:lnTo>
                    <a:pt x="1591" y="1521"/>
                  </a:lnTo>
                  <a:lnTo>
                    <a:pt x="1591" y="1521"/>
                  </a:lnTo>
                  <a:lnTo>
                    <a:pt x="1589" y="1521"/>
                  </a:lnTo>
                  <a:lnTo>
                    <a:pt x="1589" y="1523"/>
                  </a:lnTo>
                  <a:lnTo>
                    <a:pt x="1589" y="1523"/>
                  </a:lnTo>
                  <a:lnTo>
                    <a:pt x="1589" y="1525"/>
                  </a:lnTo>
                  <a:lnTo>
                    <a:pt x="1585" y="1525"/>
                  </a:lnTo>
                  <a:lnTo>
                    <a:pt x="1585" y="1531"/>
                  </a:lnTo>
                  <a:lnTo>
                    <a:pt x="1585" y="1531"/>
                  </a:lnTo>
                  <a:lnTo>
                    <a:pt x="1585" y="1535"/>
                  </a:lnTo>
                  <a:lnTo>
                    <a:pt x="1585" y="1535"/>
                  </a:lnTo>
                  <a:lnTo>
                    <a:pt x="1585" y="1537"/>
                  </a:lnTo>
                  <a:lnTo>
                    <a:pt x="1587" y="1537"/>
                  </a:lnTo>
                  <a:lnTo>
                    <a:pt x="1587" y="1541"/>
                  </a:lnTo>
                  <a:lnTo>
                    <a:pt x="1587" y="1541"/>
                  </a:lnTo>
                  <a:lnTo>
                    <a:pt x="1587" y="1549"/>
                  </a:lnTo>
                  <a:lnTo>
                    <a:pt x="1585" y="1549"/>
                  </a:lnTo>
                  <a:lnTo>
                    <a:pt x="1585" y="1553"/>
                  </a:lnTo>
                  <a:lnTo>
                    <a:pt x="1585" y="1553"/>
                  </a:lnTo>
                  <a:lnTo>
                    <a:pt x="1585" y="1555"/>
                  </a:lnTo>
                  <a:lnTo>
                    <a:pt x="1583" y="1557"/>
                  </a:lnTo>
                  <a:lnTo>
                    <a:pt x="1583" y="1557"/>
                  </a:lnTo>
                  <a:lnTo>
                    <a:pt x="1585" y="1557"/>
                  </a:lnTo>
                  <a:lnTo>
                    <a:pt x="1585" y="1559"/>
                  </a:lnTo>
                  <a:lnTo>
                    <a:pt x="1583" y="1559"/>
                  </a:lnTo>
                  <a:lnTo>
                    <a:pt x="1583" y="1561"/>
                  </a:lnTo>
                  <a:lnTo>
                    <a:pt x="1585" y="1561"/>
                  </a:lnTo>
                  <a:lnTo>
                    <a:pt x="1585" y="1563"/>
                  </a:lnTo>
                  <a:lnTo>
                    <a:pt x="1585" y="1563"/>
                  </a:lnTo>
                  <a:lnTo>
                    <a:pt x="1585" y="1567"/>
                  </a:lnTo>
                  <a:lnTo>
                    <a:pt x="1587" y="1569"/>
                  </a:lnTo>
                  <a:lnTo>
                    <a:pt x="1587" y="1569"/>
                  </a:lnTo>
                  <a:lnTo>
                    <a:pt x="1585" y="1569"/>
                  </a:lnTo>
                  <a:lnTo>
                    <a:pt x="1585" y="1571"/>
                  </a:lnTo>
                  <a:lnTo>
                    <a:pt x="1585" y="1571"/>
                  </a:lnTo>
                  <a:lnTo>
                    <a:pt x="1585" y="1573"/>
                  </a:lnTo>
                  <a:lnTo>
                    <a:pt x="1583" y="1573"/>
                  </a:lnTo>
                  <a:lnTo>
                    <a:pt x="1583" y="1574"/>
                  </a:lnTo>
                  <a:lnTo>
                    <a:pt x="1583" y="1574"/>
                  </a:lnTo>
                  <a:lnTo>
                    <a:pt x="1583" y="1576"/>
                  </a:lnTo>
                  <a:lnTo>
                    <a:pt x="1581" y="1576"/>
                  </a:lnTo>
                  <a:lnTo>
                    <a:pt x="1581" y="1578"/>
                  </a:lnTo>
                  <a:lnTo>
                    <a:pt x="1581" y="1578"/>
                  </a:lnTo>
                  <a:lnTo>
                    <a:pt x="1579" y="1578"/>
                  </a:lnTo>
                  <a:lnTo>
                    <a:pt x="1579" y="1580"/>
                  </a:lnTo>
                  <a:lnTo>
                    <a:pt x="1577" y="1580"/>
                  </a:lnTo>
                  <a:lnTo>
                    <a:pt x="1577" y="1582"/>
                  </a:lnTo>
                  <a:lnTo>
                    <a:pt x="1577" y="1584"/>
                  </a:lnTo>
                  <a:lnTo>
                    <a:pt x="1577" y="1586"/>
                  </a:lnTo>
                  <a:lnTo>
                    <a:pt x="1575" y="1586"/>
                  </a:lnTo>
                  <a:lnTo>
                    <a:pt x="1575" y="1588"/>
                  </a:lnTo>
                  <a:lnTo>
                    <a:pt x="1575" y="1588"/>
                  </a:lnTo>
                  <a:lnTo>
                    <a:pt x="1573" y="1588"/>
                  </a:lnTo>
                  <a:lnTo>
                    <a:pt x="1573" y="1590"/>
                  </a:lnTo>
                  <a:lnTo>
                    <a:pt x="1573" y="1590"/>
                  </a:lnTo>
                  <a:lnTo>
                    <a:pt x="1573" y="1592"/>
                  </a:lnTo>
                  <a:lnTo>
                    <a:pt x="1571" y="1592"/>
                  </a:lnTo>
                  <a:lnTo>
                    <a:pt x="1571" y="1592"/>
                  </a:lnTo>
                  <a:lnTo>
                    <a:pt x="1569" y="1592"/>
                  </a:lnTo>
                  <a:lnTo>
                    <a:pt x="1569" y="1594"/>
                  </a:lnTo>
                  <a:lnTo>
                    <a:pt x="1571" y="1594"/>
                  </a:lnTo>
                  <a:lnTo>
                    <a:pt x="1569" y="1594"/>
                  </a:lnTo>
                  <a:lnTo>
                    <a:pt x="1571" y="1594"/>
                  </a:lnTo>
                  <a:lnTo>
                    <a:pt x="1571" y="1596"/>
                  </a:lnTo>
                  <a:lnTo>
                    <a:pt x="1569" y="1596"/>
                  </a:lnTo>
                  <a:lnTo>
                    <a:pt x="1569" y="1596"/>
                  </a:lnTo>
                  <a:lnTo>
                    <a:pt x="1571" y="1596"/>
                  </a:lnTo>
                  <a:lnTo>
                    <a:pt x="1571" y="1602"/>
                  </a:lnTo>
                  <a:lnTo>
                    <a:pt x="1569" y="1602"/>
                  </a:lnTo>
                  <a:lnTo>
                    <a:pt x="1569" y="1604"/>
                  </a:lnTo>
                  <a:lnTo>
                    <a:pt x="1567" y="1604"/>
                  </a:lnTo>
                  <a:lnTo>
                    <a:pt x="1567" y="1606"/>
                  </a:lnTo>
                  <a:lnTo>
                    <a:pt x="1565" y="1606"/>
                  </a:lnTo>
                  <a:lnTo>
                    <a:pt x="1565" y="1610"/>
                  </a:lnTo>
                  <a:lnTo>
                    <a:pt x="1565" y="1608"/>
                  </a:lnTo>
                  <a:lnTo>
                    <a:pt x="1563" y="1608"/>
                  </a:lnTo>
                  <a:lnTo>
                    <a:pt x="1561" y="1610"/>
                  </a:lnTo>
                  <a:lnTo>
                    <a:pt x="1559" y="1610"/>
                  </a:lnTo>
                  <a:lnTo>
                    <a:pt x="1559" y="1612"/>
                  </a:lnTo>
                  <a:lnTo>
                    <a:pt x="1559" y="1612"/>
                  </a:lnTo>
                  <a:lnTo>
                    <a:pt x="1559" y="1612"/>
                  </a:lnTo>
                  <a:lnTo>
                    <a:pt x="1555" y="1612"/>
                  </a:lnTo>
                  <a:lnTo>
                    <a:pt x="1555" y="1614"/>
                  </a:lnTo>
                  <a:lnTo>
                    <a:pt x="1555" y="1614"/>
                  </a:lnTo>
                  <a:lnTo>
                    <a:pt x="1555" y="1614"/>
                  </a:lnTo>
                  <a:lnTo>
                    <a:pt x="1553" y="1614"/>
                  </a:lnTo>
                  <a:lnTo>
                    <a:pt x="1553" y="1616"/>
                  </a:lnTo>
                  <a:lnTo>
                    <a:pt x="1551" y="1616"/>
                  </a:lnTo>
                  <a:lnTo>
                    <a:pt x="1549" y="1614"/>
                  </a:lnTo>
                  <a:lnTo>
                    <a:pt x="1549" y="1614"/>
                  </a:lnTo>
                  <a:lnTo>
                    <a:pt x="1549" y="1616"/>
                  </a:lnTo>
                  <a:lnTo>
                    <a:pt x="1547" y="1616"/>
                  </a:lnTo>
                  <a:lnTo>
                    <a:pt x="1547" y="1616"/>
                  </a:lnTo>
                  <a:lnTo>
                    <a:pt x="1545" y="1616"/>
                  </a:lnTo>
                  <a:lnTo>
                    <a:pt x="1545" y="1618"/>
                  </a:lnTo>
                  <a:lnTo>
                    <a:pt x="1545" y="1618"/>
                  </a:lnTo>
                  <a:lnTo>
                    <a:pt x="1545" y="1618"/>
                  </a:lnTo>
                  <a:lnTo>
                    <a:pt x="1543" y="1618"/>
                  </a:lnTo>
                  <a:lnTo>
                    <a:pt x="1543" y="1620"/>
                  </a:lnTo>
                  <a:lnTo>
                    <a:pt x="1543" y="1618"/>
                  </a:lnTo>
                  <a:lnTo>
                    <a:pt x="1543" y="1618"/>
                  </a:lnTo>
                  <a:lnTo>
                    <a:pt x="1541" y="1620"/>
                  </a:lnTo>
                  <a:lnTo>
                    <a:pt x="1541" y="1620"/>
                  </a:lnTo>
                  <a:lnTo>
                    <a:pt x="1541" y="1620"/>
                  </a:lnTo>
                  <a:lnTo>
                    <a:pt x="1539" y="1620"/>
                  </a:lnTo>
                  <a:lnTo>
                    <a:pt x="1539" y="1622"/>
                  </a:lnTo>
                  <a:lnTo>
                    <a:pt x="1537" y="1622"/>
                  </a:lnTo>
                  <a:lnTo>
                    <a:pt x="1537" y="1622"/>
                  </a:lnTo>
                  <a:lnTo>
                    <a:pt x="1535" y="1622"/>
                  </a:lnTo>
                  <a:lnTo>
                    <a:pt x="1535" y="1622"/>
                  </a:lnTo>
                  <a:lnTo>
                    <a:pt x="1535" y="1622"/>
                  </a:lnTo>
                  <a:lnTo>
                    <a:pt x="1533" y="1622"/>
                  </a:lnTo>
                  <a:lnTo>
                    <a:pt x="1527" y="1622"/>
                  </a:lnTo>
                  <a:lnTo>
                    <a:pt x="1527" y="1620"/>
                  </a:lnTo>
                  <a:lnTo>
                    <a:pt x="1523" y="1620"/>
                  </a:lnTo>
                  <a:lnTo>
                    <a:pt x="1523" y="1622"/>
                  </a:lnTo>
                  <a:lnTo>
                    <a:pt x="1519" y="1622"/>
                  </a:lnTo>
                  <a:lnTo>
                    <a:pt x="1517" y="1622"/>
                  </a:lnTo>
                  <a:lnTo>
                    <a:pt x="1517" y="1630"/>
                  </a:lnTo>
                  <a:lnTo>
                    <a:pt x="1517" y="1630"/>
                  </a:lnTo>
                  <a:lnTo>
                    <a:pt x="1517" y="1632"/>
                  </a:lnTo>
                  <a:lnTo>
                    <a:pt x="1516" y="1634"/>
                  </a:lnTo>
                  <a:lnTo>
                    <a:pt x="1516" y="1634"/>
                  </a:lnTo>
                  <a:lnTo>
                    <a:pt x="1516" y="1636"/>
                  </a:lnTo>
                  <a:lnTo>
                    <a:pt x="1514" y="1636"/>
                  </a:lnTo>
                  <a:lnTo>
                    <a:pt x="1514" y="1636"/>
                  </a:lnTo>
                  <a:lnTo>
                    <a:pt x="1514" y="1636"/>
                  </a:lnTo>
                  <a:lnTo>
                    <a:pt x="1514" y="1638"/>
                  </a:lnTo>
                  <a:lnTo>
                    <a:pt x="1512" y="1638"/>
                  </a:lnTo>
                  <a:lnTo>
                    <a:pt x="1512" y="1638"/>
                  </a:lnTo>
                  <a:lnTo>
                    <a:pt x="1510" y="1640"/>
                  </a:lnTo>
                  <a:lnTo>
                    <a:pt x="1510" y="1640"/>
                  </a:lnTo>
                  <a:lnTo>
                    <a:pt x="1510" y="1640"/>
                  </a:lnTo>
                  <a:lnTo>
                    <a:pt x="1508" y="1640"/>
                  </a:lnTo>
                  <a:lnTo>
                    <a:pt x="1508" y="1642"/>
                  </a:lnTo>
                  <a:lnTo>
                    <a:pt x="1508" y="1642"/>
                  </a:lnTo>
                  <a:lnTo>
                    <a:pt x="1506" y="1642"/>
                  </a:lnTo>
                  <a:lnTo>
                    <a:pt x="1506" y="1644"/>
                  </a:lnTo>
                  <a:lnTo>
                    <a:pt x="1502" y="1644"/>
                  </a:lnTo>
                  <a:lnTo>
                    <a:pt x="1500" y="1642"/>
                  </a:lnTo>
                  <a:lnTo>
                    <a:pt x="1496" y="1642"/>
                  </a:lnTo>
                  <a:lnTo>
                    <a:pt x="1496" y="1642"/>
                  </a:lnTo>
                  <a:lnTo>
                    <a:pt x="1488" y="1642"/>
                  </a:lnTo>
                  <a:lnTo>
                    <a:pt x="1488" y="1644"/>
                  </a:lnTo>
                  <a:lnTo>
                    <a:pt x="1490" y="1644"/>
                  </a:lnTo>
                  <a:lnTo>
                    <a:pt x="1492" y="1646"/>
                  </a:lnTo>
                  <a:lnTo>
                    <a:pt x="1492" y="1646"/>
                  </a:lnTo>
                  <a:lnTo>
                    <a:pt x="1492" y="1646"/>
                  </a:lnTo>
                  <a:lnTo>
                    <a:pt x="1490" y="1648"/>
                  </a:lnTo>
                  <a:lnTo>
                    <a:pt x="1490" y="1648"/>
                  </a:lnTo>
                  <a:lnTo>
                    <a:pt x="1490" y="1650"/>
                  </a:lnTo>
                  <a:lnTo>
                    <a:pt x="1490" y="1650"/>
                  </a:lnTo>
                  <a:lnTo>
                    <a:pt x="1488" y="1650"/>
                  </a:lnTo>
                  <a:lnTo>
                    <a:pt x="1488" y="1652"/>
                  </a:lnTo>
                  <a:lnTo>
                    <a:pt x="1490" y="1652"/>
                  </a:lnTo>
                  <a:lnTo>
                    <a:pt x="1490" y="1652"/>
                  </a:lnTo>
                  <a:lnTo>
                    <a:pt x="1490" y="1652"/>
                  </a:lnTo>
                  <a:lnTo>
                    <a:pt x="1490" y="1654"/>
                  </a:lnTo>
                  <a:lnTo>
                    <a:pt x="1492" y="1654"/>
                  </a:lnTo>
                  <a:lnTo>
                    <a:pt x="1492" y="1656"/>
                  </a:lnTo>
                  <a:lnTo>
                    <a:pt x="1490" y="1656"/>
                  </a:lnTo>
                  <a:lnTo>
                    <a:pt x="1490" y="1658"/>
                  </a:lnTo>
                  <a:lnTo>
                    <a:pt x="1488" y="1658"/>
                  </a:lnTo>
                  <a:lnTo>
                    <a:pt x="1488" y="1660"/>
                  </a:lnTo>
                  <a:lnTo>
                    <a:pt x="1488" y="1660"/>
                  </a:lnTo>
                  <a:lnTo>
                    <a:pt x="1486" y="1662"/>
                  </a:lnTo>
                  <a:lnTo>
                    <a:pt x="1486" y="1662"/>
                  </a:lnTo>
                  <a:lnTo>
                    <a:pt x="1488" y="1664"/>
                  </a:lnTo>
                  <a:lnTo>
                    <a:pt x="1486" y="1664"/>
                  </a:lnTo>
                  <a:lnTo>
                    <a:pt x="1488" y="1664"/>
                  </a:lnTo>
                  <a:lnTo>
                    <a:pt x="1488" y="1664"/>
                  </a:lnTo>
                  <a:lnTo>
                    <a:pt x="1486" y="1664"/>
                  </a:lnTo>
                  <a:lnTo>
                    <a:pt x="1486" y="1666"/>
                  </a:lnTo>
                  <a:lnTo>
                    <a:pt x="1486" y="1666"/>
                  </a:lnTo>
                  <a:lnTo>
                    <a:pt x="1486" y="1668"/>
                  </a:lnTo>
                  <a:lnTo>
                    <a:pt x="1484" y="1666"/>
                  </a:lnTo>
                  <a:lnTo>
                    <a:pt x="1484" y="1666"/>
                  </a:lnTo>
                  <a:lnTo>
                    <a:pt x="1482" y="1666"/>
                  </a:lnTo>
                  <a:lnTo>
                    <a:pt x="1482" y="1664"/>
                  </a:lnTo>
                  <a:lnTo>
                    <a:pt x="1480" y="1664"/>
                  </a:lnTo>
                  <a:lnTo>
                    <a:pt x="1480" y="1662"/>
                  </a:lnTo>
                  <a:lnTo>
                    <a:pt x="1480" y="1662"/>
                  </a:lnTo>
                  <a:lnTo>
                    <a:pt x="1478" y="1662"/>
                  </a:lnTo>
                  <a:lnTo>
                    <a:pt x="1478" y="1662"/>
                  </a:lnTo>
                  <a:lnTo>
                    <a:pt x="1478" y="1664"/>
                  </a:lnTo>
                  <a:lnTo>
                    <a:pt x="1476" y="1664"/>
                  </a:lnTo>
                  <a:lnTo>
                    <a:pt x="1476" y="1664"/>
                  </a:lnTo>
                  <a:lnTo>
                    <a:pt x="1476" y="1664"/>
                  </a:lnTo>
                  <a:lnTo>
                    <a:pt x="1476" y="1664"/>
                  </a:lnTo>
                  <a:lnTo>
                    <a:pt x="1476" y="1664"/>
                  </a:lnTo>
                  <a:lnTo>
                    <a:pt x="1474" y="1664"/>
                  </a:lnTo>
                  <a:lnTo>
                    <a:pt x="1472" y="1664"/>
                  </a:lnTo>
                  <a:lnTo>
                    <a:pt x="1468" y="1664"/>
                  </a:lnTo>
                  <a:lnTo>
                    <a:pt x="1468" y="1662"/>
                  </a:lnTo>
                  <a:lnTo>
                    <a:pt x="1468" y="1662"/>
                  </a:lnTo>
                  <a:lnTo>
                    <a:pt x="1466" y="1660"/>
                  </a:lnTo>
                  <a:lnTo>
                    <a:pt x="1466" y="1660"/>
                  </a:lnTo>
                  <a:lnTo>
                    <a:pt x="1466" y="1660"/>
                  </a:lnTo>
                  <a:lnTo>
                    <a:pt x="1464" y="1660"/>
                  </a:lnTo>
                  <a:lnTo>
                    <a:pt x="1464" y="1658"/>
                  </a:lnTo>
                  <a:lnTo>
                    <a:pt x="1464" y="1658"/>
                  </a:lnTo>
                  <a:lnTo>
                    <a:pt x="1464" y="1658"/>
                  </a:lnTo>
                  <a:lnTo>
                    <a:pt x="1462" y="1658"/>
                  </a:lnTo>
                  <a:lnTo>
                    <a:pt x="1462" y="1656"/>
                  </a:lnTo>
                  <a:lnTo>
                    <a:pt x="1462" y="1656"/>
                  </a:lnTo>
                  <a:lnTo>
                    <a:pt x="1460" y="1656"/>
                  </a:lnTo>
                  <a:lnTo>
                    <a:pt x="1460" y="1654"/>
                  </a:lnTo>
                  <a:lnTo>
                    <a:pt x="1460" y="1654"/>
                  </a:lnTo>
                  <a:lnTo>
                    <a:pt x="1460" y="1654"/>
                  </a:lnTo>
                  <a:lnTo>
                    <a:pt x="1458" y="1652"/>
                  </a:lnTo>
                  <a:lnTo>
                    <a:pt x="1456" y="1652"/>
                  </a:lnTo>
                  <a:lnTo>
                    <a:pt x="1456" y="1652"/>
                  </a:lnTo>
                  <a:lnTo>
                    <a:pt x="1456" y="1652"/>
                  </a:lnTo>
                  <a:lnTo>
                    <a:pt x="1456" y="1652"/>
                  </a:lnTo>
                  <a:lnTo>
                    <a:pt x="1452" y="1652"/>
                  </a:lnTo>
                  <a:lnTo>
                    <a:pt x="1452" y="1652"/>
                  </a:lnTo>
                  <a:lnTo>
                    <a:pt x="1452" y="1652"/>
                  </a:lnTo>
                  <a:lnTo>
                    <a:pt x="1450" y="1652"/>
                  </a:lnTo>
                  <a:lnTo>
                    <a:pt x="1450" y="1650"/>
                  </a:lnTo>
                  <a:lnTo>
                    <a:pt x="1450" y="1650"/>
                  </a:lnTo>
                  <a:lnTo>
                    <a:pt x="1450" y="1650"/>
                  </a:lnTo>
                  <a:lnTo>
                    <a:pt x="1448" y="1650"/>
                  </a:lnTo>
                  <a:lnTo>
                    <a:pt x="1448" y="1648"/>
                  </a:lnTo>
                  <a:lnTo>
                    <a:pt x="1448" y="1650"/>
                  </a:lnTo>
                  <a:lnTo>
                    <a:pt x="1446" y="1650"/>
                  </a:lnTo>
                  <a:lnTo>
                    <a:pt x="1446" y="1650"/>
                  </a:lnTo>
                  <a:lnTo>
                    <a:pt x="1444" y="1650"/>
                  </a:lnTo>
                  <a:lnTo>
                    <a:pt x="1444" y="1652"/>
                  </a:lnTo>
                  <a:lnTo>
                    <a:pt x="1442" y="1650"/>
                  </a:lnTo>
                  <a:lnTo>
                    <a:pt x="1442" y="1650"/>
                  </a:lnTo>
                  <a:lnTo>
                    <a:pt x="1442" y="1650"/>
                  </a:lnTo>
                  <a:lnTo>
                    <a:pt x="1440" y="1650"/>
                  </a:lnTo>
                  <a:lnTo>
                    <a:pt x="1440" y="1648"/>
                  </a:lnTo>
                  <a:lnTo>
                    <a:pt x="1438" y="1648"/>
                  </a:lnTo>
                  <a:lnTo>
                    <a:pt x="1438" y="1648"/>
                  </a:lnTo>
                  <a:lnTo>
                    <a:pt x="1434" y="1648"/>
                  </a:lnTo>
                  <a:lnTo>
                    <a:pt x="1434" y="1646"/>
                  </a:lnTo>
                  <a:lnTo>
                    <a:pt x="1430" y="1646"/>
                  </a:lnTo>
                  <a:lnTo>
                    <a:pt x="1430" y="1646"/>
                  </a:lnTo>
                  <a:lnTo>
                    <a:pt x="1430" y="1646"/>
                  </a:lnTo>
                  <a:lnTo>
                    <a:pt x="1428" y="1646"/>
                  </a:lnTo>
                  <a:lnTo>
                    <a:pt x="1428" y="1644"/>
                  </a:lnTo>
                  <a:lnTo>
                    <a:pt x="1428" y="1644"/>
                  </a:lnTo>
                  <a:lnTo>
                    <a:pt x="1428" y="1640"/>
                  </a:lnTo>
                  <a:lnTo>
                    <a:pt x="1426" y="1640"/>
                  </a:lnTo>
                  <a:lnTo>
                    <a:pt x="1426" y="1640"/>
                  </a:lnTo>
                  <a:lnTo>
                    <a:pt x="1424" y="1640"/>
                  </a:lnTo>
                  <a:lnTo>
                    <a:pt x="1424" y="1640"/>
                  </a:lnTo>
                  <a:lnTo>
                    <a:pt x="1422" y="1640"/>
                  </a:lnTo>
                  <a:lnTo>
                    <a:pt x="1422" y="1638"/>
                  </a:lnTo>
                  <a:lnTo>
                    <a:pt x="1422" y="1638"/>
                  </a:lnTo>
                  <a:lnTo>
                    <a:pt x="1420" y="1638"/>
                  </a:lnTo>
                  <a:lnTo>
                    <a:pt x="1420" y="1636"/>
                  </a:lnTo>
                  <a:lnTo>
                    <a:pt x="1420" y="1636"/>
                  </a:lnTo>
                  <a:lnTo>
                    <a:pt x="1420" y="1638"/>
                  </a:lnTo>
                  <a:lnTo>
                    <a:pt x="1416" y="1638"/>
                  </a:lnTo>
                  <a:lnTo>
                    <a:pt x="1416" y="1636"/>
                  </a:lnTo>
                  <a:lnTo>
                    <a:pt x="1416" y="1636"/>
                  </a:lnTo>
                  <a:lnTo>
                    <a:pt x="1416" y="1636"/>
                  </a:lnTo>
                  <a:lnTo>
                    <a:pt x="1416" y="1634"/>
                  </a:lnTo>
                  <a:lnTo>
                    <a:pt x="1416" y="1634"/>
                  </a:lnTo>
                  <a:lnTo>
                    <a:pt x="1414" y="1634"/>
                  </a:lnTo>
                  <a:lnTo>
                    <a:pt x="1414" y="1634"/>
                  </a:lnTo>
                  <a:lnTo>
                    <a:pt x="1414" y="1632"/>
                  </a:lnTo>
                  <a:lnTo>
                    <a:pt x="1412" y="1632"/>
                  </a:lnTo>
                  <a:lnTo>
                    <a:pt x="1412" y="1632"/>
                  </a:lnTo>
                  <a:lnTo>
                    <a:pt x="1412" y="1630"/>
                  </a:lnTo>
                  <a:lnTo>
                    <a:pt x="1409" y="1630"/>
                  </a:lnTo>
                  <a:lnTo>
                    <a:pt x="1409" y="1630"/>
                  </a:lnTo>
                  <a:lnTo>
                    <a:pt x="1409" y="1630"/>
                  </a:lnTo>
                  <a:lnTo>
                    <a:pt x="1409" y="1628"/>
                  </a:lnTo>
                  <a:lnTo>
                    <a:pt x="1409" y="1630"/>
                  </a:lnTo>
                  <a:lnTo>
                    <a:pt x="1407" y="1630"/>
                  </a:lnTo>
                  <a:lnTo>
                    <a:pt x="1407" y="1628"/>
                  </a:lnTo>
                  <a:lnTo>
                    <a:pt x="1407" y="1630"/>
                  </a:lnTo>
                  <a:lnTo>
                    <a:pt x="1405" y="1630"/>
                  </a:lnTo>
                  <a:lnTo>
                    <a:pt x="1405" y="1628"/>
                  </a:lnTo>
                  <a:lnTo>
                    <a:pt x="1403" y="1630"/>
                  </a:lnTo>
                  <a:lnTo>
                    <a:pt x="1401" y="1630"/>
                  </a:lnTo>
                  <a:lnTo>
                    <a:pt x="1401" y="1630"/>
                  </a:lnTo>
                  <a:lnTo>
                    <a:pt x="1399" y="1630"/>
                  </a:lnTo>
                  <a:lnTo>
                    <a:pt x="1399" y="1632"/>
                  </a:lnTo>
                  <a:lnTo>
                    <a:pt x="1399" y="1634"/>
                  </a:lnTo>
                  <a:lnTo>
                    <a:pt x="1397" y="1634"/>
                  </a:lnTo>
                  <a:lnTo>
                    <a:pt x="1397" y="1636"/>
                  </a:lnTo>
                  <a:lnTo>
                    <a:pt x="1395" y="1638"/>
                  </a:lnTo>
                  <a:lnTo>
                    <a:pt x="1393" y="1638"/>
                  </a:lnTo>
                  <a:lnTo>
                    <a:pt x="1393" y="1638"/>
                  </a:lnTo>
                  <a:lnTo>
                    <a:pt x="1393" y="1640"/>
                  </a:lnTo>
                  <a:lnTo>
                    <a:pt x="1389" y="1640"/>
                  </a:lnTo>
                  <a:lnTo>
                    <a:pt x="1389" y="1640"/>
                  </a:lnTo>
                  <a:lnTo>
                    <a:pt x="1387" y="1640"/>
                  </a:lnTo>
                  <a:lnTo>
                    <a:pt x="1387" y="1640"/>
                  </a:lnTo>
                  <a:lnTo>
                    <a:pt x="1389" y="1642"/>
                  </a:lnTo>
                  <a:lnTo>
                    <a:pt x="1389" y="1644"/>
                  </a:lnTo>
                  <a:lnTo>
                    <a:pt x="1387" y="1644"/>
                  </a:lnTo>
                  <a:lnTo>
                    <a:pt x="1387" y="1652"/>
                  </a:lnTo>
                  <a:lnTo>
                    <a:pt x="1387" y="1650"/>
                  </a:lnTo>
                  <a:lnTo>
                    <a:pt x="1383" y="1650"/>
                  </a:lnTo>
                  <a:lnTo>
                    <a:pt x="1383" y="1652"/>
                  </a:lnTo>
                  <a:lnTo>
                    <a:pt x="1383" y="1654"/>
                  </a:lnTo>
                  <a:lnTo>
                    <a:pt x="1383" y="1654"/>
                  </a:lnTo>
                  <a:lnTo>
                    <a:pt x="1383" y="1654"/>
                  </a:lnTo>
                  <a:lnTo>
                    <a:pt x="1381" y="1654"/>
                  </a:lnTo>
                  <a:lnTo>
                    <a:pt x="1383" y="1656"/>
                  </a:lnTo>
                  <a:lnTo>
                    <a:pt x="1383" y="1656"/>
                  </a:lnTo>
                  <a:lnTo>
                    <a:pt x="1381" y="1656"/>
                  </a:lnTo>
                  <a:lnTo>
                    <a:pt x="1381" y="1658"/>
                  </a:lnTo>
                  <a:lnTo>
                    <a:pt x="1381" y="1658"/>
                  </a:lnTo>
                  <a:lnTo>
                    <a:pt x="1381" y="1658"/>
                  </a:lnTo>
                  <a:lnTo>
                    <a:pt x="1379" y="1658"/>
                  </a:lnTo>
                  <a:lnTo>
                    <a:pt x="1381" y="1660"/>
                  </a:lnTo>
                  <a:lnTo>
                    <a:pt x="1379" y="1660"/>
                  </a:lnTo>
                  <a:lnTo>
                    <a:pt x="1379" y="1662"/>
                  </a:lnTo>
                  <a:lnTo>
                    <a:pt x="1381" y="1662"/>
                  </a:lnTo>
                  <a:lnTo>
                    <a:pt x="1381" y="1662"/>
                  </a:lnTo>
                  <a:lnTo>
                    <a:pt x="1381" y="1662"/>
                  </a:lnTo>
                  <a:lnTo>
                    <a:pt x="1381" y="1664"/>
                  </a:lnTo>
                  <a:lnTo>
                    <a:pt x="1381" y="1664"/>
                  </a:lnTo>
                  <a:lnTo>
                    <a:pt x="1381" y="1666"/>
                  </a:lnTo>
                  <a:lnTo>
                    <a:pt x="1381" y="1668"/>
                  </a:lnTo>
                  <a:lnTo>
                    <a:pt x="1383" y="1668"/>
                  </a:lnTo>
                  <a:lnTo>
                    <a:pt x="1383" y="1670"/>
                  </a:lnTo>
                  <a:lnTo>
                    <a:pt x="1383" y="1677"/>
                  </a:lnTo>
                  <a:lnTo>
                    <a:pt x="1383" y="1677"/>
                  </a:lnTo>
                  <a:lnTo>
                    <a:pt x="1383" y="1677"/>
                  </a:lnTo>
                  <a:lnTo>
                    <a:pt x="1381" y="1677"/>
                  </a:lnTo>
                  <a:lnTo>
                    <a:pt x="1381" y="1679"/>
                  </a:lnTo>
                  <a:lnTo>
                    <a:pt x="1381" y="1679"/>
                  </a:lnTo>
                  <a:lnTo>
                    <a:pt x="1381" y="1681"/>
                  </a:lnTo>
                  <a:lnTo>
                    <a:pt x="1379" y="1681"/>
                  </a:lnTo>
                  <a:lnTo>
                    <a:pt x="1379" y="1681"/>
                  </a:lnTo>
                  <a:lnTo>
                    <a:pt x="1379" y="1681"/>
                  </a:lnTo>
                  <a:lnTo>
                    <a:pt x="1377" y="1683"/>
                  </a:lnTo>
                  <a:lnTo>
                    <a:pt x="1377" y="1685"/>
                  </a:lnTo>
                  <a:lnTo>
                    <a:pt x="1375" y="1685"/>
                  </a:lnTo>
                  <a:lnTo>
                    <a:pt x="1375" y="1687"/>
                  </a:lnTo>
                  <a:lnTo>
                    <a:pt x="1375" y="1687"/>
                  </a:lnTo>
                  <a:lnTo>
                    <a:pt x="1375" y="1687"/>
                  </a:lnTo>
                  <a:lnTo>
                    <a:pt x="1373" y="1687"/>
                  </a:lnTo>
                  <a:lnTo>
                    <a:pt x="1373" y="1689"/>
                  </a:lnTo>
                  <a:lnTo>
                    <a:pt x="1371" y="1689"/>
                  </a:lnTo>
                  <a:lnTo>
                    <a:pt x="1369" y="1689"/>
                  </a:lnTo>
                  <a:lnTo>
                    <a:pt x="1367" y="1689"/>
                  </a:lnTo>
                  <a:lnTo>
                    <a:pt x="1367" y="1689"/>
                  </a:lnTo>
                  <a:lnTo>
                    <a:pt x="1365" y="1689"/>
                  </a:lnTo>
                  <a:lnTo>
                    <a:pt x="1365" y="1687"/>
                  </a:lnTo>
                  <a:lnTo>
                    <a:pt x="1363" y="1687"/>
                  </a:lnTo>
                  <a:lnTo>
                    <a:pt x="1363" y="1689"/>
                  </a:lnTo>
                  <a:lnTo>
                    <a:pt x="1355" y="1689"/>
                  </a:lnTo>
                  <a:lnTo>
                    <a:pt x="1355" y="1687"/>
                  </a:lnTo>
                  <a:lnTo>
                    <a:pt x="1355" y="1689"/>
                  </a:lnTo>
                  <a:lnTo>
                    <a:pt x="1353" y="1689"/>
                  </a:lnTo>
                  <a:lnTo>
                    <a:pt x="1353" y="1687"/>
                  </a:lnTo>
                  <a:lnTo>
                    <a:pt x="1353" y="1687"/>
                  </a:lnTo>
                  <a:lnTo>
                    <a:pt x="1353" y="1687"/>
                  </a:lnTo>
                  <a:lnTo>
                    <a:pt x="1351" y="1687"/>
                  </a:lnTo>
                  <a:lnTo>
                    <a:pt x="1351" y="1687"/>
                  </a:lnTo>
                  <a:lnTo>
                    <a:pt x="1349" y="1687"/>
                  </a:lnTo>
                  <a:lnTo>
                    <a:pt x="1349" y="1687"/>
                  </a:lnTo>
                  <a:lnTo>
                    <a:pt x="1347" y="1687"/>
                  </a:lnTo>
                  <a:lnTo>
                    <a:pt x="1349" y="1687"/>
                  </a:lnTo>
                  <a:lnTo>
                    <a:pt x="1349" y="1687"/>
                  </a:lnTo>
                  <a:lnTo>
                    <a:pt x="1347" y="1687"/>
                  </a:lnTo>
                  <a:lnTo>
                    <a:pt x="1347" y="1689"/>
                  </a:lnTo>
                  <a:lnTo>
                    <a:pt x="1345" y="1689"/>
                  </a:lnTo>
                  <a:lnTo>
                    <a:pt x="1345" y="1689"/>
                  </a:lnTo>
                  <a:lnTo>
                    <a:pt x="1343" y="1689"/>
                  </a:lnTo>
                  <a:lnTo>
                    <a:pt x="1343" y="1691"/>
                  </a:lnTo>
                  <a:lnTo>
                    <a:pt x="1343" y="1691"/>
                  </a:lnTo>
                  <a:lnTo>
                    <a:pt x="1343" y="1691"/>
                  </a:lnTo>
                  <a:lnTo>
                    <a:pt x="1339" y="1691"/>
                  </a:lnTo>
                  <a:lnTo>
                    <a:pt x="1339" y="1693"/>
                  </a:lnTo>
                  <a:lnTo>
                    <a:pt x="1337" y="1693"/>
                  </a:lnTo>
                  <a:lnTo>
                    <a:pt x="1337" y="1693"/>
                  </a:lnTo>
                  <a:lnTo>
                    <a:pt x="1335" y="1693"/>
                  </a:lnTo>
                  <a:lnTo>
                    <a:pt x="1335" y="1695"/>
                  </a:lnTo>
                  <a:lnTo>
                    <a:pt x="1333" y="1697"/>
                  </a:lnTo>
                  <a:lnTo>
                    <a:pt x="1333" y="1701"/>
                  </a:lnTo>
                  <a:lnTo>
                    <a:pt x="1331" y="1701"/>
                  </a:lnTo>
                  <a:lnTo>
                    <a:pt x="1331" y="1703"/>
                  </a:lnTo>
                  <a:lnTo>
                    <a:pt x="1331" y="1703"/>
                  </a:lnTo>
                  <a:lnTo>
                    <a:pt x="1331" y="1703"/>
                  </a:lnTo>
                  <a:lnTo>
                    <a:pt x="1329" y="1703"/>
                  </a:lnTo>
                  <a:lnTo>
                    <a:pt x="1329" y="1705"/>
                  </a:lnTo>
                  <a:lnTo>
                    <a:pt x="1327" y="1705"/>
                  </a:lnTo>
                  <a:lnTo>
                    <a:pt x="1327" y="1707"/>
                  </a:lnTo>
                  <a:lnTo>
                    <a:pt x="1325" y="1707"/>
                  </a:lnTo>
                  <a:lnTo>
                    <a:pt x="1325" y="1705"/>
                  </a:lnTo>
                  <a:lnTo>
                    <a:pt x="1323" y="1705"/>
                  </a:lnTo>
                  <a:lnTo>
                    <a:pt x="1323" y="1703"/>
                  </a:lnTo>
                  <a:lnTo>
                    <a:pt x="1323" y="1703"/>
                  </a:lnTo>
                  <a:lnTo>
                    <a:pt x="1321" y="1703"/>
                  </a:lnTo>
                  <a:lnTo>
                    <a:pt x="1321" y="1703"/>
                  </a:lnTo>
                  <a:lnTo>
                    <a:pt x="1321" y="1701"/>
                  </a:lnTo>
                  <a:lnTo>
                    <a:pt x="1319" y="1701"/>
                  </a:lnTo>
                  <a:lnTo>
                    <a:pt x="1319" y="1699"/>
                  </a:lnTo>
                  <a:lnTo>
                    <a:pt x="1321" y="1699"/>
                  </a:lnTo>
                  <a:lnTo>
                    <a:pt x="1321" y="1697"/>
                  </a:lnTo>
                  <a:lnTo>
                    <a:pt x="1319" y="1697"/>
                  </a:lnTo>
                  <a:lnTo>
                    <a:pt x="1317" y="1695"/>
                  </a:lnTo>
                  <a:lnTo>
                    <a:pt x="1317" y="1695"/>
                  </a:lnTo>
                  <a:lnTo>
                    <a:pt x="1317" y="1695"/>
                  </a:lnTo>
                  <a:lnTo>
                    <a:pt x="1315" y="1695"/>
                  </a:lnTo>
                  <a:lnTo>
                    <a:pt x="1315" y="1695"/>
                  </a:lnTo>
                  <a:lnTo>
                    <a:pt x="1313" y="1695"/>
                  </a:lnTo>
                  <a:lnTo>
                    <a:pt x="1313" y="1693"/>
                  </a:lnTo>
                  <a:lnTo>
                    <a:pt x="1311" y="1693"/>
                  </a:lnTo>
                  <a:lnTo>
                    <a:pt x="1311" y="1691"/>
                  </a:lnTo>
                  <a:lnTo>
                    <a:pt x="1311" y="1691"/>
                  </a:lnTo>
                  <a:lnTo>
                    <a:pt x="1311" y="1689"/>
                  </a:lnTo>
                  <a:lnTo>
                    <a:pt x="1309" y="1689"/>
                  </a:lnTo>
                  <a:lnTo>
                    <a:pt x="1309" y="1689"/>
                  </a:lnTo>
                  <a:lnTo>
                    <a:pt x="1309" y="1689"/>
                  </a:lnTo>
                  <a:lnTo>
                    <a:pt x="1308" y="1687"/>
                  </a:lnTo>
                  <a:lnTo>
                    <a:pt x="1306" y="1687"/>
                  </a:lnTo>
                  <a:lnTo>
                    <a:pt x="1306" y="1687"/>
                  </a:lnTo>
                  <a:lnTo>
                    <a:pt x="1306" y="1687"/>
                  </a:lnTo>
                  <a:lnTo>
                    <a:pt x="1304" y="1687"/>
                  </a:lnTo>
                  <a:lnTo>
                    <a:pt x="1306" y="1687"/>
                  </a:lnTo>
                  <a:lnTo>
                    <a:pt x="1306" y="1685"/>
                  </a:lnTo>
                  <a:lnTo>
                    <a:pt x="1304" y="1685"/>
                  </a:lnTo>
                  <a:lnTo>
                    <a:pt x="1304" y="1685"/>
                  </a:lnTo>
                  <a:lnTo>
                    <a:pt x="1304" y="1685"/>
                  </a:lnTo>
                  <a:lnTo>
                    <a:pt x="1304" y="1685"/>
                  </a:lnTo>
                  <a:lnTo>
                    <a:pt x="1302" y="1685"/>
                  </a:lnTo>
                  <a:lnTo>
                    <a:pt x="1302" y="1685"/>
                  </a:lnTo>
                  <a:lnTo>
                    <a:pt x="1300" y="1685"/>
                  </a:lnTo>
                  <a:lnTo>
                    <a:pt x="1300" y="1687"/>
                  </a:lnTo>
                  <a:lnTo>
                    <a:pt x="1298" y="1687"/>
                  </a:lnTo>
                  <a:lnTo>
                    <a:pt x="1298" y="1685"/>
                  </a:lnTo>
                  <a:lnTo>
                    <a:pt x="1296" y="1685"/>
                  </a:lnTo>
                  <a:lnTo>
                    <a:pt x="1296" y="1685"/>
                  </a:lnTo>
                  <a:lnTo>
                    <a:pt x="1292" y="1685"/>
                  </a:lnTo>
                  <a:lnTo>
                    <a:pt x="1292" y="1685"/>
                  </a:lnTo>
                  <a:lnTo>
                    <a:pt x="1288" y="1685"/>
                  </a:lnTo>
                  <a:lnTo>
                    <a:pt x="1288" y="1685"/>
                  </a:lnTo>
                  <a:lnTo>
                    <a:pt x="1288" y="1685"/>
                  </a:lnTo>
                  <a:lnTo>
                    <a:pt x="1286" y="1683"/>
                  </a:lnTo>
                  <a:lnTo>
                    <a:pt x="1286" y="1681"/>
                  </a:lnTo>
                  <a:lnTo>
                    <a:pt x="1284" y="1681"/>
                  </a:lnTo>
                  <a:lnTo>
                    <a:pt x="1284" y="1681"/>
                  </a:lnTo>
                  <a:lnTo>
                    <a:pt x="1284" y="1679"/>
                  </a:lnTo>
                  <a:lnTo>
                    <a:pt x="1282" y="1679"/>
                  </a:lnTo>
                  <a:lnTo>
                    <a:pt x="1284" y="1679"/>
                  </a:lnTo>
                  <a:lnTo>
                    <a:pt x="1284" y="1677"/>
                  </a:lnTo>
                  <a:lnTo>
                    <a:pt x="1284" y="1677"/>
                  </a:lnTo>
                  <a:lnTo>
                    <a:pt x="1284" y="1677"/>
                  </a:lnTo>
                  <a:lnTo>
                    <a:pt x="1286" y="1676"/>
                  </a:lnTo>
                  <a:lnTo>
                    <a:pt x="1286" y="1674"/>
                  </a:lnTo>
                  <a:lnTo>
                    <a:pt x="1284" y="1674"/>
                  </a:lnTo>
                  <a:lnTo>
                    <a:pt x="1284" y="1672"/>
                  </a:lnTo>
                  <a:lnTo>
                    <a:pt x="1284" y="1672"/>
                  </a:lnTo>
                  <a:lnTo>
                    <a:pt x="1284" y="1666"/>
                  </a:lnTo>
                  <a:lnTo>
                    <a:pt x="1284" y="1664"/>
                  </a:lnTo>
                  <a:lnTo>
                    <a:pt x="1284" y="1664"/>
                  </a:lnTo>
                  <a:lnTo>
                    <a:pt x="1284" y="1662"/>
                  </a:lnTo>
                  <a:lnTo>
                    <a:pt x="1282" y="1662"/>
                  </a:lnTo>
                  <a:lnTo>
                    <a:pt x="1282" y="1662"/>
                  </a:lnTo>
                  <a:lnTo>
                    <a:pt x="1282" y="1662"/>
                  </a:lnTo>
                  <a:lnTo>
                    <a:pt x="1282" y="1658"/>
                  </a:lnTo>
                  <a:lnTo>
                    <a:pt x="1280" y="1658"/>
                  </a:lnTo>
                  <a:lnTo>
                    <a:pt x="1280" y="1658"/>
                  </a:lnTo>
                  <a:lnTo>
                    <a:pt x="1280" y="1658"/>
                  </a:lnTo>
                  <a:lnTo>
                    <a:pt x="1280" y="1652"/>
                  </a:lnTo>
                  <a:lnTo>
                    <a:pt x="1282" y="1652"/>
                  </a:lnTo>
                  <a:lnTo>
                    <a:pt x="1282" y="1652"/>
                  </a:lnTo>
                  <a:lnTo>
                    <a:pt x="1284" y="1650"/>
                  </a:lnTo>
                  <a:lnTo>
                    <a:pt x="1284" y="1650"/>
                  </a:lnTo>
                  <a:lnTo>
                    <a:pt x="1286" y="1648"/>
                  </a:lnTo>
                  <a:lnTo>
                    <a:pt x="1288" y="1648"/>
                  </a:lnTo>
                  <a:lnTo>
                    <a:pt x="1288" y="1646"/>
                  </a:lnTo>
                  <a:lnTo>
                    <a:pt x="1288" y="1646"/>
                  </a:lnTo>
                  <a:lnTo>
                    <a:pt x="1288" y="1640"/>
                  </a:lnTo>
                  <a:lnTo>
                    <a:pt x="1284" y="1640"/>
                  </a:lnTo>
                  <a:lnTo>
                    <a:pt x="1284" y="1640"/>
                  </a:lnTo>
                  <a:lnTo>
                    <a:pt x="1282" y="1640"/>
                  </a:lnTo>
                  <a:lnTo>
                    <a:pt x="1282" y="1642"/>
                  </a:lnTo>
                  <a:lnTo>
                    <a:pt x="1280" y="1642"/>
                  </a:lnTo>
                  <a:lnTo>
                    <a:pt x="1280" y="1642"/>
                  </a:lnTo>
                  <a:lnTo>
                    <a:pt x="1278" y="1642"/>
                  </a:lnTo>
                  <a:lnTo>
                    <a:pt x="1278" y="1646"/>
                  </a:lnTo>
                  <a:lnTo>
                    <a:pt x="1278" y="1646"/>
                  </a:lnTo>
                  <a:lnTo>
                    <a:pt x="1276" y="1646"/>
                  </a:lnTo>
                  <a:lnTo>
                    <a:pt x="1274" y="1646"/>
                  </a:lnTo>
                  <a:lnTo>
                    <a:pt x="1274" y="1648"/>
                  </a:lnTo>
                  <a:lnTo>
                    <a:pt x="1272" y="1648"/>
                  </a:lnTo>
                  <a:lnTo>
                    <a:pt x="1272" y="1648"/>
                  </a:lnTo>
                  <a:lnTo>
                    <a:pt x="1272" y="1648"/>
                  </a:lnTo>
                  <a:lnTo>
                    <a:pt x="1270" y="1650"/>
                  </a:lnTo>
                  <a:lnTo>
                    <a:pt x="1268" y="1650"/>
                  </a:lnTo>
                  <a:lnTo>
                    <a:pt x="1266" y="1652"/>
                  </a:lnTo>
                  <a:lnTo>
                    <a:pt x="1266" y="1654"/>
                  </a:lnTo>
                  <a:lnTo>
                    <a:pt x="1266" y="1654"/>
                  </a:lnTo>
                  <a:lnTo>
                    <a:pt x="1266" y="1654"/>
                  </a:lnTo>
                  <a:lnTo>
                    <a:pt x="1264" y="1654"/>
                  </a:lnTo>
                  <a:lnTo>
                    <a:pt x="1264" y="1656"/>
                  </a:lnTo>
                  <a:lnTo>
                    <a:pt x="1264" y="1656"/>
                  </a:lnTo>
                  <a:lnTo>
                    <a:pt x="1264" y="1656"/>
                  </a:lnTo>
                  <a:lnTo>
                    <a:pt x="1264" y="1658"/>
                  </a:lnTo>
                  <a:lnTo>
                    <a:pt x="1262" y="1658"/>
                  </a:lnTo>
                  <a:lnTo>
                    <a:pt x="1262" y="1658"/>
                  </a:lnTo>
                  <a:lnTo>
                    <a:pt x="1260" y="1658"/>
                  </a:lnTo>
                  <a:lnTo>
                    <a:pt x="1260" y="1660"/>
                  </a:lnTo>
                  <a:lnTo>
                    <a:pt x="1260" y="1660"/>
                  </a:lnTo>
                  <a:lnTo>
                    <a:pt x="1258" y="1660"/>
                  </a:lnTo>
                  <a:lnTo>
                    <a:pt x="1258" y="1662"/>
                  </a:lnTo>
                  <a:lnTo>
                    <a:pt x="1256" y="1662"/>
                  </a:lnTo>
                  <a:lnTo>
                    <a:pt x="1256" y="1662"/>
                  </a:lnTo>
                  <a:lnTo>
                    <a:pt x="1256" y="1664"/>
                  </a:lnTo>
                  <a:lnTo>
                    <a:pt x="1254" y="1664"/>
                  </a:lnTo>
                  <a:lnTo>
                    <a:pt x="1256" y="1664"/>
                  </a:lnTo>
                  <a:lnTo>
                    <a:pt x="1256" y="1668"/>
                  </a:lnTo>
                  <a:lnTo>
                    <a:pt x="1254" y="1668"/>
                  </a:lnTo>
                  <a:lnTo>
                    <a:pt x="1254" y="1668"/>
                  </a:lnTo>
                  <a:lnTo>
                    <a:pt x="1254" y="1668"/>
                  </a:lnTo>
                  <a:lnTo>
                    <a:pt x="1254" y="1670"/>
                  </a:lnTo>
                  <a:lnTo>
                    <a:pt x="1252" y="1670"/>
                  </a:lnTo>
                  <a:lnTo>
                    <a:pt x="1252" y="1672"/>
                  </a:lnTo>
                  <a:lnTo>
                    <a:pt x="1252" y="1672"/>
                  </a:lnTo>
                  <a:lnTo>
                    <a:pt x="1252" y="1674"/>
                  </a:lnTo>
                  <a:lnTo>
                    <a:pt x="1250" y="1674"/>
                  </a:lnTo>
                  <a:lnTo>
                    <a:pt x="1250" y="1676"/>
                  </a:lnTo>
                  <a:lnTo>
                    <a:pt x="1250" y="1676"/>
                  </a:lnTo>
                  <a:lnTo>
                    <a:pt x="1250" y="1677"/>
                  </a:lnTo>
                  <a:lnTo>
                    <a:pt x="1248" y="1679"/>
                  </a:lnTo>
                  <a:lnTo>
                    <a:pt x="1248" y="1683"/>
                  </a:lnTo>
                  <a:lnTo>
                    <a:pt x="1248" y="1683"/>
                  </a:lnTo>
                  <a:lnTo>
                    <a:pt x="1248" y="1685"/>
                  </a:lnTo>
                  <a:lnTo>
                    <a:pt x="1246" y="1685"/>
                  </a:lnTo>
                  <a:lnTo>
                    <a:pt x="1246" y="1689"/>
                  </a:lnTo>
                  <a:lnTo>
                    <a:pt x="1248" y="1689"/>
                  </a:lnTo>
                  <a:lnTo>
                    <a:pt x="1248" y="1691"/>
                  </a:lnTo>
                  <a:lnTo>
                    <a:pt x="1248" y="1693"/>
                  </a:lnTo>
                  <a:lnTo>
                    <a:pt x="1248" y="1693"/>
                  </a:lnTo>
                  <a:lnTo>
                    <a:pt x="1248" y="1695"/>
                  </a:lnTo>
                  <a:lnTo>
                    <a:pt x="1246" y="1695"/>
                  </a:lnTo>
                  <a:lnTo>
                    <a:pt x="1246" y="1699"/>
                  </a:lnTo>
                  <a:lnTo>
                    <a:pt x="1246" y="1699"/>
                  </a:lnTo>
                  <a:lnTo>
                    <a:pt x="1246" y="1701"/>
                  </a:lnTo>
                  <a:lnTo>
                    <a:pt x="1244" y="1701"/>
                  </a:lnTo>
                  <a:lnTo>
                    <a:pt x="1244" y="1703"/>
                  </a:lnTo>
                  <a:lnTo>
                    <a:pt x="1244" y="1703"/>
                  </a:lnTo>
                  <a:lnTo>
                    <a:pt x="1244" y="1703"/>
                  </a:lnTo>
                  <a:lnTo>
                    <a:pt x="1242" y="1703"/>
                  </a:lnTo>
                  <a:lnTo>
                    <a:pt x="1242" y="1705"/>
                  </a:lnTo>
                  <a:lnTo>
                    <a:pt x="1242" y="1705"/>
                  </a:lnTo>
                  <a:lnTo>
                    <a:pt x="1240" y="1705"/>
                  </a:lnTo>
                  <a:lnTo>
                    <a:pt x="1240" y="1705"/>
                  </a:lnTo>
                  <a:lnTo>
                    <a:pt x="1240" y="1707"/>
                  </a:lnTo>
                  <a:lnTo>
                    <a:pt x="1238" y="1707"/>
                  </a:lnTo>
                  <a:lnTo>
                    <a:pt x="1238" y="1711"/>
                  </a:lnTo>
                  <a:lnTo>
                    <a:pt x="1238" y="1711"/>
                  </a:lnTo>
                  <a:lnTo>
                    <a:pt x="1238" y="1709"/>
                  </a:lnTo>
                  <a:lnTo>
                    <a:pt x="1236" y="1709"/>
                  </a:lnTo>
                  <a:lnTo>
                    <a:pt x="1236" y="1709"/>
                  </a:lnTo>
                  <a:lnTo>
                    <a:pt x="1234" y="1709"/>
                  </a:lnTo>
                  <a:lnTo>
                    <a:pt x="1234" y="1707"/>
                  </a:lnTo>
                  <a:lnTo>
                    <a:pt x="1234" y="1707"/>
                  </a:lnTo>
                  <a:lnTo>
                    <a:pt x="1234" y="1707"/>
                  </a:lnTo>
                  <a:lnTo>
                    <a:pt x="1232" y="1707"/>
                  </a:lnTo>
                  <a:lnTo>
                    <a:pt x="1232" y="1705"/>
                  </a:lnTo>
                  <a:lnTo>
                    <a:pt x="1230" y="1705"/>
                  </a:lnTo>
                  <a:lnTo>
                    <a:pt x="1230" y="1705"/>
                  </a:lnTo>
                  <a:lnTo>
                    <a:pt x="1228" y="1705"/>
                  </a:lnTo>
                  <a:lnTo>
                    <a:pt x="1228" y="1707"/>
                  </a:lnTo>
                  <a:lnTo>
                    <a:pt x="1228" y="1707"/>
                  </a:lnTo>
                  <a:lnTo>
                    <a:pt x="1228" y="1707"/>
                  </a:lnTo>
                  <a:lnTo>
                    <a:pt x="1226" y="1707"/>
                  </a:lnTo>
                  <a:lnTo>
                    <a:pt x="1226" y="1709"/>
                  </a:lnTo>
                  <a:lnTo>
                    <a:pt x="1226" y="1709"/>
                  </a:lnTo>
                  <a:lnTo>
                    <a:pt x="1224" y="1709"/>
                  </a:lnTo>
                  <a:lnTo>
                    <a:pt x="1224" y="1711"/>
                  </a:lnTo>
                  <a:lnTo>
                    <a:pt x="1222" y="1711"/>
                  </a:lnTo>
                  <a:lnTo>
                    <a:pt x="1220" y="1711"/>
                  </a:lnTo>
                  <a:lnTo>
                    <a:pt x="1218" y="1711"/>
                  </a:lnTo>
                  <a:lnTo>
                    <a:pt x="1218" y="1711"/>
                  </a:lnTo>
                  <a:lnTo>
                    <a:pt x="1218" y="1711"/>
                  </a:lnTo>
                  <a:lnTo>
                    <a:pt x="1218" y="1713"/>
                  </a:lnTo>
                  <a:lnTo>
                    <a:pt x="1216" y="1713"/>
                  </a:lnTo>
                  <a:lnTo>
                    <a:pt x="1216" y="1711"/>
                  </a:lnTo>
                  <a:lnTo>
                    <a:pt x="1214" y="1711"/>
                  </a:lnTo>
                  <a:lnTo>
                    <a:pt x="1214" y="1711"/>
                  </a:lnTo>
                  <a:lnTo>
                    <a:pt x="1214" y="1711"/>
                  </a:lnTo>
                  <a:lnTo>
                    <a:pt x="1214" y="1711"/>
                  </a:lnTo>
                  <a:lnTo>
                    <a:pt x="1212" y="1711"/>
                  </a:lnTo>
                  <a:lnTo>
                    <a:pt x="1212" y="1709"/>
                  </a:lnTo>
                  <a:lnTo>
                    <a:pt x="1212" y="1709"/>
                  </a:lnTo>
                  <a:lnTo>
                    <a:pt x="1210" y="1709"/>
                  </a:lnTo>
                  <a:lnTo>
                    <a:pt x="1210" y="1709"/>
                  </a:lnTo>
                  <a:lnTo>
                    <a:pt x="1210" y="1709"/>
                  </a:lnTo>
                  <a:lnTo>
                    <a:pt x="1208" y="1709"/>
                  </a:lnTo>
                  <a:lnTo>
                    <a:pt x="1206" y="1709"/>
                  </a:lnTo>
                  <a:lnTo>
                    <a:pt x="1203" y="1709"/>
                  </a:lnTo>
                  <a:lnTo>
                    <a:pt x="1203" y="1709"/>
                  </a:lnTo>
                  <a:lnTo>
                    <a:pt x="1197" y="1709"/>
                  </a:lnTo>
                  <a:lnTo>
                    <a:pt x="1195" y="1709"/>
                  </a:lnTo>
                  <a:lnTo>
                    <a:pt x="1193" y="1709"/>
                  </a:lnTo>
                  <a:lnTo>
                    <a:pt x="1193" y="1707"/>
                  </a:lnTo>
                  <a:lnTo>
                    <a:pt x="1193" y="1707"/>
                  </a:lnTo>
                  <a:lnTo>
                    <a:pt x="1193" y="1707"/>
                  </a:lnTo>
                  <a:lnTo>
                    <a:pt x="1193" y="1707"/>
                  </a:lnTo>
                  <a:lnTo>
                    <a:pt x="1191" y="1705"/>
                  </a:lnTo>
                  <a:lnTo>
                    <a:pt x="1191" y="1707"/>
                  </a:lnTo>
                  <a:lnTo>
                    <a:pt x="1189" y="1707"/>
                  </a:lnTo>
                  <a:lnTo>
                    <a:pt x="1189" y="1705"/>
                  </a:lnTo>
                  <a:lnTo>
                    <a:pt x="1175" y="1705"/>
                  </a:lnTo>
                  <a:lnTo>
                    <a:pt x="1175" y="1705"/>
                  </a:lnTo>
                  <a:lnTo>
                    <a:pt x="1173" y="1705"/>
                  </a:lnTo>
                  <a:lnTo>
                    <a:pt x="1173" y="1705"/>
                  </a:lnTo>
                  <a:lnTo>
                    <a:pt x="1169" y="1705"/>
                  </a:lnTo>
                  <a:lnTo>
                    <a:pt x="1169" y="1703"/>
                  </a:lnTo>
                  <a:lnTo>
                    <a:pt x="1165" y="1703"/>
                  </a:lnTo>
                  <a:lnTo>
                    <a:pt x="1163" y="1705"/>
                  </a:lnTo>
                  <a:lnTo>
                    <a:pt x="1161" y="1705"/>
                  </a:lnTo>
                  <a:lnTo>
                    <a:pt x="1161" y="1705"/>
                  </a:lnTo>
                  <a:lnTo>
                    <a:pt x="1161" y="1707"/>
                  </a:lnTo>
                  <a:lnTo>
                    <a:pt x="1159" y="1707"/>
                  </a:lnTo>
                  <a:lnTo>
                    <a:pt x="1159" y="1709"/>
                  </a:lnTo>
                  <a:lnTo>
                    <a:pt x="1159" y="1709"/>
                  </a:lnTo>
                  <a:lnTo>
                    <a:pt x="1159" y="1709"/>
                  </a:lnTo>
                  <a:lnTo>
                    <a:pt x="1159" y="1711"/>
                  </a:lnTo>
                  <a:lnTo>
                    <a:pt x="1157" y="1711"/>
                  </a:lnTo>
                  <a:lnTo>
                    <a:pt x="1157" y="1711"/>
                  </a:lnTo>
                  <a:lnTo>
                    <a:pt x="1155" y="1711"/>
                  </a:lnTo>
                  <a:lnTo>
                    <a:pt x="1155" y="1713"/>
                  </a:lnTo>
                  <a:lnTo>
                    <a:pt x="1153" y="1713"/>
                  </a:lnTo>
                  <a:lnTo>
                    <a:pt x="1153" y="1717"/>
                  </a:lnTo>
                  <a:lnTo>
                    <a:pt x="1155" y="1717"/>
                  </a:lnTo>
                  <a:lnTo>
                    <a:pt x="1155" y="1719"/>
                  </a:lnTo>
                  <a:lnTo>
                    <a:pt x="1155" y="1719"/>
                  </a:lnTo>
                  <a:lnTo>
                    <a:pt x="1155" y="1721"/>
                  </a:lnTo>
                  <a:lnTo>
                    <a:pt x="1155" y="1721"/>
                  </a:lnTo>
                  <a:lnTo>
                    <a:pt x="1155" y="1721"/>
                  </a:lnTo>
                  <a:lnTo>
                    <a:pt x="1151" y="1721"/>
                  </a:lnTo>
                  <a:lnTo>
                    <a:pt x="1151" y="1719"/>
                  </a:lnTo>
                  <a:lnTo>
                    <a:pt x="1151" y="1719"/>
                  </a:lnTo>
                  <a:lnTo>
                    <a:pt x="1151" y="1717"/>
                  </a:lnTo>
                  <a:lnTo>
                    <a:pt x="1149" y="1717"/>
                  </a:lnTo>
                  <a:lnTo>
                    <a:pt x="1149" y="1715"/>
                  </a:lnTo>
                  <a:lnTo>
                    <a:pt x="1149" y="1715"/>
                  </a:lnTo>
                  <a:lnTo>
                    <a:pt x="1149" y="1715"/>
                  </a:lnTo>
                  <a:lnTo>
                    <a:pt x="1149" y="1715"/>
                  </a:lnTo>
                  <a:lnTo>
                    <a:pt x="1147" y="1713"/>
                  </a:lnTo>
                  <a:lnTo>
                    <a:pt x="1145" y="1713"/>
                  </a:lnTo>
                  <a:lnTo>
                    <a:pt x="1145" y="1711"/>
                  </a:lnTo>
                  <a:lnTo>
                    <a:pt x="1143" y="1711"/>
                  </a:lnTo>
                  <a:lnTo>
                    <a:pt x="1141" y="1711"/>
                  </a:lnTo>
                  <a:lnTo>
                    <a:pt x="1141" y="1711"/>
                  </a:lnTo>
                  <a:lnTo>
                    <a:pt x="1141" y="1709"/>
                  </a:lnTo>
                  <a:lnTo>
                    <a:pt x="1139" y="1709"/>
                  </a:lnTo>
                  <a:lnTo>
                    <a:pt x="1137" y="1709"/>
                  </a:lnTo>
                  <a:lnTo>
                    <a:pt x="1137" y="1707"/>
                  </a:lnTo>
                  <a:lnTo>
                    <a:pt x="1137" y="1707"/>
                  </a:lnTo>
                  <a:lnTo>
                    <a:pt x="1137" y="1705"/>
                  </a:lnTo>
                  <a:lnTo>
                    <a:pt x="1135" y="1705"/>
                  </a:lnTo>
                  <a:lnTo>
                    <a:pt x="1135" y="1705"/>
                  </a:lnTo>
                  <a:lnTo>
                    <a:pt x="1135" y="1705"/>
                  </a:lnTo>
                  <a:lnTo>
                    <a:pt x="1135" y="1703"/>
                  </a:lnTo>
                  <a:lnTo>
                    <a:pt x="1133" y="1703"/>
                  </a:lnTo>
                  <a:lnTo>
                    <a:pt x="1133" y="1701"/>
                  </a:lnTo>
                  <a:lnTo>
                    <a:pt x="1133" y="1701"/>
                  </a:lnTo>
                  <a:lnTo>
                    <a:pt x="1131" y="1699"/>
                  </a:lnTo>
                  <a:lnTo>
                    <a:pt x="1129" y="1699"/>
                  </a:lnTo>
                  <a:lnTo>
                    <a:pt x="1129" y="1697"/>
                  </a:lnTo>
                  <a:lnTo>
                    <a:pt x="1129" y="1697"/>
                  </a:lnTo>
                  <a:lnTo>
                    <a:pt x="1127" y="1697"/>
                  </a:lnTo>
                  <a:lnTo>
                    <a:pt x="1127" y="1697"/>
                  </a:lnTo>
                  <a:lnTo>
                    <a:pt x="1125" y="1697"/>
                  </a:lnTo>
                  <a:lnTo>
                    <a:pt x="1125" y="1699"/>
                  </a:lnTo>
                  <a:lnTo>
                    <a:pt x="1121" y="1699"/>
                  </a:lnTo>
                  <a:lnTo>
                    <a:pt x="1121" y="1697"/>
                  </a:lnTo>
                  <a:lnTo>
                    <a:pt x="1121" y="1697"/>
                  </a:lnTo>
                  <a:lnTo>
                    <a:pt x="1119" y="1697"/>
                  </a:lnTo>
                  <a:lnTo>
                    <a:pt x="1119" y="1697"/>
                  </a:lnTo>
                  <a:lnTo>
                    <a:pt x="1119" y="1699"/>
                  </a:lnTo>
                  <a:lnTo>
                    <a:pt x="1119" y="1699"/>
                  </a:lnTo>
                  <a:lnTo>
                    <a:pt x="1119" y="1699"/>
                  </a:lnTo>
                  <a:lnTo>
                    <a:pt x="1119" y="1703"/>
                  </a:lnTo>
                  <a:lnTo>
                    <a:pt x="1119" y="1705"/>
                  </a:lnTo>
                  <a:lnTo>
                    <a:pt x="1119" y="1705"/>
                  </a:lnTo>
                  <a:lnTo>
                    <a:pt x="1117" y="1707"/>
                  </a:lnTo>
                  <a:lnTo>
                    <a:pt x="1117" y="1707"/>
                  </a:lnTo>
                  <a:lnTo>
                    <a:pt x="1117" y="1709"/>
                  </a:lnTo>
                  <a:lnTo>
                    <a:pt x="1117" y="1709"/>
                  </a:lnTo>
                  <a:lnTo>
                    <a:pt x="1115" y="1709"/>
                  </a:lnTo>
                  <a:lnTo>
                    <a:pt x="1115" y="1711"/>
                  </a:lnTo>
                  <a:lnTo>
                    <a:pt x="1115" y="1711"/>
                  </a:lnTo>
                  <a:lnTo>
                    <a:pt x="1111" y="1711"/>
                  </a:lnTo>
                  <a:lnTo>
                    <a:pt x="1111" y="1711"/>
                  </a:lnTo>
                  <a:lnTo>
                    <a:pt x="1103" y="1711"/>
                  </a:lnTo>
                  <a:lnTo>
                    <a:pt x="1103" y="1713"/>
                  </a:lnTo>
                  <a:lnTo>
                    <a:pt x="1103" y="1711"/>
                  </a:lnTo>
                  <a:lnTo>
                    <a:pt x="1101" y="1711"/>
                  </a:lnTo>
                  <a:lnTo>
                    <a:pt x="1101" y="1713"/>
                  </a:lnTo>
                  <a:lnTo>
                    <a:pt x="1098" y="1713"/>
                  </a:lnTo>
                  <a:lnTo>
                    <a:pt x="1098" y="1711"/>
                  </a:lnTo>
                  <a:lnTo>
                    <a:pt x="1098" y="1711"/>
                  </a:lnTo>
                  <a:lnTo>
                    <a:pt x="1096" y="1711"/>
                  </a:lnTo>
                  <a:lnTo>
                    <a:pt x="1096" y="1711"/>
                  </a:lnTo>
                  <a:lnTo>
                    <a:pt x="1092" y="1711"/>
                  </a:lnTo>
                  <a:lnTo>
                    <a:pt x="1090" y="1709"/>
                  </a:lnTo>
                  <a:lnTo>
                    <a:pt x="1090" y="1709"/>
                  </a:lnTo>
                  <a:lnTo>
                    <a:pt x="1088" y="1709"/>
                  </a:lnTo>
                  <a:lnTo>
                    <a:pt x="1088" y="1709"/>
                  </a:lnTo>
                  <a:lnTo>
                    <a:pt x="1086" y="1707"/>
                  </a:lnTo>
                  <a:lnTo>
                    <a:pt x="1086" y="1707"/>
                  </a:lnTo>
                  <a:lnTo>
                    <a:pt x="1084" y="1709"/>
                  </a:lnTo>
                  <a:lnTo>
                    <a:pt x="1082" y="1709"/>
                  </a:lnTo>
                  <a:lnTo>
                    <a:pt x="1082" y="1707"/>
                  </a:lnTo>
                  <a:lnTo>
                    <a:pt x="1076" y="1707"/>
                  </a:lnTo>
                  <a:lnTo>
                    <a:pt x="1076" y="1707"/>
                  </a:lnTo>
                  <a:lnTo>
                    <a:pt x="1074" y="1707"/>
                  </a:lnTo>
                  <a:lnTo>
                    <a:pt x="1074" y="1711"/>
                  </a:lnTo>
                  <a:lnTo>
                    <a:pt x="1074" y="1711"/>
                  </a:lnTo>
                  <a:lnTo>
                    <a:pt x="1074" y="1711"/>
                  </a:lnTo>
                  <a:lnTo>
                    <a:pt x="1072" y="1711"/>
                  </a:lnTo>
                  <a:lnTo>
                    <a:pt x="1070" y="1711"/>
                  </a:lnTo>
                  <a:lnTo>
                    <a:pt x="1068" y="1711"/>
                  </a:lnTo>
                  <a:lnTo>
                    <a:pt x="1068" y="1713"/>
                  </a:lnTo>
                  <a:lnTo>
                    <a:pt x="1068" y="1713"/>
                  </a:lnTo>
                  <a:lnTo>
                    <a:pt x="1068" y="1715"/>
                  </a:lnTo>
                  <a:lnTo>
                    <a:pt x="1066" y="1717"/>
                  </a:lnTo>
                  <a:lnTo>
                    <a:pt x="1066" y="1717"/>
                  </a:lnTo>
                  <a:lnTo>
                    <a:pt x="1066" y="1717"/>
                  </a:lnTo>
                  <a:lnTo>
                    <a:pt x="1064" y="1719"/>
                  </a:lnTo>
                  <a:lnTo>
                    <a:pt x="1064" y="1719"/>
                  </a:lnTo>
                  <a:lnTo>
                    <a:pt x="1062" y="1717"/>
                  </a:lnTo>
                  <a:lnTo>
                    <a:pt x="1060" y="1717"/>
                  </a:lnTo>
                  <a:lnTo>
                    <a:pt x="1060" y="1717"/>
                  </a:lnTo>
                  <a:lnTo>
                    <a:pt x="1058" y="1717"/>
                  </a:lnTo>
                  <a:lnTo>
                    <a:pt x="1058" y="1717"/>
                  </a:lnTo>
                  <a:lnTo>
                    <a:pt x="1056" y="1717"/>
                  </a:lnTo>
                  <a:lnTo>
                    <a:pt x="1056" y="1719"/>
                  </a:lnTo>
                  <a:lnTo>
                    <a:pt x="1050" y="1719"/>
                  </a:lnTo>
                  <a:lnTo>
                    <a:pt x="1050" y="1719"/>
                  </a:lnTo>
                  <a:lnTo>
                    <a:pt x="1050" y="1719"/>
                  </a:lnTo>
                  <a:lnTo>
                    <a:pt x="1048" y="1719"/>
                  </a:lnTo>
                  <a:lnTo>
                    <a:pt x="1048" y="1717"/>
                  </a:lnTo>
                  <a:lnTo>
                    <a:pt x="1048" y="1719"/>
                  </a:lnTo>
                  <a:lnTo>
                    <a:pt x="1048" y="1719"/>
                  </a:lnTo>
                  <a:lnTo>
                    <a:pt x="1046" y="1721"/>
                  </a:lnTo>
                  <a:lnTo>
                    <a:pt x="1046" y="1719"/>
                  </a:lnTo>
                  <a:lnTo>
                    <a:pt x="1044" y="1719"/>
                  </a:lnTo>
                  <a:lnTo>
                    <a:pt x="1044" y="1719"/>
                  </a:lnTo>
                  <a:lnTo>
                    <a:pt x="1042" y="1719"/>
                  </a:lnTo>
                  <a:lnTo>
                    <a:pt x="1042" y="1717"/>
                  </a:lnTo>
                  <a:lnTo>
                    <a:pt x="1042" y="1719"/>
                  </a:lnTo>
                  <a:lnTo>
                    <a:pt x="1038" y="1719"/>
                  </a:lnTo>
                  <a:lnTo>
                    <a:pt x="1036" y="1717"/>
                  </a:lnTo>
                  <a:lnTo>
                    <a:pt x="1034" y="1717"/>
                  </a:lnTo>
                  <a:lnTo>
                    <a:pt x="1034" y="1719"/>
                  </a:lnTo>
                  <a:lnTo>
                    <a:pt x="1032" y="1719"/>
                  </a:lnTo>
                  <a:lnTo>
                    <a:pt x="1032" y="1717"/>
                  </a:lnTo>
                  <a:lnTo>
                    <a:pt x="1032" y="1717"/>
                  </a:lnTo>
                  <a:lnTo>
                    <a:pt x="1032" y="1719"/>
                  </a:lnTo>
                  <a:lnTo>
                    <a:pt x="1030" y="1719"/>
                  </a:lnTo>
                  <a:lnTo>
                    <a:pt x="1030" y="1719"/>
                  </a:lnTo>
                  <a:lnTo>
                    <a:pt x="1030" y="1721"/>
                  </a:lnTo>
                  <a:lnTo>
                    <a:pt x="1028" y="1721"/>
                  </a:lnTo>
                  <a:lnTo>
                    <a:pt x="1028" y="1723"/>
                  </a:lnTo>
                  <a:lnTo>
                    <a:pt x="1026" y="1723"/>
                  </a:lnTo>
                  <a:lnTo>
                    <a:pt x="1026" y="1723"/>
                  </a:lnTo>
                  <a:lnTo>
                    <a:pt x="1026" y="1723"/>
                  </a:lnTo>
                  <a:lnTo>
                    <a:pt x="1026" y="1725"/>
                  </a:lnTo>
                  <a:lnTo>
                    <a:pt x="1024" y="1725"/>
                  </a:lnTo>
                  <a:lnTo>
                    <a:pt x="1024" y="1723"/>
                  </a:lnTo>
                  <a:lnTo>
                    <a:pt x="1024" y="1725"/>
                  </a:lnTo>
                  <a:lnTo>
                    <a:pt x="1022" y="1725"/>
                  </a:lnTo>
                  <a:lnTo>
                    <a:pt x="1020" y="1723"/>
                  </a:lnTo>
                  <a:lnTo>
                    <a:pt x="1020" y="1723"/>
                  </a:lnTo>
                  <a:lnTo>
                    <a:pt x="1020" y="1723"/>
                  </a:lnTo>
                  <a:lnTo>
                    <a:pt x="1016" y="1723"/>
                  </a:lnTo>
                  <a:lnTo>
                    <a:pt x="1016" y="1721"/>
                  </a:lnTo>
                  <a:lnTo>
                    <a:pt x="1014" y="1721"/>
                  </a:lnTo>
                  <a:lnTo>
                    <a:pt x="1014" y="1721"/>
                  </a:lnTo>
                  <a:lnTo>
                    <a:pt x="1010" y="1721"/>
                  </a:lnTo>
                  <a:lnTo>
                    <a:pt x="1008" y="1719"/>
                  </a:lnTo>
                  <a:lnTo>
                    <a:pt x="1006" y="1719"/>
                  </a:lnTo>
                  <a:lnTo>
                    <a:pt x="1006" y="1719"/>
                  </a:lnTo>
                  <a:lnTo>
                    <a:pt x="1004" y="1719"/>
                  </a:lnTo>
                  <a:lnTo>
                    <a:pt x="1004" y="1717"/>
                  </a:lnTo>
                  <a:lnTo>
                    <a:pt x="1002" y="1717"/>
                  </a:lnTo>
                  <a:lnTo>
                    <a:pt x="1002" y="1717"/>
                  </a:lnTo>
                  <a:lnTo>
                    <a:pt x="1002" y="1717"/>
                  </a:lnTo>
                  <a:lnTo>
                    <a:pt x="1002" y="1715"/>
                  </a:lnTo>
                  <a:lnTo>
                    <a:pt x="1000" y="1715"/>
                  </a:lnTo>
                  <a:lnTo>
                    <a:pt x="1000" y="1715"/>
                  </a:lnTo>
                  <a:lnTo>
                    <a:pt x="1000" y="1715"/>
                  </a:lnTo>
                  <a:lnTo>
                    <a:pt x="995" y="1715"/>
                  </a:lnTo>
                  <a:lnTo>
                    <a:pt x="993" y="1717"/>
                  </a:lnTo>
                  <a:lnTo>
                    <a:pt x="993" y="1715"/>
                  </a:lnTo>
                  <a:lnTo>
                    <a:pt x="991" y="1717"/>
                  </a:lnTo>
                  <a:lnTo>
                    <a:pt x="991" y="1715"/>
                  </a:lnTo>
                  <a:lnTo>
                    <a:pt x="987" y="1715"/>
                  </a:lnTo>
                  <a:lnTo>
                    <a:pt x="987" y="1715"/>
                  </a:lnTo>
                  <a:lnTo>
                    <a:pt x="985" y="1715"/>
                  </a:lnTo>
                  <a:lnTo>
                    <a:pt x="985" y="1713"/>
                  </a:lnTo>
                  <a:lnTo>
                    <a:pt x="983" y="1713"/>
                  </a:lnTo>
                  <a:lnTo>
                    <a:pt x="983" y="1713"/>
                  </a:lnTo>
                  <a:lnTo>
                    <a:pt x="983" y="1713"/>
                  </a:lnTo>
                  <a:lnTo>
                    <a:pt x="981" y="1711"/>
                  </a:lnTo>
                  <a:lnTo>
                    <a:pt x="977" y="1711"/>
                  </a:lnTo>
                  <a:lnTo>
                    <a:pt x="977" y="1711"/>
                  </a:lnTo>
                  <a:lnTo>
                    <a:pt x="977" y="1709"/>
                  </a:lnTo>
                  <a:lnTo>
                    <a:pt x="973" y="1709"/>
                  </a:lnTo>
                  <a:lnTo>
                    <a:pt x="973" y="1711"/>
                  </a:lnTo>
                  <a:lnTo>
                    <a:pt x="973" y="1711"/>
                  </a:lnTo>
                  <a:lnTo>
                    <a:pt x="973" y="1711"/>
                  </a:lnTo>
                  <a:lnTo>
                    <a:pt x="971" y="1711"/>
                  </a:lnTo>
                  <a:lnTo>
                    <a:pt x="971" y="1713"/>
                  </a:lnTo>
                  <a:lnTo>
                    <a:pt x="971" y="1713"/>
                  </a:lnTo>
                  <a:lnTo>
                    <a:pt x="971" y="1713"/>
                  </a:lnTo>
                  <a:lnTo>
                    <a:pt x="969" y="1713"/>
                  </a:lnTo>
                  <a:lnTo>
                    <a:pt x="969" y="1715"/>
                  </a:lnTo>
                  <a:lnTo>
                    <a:pt x="967" y="1715"/>
                  </a:lnTo>
                  <a:lnTo>
                    <a:pt x="967" y="1715"/>
                  </a:lnTo>
                  <a:lnTo>
                    <a:pt x="967" y="1717"/>
                  </a:lnTo>
                  <a:lnTo>
                    <a:pt x="967" y="1717"/>
                  </a:lnTo>
                  <a:lnTo>
                    <a:pt x="967" y="1717"/>
                  </a:lnTo>
                  <a:lnTo>
                    <a:pt x="967" y="1717"/>
                  </a:lnTo>
                  <a:lnTo>
                    <a:pt x="967" y="1719"/>
                  </a:lnTo>
                  <a:lnTo>
                    <a:pt x="967" y="1719"/>
                  </a:lnTo>
                  <a:lnTo>
                    <a:pt x="969" y="1719"/>
                  </a:lnTo>
                  <a:lnTo>
                    <a:pt x="969" y="1721"/>
                  </a:lnTo>
                  <a:lnTo>
                    <a:pt x="971" y="1721"/>
                  </a:lnTo>
                  <a:lnTo>
                    <a:pt x="971" y="1721"/>
                  </a:lnTo>
                  <a:lnTo>
                    <a:pt x="971" y="1721"/>
                  </a:lnTo>
                  <a:lnTo>
                    <a:pt x="973" y="1723"/>
                  </a:lnTo>
                  <a:lnTo>
                    <a:pt x="973" y="1727"/>
                  </a:lnTo>
                  <a:lnTo>
                    <a:pt x="973" y="1727"/>
                  </a:lnTo>
                  <a:lnTo>
                    <a:pt x="973" y="1731"/>
                  </a:lnTo>
                  <a:lnTo>
                    <a:pt x="975" y="1731"/>
                  </a:lnTo>
                  <a:lnTo>
                    <a:pt x="975" y="1733"/>
                  </a:lnTo>
                  <a:lnTo>
                    <a:pt x="975" y="1733"/>
                  </a:lnTo>
                  <a:lnTo>
                    <a:pt x="975" y="1733"/>
                  </a:lnTo>
                  <a:lnTo>
                    <a:pt x="973" y="1733"/>
                  </a:lnTo>
                  <a:lnTo>
                    <a:pt x="973" y="1735"/>
                  </a:lnTo>
                  <a:lnTo>
                    <a:pt x="973" y="1735"/>
                  </a:lnTo>
                  <a:lnTo>
                    <a:pt x="973" y="1735"/>
                  </a:lnTo>
                  <a:lnTo>
                    <a:pt x="973" y="1737"/>
                  </a:lnTo>
                  <a:lnTo>
                    <a:pt x="975" y="1737"/>
                  </a:lnTo>
                  <a:lnTo>
                    <a:pt x="975" y="1741"/>
                  </a:lnTo>
                  <a:lnTo>
                    <a:pt x="975" y="1743"/>
                  </a:lnTo>
                  <a:lnTo>
                    <a:pt x="981" y="1743"/>
                  </a:lnTo>
                  <a:lnTo>
                    <a:pt x="981" y="1743"/>
                  </a:lnTo>
                  <a:lnTo>
                    <a:pt x="981" y="1743"/>
                  </a:lnTo>
                  <a:lnTo>
                    <a:pt x="981" y="1745"/>
                  </a:lnTo>
                  <a:lnTo>
                    <a:pt x="983" y="1745"/>
                  </a:lnTo>
                  <a:lnTo>
                    <a:pt x="983" y="1745"/>
                  </a:lnTo>
                  <a:lnTo>
                    <a:pt x="983" y="1747"/>
                  </a:lnTo>
                  <a:lnTo>
                    <a:pt x="985" y="1747"/>
                  </a:lnTo>
                  <a:lnTo>
                    <a:pt x="987" y="1749"/>
                  </a:lnTo>
                  <a:lnTo>
                    <a:pt x="987" y="1749"/>
                  </a:lnTo>
                  <a:lnTo>
                    <a:pt x="985" y="1751"/>
                  </a:lnTo>
                  <a:lnTo>
                    <a:pt x="985" y="1751"/>
                  </a:lnTo>
                  <a:lnTo>
                    <a:pt x="985" y="1751"/>
                  </a:lnTo>
                  <a:lnTo>
                    <a:pt x="983" y="1751"/>
                  </a:lnTo>
                  <a:lnTo>
                    <a:pt x="983" y="1755"/>
                  </a:lnTo>
                  <a:lnTo>
                    <a:pt x="983" y="1755"/>
                  </a:lnTo>
                  <a:lnTo>
                    <a:pt x="983" y="1757"/>
                  </a:lnTo>
                  <a:lnTo>
                    <a:pt x="981" y="1757"/>
                  </a:lnTo>
                  <a:lnTo>
                    <a:pt x="981" y="1757"/>
                  </a:lnTo>
                  <a:lnTo>
                    <a:pt x="983" y="1757"/>
                  </a:lnTo>
                  <a:lnTo>
                    <a:pt x="983" y="1759"/>
                  </a:lnTo>
                  <a:lnTo>
                    <a:pt x="985" y="1761"/>
                  </a:lnTo>
                  <a:lnTo>
                    <a:pt x="987" y="1761"/>
                  </a:lnTo>
                  <a:lnTo>
                    <a:pt x="987" y="1763"/>
                  </a:lnTo>
                  <a:lnTo>
                    <a:pt x="987" y="1763"/>
                  </a:lnTo>
                  <a:lnTo>
                    <a:pt x="989" y="1763"/>
                  </a:lnTo>
                  <a:lnTo>
                    <a:pt x="989" y="1765"/>
                  </a:lnTo>
                  <a:lnTo>
                    <a:pt x="989" y="1765"/>
                  </a:lnTo>
                  <a:lnTo>
                    <a:pt x="989" y="1767"/>
                  </a:lnTo>
                  <a:lnTo>
                    <a:pt x="991" y="1767"/>
                  </a:lnTo>
                  <a:lnTo>
                    <a:pt x="991" y="1767"/>
                  </a:lnTo>
                  <a:lnTo>
                    <a:pt x="993" y="1767"/>
                  </a:lnTo>
                  <a:lnTo>
                    <a:pt x="993" y="1769"/>
                  </a:lnTo>
                  <a:lnTo>
                    <a:pt x="991" y="1771"/>
                  </a:lnTo>
                  <a:lnTo>
                    <a:pt x="991" y="1771"/>
                  </a:lnTo>
                  <a:lnTo>
                    <a:pt x="991" y="1773"/>
                  </a:lnTo>
                  <a:lnTo>
                    <a:pt x="989" y="1773"/>
                  </a:lnTo>
                  <a:lnTo>
                    <a:pt x="991" y="1773"/>
                  </a:lnTo>
                  <a:lnTo>
                    <a:pt x="991" y="1775"/>
                  </a:lnTo>
                  <a:lnTo>
                    <a:pt x="991" y="1775"/>
                  </a:lnTo>
                  <a:lnTo>
                    <a:pt x="991" y="1777"/>
                  </a:lnTo>
                  <a:lnTo>
                    <a:pt x="993" y="1777"/>
                  </a:lnTo>
                  <a:lnTo>
                    <a:pt x="993" y="1781"/>
                  </a:lnTo>
                  <a:lnTo>
                    <a:pt x="991" y="1781"/>
                  </a:lnTo>
                  <a:lnTo>
                    <a:pt x="991" y="1782"/>
                  </a:lnTo>
                  <a:lnTo>
                    <a:pt x="993" y="1782"/>
                  </a:lnTo>
                  <a:lnTo>
                    <a:pt x="993" y="1784"/>
                  </a:lnTo>
                  <a:lnTo>
                    <a:pt x="995" y="1784"/>
                  </a:lnTo>
                  <a:lnTo>
                    <a:pt x="995" y="1784"/>
                  </a:lnTo>
                  <a:lnTo>
                    <a:pt x="995" y="1790"/>
                  </a:lnTo>
                  <a:lnTo>
                    <a:pt x="995" y="1790"/>
                  </a:lnTo>
                  <a:lnTo>
                    <a:pt x="995" y="1792"/>
                  </a:lnTo>
                  <a:lnTo>
                    <a:pt x="993" y="1792"/>
                  </a:lnTo>
                  <a:lnTo>
                    <a:pt x="993" y="1794"/>
                  </a:lnTo>
                  <a:lnTo>
                    <a:pt x="993" y="1794"/>
                  </a:lnTo>
                  <a:lnTo>
                    <a:pt x="993" y="1796"/>
                  </a:lnTo>
                  <a:lnTo>
                    <a:pt x="991" y="1796"/>
                  </a:lnTo>
                  <a:lnTo>
                    <a:pt x="991" y="1796"/>
                  </a:lnTo>
                  <a:lnTo>
                    <a:pt x="991" y="1796"/>
                  </a:lnTo>
                  <a:lnTo>
                    <a:pt x="989" y="1798"/>
                  </a:lnTo>
                  <a:lnTo>
                    <a:pt x="989" y="1798"/>
                  </a:lnTo>
                  <a:lnTo>
                    <a:pt x="989" y="1800"/>
                  </a:lnTo>
                  <a:lnTo>
                    <a:pt x="987" y="1800"/>
                  </a:lnTo>
                  <a:lnTo>
                    <a:pt x="987" y="1800"/>
                  </a:lnTo>
                  <a:lnTo>
                    <a:pt x="987" y="1800"/>
                  </a:lnTo>
                  <a:lnTo>
                    <a:pt x="985" y="1800"/>
                  </a:lnTo>
                  <a:lnTo>
                    <a:pt x="985" y="1798"/>
                  </a:lnTo>
                  <a:lnTo>
                    <a:pt x="981" y="1798"/>
                  </a:lnTo>
                  <a:lnTo>
                    <a:pt x="981" y="1798"/>
                  </a:lnTo>
                  <a:lnTo>
                    <a:pt x="979" y="1798"/>
                  </a:lnTo>
                  <a:lnTo>
                    <a:pt x="979" y="1796"/>
                  </a:lnTo>
                  <a:lnTo>
                    <a:pt x="977" y="1796"/>
                  </a:lnTo>
                  <a:lnTo>
                    <a:pt x="977" y="1796"/>
                  </a:lnTo>
                  <a:lnTo>
                    <a:pt x="977" y="1796"/>
                  </a:lnTo>
                  <a:lnTo>
                    <a:pt x="975" y="1796"/>
                  </a:lnTo>
                  <a:lnTo>
                    <a:pt x="975" y="1798"/>
                  </a:lnTo>
                  <a:lnTo>
                    <a:pt x="975" y="1800"/>
                  </a:lnTo>
                  <a:lnTo>
                    <a:pt x="975" y="1804"/>
                  </a:lnTo>
                  <a:lnTo>
                    <a:pt x="977" y="1804"/>
                  </a:lnTo>
                  <a:lnTo>
                    <a:pt x="977" y="1806"/>
                  </a:lnTo>
                  <a:lnTo>
                    <a:pt x="979" y="1806"/>
                  </a:lnTo>
                  <a:lnTo>
                    <a:pt x="979" y="1812"/>
                  </a:lnTo>
                  <a:lnTo>
                    <a:pt x="977" y="1812"/>
                  </a:lnTo>
                  <a:lnTo>
                    <a:pt x="977" y="1814"/>
                  </a:lnTo>
                  <a:lnTo>
                    <a:pt x="977" y="1814"/>
                  </a:lnTo>
                  <a:lnTo>
                    <a:pt x="977" y="1816"/>
                  </a:lnTo>
                  <a:lnTo>
                    <a:pt x="975" y="1816"/>
                  </a:lnTo>
                  <a:lnTo>
                    <a:pt x="975" y="1816"/>
                  </a:lnTo>
                  <a:lnTo>
                    <a:pt x="977" y="1818"/>
                  </a:lnTo>
                  <a:lnTo>
                    <a:pt x="977" y="1820"/>
                  </a:lnTo>
                  <a:lnTo>
                    <a:pt x="975" y="1820"/>
                  </a:lnTo>
                  <a:lnTo>
                    <a:pt x="975" y="1822"/>
                  </a:lnTo>
                  <a:lnTo>
                    <a:pt x="975" y="1822"/>
                  </a:lnTo>
                  <a:lnTo>
                    <a:pt x="975" y="1824"/>
                  </a:lnTo>
                  <a:lnTo>
                    <a:pt x="973" y="1826"/>
                  </a:lnTo>
                  <a:lnTo>
                    <a:pt x="973" y="1826"/>
                  </a:lnTo>
                  <a:lnTo>
                    <a:pt x="971" y="1830"/>
                  </a:lnTo>
                  <a:lnTo>
                    <a:pt x="971" y="1830"/>
                  </a:lnTo>
                  <a:lnTo>
                    <a:pt x="969" y="1830"/>
                  </a:lnTo>
                  <a:lnTo>
                    <a:pt x="967" y="1830"/>
                  </a:lnTo>
                  <a:lnTo>
                    <a:pt x="967" y="1832"/>
                  </a:lnTo>
                  <a:lnTo>
                    <a:pt x="965" y="1832"/>
                  </a:lnTo>
                  <a:lnTo>
                    <a:pt x="965" y="1832"/>
                  </a:lnTo>
                  <a:lnTo>
                    <a:pt x="963" y="1832"/>
                  </a:lnTo>
                  <a:lnTo>
                    <a:pt x="963" y="1834"/>
                  </a:lnTo>
                  <a:lnTo>
                    <a:pt x="963" y="1834"/>
                  </a:lnTo>
                  <a:lnTo>
                    <a:pt x="961" y="1834"/>
                  </a:lnTo>
                  <a:lnTo>
                    <a:pt x="961" y="1836"/>
                  </a:lnTo>
                  <a:lnTo>
                    <a:pt x="961" y="1836"/>
                  </a:lnTo>
                  <a:lnTo>
                    <a:pt x="961" y="1836"/>
                  </a:lnTo>
                  <a:lnTo>
                    <a:pt x="959" y="1836"/>
                  </a:lnTo>
                  <a:lnTo>
                    <a:pt x="959" y="1838"/>
                  </a:lnTo>
                  <a:lnTo>
                    <a:pt x="959" y="1838"/>
                  </a:lnTo>
                  <a:lnTo>
                    <a:pt x="959" y="1840"/>
                  </a:lnTo>
                  <a:lnTo>
                    <a:pt x="957" y="1840"/>
                  </a:lnTo>
                  <a:lnTo>
                    <a:pt x="959" y="1840"/>
                  </a:lnTo>
                  <a:lnTo>
                    <a:pt x="959" y="1842"/>
                  </a:lnTo>
                  <a:lnTo>
                    <a:pt x="957" y="1842"/>
                  </a:lnTo>
                  <a:lnTo>
                    <a:pt x="957" y="1842"/>
                  </a:lnTo>
                  <a:lnTo>
                    <a:pt x="957" y="1842"/>
                  </a:lnTo>
                  <a:lnTo>
                    <a:pt x="957" y="1846"/>
                  </a:lnTo>
                  <a:lnTo>
                    <a:pt x="955" y="1846"/>
                  </a:lnTo>
                  <a:lnTo>
                    <a:pt x="955" y="1846"/>
                  </a:lnTo>
                  <a:lnTo>
                    <a:pt x="955" y="1846"/>
                  </a:lnTo>
                  <a:lnTo>
                    <a:pt x="955" y="1848"/>
                  </a:lnTo>
                  <a:lnTo>
                    <a:pt x="953" y="1848"/>
                  </a:lnTo>
                  <a:lnTo>
                    <a:pt x="953" y="1848"/>
                  </a:lnTo>
                  <a:lnTo>
                    <a:pt x="953" y="1848"/>
                  </a:lnTo>
                  <a:lnTo>
                    <a:pt x="953" y="1850"/>
                  </a:lnTo>
                  <a:lnTo>
                    <a:pt x="951" y="1850"/>
                  </a:lnTo>
                  <a:lnTo>
                    <a:pt x="951" y="1852"/>
                  </a:lnTo>
                  <a:lnTo>
                    <a:pt x="945" y="1852"/>
                  </a:lnTo>
                  <a:lnTo>
                    <a:pt x="945" y="1850"/>
                  </a:lnTo>
                  <a:lnTo>
                    <a:pt x="941" y="1850"/>
                  </a:lnTo>
                  <a:lnTo>
                    <a:pt x="941" y="1852"/>
                  </a:lnTo>
                  <a:lnTo>
                    <a:pt x="939" y="1852"/>
                  </a:lnTo>
                  <a:lnTo>
                    <a:pt x="939" y="1854"/>
                  </a:lnTo>
                  <a:lnTo>
                    <a:pt x="937" y="1854"/>
                  </a:lnTo>
                  <a:lnTo>
                    <a:pt x="935" y="1854"/>
                  </a:lnTo>
                  <a:lnTo>
                    <a:pt x="935" y="1854"/>
                  </a:lnTo>
                  <a:lnTo>
                    <a:pt x="935" y="1854"/>
                  </a:lnTo>
                  <a:lnTo>
                    <a:pt x="935" y="1856"/>
                  </a:lnTo>
                  <a:lnTo>
                    <a:pt x="933" y="1856"/>
                  </a:lnTo>
                  <a:lnTo>
                    <a:pt x="933" y="1858"/>
                  </a:lnTo>
                  <a:lnTo>
                    <a:pt x="933" y="1858"/>
                  </a:lnTo>
                  <a:lnTo>
                    <a:pt x="933" y="1862"/>
                  </a:lnTo>
                  <a:lnTo>
                    <a:pt x="933" y="1862"/>
                  </a:lnTo>
                  <a:lnTo>
                    <a:pt x="933" y="1862"/>
                  </a:lnTo>
                  <a:lnTo>
                    <a:pt x="933" y="1862"/>
                  </a:lnTo>
                  <a:lnTo>
                    <a:pt x="933" y="1862"/>
                  </a:lnTo>
                  <a:lnTo>
                    <a:pt x="935" y="1864"/>
                  </a:lnTo>
                  <a:lnTo>
                    <a:pt x="935" y="1864"/>
                  </a:lnTo>
                  <a:lnTo>
                    <a:pt x="935" y="1864"/>
                  </a:lnTo>
                  <a:lnTo>
                    <a:pt x="937" y="1864"/>
                  </a:lnTo>
                  <a:lnTo>
                    <a:pt x="937" y="1868"/>
                  </a:lnTo>
                  <a:lnTo>
                    <a:pt x="937" y="1868"/>
                  </a:lnTo>
                  <a:lnTo>
                    <a:pt x="937" y="1868"/>
                  </a:lnTo>
                  <a:lnTo>
                    <a:pt x="939" y="1868"/>
                  </a:lnTo>
                  <a:lnTo>
                    <a:pt x="939" y="1870"/>
                  </a:lnTo>
                  <a:lnTo>
                    <a:pt x="937" y="1870"/>
                  </a:lnTo>
                  <a:lnTo>
                    <a:pt x="937" y="1872"/>
                  </a:lnTo>
                  <a:lnTo>
                    <a:pt x="939" y="1872"/>
                  </a:lnTo>
                  <a:lnTo>
                    <a:pt x="939" y="1872"/>
                  </a:lnTo>
                  <a:lnTo>
                    <a:pt x="939" y="1872"/>
                  </a:lnTo>
                  <a:lnTo>
                    <a:pt x="939" y="1872"/>
                  </a:lnTo>
                  <a:lnTo>
                    <a:pt x="943" y="1872"/>
                  </a:lnTo>
                  <a:lnTo>
                    <a:pt x="943" y="1872"/>
                  </a:lnTo>
                  <a:lnTo>
                    <a:pt x="945" y="1872"/>
                  </a:lnTo>
                  <a:lnTo>
                    <a:pt x="947" y="1874"/>
                  </a:lnTo>
                  <a:lnTo>
                    <a:pt x="947" y="1874"/>
                  </a:lnTo>
                  <a:lnTo>
                    <a:pt x="949" y="1874"/>
                  </a:lnTo>
                  <a:lnTo>
                    <a:pt x="949" y="1876"/>
                  </a:lnTo>
                  <a:lnTo>
                    <a:pt x="953" y="1876"/>
                  </a:lnTo>
                  <a:lnTo>
                    <a:pt x="953" y="1874"/>
                  </a:lnTo>
                  <a:lnTo>
                    <a:pt x="953" y="1874"/>
                  </a:lnTo>
                  <a:lnTo>
                    <a:pt x="953" y="1872"/>
                  </a:lnTo>
                  <a:lnTo>
                    <a:pt x="955" y="1872"/>
                  </a:lnTo>
                  <a:lnTo>
                    <a:pt x="955" y="1874"/>
                  </a:lnTo>
                  <a:lnTo>
                    <a:pt x="955" y="1874"/>
                  </a:lnTo>
                  <a:lnTo>
                    <a:pt x="955" y="1874"/>
                  </a:lnTo>
                  <a:lnTo>
                    <a:pt x="957" y="1874"/>
                  </a:lnTo>
                  <a:lnTo>
                    <a:pt x="959" y="1876"/>
                  </a:lnTo>
                  <a:lnTo>
                    <a:pt x="959" y="1876"/>
                  </a:lnTo>
                  <a:lnTo>
                    <a:pt x="959" y="1878"/>
                  </a:lnTo>
                  <a:lnTo>
                    <a:pt x="961" y="1878"/>
                  </a:lnTo>
                  <a:lnTo>
                    <a:pt x="961" y="1878"/>
                  </a:lnTo>
                  <a:lnTo>
                    <a:pt x="963" y="1878"/>
                  </a:lnTo>
                  <a:lnTo>
                    <a:pt x="963" y="1878"/>
                  </a:lnTo>
                  <a:lnTo>
                    <a:pt x="965" y="1878"/>
                  </a:lnTo>
                  <a:lnTo>
                    <a:pt x="967" y="1878"/>
                  </a:lnTo>
                  <a:lnTo>
                    <a:pt x="967" y="1876"/>
                  </a:lnTo>
                  <a:lnTo>
                    <a:pt x="971" y="1876"/>
                  </a:lnTo>
                  <a:lnTo>
                    <a:pt x="971" y="1878"/>
                  </a:lnTo>
                  <a:lnTo>
                    <a:pt x="971" y="1878"/>
                  </a:lnTo>
                  <a:lnTo>
                    <a:pt x="971" y="1878"/>
                  </a:lnTo>
                  <a:lnTo>
                    <a:pt x="973" y="1878"/>
                  </a:lnTo>
                  <a:lnTo>
                    <a:pt x="973" y="1878"/>
                  </a:lnTo>
                  <a:lnTo>
                    <a:pt x="973" y="1878"/>
                  </a:lnTo>
                  <a:lnTo>
                    <a:pt x="975" y="1876"/>
                  </a:lnTo>
                  <a:lnTo>
                    <a:pt x="975" y="1876"/>
                  </a:lnTo>
                  <a:lnTo>
                    <a:pt x="975" y="1874"/>
                  </a:lnTo>
                  <a:lnTo>
                    <a:pt x="975" y="1874"/>
                  </a:lnTo>
                  <a:lnTo>
                    <a:pt x="977" y="1874"/>
                  </a:lnTo>
                  <a:lnTo>
                    <a:pt x="977" y="1874"/>
                  </a:lnTo>
                  <a:lnTo>
                    <a:pt x="979" y="1874"/>
                  </a:lnTo>
                  <a:lnTo>
                    <a:pt x="979" y="1876"/>
                  </a:lnTo>
                  <a:lnTo>
                    <a:pt x="981" y="1876"/>
                  </a:lnTo>
                  <a:lnTo>
                    <a:pt x="981" y="1874"/>
                  </a:lnTo>
                  <a:lnTo>
                    <a:pt x="985" y="1874"/>
                  </a:lnTo>
                  <a:lnTo>
                    <a:pt x="985" y="1874"/>
                  </a:lnTo>
                  <a:lnTo>
                    <a:pt x="985" y="1874"/>
                  </a:lnTo>
                  <a:lnTo>
                    <a:pt x="987" y="1874"/>
                  </a:lnTo>
                  <a:lnTo>
                    <a:pt x="989" y="1874"/>
                  </a:lnTo>
                  <a:lnTo>
                    <a:pt x="989" y="1874"/>
                  </a:lnTo>
                  <a:lnTo>
                    <a:pt x="993" y="1874"/>
                  </a:lnTo>
                  <a:lnTo>
                    <a:pt x="993" y="1872"/>
                  </a:lnTo>
                  <a:lnTo>
                    <a:pt x="993" y="1872"/>
                  </a:lnTo>
                  <a:lnTo>
                    <a:pt x="995" y="1874"/>
                  </a:lnTo>
                  <a:lnTo>
                    <a:pt x="995" y="1872"/>
                  </a:lnTo>
                  <a:lnTo>
                    <a:pt x="996" y="1872"/>
                  </a:lnTo>
                  <a:lnTo>
                    <a:pt x="998" y="1870"/>
                  </a:lnTo>
                  <a:lnTo>
                    <a:pt x="1000" y="1870"/>
                  </a:lnTo>
                  <a:lnTo>
                    <a:pt x="1000" y="1868"/>
                  </a:lnTo>
                  <a:lnTo>
                    <a:pt x="1000" y="1870"/>
                  </a:lnTo>
                  <a:lnTo>
                    <a:pt x="1002" y="1870"/>
                  </a:lnTo>
                  <a:lnTo>
                    <a:pt x="1002" y="1870"/>
                  </a:lnTo>
                  <a:lnTo>
                    <a:pt x="1002" y="1870"/>
                  </a:lnTo>
                  <a:lnTo>
                    <a:pt x="1002" y="1872"/>
                  </a:lnTo>
                  <a:lnTo>
                    <a:pt x="1002" y="1872"/>
                  </a:lnTo>
                  <a:lnTo>
                    <a:pt x="1002" y="1872"/>
                  </a:lnTo>
                  <a:lnTo>
                    <a:pt x="1004" y="1874"/>
                  </a:lnTo>
                  <a:lnTo>
                    <a:pt x="1004" y="1874"/>
                  </a:lnTo>
                  <a:lnTo>
                    <a:pt x="1004" y="1874"/>
                  </a:lnTo>
                  <a:lnTo>
                    <a:pt x="1004" y="1876"/>
                  </a:lnTo>
                  <a:lnTo>
                    <a:pt x="1006" y="1876"/>
                  </a:lnTo>
                  <a:lnTo>
                    <a:pt x="1006" y="1878"/>
                  </a:lnTo>
                  <a:lnTo>
                    <a:pt x="1008" y="1878"/>
                  </a:lnTo>
                  <a:lnTo>
                    <a:pt x="1008" y="1880"/>
                  </a:lnTo>
                  <a:lnTo>
                    <a:pt x="1008" y="1880"/>
                  </a:lnTo>
                  <a:lnTo>
                    <a:pt x="1008" y="1880"/>
                  </a:lnTo>
                  <a:lnTo>
                    <a:pt x="1010" y="1880"/>
                  </a:lnTo>
                  <a:lnTo>
                    <a:pt x="1012" y="1880"/>
                  </a:lnTo>
                  <a:lnTo>
                    <a:pt x="1012" y="1880"/>
                  </a:lnTo>
                  <a:lnTo>
                    <a:pt x="1014" y="1880"/>
                  </a:lnTo>
                  <a:lnTo>
                    <a:pt x="1016" y="1880"/>
                  </a:lnTo>
                  <a:lnTo>
                    <a:pt x="1016" y="1882"/>
                  </a:lnTo>
                  <a:lnTo>
                    <a:pt x="1020" y="1882"/>
                  </a:lnTo>
                  <a:lnTo>
                    <a:pt x="1020" y="1882"/>
                  </a:lnTo>
                  <a:lnTo>
                    <a:pt x="1020" y="1882"/>
                  </a:lnTo>
                  <a:lnTo>
                    <a:pt x="1020" y="1884"/>
                  </a:lnTo>
                  <a:lnTo>
                    <a:pt x="1022" y="1884"/>
                  </a:lnTo>
                  <a:lnTo>
                    <a:pt x="1022" y="1882"/>
                  </a:lnTo>
                  <a:lnTo>
                    <a:pt x="1022" y="1882"/>
                  </a:lnTo>
                  <a:lnTo>
                    <a:pt x="1024" y="1884"/>
                  </a:lnTo>
                  <a:lnTo>
                    <a:pt x="1024" y="1884"/>
                  </a:lnTo>
                  <a:lnTo>
                    <a:pt x="1026" y="1884"/>
                  </a:lnTo>
                  <a:lnTo>
                    <a:pt x="1026" y="1884"/>
                  </a:lnTo>
                  <a:lnTo>
                    <a:pt x="1028" y="1884"/>
                  </a:lnTo>
                  <a:lnTo>
                    <a:pt x="1028" y="1886"/>
                  </a:lnTo>
                  <a:lnTo>
                    <a:pt x="1030" y="1886"/>
                  </a:lnTo>
                  <a:lnTo>
                    <a:pt x="1030" y="1884"/>
                  </a:lnTo>
                  <a:lnTo>
                    <a:pt x="1030" y="1884"/>
                  </a:lnTo>
                  <a:lnTo>
                    <a:pt x="1034" y="1884"/>
                  </a:lnTo>
                  <a:lnTo>
                    <a:pt x="1034" y="1884"/>
                  </a:lnTo>
                  <a:lnTo>
                    <a:pt x="1036" y="1884"/>
                  </a:lnTo>
                  <a:lnTo>
                    <a:pt x="1036" y="1886"/>
                  </a:lnTo>
                  <a:lnTo>
                    <a:pt x="1038" y="1886"/>
                  </a:lnTo>
                  <a:lnTo>
                    <a:pt x="1038" y="1886"/>
                  </a:lnTo>
                  <a:lnTo>
                    <a:pt x="1042" y="1886"/>
                  </a:lnTo>
                  <a:lnTo>
                    <a:pt x="1042" y="1886"/>
                  </a:lnTo>
                  <a:lnTo>
                    <a:pt x="1048" y="1886"/>
                  </a:lnTo>
                  <a:lnTo>
                    <a:pt x="1048" y="1884"/>
                  </a:lnTo>
                  <a:lnTo>
                    <a:pt x="1048" y="1884"/>
                  </a:lnTo>
                  <a:lnTo>
                    <a:pt x="1048" y="1886"/>
                  </a:lnTo>
                  <a:lnTo>
                    <a:pt x="1050" y="1886"/>
                  </a:lnTo>
                  <a:lnTo>
                    <a:pt x="1050" y="1884"/>
                  </a:lnTo>
                  <a:lnTo>
                    <a:pt x="1050" y="1884"/>
                  </a:lnTo>
                  <a:lnTo>
                    <a:pt x="1050" y="1884"/>
                  </a:lnTo>
                  <a:lnTo>
                    <a:pt x="1050" y="1882"/>
                  </a:lnTo>
                  <a:lnTo>
                    <a:pt x="1052" y="1882"/>
                  </a:lnTo>
                  <a:lnTo>
                    <a:pt x="1052" y="1884"/>
                  </a:lnTo>
                  <a:lnTo>
                    <a:pt x="1054" y="1884"/>
                  </a:lnTo>
                  <a:lnTo>
                    <a:pt x="1054" y="1884"/>
                  </a:lnTo>
                  <a:lnTo>
                    <a:pt x="1056" y="1884"/>
                  </a:lnTo>
                  <a:lnTo>
                    <a:pt x="1056" y="1886"/>
                  </a:lnTo>
                  <a:lnTo>
                    <a:pt x="1058" y="1886"/>
                  </a:lnTo>
                  <a:lnTo>
                    <a:pt x="1058" y="1886"/>
                  </a:lnTo>
                  <a:lnTo>
                    <a:pt x="1058" y="1886"/>
                  </a:lnTo>
                  <a:lnTo>
                    <a:pt x="1058" y="1887"/>
                  </a:lnTo>
                  <a:lnTo>
                    <a:pt x="1056" y="1887"/>
                  </a:lnTo>
                  <a:lnTo>
                    <a:pt x="1056" y="1887"/>
                  </a:lnTo>
                  <a:lnTo>
                    <a:pt x="1056" y="1887"/>
                  </a:lnTo>
                  <a:lnTo>
                    <a:pt x="1056" y="1889"/>
                  </a:lnTo>
                  <a:lnTo>
                    <a:pt x="1054" y="1889"/>
                  </a:lnTo>
                  <a:lnTo>
                    <a:pt x="1054" y="1887"/>
                  </a:lnTo>
                  <a:lnTo>
                    <a:pt x="1054" y="1889"/>
                  </a:lnTo>
                  <a:lnTo>
                    <a:pt x="1052" y="1889"/>
                  </a:lnTo>
                  <a:lnTo>
                    <a:pt x="1052" y="1891"/>
                  </a:lnTo>
                  <a:lnTo>
                    <a:pt x="1054" y="1891"/>
                  </a:lnTo>
                  <a:lnTo>
                    <a:pt x="1054" y="1895"/>
                  </a:lnTo>
                  <a:lnTo>
                    <a:pt x="1052" y="1897"/>
                  </a:lnTo>
                  <a:lnTo>
                    <a:pt x="1052" y="1897"/>
                  </a:lnTo>
                  <a:lnTo>
                    <a:pt x="1054" y="1899"/>
                  </a:lnTo>
                  <a:lnTo>
                    <a:pt x="1054" y="1899"/>
                  </a:lnTo>
                  <a:lnTo>
                    <a:pt x="1054" y="1901"/>
                  </a:lnTo>
                  <a:lnTo>
                    <a:pt x="1056" y="1901"/>
                  </a:lnTo>
                  <a:lnTo>
                    <a:pt x="1054" y="1901"/>
                  </a:lnTo>
                  <a:lnTo>
                    <a:pt x="1054" y="1903"/>
                  </a:lnTo>
                  <a:lnTo>
                    <a:pt x="1056" y="1903"/>
                  </a:lnTo>
                  <a:lnTo>
                    <a:pt x="1056" y="1903"/>
                  </a:lnTo>
                  <a:lnTo>
                    <a:pt x="1054" y="1903"/>
                  </a:lnTo>
                  <a:lnTo>
                    <a:pt x="1056" y="1903"/>
                  </a:lnTo>
                  <a:lnTo>
                    <a:pt x="1056" y="1905"/>
                  </a:lnTo>
                  <a:lnTo>
                    <a:pt x="1054" y="1905"/>
                  </a:lnTo>
                  <a:lnTo>
                    <a:pt x="1052" y="1905"/>
                  </a:lnTo>
                  <a:lnTo>
                    <a:pt x="1050" y="1905"/>
                  </a:lnTo>
                  <a:lnTo>
                    <a:pt x="1050" y="1905"/>
                  </a:lnTo>
                  <a:lnTo>
                    <a:pt x="1050" y="1905"/>
                  </a:lnTo>
                  <a:lnTo>
                    <a:pt x="1050" y="1903"/>
                  </a:lnTo>
                  <a:lnTo>
                    <a:pt x="1050" y="1903"/>
                  </a:lnTo>
                  <a:lnTo>
                    <a:pt x="1048" y="1905"/>
                  </a:lnTo>
                  <a:lnTo>
                    <a:pt x="1046" y="1905"/>
                  </a:lnTo>
                  <a:lnTo>
                    <a:pt x="1046" y="1903"/>
                  </a:lnTo>
                  <a:lnTo>
                    <a:pt x="1044" y="1903"/>
                  </a:lnTo>
                  <a:lnTo>
                    <a:pt x="1044" y="1903"/>
                  </a:lnTo>
                  <a:lnTo>
                    <a:pt x="1040" y="1903"/>
                  </a:lnTo>
                  <a:lnTo>
                    <a:pt x="1040" y="1901"/>
                  </a:lnTo>
                  <a:lnTo>
                    <a:pt x="1040" y="1901"/>
                  </a:lnTo>
                  <a:lnTo>
                    <a:pt x="1038" y="1901"/>
                  </a:lnTo>
                  <a:lnTo>
                    <a:pt x="1038" y="1901"/>
                  </a:lnTo>
                  <a:lnTo>
                    <a:pt x="1036" y="1901"/>
                  </a:lnTo>
                  <a:lnTo>
                    <a:pt x="1036" y="1901"/>
                  </a:lnTo>
                  <a:lnTo>
                    <a:pt x="1036" y="1901"/>
                  </a:lnTo>
                  <a:lnTo>
                    <a:pt x="1032" y="1901"/>
                  </a:lnTo>
                  <a:lnTo>
                    <a:pt x="1032" y="1901"/>
                  </a:lnTo>
                  <a:lnTo>
                    <a:pt x="1030" y="1901"/>
                  </a:lnTo>
                  <a:lnTo>
                    <a:pt x="1030" y="1901"/>
                  </a:lnTo>
                  <a:lnTo>
                    <a:pt x="1026" y="1901"/>
                  </a:lnTo>
                  <a:lnTo>
                    <a:pt x="1026" y="1903"/>
                  </a:lnTo>
                  <a:lnTo>
                    <a:pt x="1026" y="1903"/>
                  </a:lnTo>
                  <a:lnTo>
                    <a:pt x="1026" y="1905"/>
                  </a:lnTo>
                  <a:lnTo>
                    <a:pt x="1026" y="1905"/>
                  </a:lnTo>
                  <a:lnTo>
                    <a:pt x="1026" y="1905"/>
                  </a:lnTo>
                  <a:lnTo>
                    <a:pt x="1026" y="1907"/>
                  </a:lnTo>
                  <a:lnTo>
                    <a:pt x="1024" y="1907"/>
                  </a:lnTo>
                  <a:lnTo>
                    <a:pt x="1024" y="1907"/>
                  </a:lnTo>
                  <a:lnTo>
                    <a:pt x="1024" y="1907"/>
                  </a:lnTo>
                  <a:lnTo>
                    <a:pt x="1024" y="1909"/>
                  </a:lnTo>
                  <a:lnTo>
                    <a:pt x="1024" y="1909"/>
                  </a:lnTo>
                  <a:lnTo>
                    <a:pt x="1024" y="1909"/>
                  </a:lnTo>
                  <a:lnTo>
                    <a:pt x="1024" y="1911"/>
                  </a:lnTo>
                  <a:lnTo>
                    <a:pt x="1022" y="1911"/>
                  </a:lnTo>
                  <a:lnTo>
                    <a:pt x="1022" y="1911"/>
                  </a:lnTo>
                  <a:lnTo>
                    <a:pt x="1022" y="1913"/>
                  </a:lnTo>
                  <a:lnTo>
                    <a:pt x="1020" y="1913"/>
                  </a:lnTo>
                  <a:lnTo>
                    <a:pt x="1020" y="1913"/>
                  </a:lnTo>
                  <a:lnTo>
                    <a:pt x="1020" y="1913"/>
                  </a:lnTo>
                  <a:lnTo>
                    <a:pt x="1020" y="1917"/>
                  </a:lnTo>
                  <a:lnTo>
                    <a:pt x="1018" y="1917"/>
                  </a:lnTo>
                  <a:lnTo>
                    <a:pt x="1018" y="1919"/>
                  </a:lnTo>
                  <a:lnTo>
                    <a:pt x="1018" y="1919"/>
                  </a:lnTo>
                  <a:lnTo>
                    <a:pt x="1016" y="1919"/>
                  </a:lnTo>
                  <a:lnTo>
                    <a:pt x="1016" y="1921"/>
                  </a:lnTo>
                  <a:lnTo>
                    <a:pt x="1014" y="1921"/>
                  </a:lnTo>
                  <a:lnTo>
                    <a:pt x="1014" y="1921"/>
                  </a:lnTo>
                  <a:lnTo>
                    <a:pt x="1012" y="1921"/>
                  </a:lnTo>
                  <a:lnTo>
                    <a:pt x="1008" y="1921"/>
                  </a:lnTo>
                  <a:lnTo>
                    <a:pt x="1008" y="1921"/>
                  </a:lnTo>
                  <a:lnTo>
                    <a:pt x="1004" y="1921"/>
                  </a:lnTo>
                  <a:lnTo>
                    <a:pt x="1004" y="1923"/>
                  </a:lnTo>
                  <a:lnTo>
                    <a:pt x="1004" y="1923"/>
                  </a:lnTo>
                  <a:lnTo>
                    <a:pt x="1002" y="1923"/>
                  </a:lnTo>
                  <a:lnTo>
                    <a:pt x="1002" y="1925"/>
                  </a:lnTo>
                  <a:lnTo>
                    <a:pt x="1002" y="1925"/>
                  </a:lnTo>
                  <a:lnTo>
                    <a:pt x="1002" y="1925"/>
                  </a:lnTo>
                  <a:lnTo>
                    <a:pt x="1002" y="1927"/>
                  </a:lnTo>
                  <a:lnTo>
                    <a:pt x="1000" y="1927"/>
                  </a:lnTo>
                  <a:lnTo>
                    <a:pt x="1002" y="1927"/>
                  </a:lnTo>
                  <a:lnTo>
                    <a:pt x="1002" y="1929"/>
                  </a:lnTo>
                  <a:lnTo>
                    <a:pt x="1002" y="1929"/>
                  </a:lnTo>
                  <a:lnTo>
                    <a:pt x="1002" y="1931"/>
                  </a:lnTo>
                  <a:lnTo>
                    <a:pt x="1002" y="1931"/>
                  </a:lnTo>
                  <a:lnTo>
                    <a:pt x="1004" y="1931"/>
                  </a:lnTo>
                  <a:lnTo>
                    <a:pt x="1004" y="1933"/>
                  </a:lnTo>
                  <a:lnTo>
                    <a:pt x="1004" y="1933"/>
                  </a:lnTo>
                  <a:lnTo>
                    <a:pt x="1006" y="1933"/>
                  </a:lnTo>
                  <a:lnTo>
                    <a:pt x="1006" y="1935"/>
                  </a:lnTo>
                  <a:lnTo>
                    <a:pt x="1006" y="1935"/>
                  </a:lnTo>
                  <a:lnTo>
                    <a:pt x="1006" y="1937"/>
                  </a:lnTo>
                  <a:lnTo>
                    <a:pt x="1006" y="1937"/>
                  </a:lnTo>
                  <a:lnTo>
                    <a:pt x="1004" y="1937"/>
                  </a:lnTo>
                  <a:lnTo>
                    <a:pt x="1004" y="1937"/>
                  </a:lnTo>
                  <a:lnTo>
                    <a:pt x="1004" y="1939"/>
                  </a:lnTo>
                  <a:lnTo>
                    <a:pt x="1002" y="1939"/>
                  </a:lnTo>
                  <a:lnTo>
                    <a:pt x="1002" y="1939"/>
                  </a:lnTo>
                  <a:lnTo>
                    <a:pt x="1002" y="1941"/>
                  </a:lnTo>
                  <a:lnTo>
                    <a:pt x="1002" y="1941"/>
                  </a:lnTo>
                  <a:lnTo>
                    <a:pt x="1002" y="1941"/>
                  </a:lnTo>
                  <a:lnTo>
                    <a:pt x="1002" y="1943"/>
                  </a:lnTo>
                  <a:lnTo>
                    <a:pt x="1002" y="1943"/>
                  </a:lnTo>
                  <a:lnTo>
                    <a:pt x="1002" y="1945"/>
                  </a:lnTo>
                  <a:lnTo>
                    <a:pt x="1002" y="1945"/>
                  </a:lnTo>
                  <a:lnTo>
                    <a:pt x="1002" y="1945"/>
                  </a:lnTo>
                  <a:lnTo>
                    <a:pt x="1002" y="1947"/>
                  </a:lnTo>
                  <a:lnTo>
                    <a:pt x="1002" y="1947"/>
                  </a:lnTo>
                  <a:lnTo>
                    <a:pt x="1002" y="1949"/>
                  </a:lnTo>
                  <a:lnTo>
                    <a:pt x="1000" y="1949"/>
                  </a:lnTo>
                  <a:lnTo>
                    <a:pt x="1000" y="1949"/>
                  </a:lnTo>
                  <a:lnTo>
                    <a:pt x="1000" y="1949"/>
                  </a:lnTo>
                  <a:lnTo>
                    <a:pt x="998" y="1949"/>
                  </a:lnTo>
                  <a:lnTo>
                    <a:pt x="996" y="1949"/>
                  </a:lnTo>
                  <a:lnTo>
                    <a:pt x="996" y="1951"/>
                  </a:lnTo>
                  <a:lnTo>
                    <a:pt x="995" y="1951"/>
                  </a:lnTo>
                  <a:lnTo>
                    <a:pt x="995" y="1951"/>
                  </a:lnTo>
                  <a:lnTo>
                    <a:pt x="995" y="1951"/>
                  </a:lnTo>
                  <a:lnTo>
                    <a:pt x="993" y="1951"/>
                  </a:lnTo>
                  <a:lnTo>
                    <a:pt x="993" y="1951"/>
                  </a:lnTo>
                  <a:lnTo>
                    <a:pt x="991" y="1951"/>
                  </a:lnTo>
                  <a:lnTo>
                    <a:pt x="991" y="1951"/>
                  </a:lnTo>
                  <a:lnTo>
                    <a:pt x="989" y="1951"/>
                  </a:lnTo>
                  <a:lnTo>
                    <a:pt x="989" y="1951"/>
                  </a:lnTo>
                  <a:lnTo>
                    <a:pt x="985" y="1951"/>
                  </a:lnTo>
                  <a:lnTo>
                    <a:pt x="985" y="1953"/>
                  </a:lnTo>
                  <a:lnTo>
                    <a:pt x="981" y="1953"/>
                  </a:lnTo>
                  <a:lnTo>
                    <a:pt x="981" y="1953"/>
                  </a:lnTo>
                  <a:lnTo>
                    <a:pt x="981" y="1951"/>
                  </a:lnTo>
                  <a:lnTo>
                    <a:pt x="979" y="1951"/>
                  </a:lnTo>
                  <a:lnTo>
                    <a:pt x="979" y="1951"/>
                  </a:lnTo>
                  <a:lnTo>
                    <a:pt x="979" y="1949"/>
                  </a:lnTo>
                  <a:lnTo>
                    <a:pt x="973" y="1949"/>
                  </a:lnTo>
                  <a:lnTo>
                    <a:pt x="973" y="1947"/>
                  </a:lnTo>
                  <a:lnTo>
                    <a:pt x="969" y="1947"/>
                  </a:lnTo>
                  <a:lnTo>
                    <a:pt x="969" y="1945"/>
                  </a:lnTo>
                  <a:lnTo>
                    <a:pt x="969" y="1945"/>
                  </a:lnTo>
                  <a:lnTo>
                    <a:pt x="969" y="1945"/>
                  </a:lnTo>
                  <a:lnTo>
                    <a:pt x="967" y="1945"/>
                  </a:lnTo>
                  <a:lnTo>
                    <a:pt x="967" y="1943"/>
                  </a:lnTo>
                  <a:lnTo>
                    <a:pt x="967" y="1943"/>
                  </a:lnTo>
                  <a:lnTo>
                    <a:pt x="965" y="1943"/>
                  </a:lnTo>
                  <a:lnTo>
                    <a:pt x="965" y="1945"/>
                  </a:lnTo>
                  <a:lnTo>
                    <a:pt x="965" y="1945"/>
                  </a:lnTo>
                  <a:lnTo>
                    <a:pt x="965" y="1943"/>
                  </a:lnTo>
                  <a:lnTo>
                    <a:pt x="963" y="1943"/>
                  </a:lnTo>
                  <a:lnTo>
                    <a:pt x="963" y="1941"/>
                  </a:lnTo>
                  <a:lnTo>
                    <a:pt x="963" y="1939"/>
                  </a:lnTo>
                  <a:lnTo>
                    <a:pt x="961" y="1939"/>
                  </a:lnTo>
                  <a:lnTo>
                    <a:pt x="961" y="1937"/>
                  </a:lnTo>
                  <a:lnTo>
                    <a:pt x="961" y="1937"/>
                  </a:lnTo>
                  <a:lnTo>
                    <a:pt x="961" y="1935"/>
                  </a:lnTo>
                  <a:lnTo>
                    <a:pt x="959" y="1935"/>
                  </a:lnTo>
                  <a:lnTo>
                    <a:pt x="959" y="1935"/>
                  </a:lnTo>
                  <a:lnTo>
                    <a:pt x="957" y="1935"/>
                  </a:lnTo>
                  <a:lnTo>
                    <a:pt x="957" y="1935"/>
                  </a:lnTo>
                  <a:lnTo>
                    <a:pt x="955" y="1935"/>
                  </a:lnTo>
                  <a:lnTo>
                    <a:pt x="955" y="1935"/>
                  </a:lnTo>
                  <a:lnTo>
                    <a:pt x="953" y="1935"/>
                  </a:lnTo>
                  <a:lnTo>
                    <a:pt x="953" y="1935"/>
                  </a:lnTo>
                  <a:lnTo>
                    <a:pt x="949" y="1935"/>
                  </a:lnTo>
                  <a:lnTo>
                    <a:pt x="949" y="1937"/>
                  </a:lnTo>
                  <a:lnTo>
                    <a:pt x="947" y="1937"/>
                  </a:lnTo>
                  <a:lnTo>
                    <a:pt x="945" y="1935"/>
                  </a:lnTo>
                  <a:lnTo>
                    <a:pt x="945" y="1935"/>
                  </a:lnTo>
                  <a:lnTo>
                    <a:pt x="945" y="1935"/>
                  </a:lnTo>
                  <a:lnTo>
                    <a:pt x="941" y="1935"/>
                  </a:lnTo>
                  <a:lnTo>
                    <a:pt x="941" y="1935"/>
                  </a:lnTo>
                  <a:lnTo>
                    <a:pt x="937" y="1935"/>
                  </a:lnTo>
                  <a:lnTo>
                    <a:pt x="937" y="1937"/>
                  </a:lnTo>
                  <a:lnTo>
                    <a:pt x="935" y="1937"/>
                  </a:lnTo>
                  <a:lnTo>
                    <a:pt x="935" y="1937"/>
                  </a:lnTo>
                  <a:lnTo>
                    <a:pt x="931" y="1937"/>
                  </a:lnTo>
                  <a:lnTo>
                    <a:pt x="931" y="1939"/>
                  </a:lnTo>
                  <a:lnTo>
                    <a:pt x="927" y="1939"/>
                  </a:lnTo>
                  <a:lnTo>
                    <a:pt x="927" y="1939"/>
                  </a:lnTo>
                  <a:lnTo>
                    <a:pt x="921" y="1939"/>
                  </a:lnTo>
                  <a:lnTo>
                    <a:pt x="921" y="1939"/>
                  </a:lnTo>
                  <a:lnTo>
                    <a:pt x="919" y="1939"/>
                  </a:lnTo>
                  <a:lnTo>
                    <a:pt x="919" y="1939"/>
                  </a:lnTo>
                  <a:lnTo>
                    <a:pt x="917" y="1939"/>
                  </a:lnTo>
                  <a:lnTo>
                    <a:pt x="917" y="1941"/>
                  </a:lnTo>
                  <a:lnTo>
                    <a:pt x="909" y="1941"/>
                  </a:lnTo>
                  <a:lnTo>
                    <a:pt x="907" y="1941"/>
                  </a:lnTo>
                  <a:lnTo>
                    <a:pt x="907" y="1941"/>
                  </a:lnTo>
                  <a:lnTo>
                    <a:pt x="907" y="1941"/>
                  </a:lnTo>
                  <a:lnTo>
                    <a:pt x="905" y="1941"/>
                  </a:lnTo>
                  <a:lnTo>
                    <a:pt x="905" y="1939"/>
                  </a:lnTo>
                  <a:lnTo>
                    <a:pt x="903" y="1939"/>
                  </a:lnTo>
                  <a:lnTo>
                    <a:pt x="903" y="1939"/>
                  </a:lnTo>
                  <a:lnTo>
                    <a:pt x="899" y="1939"/>
                  </a:lnTo>
                  <a:lnTo>
                    <a:pt x="899" y="1937"/>
                  </a:lnTo>
                  <a:lnTo>
                    <a:pt x="897" y="1937"/>
                  </a:lnTo>
                  <a:lnTo>
                    <a:pt x="897" y="1937"/>
                  </a:lnTo>
                  <a:lnTo>
                    <a:pt x="893" y="1937"/>
                  </a:lnTo>
                  <a:lnTo>
                    <a:pt x="893" y="1937"/>
                  </a:lnTo>
                  <a:lnTo>
                    <a:pt x="890" y="1937"/>
                  </a:lnTo>
                  <a:lnTo>
                    <a:pt x="890" y="1939"/>
                  </a:lnTo>
                  <a:lnTo>
                    <a:pt x="888" y="1939"/>
                  </a:lnTo>
                  <a:lnTo>
                    <a:pt x="888" y="1937"/>
                  </a:lnTo>
                  <a:lnTo>
                    <a:pt x="884" y="1937"/>
                  </a:lnTo>
                  <a:lnTo>
                    <a:pt x="884" y="1937"/>
                  </a:lnTo>
                  <a:lnTo>
                    <a:pt x="884" y="1937"/>
                  </a:lnTo>
                  <a:lnTo>
                    <a:pt x="884" y="1935"/>
                  </a:lnTo>
                  <a:lnTo>
                    <a:pt x="882" y="1935"/>
                  </a:lnTo>
                  <a:lnTo>
                    <a:pt x="882" y="1933"/>
                  </a:lnTo>
                  <a:lnTo>
                    <a:pt x="882" y="1933"/>
                  </a:lnTo>
                  <a:lnTo>
                    <a:pt x="882" y="1931"/>
                  </a:lnTo>
                  <a:lnTo>
                    <a:pt x="882" y="1931"/>
                  </a:lnTo>
                  <a:lnTo>
                    <a:pt x="882" y="1929"/>
                  </a:lnTo>
                  <a:lnTo>
                    <a:pt x="882" y="1929"/>
                  </a:lnTo>
                  <a:lnTo>
                    <a:pt x="882" y="1927"/>
                  </a:lnTo>
                  <a:lnTo>
                    <a:pt x="880" y="1927"/>
                  </a:lnTo>
                  <a:lnTo>
                    <a:pt x="880" y="1929"/>
                  </a:lnTo>
                  <a:lnTo>
                    <a:pt x="878" y="1931"/>
                  </a:lnTo>
                  <a:lnTo>
                    <a:pt x="876" y="1931"/>
                  </a:lnTo>
                  <a:lnTo>
                    <a:pt x="876" y="1933"/>
                  </a:lnTo>
                  <a:lnTo>
                    <a:pt x="876" y="1933"/>
                  </a:lnTo>
                  <a:lnTo>
                    <a:pt x="876" y="1933"/>
                  </a:lnTo>
                  <a:lnTo>
                    <a:pt x="874" y="1933"/>
                  </a:lnTo>
                  <a:lnTo>
                    <a:pt x="874" y="1935"/>
                  </a:lnTo>
                  <a:lnTo>
                    <a:pt x="872" y="1933"/>
                  </a:lnTo>
                  <a:lnTo>
                    <a:pt x="872" y="1933"/>
                  </a:lnTo>
                  <a:lnTo>
                    <a:pt x="872" y="1933"/>
                  </a:lnTo>
                  <a:lnTo>
                    <a:pt x="872" y="1931"/>
                  </a:lnTo>
                  <a:lnTo>
                    <a:pt x="870" y="1931"/>
                  </a:lnTo>
                  <a:lnTo>
                    <a:pt x="870" y="1931"/>
                  </a:lnTo>
                  <a:lnTo>
                    <a:pt x="868" y="1931"/>
                  </a:lnTo>
                  <a:lnTo>
                    <a:pt x="868" y="1931"/>
                  </a:lnTo>
                  <a:lnTo>
                    <a:pt x="868" y="1931"/>
                  </a:lnTo>
                  <a:lnTo>
                    <a:pt x="868" y="1929"/>
                  </a:lnTo>
                  <a:lnTo>
                    <a:pt x="868" y="1929"/>
                  </a:lnTo>
                  <a:lnTo>
                    <a:pt x="866" y="1929"/>
                  </a:lnTo>
                  <a:lnTo>
                    <a:pt x="866" y="1927"/>
                  </a:lnTo>
                  <a:lnTo>
                    <a:pt x="864" y="1927"/>
                  </a:lnTo>
                  <a:lnTo>
                    <a:pt x="864" y="1927"/>
                  </a:lnTo>
                  <a:lnTo>
                    <a:pt x="860" y="1927"/>
                  </a:lnTo>
                  <a:lnTo>
                    <a:pt x="858" y="1927"/>
                  </a:lnTo>
                  <a:lnTo>
                    <a:pt x="858" y="1927"/>
                  </a:lnTo>
                  <a:lnTo>
                    <a:pt x="858" y="1929"/>
                  </a:lnTo>
                  <a:lnTo>
                    <a:pt x="856" y="1927"/>
                  </a:lnTo>
                  <a:lnTo>
                    <a:pt x="852" y="1927"/>
                  </a:lnTo>
                  <a:lnTo>
                    <a:pt x="852" y="1925"/>
                  </a:lnTo>
                  <a:lnTo>
                    <a:pt x="850" y="1925"/>
                  </a:lnTo>
                  <a:lnTo>
                    <a:pt x="850" y="1925"/>
                  </a:lnTo>
                  <a:lnTo>
                    <a:pt x="850" y="1925"/>
                  </a:lnTo>
                  <a:lnTo>
                    <a:pt x="850" y="1923"/>
                  </a:lnTo>
                  <a:lnTo>
                    <a:pt x="850" y="1923"/>
                  </a:lnTo>
                  <a:lnTo>
                    <a:pt x="850" y="1919"/>
                  </a:lnTo>
                  <a:lnTo>
                    <a:pt x="848" y="1919"/>
                  </a:lnTo>
                  <a:lnTo>
                    <a:pt x="848" y="1919"/>
                  </a:lnTo>
                  <a:lnTo>
                    <a:pt x="848" y="1919"/>
                  </a:lnTo>
                  <a:lnTo>
                    <a:pt x="848" y="1917"/>
                  </a:lnTo>
                  <a:lnTo>
                    <a:pt x="848" y="1917"/>
                  </a:lnTo>
                  <a:lnTo>
                    <a:pt x="848" y="1913"/>
                  </a:lnTo>
                  <a:lnTo>
                    <a:pt x="846" y="1913"/>
                  </a:lnTo>
                  <a:lnTo>
                    <a:pt x="846" y="1911"/>
                  </a:lnTo>
                  <a:lnTo>
                    <a:pt x="844" y="1911"/>
                  </a:lnTo>
                  <a:lnTo>
                    <a:pt x="844" y="1911"/>
                  </a:lnTo>
                  <a:lnTo>
                    <a:pt x="840" y="1911"/>
                  </a:lnTo>
                  <a:lnTo>
                    <a:pt x="840" y="1909"/>
                  </a:lnTo>
                  <a:lnTo>
                    <a:pt x="838" y="1909"/>
                  </a:lnTo>
                  <a:lnTo>
                    <a:pt x="838" y="1909"/>
                  </a:lnTo>
                  <a:lnTo>
                    <a:pt x="836" y="1909"/>
                  </a:lnTo>
                  <a:lnTo>
                    <a:pt x="836" y="1907"/>
                  </a:lnTo>
                  <a:lnTo>
                    <a:pt x="838" y="1907"/>
                  </a:lnTo>
                  <a:lnTo>
                    <a:pt x="838" y="1905"/>
                  </a:lnTo>
                  <a:lnTo>
                    <a:pt x="836" y="1905"/>
                  </a:lnTo>
                  <a:lnTo>
                    <a:pt x="836" y="1903"/>
                  </a:lnTo>
                  <a:lnTo>
                    <a:pt x="836" y="1903"/>
                  </a:lnTo>
                  <a:lnTo>
                    <a:pt x="836" y="1903"/>
                  </a:lnTo>
                  <a:lnTo>
                    <a:pt x="834" y="1903"/>
                  </a:lnTo>
                  <a:lnTo>
                    <a:pt x="836" y="1903"/>
                  </a:lnTo>
                  <a:lnTo>
                    <a:pt x="836" y="1901"/>
                  </a:lnTo>
                  <a:lnTo>
                    <a:pt x="836" y="1901"/>
                  </a:lnTo>
                  <a:lnTo>
                    <a:pt x="836" y="1899"/>
                  </a:lnTo>
                  <a:lnTo>
                    <a:pt x="836" y="1899"/>
                  </a:lnTo>
                  <a:lnTo>
                    <a:pt x="836" y="1897"/>
                  </a:lnTo>
                  <a:lnTo>
                    <a:pt x="838" y="1897"/>
                  </a:lnTo>
                  <a:lnTo>
                    <a:pt x="838" y="1897"/>
                  </a:lnTo>
                  <a:lnTo>
                    <a:pt x="838" y="1895"/>
                  </a:lnTo>
                  <a:lnTo>
                    <a:pt x="838" y="1895"/>
                  </a:lnTo>
                  <a:lnTo>
                    <a:pt x="838" y="1893"/>
                  </a:lnTo>
                  <a:lnTo>
                    <a:pt x="840" y="1893"/>
                  </a:lnTo>
                  <a:lnTo>
                    <a:pt x="840" y="1891"/>
                  </a:lnTo>
                  <a:lnTo>
                    <a:pt x="838" y="1889"/>
                  </a:lnTo>
                  <a:lnTo>
                    <a:pt x="838" y="1889"/>
                  </a:lnTo>
                  <a:lnTo>
                    <a:pt x="838" y="1887"/>
                  </a:lnTo>
                  <a:lnTo>
                    <a:pt x="836" y="1887"/>
                  </a:lnTo>
                  <a:lnTo>
                    <a:pt x="836" y="1886"/>
                  </a:lnTo>
                  <a:lnTo>
                    <a:pt x="836" y="1886"/>
                  </a:lnTo>
                  <a:lnTo>
                    <a:pt x="836" y="1884"/>
                  </a:lnTo>
                  <a:lnTo>
                    <a:pt x="834" y="1884"/>
                  </a:lnTo>
                  <a:lnTo>
                    <a:pt x="834" y="1886"/>
                  </a:lnTo>
                  <a:lnTo>
                    <a:pt x="834" y="1886"/>
                  </a:lnTo>
                  <a:lnTo>
                    <a:pt x="832" y="1886"/>
                  </a:lnTo>
                  <a:lnTo>
                    <a:pt x="828" y="1886"/>
                  </a:lnTo>
                  <a:lnTo>
                    <a:pt x="828" y="1887"/>
                  </a:lnTo>
                  <a:lnTo>
                    <a:pt x="828" y="1886"/>
                  </a:lnTo>
                  <a:lnTo>
                    <a:pt x="826" y="1887"/>
                  </a:lnTo>
                  <a:lnTo>
                    <a:pt x="826" y="1886"/>
                  </a:lnTo>
                  <a:lnTo>
                    <a:pt x="826" y="1886"/>
                  </a:lnTo>
                  <a:lnTo>
                    <a:pt x="824" y="1887"/>
                  </a:lnTo>
                  <a:lnTo>
                    <a:pt x="824" y="1884"/>
                  </a:lnTo>
                  <a:lnTo>
                    <a:pt x="824" y="1884"/>
                  </a:lnTo>
                  <a:lnTo>
                    <a:pt x="824" y="1884"/>
                  </a:lnTo>
                  <a:lnTo>
                    <a:pt x="822" y="1884"/>
                  </a:lnTo>
                  <a:lnTo>
                    <a:pt x="822" y="1882"/>
                  </a:lnTo>
                  <a:lnTo>
                    <a:pt x="820" y="1882"/>
                  </a:lnTo>
                  <a:lnTo>
                    <a:pt x="822" y="1882"/>
                  </a:lnTo>
                  <a:lnTo>
                    <a:pt x="820" y="1882"/>
                  </a:lnTo>
                  <a:lnTo>
                    <a:pt x="820" y="1882"/>
                  </a:lnTo>
                  <a:lnTo>
                    <a:pt x="820" y="1880"/>
                  </a:lnTo>
                  <a:lnTo>
                    <a:pt x="814" y="1880"/>
                  </a:lnTo>
                  <a:lnTo>
                    <a:pt x="812" y="1882"/>
                  </a:lnTo>
                  <a:lnTo>
                    <a:pt x="812" y="1882"/>
                  </a:lnTo>
                  <a:lnTo>
                    <a:pt x="812" y="1882"/>
                  </a:lnTo>
                  <a:lnTo>
                    <a:pt x="810" y="1882"/>
                  </a:lnTo>
                  <a:lnTo>
                    <a:pt x="810" y="1882"/>
                  </a:lnTo>
                  <a:lnTo>
                    <a:pt x="808" y="1882"/>
                  </a:lnTo>
                  <a:lnTo>
                    <a:pt x="806" y="1880"/>
                  </a:lnTo>
                  <a:lnTo>
                    <a:pt x="806" y="1880"/>
                  </a:lnTo>
                  <a:lnTo>
                    <a:pt x="806" y="1878"/>
                  </a:lnTo>
                  <a:lnTo>
                    <a:pt x="804" y="1878"/>
                  </a:lnTo>
                  <a:lnTo>
                    <a:pt x="802" y="1878"/>
                  </a:lnTo>
                  <a:lnTo>
                    <a:pt x="802" y="1878"/>
                  </a:lnTo>
                  <a:lnTo>
                    <a:pt x="802" y="1878"/>
                  </a:lnTo>
                  <a:lnTo>
                    <a:pt x="802" y="1876"/>
                  </a:lnTo>
                  <a:lnTo>
                    <a:pt x="798" y="1876"/>
                  </a:lnTo>
                  <a:lnTo>
                    <a:pt x="798" y="1878"/>
                  </a:lnTo>
                  <a:lnTo>
                    <a:pt x="796" y="1876"/>
                  </a:lnTo>
                  <a:lnTo>
                    <a:pt x="794" y="1876"/>
                  </a:lnTo>
                  <a:lnTo>
                    <a:pt x="794" y="1876"/>
                  </a:lnTo>
                  <a:lnTo>
                    <a:pt x="792" y="1876"/>
                  </a:lnTo>
                  <a:lnTo>
                    <a:pt x="792" y="1874"/>
                  </a:lnTo>
                  <a:lnTo>
                    <a:pt x="790" y="1874"/>
                  </a:lnTo>
                  <a:lnTo>
                    <a:pt x="790" y="1872"/>
                  </a:lnTo>
                  <a:lnTo>
                    <a:pt x="787" y="1872"/>
                  </a:lnTo>
                  <a:lnTo>
                    <a:pt x="785" y="1872"/>
                  </a:lnTo>
                  <a:lnTo>
                    <a:pt x="785" y="1872"/>
                  </a:lnTo>
                  <a:lnTo>
                    <a:pt x="783" y="1870"/>
                  </a:lnTo>
                  <a:lnTo>
                    <a:pt x="783" y="1870"/>
                  </a:lnTo>
                  <a:lnTo>
                    <a:pt x="783" y="1872"/>
                  </a:lnTo>
                  <a:lnTo>
                    <a:pt x="781" y="1872"/>
                  </a:lnTo>
                  <a:lnTo>
                    <a:pt x="779" y="1870"/>
                  </a:lnTo>
                  <a:lnTo>
                    <a:pt x="779" y="1870"/>
                  </a:lnTo>
                  <a:lnTo>
                    <a:pt x="777" y="1872"/>
                  </a:lnTo>
                  <a:lnTo>
                    <a:pt x="777" y="1872"/>
                  </a:lnTo>
                  <a:lnTo>
                    <a:pt x="777" y="1874"/>
                  </a:lnTo>
                  <a:lnTo>
                    <a:pt x="775" y="1874"/>
                  </a:lnTo>
                  <a:lnTo>
                    <a:pt x="775" y="1876"/>
                  </a:lnTo>
                  <a:lnTo>
                    <a:pt x="773" y="1876"/>
                  </a:lnTo>
                  <a:lnTo>
                    <a:pt x="773" y="1876"/>
                  </a:lnTo>
                  <a:lnTo>
                    <a:pt x="775" y="1876"/>
                  </a:lnTo>
                  <a:lnTo>
                    <a:pt x="775" y="1878"/>
                  </a:lnTo>
                  <a:lnTo>
                    <a:pt x="773" y="1878"/>
                  </a:lnTo>
                  <a:lnTo>
                    <a:pt x="773" y="1878"/>
                  </a:lnTo>
                  <a:lnTo>
                    <a:pt x="773" y="1878"/>
                  </a:lnTo>
                  <a:lnTo>
                    <a:pt x="773" y="1880"/>
                  </a:lnTo>
                  <a:lnTo>
                    <a:pt x="773" y="1880"/>
                  </a:lnTo>
                  <a:lnTo>
                    <a:pt x="773" y="1882"/>
                  </a:lnTo>
                  <a:lnTo>
                    <a:pt x="773" y="1882"/>
                  </a:lnTo>
                  <a:lnTo>
                    <a:pt x="773" y="1884"/>
                  </a:lnTo>
                  <a:lnTo>
                    <a:pt x="775" y="1884"/>
                  </a:lnTo>
                  <a:lnTo>
                    <a:pt x="773" y="1886"/>
                  </a:lnTo>
                  <a:lnTo>
                    <a:pt x="773" y="1886"/>
                  </a:lnTo>
                  <a:lnTo>
                    <a:pt x="775" y="1886"/>
                  </a:lnTo>
                  <a:lnTo>
                    <a:pt x="775" y="1889"/>
                  </a:lnTo>
                  <a:lnTo>
                    <a:pt x="773" y="1889"/>
                  </a:lnTo>
                  <a:lnTo>
                    <a:pt x="773" y="1891"/>
                  </a:lnTo>
                  <a:lnTo>
                    <a:pt x="775" y="1891"/>
                  </a:lnTo>
                  <a:lnTo>
                    <a:pt x="771" y="1891"/>
                  </a:lnTo>
                  <a:lnTo>
                    <a:pt x="771" y="1891"/>
                  </a:lnTo>
                  <a:lnTo>
                    <a:pt x="771" y="1891"/>
                  </a:lnTo>
                  <a:lnTo>
                    <a:pt x="769" y="1891"/>
                  </a:lnTo>
                  <a:lnTo>
                    <a:pt x="769" y="1891"/>
                  </a:lnTo>
                  <a:lnTo>
                    <a:pt x="769" y="1893"/>
                  </a:lnTo>
                  <a:lnTo>
                    <a:pt x="767" y="1893"/>
                  </a:lnTo>
                  <a:lnTo>
                    <a:pt x="767" y="1891"/>
                  </a:lnTo>
                  <a:lnTo>
                    <a:pt x="767" y="1893"/>
                  </a:lnTo>
                  <a:lnTo>
                    <a:pt x="765" y="1893"/>
                  </a:lnTo>
                  <a:lnTo>
                    <a:pt x="765" y="1893"/>
                  </a:lnTo>
                  <a:lnTo>
                    <a:pt x="765" y="1893"/>
                  </a:lnTo>
                  <a:lnTo>
                    <a:pt x="765" y="1895"/>
                  </a:lnTo>
                  <a:lnTo>
                    <a:pt x="763" y="1895"/>
                  </a:lnTo>
                  <a:lnTo>
                    <a:pt x="761" y="1895"/>
                  </a:lnTo>
                  <a:lnTo>
                    <a:pt x="761" y="1895"/>
                  </a:lnTo>
                  <a:lnTo>
                    <a:pt x="761" y="1897"/>
                  </a:lnTo>
                  <a:lnTo>
                    <a:pt x="759" y="1897"/>
                  </a:lnTo>
                  <a:lnTo>
                    <a:pt x="759" y="1897"/>
                  </a:lnTo>
                  <a:lnTo>
                    <a:pt x="755" y="1897"/>
                  </a:lnTo>
                  <a:lnTo>
                    <a:pt x="755" y="1897"/>
                  </a:lnTo>
                  <a:lnTo>
                    <a:pt x="755" y="1897"/>
                  </a:lnTo>
                  <a:lnTo>
                    <a:pt x="755" y="1897"/>
                  </a:lnTo>
                  <a:lnTo>
                    <a:pt x="753" y="1897"/>
                  </a:lnTo>
                  <a:lnTo>
                    <a:pt x="753" y="1897"/>
                  </a:lnTo>
                  <a:lnTo>
                    <a:pt x="753" y="1895"/>
                  </a:lnTo>
                  <a:lnTo>
                    <a:pt x="749" y="1895"/>
                  </a:lnTo>
                  <a:lnTo>
                    <a:pt x="749" y="1895"/>
                  </a:lnTo>
                  <a:lnTo>
                    <a:pt x="747" y="1895"/>
                  </a:lnTo>
                  <a:lnTo>
                    <a:pt x="747" y="1893"/>
                  </a:lnTo>
                  <a:lnTo>
                    <a:pt x="745" y="1893"/>
                  </a:lnTo>
                  <a:lnTo>
                    <a:pt x="743" y="1893"/>
                  </a:lnTo>
                  <a:lnTo>
                    <a:pt x="741" y="1893"/>
                  </a:lnTo>
                  <a:lnTo>
                    <a:pt x="741" y="1891"/>
                  </a:lnTo>
                  <a:lnTo>
                    <a:pt x="741" y="1891"/>
                  </a:lnTo>
                  <a:lnTo>
                    <a:pt x="741" y="1891"/>
                  </a:lnTo>
                  <a:lnTo>
                    <a:pt x="739" y="1891"/>
                  </a:lnTo>
                  <a:lnTo>
                    <a:pt x="739" y="1889"/>
                  </a:lnTo>
                  <a:lnTo>
                    <a:pt x="739" y="1889"/>
                  </a:lnTo>
                  <a:lnTo>
                    <a:pt x="739" y="1889"/>
                  </a:lnTo>
                  <a:lnTo>
                    <a:pt x="737" y="1889"/>
                  </a:lnTo>
                  <a:lnTo>
                    <a:pt x="737" y="1887"/>
                  </a:lnTo>
                  <a:lnTo>
                    <a:pt x="735" y="1887"/>
                  </a:lnTo>
                  <a:lnTo>
                    <a:pt x="735" y="1887"/>
                  </a:lnTo>
                  <a:lnTo>
                    <a:pt x="735" y="1887"/>
                  </a:lnTo>
                  <a:lnTo>
                    <a:pt x="733" y="1886"/>
                  </a:lnTo>
                  <a:lnTo>
                    <a:pt x="733" y="1886"/>
                  </a:lnTo>
                  <a:lnTo>
                    <a:pt x="733" y="1886"/>
                  </a:lnTo>
                  <a:lnTo>
                    <a:pt x="731" y="1886"/>
                  </a:lnTo>
                  <a:lnTo>
                    <a:pt x="731" y="1884"/>
                  </a:lnTo>
                  <a:lnTo>
                    <a:pt x="731" y="1884"/>
                  </a:lnTo>
                  <a:lnTo>
                    <a:pt x="731" y="1882"/>
                  </a:lnTo>
                  <a:lnTo>
                    <a:pt x="729" y="1882"/>
                  </a:lnTo>
                  <a:lnTo>
                    <a:pt x="729" y="1882"/>
                  </a:lnTo>
                  <a:lnTo>
                    <a:pt x="727" y="1882"/>
                  </a:lnTo>
                  <a:lnTo>
                    <a:pt x="727" y="1880"/>
                  </a:lnTo>
                  <a:lnTo>
                    <a:pt x="725" y="1880"/>
                  </a:lnTo>
                  <a:lnTo>
                    <a:pt x="723" y="1880"/>
                  </a:lnTo>
                  <a:lnTo>
                    <a:pt x="721" y="1880"/>
                  </a:lnTo>
                  <a:lnTo>
                    <a:pt x="721" y="1878"/>
                  </a:lnTo>
                  <a:lnTo>
                    <a:pt x="721" y="1878"/>
                  </a:lnTo>
                  <a:lnTo>
                    <a:pt x="719" y="1880"/>
                  </a:lnTo>
                  <a:lnTo>
                    <a:pt x="719" y="1878"/>
                  </a:lnTo>
                  <a:lnTo>
                    <a:pt x="717" y="1878"/>
                  </a:lnTo>
                  <a:lnTo>
                    <a:pt x="717" y="1878"/>
                  </a:lnTo>
                  <a:lnTo>
                    <a:pt x="717" y="1878"/>
                  </a:lnTo>
                  <a:lnTo>
                    <a:pt x="717" y="1878"/>
                  </a:lnTo>
                  <a:lnTo>
                    <a:pt x="715" y="1878"/>
                  </a:lnTo>
                  <a:lnTo>
                    <a:pt x="715" y="1876"/>
                  </a:lnTo>
                  <a:lnTo>
                    <a:pt x="709" y="1876"/>
                  </a:lnTo>
                  <a:lnTo>
                    <a:pt x="709" y="1878"/>
                  </a:lnTo>
                  <a:lnTo>
                    <a:pt x="707" y="1878"/>
                  </a:lnTo>
                  <a:lnTo>
                    <a:pt x="707" y="1876"/>
                  </a:lnTo>
                  <a:lnTo>
                    <a:pt x="707" y="1876"/>
                  </a:lnTo>
                  <a:lnTo>
                    <a:pt x="707" y="1878"/>
                  </a:lnTo>
                  <a:lnTo>
                    <a:pt x="705" y="1878"/>
                  </a:lnTo>
                  <a:lnTo>
                    <a:pt x="705" y="1880"/>
                  </a:lnTo>
                  <a:lnTo>
                    <a:pt x="705" y="1880"/>
                  </a:lnTo>
                  <a:lnTo>
                    <a:pt x="705" y="1882"/>
                  </a:lnTo>
                  <a:lnTo>
                    <a:pt x="703" y="1882"/>
                  </a:lnTo>
                  <a:lnTo>
                    <a:pt x="703" y="1882"/>
                  </a:lnTo>
                  <a:lnTo>
                    <a:pt x="703" y="1884"/>
                  </a:lnTo>
                  <a:lnTo>
                    <a:pt x="701" y="1884"/>
                  </a:lnTo>
                  <a:lnTo>
                    <a:pt x="701" y="1886"/>
                  </a:lnTo>
                  <a:lnTo>
                    <a:pt x="701" y="1886"/>
                  </a:lnTo>
                  <a:lnTo>
                    <a:pt x="701" y="1887"/>
                  </a:lnTo>
                  <a:lnTo>
                    <a:pt x="699" y="1887"/>
                  </a:lnTo>
                  <a:lnTo>
                    <a:pt x="697" y="1886"/>
                  </a:lnTo>
                  <a:lnTo>
                    <a:pt x="695" y="1886"/>
                  </a:lnTo>
                  <a:lnTo>
                    <a:pt x="693" y="1887"/>
                  </a:lnTo>
                  <a:lnTo>
                    <a:pt x="693" y="1887"/>
                  </a:lnTo>
                  <a:lnTo>
                    <a:pt x="691" y="1889"/>
                  </a:lnTo>
                  <a:lnTo>
                    <a:pt x="691" y="1889"/>
                  </a:lnTo>
                  <a:lnTo>
                    <a:pt x="689" y="1889"/>
                  </a:lnTo>
                  <a:lnTo>
                    <a:pt x="689" y="1891"/>
                  </a:lnTo>
                  <a:lnTo>
                    <a:pt x="687" y="1891"/>
                  </a:lnTo>
                  <a:lnTo>
                    <a:pt x="687" y="1891"/>
                  </a:lnTo>
                  <a:lnTo>
                    <a:pt x="687" y="1891"/>
                  </a:lnTo>
                  <a:lnTo>
                    <a:pt x="687" y="1893"/>
                  </a:lnTo>
                  <a:lnTo>
                    <a:pt x="685" y="1895"/>
                  </a:lnTo>
                  <a:lnTo>
                    <a:pt x="685" y="1897"/>
                  </a:lnTo>
                  <a:lnTo>
                    <a:pt x="684" y="1897"/>
                  </a:lnTo>
                  <a:lnTo>
                    <a:pt x="684" y="1897"/>
                  </a:lnTo>
                  <a:lnTo>
                    <a:pt x="684" y="1897"/>
                  </a:lnTo>
                  <a:lnTo>
                    <a:pt x="682" y="1897"/>
                  </a:lnTo>
                  <a:lnTo>
                    <a:pt x="682" y="1897"/>
                  </a:lnTo>
                  <a:lnTo>
                    <a:pt x="676" y="1897"/>
                  </a:lnTo>
                  <a:lnTo>
                    <a:pt x="676" y="1897"/>
                  </a:lnTo>
                  <a:lnTo>
                    <a:pt x="674" y="1897"/>
                  </a:lnTo>
                  <a:lnTo>
                    <a:pt x="674" y="1895"/>
                  </a:lnTo>
                  <a:lnTo>
                    <a:pt x="670" y="1895"/>
                  </a:lnTo>
                  <a:lnTo>
                    <a:pt x="670" y="1893"/>
                  </a:lnTo>
                  <a:lnTo>
                    <a:pt x="670" y="1893"/>
                  </a:lnTo>
                  <a:lnTo>
                    <a:pt x="670" y="1893"/>
                  </a:lnTo>
                  <a:lnTo>
                    <a:pt x="668" y="1893"/>
                  </a:lnTo>
                  <a:lnTo>
                    <a:pt x="668" y="1891"/>
                  </a:lnTo>
                  <a:lnTo>
                    <a:pt x="668" y="1891"/>
                  </a:lnTo>
                  <a:lnTo>
                    <a:pt x="668" y="1891"/>
                  </a:lnTo>
                  <a:lnTo>
                    <a:pt x="666" y="1891"/>
                  </a:lnTo>
                  <a:lnTo>
                    <a:pt x="666" y="1889"/>
                  </a:lnTo>
                  <a:lnTo>
                    <a:pt x="666" y="1889"/>
                  </a:lnTo>
                  <a:lnTo>
                    <a:pt x="664" y="1889"/>
                  </a:lnTo>
                  <a:lnTo>
                    <a:pt x="664" y="1889"/>
                  </a:lnTo>
                  <a:lnTo>
                    <a:pt x="664" y="1887"/>
                  </a:lnTo>
                  <a:lnTo>
                    <a:pt x="662" y="1887"/>
                  </a:lnTo>
                  <a:lnTo>
                    <a:pt x="662" y="1886"/>
                  </a:lnTo>
                  <a:lnTo>
                    <a:pt x="660" y="1886"/>
                  </a:lnTo>
                  <a:lnTo>
                    <a:pt x="660" y="1887"/>
                  </a:lnTo>
                  <a:lnTo>
                    <a:pt x="658" y="1887"/>
                  </a:lnTo>
                  <a:lnTo>
                    <a:pt x="658" y="1887"/>
                  </a:lnTo>
                  <a:lnTo>
                    <a:pt x="658" y="1889"/>
                  </a:lnTo>
                  <a:lnTo>
                    <a:pt x="656" y="1889"/>
                  </a:lnTo>
                  <a:lnTo>
                    <a:pt x="656" y="1889"/>
                  </a:lnTo>
                  <a:lnTo>
                    <a:pt x="656" y="1889"/>
                  </a:lnTo>
                  <a:lnTo>
                    <a:pt x="656" y="1891"/>
                  </a:lnTo>
                  <a:lnTo>
                    <a:pt x="654" y="1891"/>
                  </a:lnTo>
                  <a:lnTo>
                    <a:pt x="654" y="1893"/>
                  </a:lnTo>
                  <a:lnTo>
                    <a:pt x="652" y="1893"/>
                  </a:lnTo>
                  <a:lnTo>
                    <a:pt x="652" y="1895"/>
                  </a:lnTo>
                  <a:lnTo>
                    <a:pt x="648" y="1895"/>
                  </a:lnTo>
                  <a:lnTo>
                    <a:pt x="648" y="1895"/>
                  </a:lnTo>
                  <a:lnTo>
                    <a:pt x="646" y="1895"/>
                  </a:lnTo>
                  <a:lnTo>
                    <a:pt x="646" y="1897"/>
                  </a:lnTo>
                  <a:lnTo>
                    <a:pt x="646" y="1897"/>
                  </a:lnTo>
                  <a:lnTo>
                    <a:pt x="646" y="1897"/>
                  </a:lnTo>
                  <a:lnTo>
                    <a:pt x="644" y="1899"/>
                  </a:lnTo>
                  <a:lnTo>
                    <a:pt x="644" y="1901"/>
                  </a:lnTo>
                  <a:lnTo>
                    <a:pt x="642" y="1901"/>
                  </a:lnTo>
                  <a:lnTo>
                    <a:pt x="642" y="1901"/>
                  </a:lnTo>
                  <a:lnTo>
                    <a:pt x="640" y="1901"/>
                  </a:lnTo>
                  <a:lnTo>
                    <a:pt x="640" y="1901"/>
                  </a:lnTo>
                  <a:lnTo>
                    <a:pt x="640" y="1901"/>
                  </a:lnTo>
                  <a:lnTo>
                    <a:pt x="638" y="1901"/>
                  </a:lnTo>
                  <a:lnTo>
                    <a:pt x="638" y="1901"/>
                  </a:lnTo>
                  <a:lnTo>
                    <a:pt x="636" y="1901"/>
                  </a:lnTo>
                  <a:lnTo>
                    <a:pt x="636" y="1901"/>
                  </a:lnTo>
                  <a:lnTo>
                    <a:pt x="634" y="1901"/>
                  </a:lnTo>
                  <a:lnTo>
                    <a:pt x="634" y="1901"/>
                  </a:lnTo>
                  <a:lnTo>
                    <a:pt x="630" y="1901"/>
                  </a:lnTo>
                  <a:lnTo>
                    <a:pt x="630" y="1901"/>
                  </a:lnTo>
                  <a:lnTo>
                    <a:pt x="630" y="1901"/>
                  </a:lnTo>
                  <a:lnTo>
                    <a:pt x="630" y="1901"/>
                  </a:lnTo>
                  <a:lnTo>
                    <a:pt x="628" y="1901"/>
                  </a:lnTo>
                  <a:lnTo>
                    <a:pt x="628" y="1899"/>
                  </a:lnTo>
                  <a:lnTo>
                    <a:pt x="620" y="1899"/>
                  </a:lnTo>
                  <a:lnTo>
                    <a:pt x="620" y="1901"/>
                  </a:lnTo>
                  <a:lnTo>
                    <a:pt x="620" y="1901"/>
                  </a:lnTo>
                  <a:lnTo>
                    <a:pt x="618" y="1901"/>
                  </a:lnTo>
                  <a:lnTo>
                    <a:pt x="618" y="1901"/>
                  </a:lnTo>
                  <a:lnTo>
                    <a:pt x="618" y="1901"/>
                  </a:lnTo>
                  <a:lnTo>
                    <a:pt x="616" y="1901"/>
                  </a:lnTo>
                  <a:lnTo>
                    <a:pt x="616" y="1901"/>
                  </a:lnTo>
                  <a:lnTo>
                    <a:pt x="614" y="1901"/>
                  </a:lnTo>
                  <a:lnTo>
                    <a:pt x="614" y="1901"/>
                  </a:lnTo>
                  <a:lnTo>
                    <a:pt x="612" y="1901"/>
                  </a:lnTo>
                  <a:lnTo>
                    <a:pt x="612" y="1899"/>
                  </a:lnTo>
                  <a:lnTo>
                    <a:pt x="612" y="1899"/>
                  </a:lnTo>
                  <a:lnTo>
                    <a:pt x="612" y="1897"/>
                  </a:lnTo>
                  <a:lnTo>
                    <a:pt x="610" y="1897"/>
                  </a:lnTo>
                  <a:lnTo>
                    <a:pt x="610" y="1897"/>
                  </a:lnTo>
                  <a:lnTo>
                    <a:pt x="608" y="1897"/>
                  </a:lnTo>
                  <a:lnTo>
                    <a:pt x="608" y="1899"/>
                  </a:lnTo>
                  <a:lnTo>
                    <a:pt x="606" y="1899"/>
                  </a:lnTo>
                  <a:lnTo>
                    <a:pt x="606" y="1899"/>
                  </a:lnTo>
                  <a:lnTo>
                    <a:pt x="606" y="1899"/>
                  </a:lnTo>
                  <a:lnTo>
                    <a:pt x="606" y="1897"/>
                  </a:lnTo>
                  <a:lnTo>
                    <a:pt x="604" y="1897"/>
                  </a:lnTo>
                  <a:lnTo>
                    <a:pt x="604" y="1897"/>
                  </a:lnTo>
                  <a:lnTo>
                    <a:pt x="604" y="1895"/>
                  </a:lnTo>
                  <a:lnTo>
                    <a:pt x="602" y="1895"/>
                  </a:lnTo>
                  <a:lnTo>
                    <a:pt x="602" y="1895"/>
                  </a:lnTo>
                  <a:lnTo>
                    <a:pt x="600" y="1895"/>
                  </a:lnTo>
                  <a:lnTo>
                    <a:pt x="600" y="1893"/>
                  </a:lnTo>
                  <a:lnTo>
                    <a:pt x="598" y="1893"/>
                  </a:lnTo>
                  <a:lnTo>
                    <a:pt x="598" y="1893"/>
                  </a:lnTo>
                  <a:lnTo>
                    <a:pt x="600" y="1893"/>
                  </a:lnTo>
                  <a:lnTo>
                    <a:pt x="600" y="1889"/>
                  </a:lnTo>
                  <a:lnTo>
                    <a:pt x="598" y="1889"/>
                  </a:lnTo>
                  <a:lnTo>
                    <a:pt x="598" y="1889"/>
                  </a:lnTo>
                  <a:lnTo>
                    <a:pt x="598" y="1889"/>
                  </a:lnTo>
                  <a:lnTo>
                    <a:pt x="598" y="1887"/>
                  </a:lnTo>
                  <a:lnTo>
                    <a:pt x="598" y="1887"/>
                  </a:lnTo>
                  <a:lnTo>
                    <a:pt x="598" y="1887"/>
                  </a:lnTo>
                  <a:lnTo>
                    <a:pt x="596" y="1887"/>
                  </a:lnTo>
                  <a:lnTo>
                    <a:pt x="594" y="1886"/>
                  </a:lnTo>
                  <a:lnTo>
                    <a:pt x="594" y="1884"/>
                  </a:lnTo>
                  <a:lnTo>
                    <a:pt x="592" y="1884"/>
                  </a:lnTo>
                  <a:lnTo>
                    <a:pt x="590" y="1882"/>
                  </a:lnTo>
                  <a:lnTo>
                    <a:pt x="590" y="1882"/>
                  </a:lnTo>
                  <a:lnTo>
                    <a:pt x="590" y="1882"/>
                  </a:lnTo>
                  <a:lnTo>
                    <a:pt x="590" y="1882"/>
                  </a:lnTo>
                  <a:lnTo>
                    <a:pt x="586" y="1882"/>
                  </a:lnTo>
                  <a:lnTo>
                    <a:pt x="586" y="1880"/>
                  </a:lnTo>
                  <a:lnTo>
                    <a:pt x="584" y="1880"/>
                  </a:lnTo>
                  <a:lnTo>
                    <a:pt x="584" y="1880"/>
                  </a:lnTo>
                  <a:lnTo>
                    <a:pt x="582" y="1880"/>
                  </a:lnTo>
                  <a:lnTo>
                    <a:pt x="582" y="1878"/>
                  </a:lnTo>
                  <a:lnTo>
                    <a:pt x="582" y="1878"/>
                  </a:lnTo>
                  <a:lnTo>
                    <a:pt x="582" y="1876"/>
                  </a:lnTo>
                  <a:lnTo>
                    <a:pt x="581" y="1876"/>
                  </a:lnTo>
                  <a:lnTo>
                    <a:pt x="581" y="1874"/>
                  </a:lnTo>
                  <a:lnTo>
                    <a:pt x="581" y="1874"/>
                  </a:lnTo>
                  <a:lnTo>
                    <a:pt x="579" y="1874"/>
                  </a:lnTo>
                  <a:lnTo>
                    <a:pt x="579" y="1872"/>
                  </a:lnTo>
                  <a:lnTo>
                    <a:pt x="579" y="1872"/>
                  </a:lnTo>
                  <a:lnTo>
                    <a:pt x="579" y="1872"/>
                  </a:lnTo>
                  <a:lnTo>
                    <a:pt x="577" y="1872"/>
                  </a:lnTo>
                  <a:lnTo>
                    <a:pt x="579" y="1872"/>
                  </a:lnTo>
                  <a:lnTo>
                    <a:pt x="579" y="1870"/>
                  </a:lnTo>
                  <a:lnTo>
                    <a:pt x="577" y="1870"/>
                  </a:lnTo>
                  <a:lnTo>
                    <a:pt x="577" y="1868"/>
                  </a:lnTo>
                  <a:lnTo>
                    <a:pt x="577" y="1868"/>
                  </a:lnTo>
                  <a:lnTo>
                    <a:pt x="577" y="1868"/>
                  </a:lnTo>
                  <a:lnTo>
                    <a:pt x="577" y="1866"/>
                  </a:lnTo>
                  <a:lnTo>
                    <a:pt x="575" y="1866"/>
                  </a:lnTo>
                  <a:lnTo>
                    <a:pt x="575" y="1866"/>
                  </a:lnTo>
                  <a:lnTo>
                    <a:pt x="575" y="1866"/>
                  </a:lnTo>
                  <a:lnTo>
                    <a:pt x="575" y="1864"/>
                  </a:lnTo>
                  <a:lnTo>
                    <a:pt x="575" y="1864"/>
                  </a:lnTo>
                  <a:lnTo>
                    <a:pt x="575" y="1862"/>
                  </a:lnTo>
                  <a:lnTo>
                    <a:pt x="577" y="1862"/>
                  </a:lnTo>
                  <a:lnTo>
                    <a:pt x="577" y="1854"/>
                  </a:lnTo>
                  <a:lnTo>
                    <a:pt x="575" y="1854"/>
                  </a:lnTo>
                  <a:lnTo>
                    <a:pt x="575" y="1852"/>
                  </a:lnTo>
                  <a:lnTo>
                    <a:pt x="575" y="1852"/>
                  </a:lnTo>
                  <a:lnTo>
                    <a:pt x="575" y="1848"/>
                  </a:lnTo>
                  <a:lnTo>
                    <a:pt x="575" y="1846"/>
                  </a:lnTo>
                  <a:lnTo>
                    <a:pt x="575" y="1846"/>
                  </a:lnTo>
                  <a:lnTo>
                    <a:pt x="575" y="1844"/>
                  </a:lnTo>
                  <a:lnTo>
                    <a:pt x="575" y="1844"/>
                  </a:lnTo>
                  <a:lnTo>
                    <a:pt x="575" y="1844"/>
                  </a:lnTo>
                  <a:lnTo>
                    <a:pt x="577" y="1842"/>
                  </a:lnTo>
                  <a:lnTo>
                    <a:pt x="575" y="1840"/>
                  </a:lnTo>
                  <a:lnTo>
                    <a:pt x="575" y="1840"/>
                  </a:lnTo>
                  <a:lnTo>
                    <a:pt x="575" y="1838"/>
                  </a:lnTo>
                  <a:lnTo>
                    <a:pt x="575" y="1838"/>
                  </a:lnTo>
                  <a:lnTo>
                    <a:pt x="573" y="1838"/>
                  </a:lnTo>
                  <a:lnTo>
                    <a:pt x="573" y="1836"/>
                  </a:lnTo>
                  <a:lnTo>
                    <a:pt x="573" y="1836"/>
                  </a:lnTo>
                  <a:lnTo>
                    <a:pt x="573" y="1834"/>
                  </a:lnTo>
                  <a:lnTo>
                    <a:pt x="573" y="1834"/>
                  </a:lnTo>
                  <a:lnTo>
                    <a:pt x="573" y="1834"/>
                  </a:lnTo>
                  <a:lnTo>
                    <a:pt x="571" y="1834"/>
                  </a:lnTo>
                  <a:lnTo>
                    <a:pt x="571" y="1832"/>
                  </a:lnTo>
                  <a:lnTo>
                    <a:pt x="571" y="1830"/>
                  </a:lnTo>
                  <a:lnTo>
                    <a:pt x="571" y="1830"/>
                  </a:lnTo>
                  <a:lnTo>
                    <a:pt x="571" y="1830"/>
                  </a:lnTo>
                  <a:lnTo>
                    <a:pt x="571" y="1828"/>
                  </a:lnTo>
                  <a:lnTo>
                    <a:pt x="569" y="1828"/>
                  </a:lnTo>
                  <a:lnTo>
                    <a:pt x="569" y="1826"/>
                  </a:lnTo>
                  <a:lnTo>
                    <a:pt x="569" y="1826"/>
                  </a:lnTo>
                  <a:lnTo>
                    <a:pt x="569" y="1826"/>
                  </a:lnTo>
                  <a:lnTo>
                    <a:pt x="559" y="1826"/>
                  </a:lnTo>
                  <a:lnTo>
                    <a:pt x="559" y="1826"/>
                  </a:lnTo>
                  <a:lnTo>
                    <a:pt x="551" y="1826"/>
                  </a:lnTo>
                  <a:lnTo>
                    <a:pt x="551" y="1826"/>
                  </a:lnTo>
                  <a:lnTo>
                    <a:pt x="551" y="1826"/>
                  </a:lnTo>
                  <a:lnTo>
                    <a:pt x="551" y="1824"/>
                  </a:lnTo>
                  <a:lnTo>
                    <a:pt x="547" y="1824"/>
                  </a:lnTo>
                  <a:lnTo>
                    <a:pt x="545" y="1824"/>
                  </a:lnTo>
                  <a:lnTo>
                    <a:pt x="545" y="1824"/>
                  </a:lnTo>
                  <a:lnTo>
                    <a:pt x="545" y="1826"/>
                  </a:lnTo>
                  <a:lnTo>
                    <a:pt x="543" y="1824"/>
                  </a:lnTo>
                  <a:lnTo>
                    <a:pt x="543" y="1824"/>
                  </a:lnTo>
                  <a:lnTo>
                    <a:pt x="543" y="1824"/>
                  </a:lnTo>
                  <a:lnTo>
                    <a:pt x="543" y="1822"/>
                  </a:lnTo>
                  <a:lnTo>
                    <a:pt x="541" y="1822"/>
                  </a:lnTo>
                  <a:lnTo>
                    <a:pt x="541" y="1820"/>
                  </a:lnTo>
                  <a:lnTo>
                    <a:pt x="541" y="1820"/>
                  </a:lnTo>
                  <a:lnTo>
                    <a:pt x="541" y="1820"/>
                  </a:lnTo>
                  <a:lnTo>
                    <a:pt x="539" y="1820"/>
                  </a:lnTo>
                  <a:lnTo>
                    <a:pt x="539" y="1818"/>
                  </a:lnTo>
                  <a:lnTo>
                    <a:pt x="537" y="1818"/>
                  </a:lnTo>
                  <a:lnTo>
                    <a:pt x="537" y="1818"/>
                  </a:lnTo>
                  <a:lnTo>
                    <a:pt x="535" y="1816"/>
                  </a:lnTo>
                  <a:lnTo>
                    <a:pt x="535" y="1814"/>
                  </a:lnTo>
                  <a:lnTo>
                    <a:pt x="535" y="1814"/>
                  </a:lnTo>
                  <a:lnTo>
                    <a:pt x="535" y="1814"/>
                  </a:lnTo>
                  <a:lnTo>
                    <a:pt x="533" y="1814"/>
                  </a:lnTo>
                  <a:lnTo>
                    <a:pt x="533" y="1812"/>
                  </a:lnTo>
                  <a:lnTo>
                    <a:pt x="529" y="1812"/>
                  </a:lnTo>
                  <a:lnTo>
                    <a:pt x="529" y="1810"/>
                  </a:lnTo>
                  <a:lnTo>
                    <a:pt x="529" y="1810"/>
                  </a:lnTo>
                  <a:lnTo>
                    <a:pt x="527" y="1808"/>
                  </a:lnTo>
                  <a:lnTo>
                    <a:pt x="525" y="1808"/>
                  </a:lnTo>
                  <a:lnTo>
                    <a:pt x="525" y="1808"/>
                  </a:lnTo>
                  <a:lnTo>
                    <a:pt x="521" y="1808"/>
                  </a:lnTo>
                  <a:lnTo>
                    <a:pt x="521" y="1808"/>
                  </a:lnTo>
                  <a:lnTo>
                    <a:pt x="519" y="1808"/>
                  </a:lnTo>
                  <a:lnTo>
                    <a:pt x="519" y="1810"/>
                  </a:lnTo>
                  <a:lnTo>
                    <a:pt x="519" y="1808"/>
                  </a:lnTo>
                  <a:lnTo>
                    <a:pt x="517" y="1808"/>
                  </a:lnTo>
                  <a:lnTo>
                    <a:pt x="517" y="1808"/>
                  </a:lnTo>
                  <a:lnTo>
                    <a:pt x="517" y="1808"/>
                  </a:lnTo>
                  <a:lnTo>
                    <a:pt x="517" y="1806"/>
                  </a:lnTo>
                  <a:lnTo>
                    <a:pt x="515" y="1806"/>
                  </a:lnTo>
                  <a:lnTo>
                    <a:pt x="515" y="1804"/>
                  </a:lnTo>
                  <a:lnTo>
                    <a:pt x="511" y="1804"/>
                  </a:lnTo>
                  <a:lnTo>
                    <a:pt x="511" y="1806"/>
                  </a:lnTo>
                  <a:lnTo>
                    <a:pt x="509" y="1806"/>
                  </a:lnTo>
                  <a:lnTo>
                    <a:pt x="509" y="1806"/>
                  </a:lnTo>
                  <a:lnTo>
                    <a:pt x="507" y="1806"/>
                  </a:lnTo>
                  <a:lnTo>
                    <a:pt x="503" y="1806"/>
                  </a:lnTo>
                  <a:lnTo>
                    <a:pt x="503" y="1806"/>
                  </a:lnTo>
                  <a:lnTo>
                    <a:pt x="501" y="1806"/>
                  </a:lnTo>
                  <a:lnTo>
                    <a:pt x="501" y="1802"/>
                  </a:lnTo>
                  <a:lnTo>
                    <a:pt x="499" y="1802"/>
                  </a:lnTo>
                  <a:lnTo>
                    <a:pt x="499" y="1800"/>
                  </a:lnTo>
                  <a:lnTo>
                    <a:pt x="499" y="1800"/>
                  </a:lnTo>
                  <a:lnTo>
                    <a:pt x="499" y="1798"/>
                  </a:lnTo>
                  <a:lnTo>
                    <a:pt x="497" y="1798"/>
                  </a:lnTo>
                  <a:lnTo>
                    <a:pt x="497" y="1796"/>
                  </a:lnTo>
                  <a:lnTo>
                    <a:pt x="495" y="1796"/>
                  </a:lnTo>
                  <a:lnTo>
                    <a:pt x="495" y="1794"/>
                  </a:lnTo>
                  <a:lnTo>
                    <a:pt x="489" y="1794"/>
                  </a:lnTo>
                  <a:lnTo>
                    <a:pt x="489" y="1796"/>
                  </a:lnTo>
                  <a:lnTo>
                    <a:pt x="483" y="1796"/>
                  </a:lnTo>
                  <a:lnTo>
                    <a:pt x="481" y="1794"/>
                  </a:lnTo>
                  <a:lnTo>
                    <a:pt x="477" y="1794"/>
                  </a:lnTo>
                  <a:lnTo>
                    <a:pt x="477" y="1790"/>
                  </a:lnTo>
                  <a:lnTo>
                    <a:pt x="477" y="1788"/>
                  </a:lnTo>
                  <a:lnTo>
                    <a:pt x="477" y="1786"/>
                  </a:lnTo>
                  <a:lnTo>
                    <a:pt x="476" y="1786"/>
                  </a:lnTo>
                  <a:lnTo>
                    <a:pt x="476" y="1786"/>
                  </a:lnTo>
                  <a:lnTo>
                    <a:pt x="476" y="1786"/>
                  </a:lnTo>
                  <a:lnTo>
                    <a:pt x="474" y="1784"/>
                  </a:lnTo>
                  <a:lnTo>
                    <a:pt x="472" y="1784"/>
                  </a:lnTo>
                  <a:lnTo>
                    <a:pt x="472" y="1782"/>
                  </a:lnTo>
                  <a:lnTo>
                    <a:pt x="472" y="1782"/>
                  </a:lnTo>
                  <a:lnTo>
                    <a:pt x="472" y="1782"/>
                  </a:lnTo>
                  <a:lnTo>
                    <a:pt x="464" y="1782"/>
                  </a:lnTo>
                  <a:lnTo>
                    <a:pt x="464" y="1781"/>
                  </a:lnTo>
                  <a:lnTo>
                    <a:pt x="462" y="1781"/>
                  </a:lnTo>
                  <a:lnTo>
                    <a:pt x="460" y="1781"/>
                  </a:lnTo>
                  <a:lnTo>
                    <a:pt x="458" y="1781"/>
                  </a:lnTo>
                  <a:lnTo>
                    <a:pt x="458" y="1779"/>
                  </a:lnTo>
                  <a:lnTo>
                    <a:pt x="458" y="1777"/>
                  </a:lnTo>
                  <a:lnTo>
                    <a:pt x="458" y="1775"/>
                  </a:lnTo>
                  <a:lnTo>
                    <a:pt x="456" y="1775"/>
                  </a:lnTo>
                  <a:lnTo>
                    <a:pt x="456" y="1775"/>
                  </a:lnTo>
                  <a:lnTo>
                    <a:pt x="456" y="1773"/>
                  </a:lnTo>
                  <a:lnTo>
                    <a:pt x="454" y="1773"/>
                  </a:lnTo>
                  <a:lnTo>
                    <a:pt x="454" y="1773"/>
                  </a:lnTo>
                  <a:lnTo>
                    <a:pt x="452" y="1773"/>
                  </a:lnTo>
                  <a:lnTo>
                    <a:pt x="452" y="1771"/>
                  </a:lnTo>
                  <a:lnTo>
                    <a:pt x="452" y="1771"/>
                  </a:lnTo>
                  <a:lnTo>
                    <a:pt x="452" y="1771"/>
                  </a:lnTo>
                  <a:lnTo>
                    <a:pt x="450" y="1771"/>
                  </a:lnTo>
                  <a:lnTo>
                    <a:pt x="450" y="1769"/>
                  </a:lnTo>
                  <a:lnTo>
                    <a:pt x="450" y="1769"/>
                  </a:lnTo>
                  <a:lnTo>
                    <a:pt x="450" y="1769"/>
                  </a:lnTo>
                  <a:lnTo>
                    <a:pt x="448" y="1769"/>
                  </a:lnTo>
                  <a:lnTo>
                    <a:pt x="448" y="1767"/>
                  </a:lnTo>
                  <a:lnTo>
                    <a:pt x="448" y="1765"/>
                  </a:lnTo>
                  <a:lnTo>
                    <a:pt x="446" y="1765"/>
                  </a:lnTo>
                  <a:lnTo>
                    <a:pt x="446" y="1765"/>
                  </a:lnTo>
                  <a:lnTo>
                    <a:pt x="444" y="1765"/>
                  </a:lnTo>
                  <a:lnTo>
                    <a:pt x="444" y="1763"/>
                  </a:lnTo>
                  <a:lnTo>
                    <a:pt x="446" y="1763"/>
                  </a:lnTo>
                  <a:lnTo>
                    <a:pt x="446" y="1761"/>
                  </a:lnTo>
                  <a:lnTo>
                    <a:pt x="446" y="1761"/>
                  </a:lnTo>
                  <a:lnTo>
                    <a:pt x="446" y="1759"/>
                  </a:lnTo>
                  <a:lnTo>
                    <a:pt x="448" y="1759"/>
                  </a:lnTo>
                  <a:lnTo>
                    <a:pt x="448" y="1759"/>
                  </a:lnTo>
                  <a:lnTo>
                    <a:pt x="448" y="1759"/>
                  </a:lnTo>
                  <a:lnTo>
                    <a:pt x="448" y="1759"/>
                  </a:lnTo>
                  <a:lnTo>
                    <a:pt x="450" y="1759"/>
                  </a:lnTo>
                  <a:lnTo>
                    <a:pt x="450" y="1759"/>
                  </a:lnTo>
                  <a:lnTo>
                    <a:pt x="450" y="1759"/>
                  </a:lnTo>
                  <a:lnTo>
                    <a:pt x="452" y="1759"/>
                  </a:lnTo>
                  <a:lnTo>
                    <a:pt x="452" y="1759"/>
                  </a:lnTo>
                  <a:lnTo>
                    <a:pt x="454" y="1759"/>
                  </a:lnTo>
                  <a:lnTo>
                    <a:pt x="456" y="1759"/>
                  </a:lnTo>
                  <a:lnTo>
                    <a:pt x="456" y="1759"/>
                  </a:lnTo>
                  <a:lnTo>
                    <a:pt x="460" y="1759"/>
                  </a:lnTo>
                  <a:lnTo>
                    <a:pt x="460" y="1761"/>
                  </a:lnTo>
                  <a:lnTo>
                    <a:pt x="462" y="1761"/>
                  </a:lnTo>
                  <a:lnTo>
                    <a:pt x="462" y="1761"/>
                  </a:lnTo>
                  <a:lnTo>
                    <a:pt x="464" y="1761"/>
                  </a:lnTo>
                  <a:lnTo>
                    <a:pt x="464" y="1761"/>
                  </a:lnTo>
                  <a:lnTo>
                    <a:pt x="464" y="1759"/>
                  </a:lnTo>
                  <a:lnTo>
                    <a:pt x="466" y="1759"/>
                  </a:lnTo>
                  <a:lnTo>
                    <a:pt x="466" y="1759"/>
                  </a:lnTo>
                  <a:lnTo>
                    <a:pt x="464" y="1759"/>
                  </a:lnTo>
                  <a:lnTo>
                    <a:pt x="464" y="1757"/>
                  </a:lnTo>
                  <a:lnTo>
                    <a:pt x="462" y="1757"/>
                  </a:lnTo>
                  <a:lnTo>
                    <a:pt x="462" y="1757"/>
                  </a:lnTo>
                  <a:lnTo>
                    <a:pt x="458" y="1757"/>
                  </a:lnTo>
                  <a:lnTo>
                    <a:pt x="458" y="1755"/>
                  </a:lnTo>
                  <a:lnTo>
                    <a:pt x="458" y="1755"/>
                  </a:lnTo>
                  <a:lnTo>
                    <a:pt x="458" y="1755"/>
                  </a:lnTo>
                  <a:lnTo>
                    <a:pt x="456" y="1755"/>
                  </a:lnTo>
                  <a:lnTo>
                    <a:pt x="456" y="1753"/>
                  </a:lnTo>
                  <a:lnTo>
                    <a:pt x="456" y="1755"/>
                  </a:lnTo>
                  <a:lnTo>
                    <a:pt x="454" y="1753"/>
                  </a:lnTo>
                  <a:lnTo>
                    <a:pt x="454" y="1753"/>
                  </a:lnTo>
                  <a:lnTo>
                    <a:pt x="454" y="1751"/>
                  </a:lnTo>
                  <a:lnTo>
                    <a:pt x="454" y="1751"/>
                  </a:lnTo>
                  <a:lnTo>
                    <a:pt x="452" y="1751"/>
                  </a:lnTo>
                  <a:lnTo>
                    <a:pt x="452" y="1749"/>
                  </a:lnTo>
                  <a:lnTo>
                    <a:pt x="450" y="1749"/>
                  </a:lnTo>
                  <a:lnTo>
                    <a:pt x="450" y="1749"/>
                  </a:lnTo>
                  <a:lnTo>
                    <a:pt x="448" y="1749"/>
                  </a:lnTo>
                  <a:lnTo>
                    <a:pt x="448" y="1749"/>
                  </a:lnTo>
                  <a:lnTo>
                    <a:pt x="446" y="1749"/>
                  </a:lnTo>
                  <a:lnTo>
                    <a:pt x="446" y="1747"/>
                  </a:lnTo>
                  <a:lnTo>
                    <a:pt x="442" y="1747"/>
                  </a:lnTo>
                  <a:lnTo>
                    <a:pt x="442" y="1747"/>
                  </a:lnTo>
                  <a:lnTo>
                    <a:pt x="440" y="1747"/>
                  </a:lnTo>
                  <a:lnTo>
                    <a:pt x="440" y="1745"/>
                  </a:lnTo>
                  <a:lnTo>
                    <a:pt x="440" y="1745"/>
                  </a:lnTo>
                  <a:lnTo>
                    <a:pt x="440" y="1747"/>
                  </a:lnTo>
                  <a:lnTo>
                    <a:pt x="436" y="1747"/>
                  </a:lnTo>
                  <a:lnTo>
                    <a:pt x="434" y="1745"/>
                  </a:lnTo>
                  <a:lnTo>
                    <a:pt x="430" y="1745"/>
                  </a:lnTo>
                  <a:lnTo>
                    <a:pt x="430" y="1745"/>
                  </a:lnTo>
                  <a:lnTo>
                    <a:pt x="428" y="1745"/>
                  </a:lnTo>
                  <a:lnTo>
                    <a:pt x="428" y="1743"/>
                  </a:lnTo>
                  <a:lnTo>
                    <a:pt x="424" y="1743"/>
                  </a:lnTo>
                  <a:lnTo>
                    <a:pt x="424" y="1743"/>
                  </a:lnTo>
                  <a:lnTo>
                    <a:pt x="422" y="1743"/>
                  </a:lnTo>
                  <a:lnTo>
                    <a:pt x="422" y="1741"/>
                  </a:lnTo>
                  <a:lnTo>
                    <a:pt x="418" y="1741"/>
                  </a:lnTo>
                  <a:lnTo>
                    <a:pt x="418" y="1743"/>
                  </a:lnTo>
                  <a:lnTo>
                    <a:pt x="416" y="1743"/>
                  </a:lnTo>
                  <a:lnTo>
                    <a:pt x="416" y="1741"/>
                  </a:lnTo>
                  <a:lnTo>
                    <a:pt x="416" y="1741"/>
                  </a:lnTo>
                  <a:lnTo>
                    <a:pt x="412" y="1741"/>
                  </a:lnTo>
                  <a:lnTo>
                    <a:pt x="412" y="1739"/>
                  </a:lnTo>
                  <a:lnTo>
                    <a:pt x="412" y="1739"/>
                  </a:lnTo>
                  <a:lnTo>
                    <a:pt x="412" y="1741"/>
                  </a:lnTo>
                  <a:lnTo>
                    <a:pt x="410" y="1741"/>
                  </a:lnTo>
                  <a:lnTo>
                    <a:pt x="410" y="1739"/>
                  </a:lnTo>
                  <a:lnTo>
                    <a:pt x="410" y="1739"/>
                  </a:lnTo>
                  <a:lnTo>
                    <a:pt x="408" y="1739"/>
                  </a:lnTo>
                  <a:lnTo>
                    <a:pt x="408" y="1737"/>
                  </a:lnTo>
                  <a:lnTo>
                    <a:pt x="408" y="1737"/>
                  </a:lnTo>
                  <a:lnTo>
                    <a:pt x="408" y="1735"/>
                  </a:lnTo>
                  <a:lnTo>
                    <a:pt x="406" y="1735"/>
                  </a:lnTo>
                  <a:lnTo>
                    <a:pt x="406" y="1735"/>
                  </a:lnTo>
                  <a:lnTo>
                    <a:pt x="406" y="1735"/>
                  </a:lnTo>
                  <a:lnTo>
                    <a:pt x="404" y="1735"/>
                  </a:lnTo>
                  <a:lnTo>
                    <a:pt x="404" y="1737"/>
                  </a:lnTo>
                  <a:lnTo>
                    <a:pt x="404" y="1735"/>
                  </a:lnTo>
                  <a:lnTo>
                    <a:pt x="400" y="1735"/>
                  </a:lnTo>
                  <a:lnTo>
                    <a:pt x="400" y="1735"/>
                  </a:lnTo>
                  <a:lnTo>
                    <a:pt x="400" y="1735"/>
                  </a:lnTo>
                  <a:lnTo>
                    <a:pt x="400" y="1735"/>
                  </a:lnTo>
                  <a:lnTo>
                    <a:pt x="398" y="1735"/>
                  </a:lnTo>
                  <a:lnTo>
                    <a:pt x="398" y="1735"/>
                  </a:lnTo>
                  <a:lnTo>
                    <a:pt x="396" y="1735"/>
                  </a:lnTo>
                  <a:lnTo>
                    <a:pt x="396" y="1735"/>
                  </a:lnTo>
                  <a:lnTo>
                    <a:pt x="396" y="1735"/>
                  </a:lnTo>
                  <a:lnTo>
                    <a:pt x="394" y="1733"/>
                  </a:lnTo>
                  <a:lnTo>
                    <a:pt x="388" y="1733"/>
                  </a:lnTo>
                  <a:lnTo>
                    <a:pt x="388" y="1733"/>
                  </a:lnTo>
                  <a:lnTo>
                    <a:pt x="384" y="1733"/>
                  </a:lnTo>
                  <a:lnTo>
                    <a:pt x="384" y="1733"/>
                  </a:lnTo>
                  <a:lnTo>
                    <a:pt x="382" y="1733"/>
                  </a:lnTo>
                  <a:lnTo>
                    <a:pt x="382" y="1735"/>
                  </a:lnTo>
                  <a:lnTo>
                    <a:pt x="380" y="1735"/>
                  </a:lnTo>
                  <a:lnTo>
                    <a:pt x="380" y="1735"/>
                  </a:lnTo>
                  <a:lnTo>
                    <a:pt x="378" y="1737"/>
                  </a:lnTo>
                  <a:lnTo>
                    <a:pt x="378" y="1735"/>
                  </a:lnTo>
                  <a:lnTo>
                    <a:pt x="378" y="1735"/>
                  </a:lnTo>
                  <a:lnTo>
                    <a:pt x="378" y="1737"/>
                  </a:lnTo>
                  <a:lnTo>
                    <a:pt x="376" y="1737"/>
                  </a:lnTo>
                  <a:lnTo>
                    <a:pt x="376" y="1737"/>
                  </a:lnTo>
                  <a:lnTo>
                    <a:pt x="376" y="1737"/>
                  </a:lnTo>
                  <a:lnTo>
                    <a:pt x="376" y="1739"/>
                  </a:lnTo>
                  <a:lnTo>
                    <a:pt x="374" y="1739"/>
                  </a:lnTo>
                  <a:lnTo>
                    <a:pt x="374" y="1741"/>
                  </a:lnTo>
                  <a:lnTo>
                    <a:pt x="374" y="1739"/>
                  </a:lnTo>
                  <a:lnTo>
                    <a:pt x="371" y="1739"/>
                  </a:lnTo>
                  <a:lnTo>
                    <a:pt x="371" y="1739"/>
                  </a:lnTo>
                  <a:lnTo>
                    <a:pt x="369" y="1739"/>
                  </a:lnTo>
                  <a:lnTo>
                    <a:pt x="369" y="1737"/>
                  </a:lnTo>
                  <a:lnTo>
                    <a:pt x="367" y="1737"/>
                  </a:lnTo>
                  <a:lnTo>
                    <a:pt x="367" y="1737"/>
                  </a:lnTo>
                  <a:lnTo>
                    <a:pt x="365" y="1737"/>
                  </a:lnTo>
                  <a:lnTo>
                    <a:pt x="365" y="1735"/>
                  </a:lnTo>
                  <a:lnTo>
                    <a:pt x="363" y="1735"/>
                  </a:lnTo>
                  <a:lnTo>
                    <a:pt x="363" y="1735"/>
                  </a:lnTo>
                  <a:lnTo>
                    <a:pt x="361" y="1735"/>
                  </a:lnTo>
                  <a:lnTo>
                    <a:pt x="361" y="1733"/>
                  </a:lnTo>
                  <a:lnTo>
                    <a:pt x="359" y="1733"/>
                  </a:lnTo>
                  <a:lnTo>
                    <a:pt x="359" y="1733"/>
                  </a:lnTo>
                  <a:lnTo>
                    <a:pt x="357" y="1733"/>
                  </a:lnTo>
                  <a:lnTo>
                    <a:pt x="357" y="1731"/>
                  </a:lnTo>
                  <a:lnTo>
                    <a:pt x="357" y="1731"/>
                  </a:lnTo>
                  <a:lnTo>
                    <a:pt x="355" y="1731"/>
                  </a:lnTo>
                  <a:lnTo>
                    <a:pt x="355" y="1733"/>
                  </a:lnTo>
                  <a:lnTo>
                    <a:pt x="353" y="1733"/>
                  </a:lnTo>
                  <a:lnTo>
                    <a:pt x="351" y="1733"/>
                  </a:lnTo>
                  <a:lnTo>
                    <a:pt x="351" y="1733"/>
                  </a:lnTo>
                  <a:lnTo>
                    <a:pt x="349" y="1735"/>
                  </a:lnTo>
                  <a:lnTo>
                    <a:pt x="349" y="1735"/>
                  </a:lnTo>
                  <a:lnTo>
                    <a:pt x="347" y="1735"/>
                  </a:lnTo>
                  <a:lnTo>
                    <a:pt x="347" y="1735"/>
                  </a:lnTo>
                  <a:lnTo>
                    <a:pt x="345" y="1735"/>
                  </a:lnTo>
                  <a:lnTo>
                    <a:pt x="345" y="1733"/>
                  </a:lnTo>
                  <a:lnTo>
                    <a:pt x="345" y="1733"/>
                  </a:lnTo>
                  <a:lnTo>
                    <a:pt x="343" y="1731"/>
                  </a:lnTo>
                  <a:lnTo>
                    <a:pt x="341" y="1731"/>
                  </a:lnTo>
                  <a:lnTo>
                    <a:pt x="341" y="1731"/>
                  </a:lnTo>
                  <a:lnTo>
                    <a:pt x="337" y="1731"/>
                  </a:lnTo>
                  <a:lnTo>
                    <a:pt x="337" y="1731"/>
                  </a:lnTo>
                  <a:lnTo>
                    <a:pt x="331" y="1731"/>
                  </a:lnTo>
                  <a:lnTo>
                    <a:pt x="329" y="1729"/>
                  </a:lnTo>
                  <a:lnTo>
                    <a:pt x="327" y="1729"/>
                  </a:lnTo>
                  <a:lnTo>
                    <a:pt x="325" y="1727"/>
                  </a:lnTo>
                  <a:lnTo>
                    <a:pt x="323" y="1727"/>
                  </a:lnTo>
                  <a:lnTo>
                    <a:pt x="323" y="1727"/>
                  </a:lnTo>
                  <a:lnTo>
                    <a:pt x="323" y="1727"/>
                  </a:lnTo>
                  <a:lnTo>
                    <a:pt x="323" y="1725"/>
                  </a:lnTo>
                  <a:lnTo>
                    <a:pt x="317" y="1725"/>
                  </a:lnTo>
                  <a:lnTo>
                    <a:pt x="317" y="1725"/>
                  </a:lnTo>
                  <a:lnTo>
                    <a:pt x="317" y="1725"/>
                  </a:lnTo>
                  <a:lnTo>
                    <a:pt x="315" y="1725"/>
                  </a:lnTo>
                  <a:lnTo>
                    <a:pt x="315" y="1723"/>
                  </a:lnTo>
                  <a:lnTo>
                    <a:pt x="313" y="1723"/>
                  </a:lnTo>
                  <a:lnTo>
                    <a:pt x="313" y="1723"/>
                  </a:lnTo>
                  <a:lnTo>
                    <a:pt x="313" y="1723"/>
                  </a:lnTo>
                  <a:lnTo>
                    <a:pt x="313" y="1721"/>
                  </a:lnTo>
                  <a:lnTo>
                    <a:pt x="311" y="1721"/>
                  </a:lnTo>
                  <a:lnTo>
                    <a:pt x="311" y="1721"/>
                  </a:lnTo>
                  <a:lnTo>
                    <a:pt x="311" y="1719"/>
                  </a:lnTo>
                  <a:lnTo>
                    <a:pt x="311" y="1719"/>
                  </a:lnTo>
                  <a:lnTo>
                    <a:pt x="307" y="1719"/>
                  </a:lnTo>
                  <a:lnTo>
                    <a:pt x="307" y="1717"/>
                  </a:lnTo>
                  <a:lnTo>
                    <a:pt x="307" y="1717"/>
                  </a:lnTo>
                  <a:lnTo>
                    <a:pt x="307" y="1715"/>
                  </a:lnTo>
                  <a:lnTo>
                    <a:pt x="305" y="1715"/>
                  </a:lnTo>
                  <a:lnTo>
                    <a:pt x="305" y="1715"/>
                  </a:lnTo>
                  <a:lnTo>
                    <a:pt x="303" y="1715"/>
                  </a:lnTo>
                  <a:lnTo>
                    <a:pt x="303" y="1715"/>
                  </a:lnTo>
                  <a:lnTo>
                    <a:pt x="301" y="1717"/>
                  </a:lnTo>
                  <a:lnTo>
                    <a:pt x="301" y="1717"/>
                  </a:lnTo>
                  <a:lnTo>
                    <a:pt x="299" y="1715"/>
                  </a:lnTo>
                  <a:lnTo>
                    <a:pt x="299" y="1715"/>
                  </a:lnTo>
                  <a:lnTo>
                    <a:pt x="299" y="1715"/>
                  </a:lnTo>
                  <a:lnTo>
                    <a:pt x="295" y="1715"/>
                  </a:lnTo>
                  <a:lnTo>
                    <a:pt x="295" y="1713"/>
                  </a:lnTo>
                  <a:lnTo>
                    <a:pt x="293" y="1713"/>
                  </a:lnTo>
                  <a:lnTo>
                    <a:pt x="293" y="1713"/>
                  </a:lnTo>
                  <a:lnTo>
                    <a:pt x="291" y="1713"/>
                  </a:lnTo>
                  <a:lnTo>
                    <a:pt x="291" y="1713"/>
                  </a:lnTo>
                  <a:lnTo>
                    <a:pt x="291" y="1713"/>
                  </a:lnTo>
                  <a:lnTo>
                    <a:pt x="289" y="1713"/>
                  </a:lnTo>
                  <a:lnTo>
                    <a:pt x="289" y="1711"/>
                  </a:lnTo>
                  <a:lnTo>
                    <a:pt x="289" y="1711"/>
                  </a:lnTo>
                  <a:lnTo>
                    <a:pt x="289" y="1711"/>
                  </a:lnTo>
                  <a:lnTo>
                    <a:pt x="287" y="1711"/>
                  </a:lnTo>
                  <a:lnTo>
                    <a:pt x="287" y="1709"/>
                  </a:lnTo>
                  <a:lnTo>
                    <a:pt x="287" y="1709"/>
                  </a:lnTo>
                  <a:lnTo>
                    <a:pt x="287" y="1703"/>
                  </a:lnTo>
                  <a:lnTo>
                    <a:pt x="285" y="1701"/>
                  </a:lnTo>
                  <a:lnTo>
                    <a:pt x="285" y="1699"/>
                  </a:lnTo>
                  <a:lnTo>
                    <a:pt x="285" y="1697"/>
                  </a:lnTo>
                  <a:lnTo>
                    <a:pt x="285" y="1699"/>
                  </a:lnTo>
                  <a:lnTo>
                    <a:pt x="283" y="1699"/>
                  </a:lnTo>
                  <a:lnTo>
                    <a:pt x="281" y="1697"/>
                  </a:lnTo>
                  <a:lnTo>
                    <a:pt x="281" y="1697"/>
                  </a:lnTo>
                  <a:lnTo>
                    <a:pt x="281" y="1697"/>
                  </a:lnTo>
                  <a:lnTo>
                    <a:pt x="281" y="1695"/>
                  </a:lnTo>
                  <a:lnTo>
                    <a:pt x="275" y="1695"/>
                  </a:lnTo>
                  <a:lnTo>
                    <a:pt x="273" y="1695"/>
                  </a:lnTo>
                  <a:lnTo>
                    <a:pt x="273" y="1695"/>
                  </a:lnTo>
                  <a:lnTo>
                    <a:pt x="273" y="1693"/>
                  </a:lnTo>
                  <a:lnTo>
                    <a:pt x="271" y="1693"/>
                  </a:lnTo>
                  <a:lnTo>
                    <a:pt x="271" y="1693"/>
                  </a:lnTo>
                  <a:lnTo>
                    <a:pt x="269" y="1691"/>
                  </a:lnTo>
                  <a:lnTo>
                    <a:pt x="269" y="1691"/>
                  </a:lnTo>
                  <a:lnTo>
                    <a:pt x="268" y="1691"/>
                  </a:lnTo>
                  <a:lnTo>
                    <a:pt x="266" y="1691"/>
                  </a:lnTo>
                  <a:lnTo>
                    <a:pt x="266" y="1689"/>
                  </a:lnTo>
                  <a:lnTo>
                    <a:pt x="266" y="1689"/>
                  </a:lnTo>
                  <a:lnTo>
                    <a:pt x="266" y="1689"/>
                  </a:lnTo>
                  <a:lnTo>
                    <a:pt x="264" y="1689"/>
                  </a:lnTo>
                  <a:lnTo>
                    <a:pt x="264" y="1683"/>
                  </a:lnTo>
                  <a:lnTo>
                    <a:pt x="264" y="1683"/>
                  </a:lnTo>
                  <a:lnTo>
                    <a:pt x="264" y="1681"/>
                  </a:lnTo>
                  <a:lnTo>
                    <a:pt x="264" y="1681"/>
                  </a:lnTo>
                  <a:lnTo>
                    <a:pt x="264" y="1681"/>
                  </a:lnTo>
                  <a:lnTo>
                    <a:pt x="264" y="1681"/>
                  </a:lnTo>
                  <a:lnTo>
                    <a:pt x="264" y="1679"/>
                  </a:lnTo>
                  <a:lnTo>
                    <a:pt x="266" y="1679"/>
                  </a:lnTo>
                  <a:lnTo>
                    <a:pt x="266" y="1677"/>
                  </a:lnTo>
                  <a:lnTo>
                    <a:pt x="266" y="1677"/>
                  </a:lnTo>
                  <a:lnTo>
                    <a:pt x="266" y="1677"/>
                  </a:lnTo>
                  <a:lnTo>
                    <a:pt x="268" y="1676"/>
                  </a:lnTo>
                  <a:lnTo>
                    <a:pt x="268" y="1676"/>
                  </a:lnTo>
                  <a:lnTo>
                    <a:pt x="268" y="1676"/>
                  </a:lnTo>
                  <a:lnTo>
                    <a:pt x="269" y="1676"/>
                  </a:lnTo>
                  <a:lnTo>
                    <a:pt x="269" y="1674"/>
                  </a:lnTo>
                  <a:lnTo>
                    <a:pt x="271" y="1676"/>
                  </a:lnTo>
                  <a:lnTo>
                    <a:pt x="273" y="1676"/>
                  </a:lnTo>
                  <a:lnTo>
                    <a:pt x="273" y="1674"/>
                  </a:lnTo>
                  <a:lnTo>
                    <a:pt x="275" y="1674"/>
                  </a:lnTo>
                  <a:lnTo>
                    <a:pt x="275" y="1672"/>
                  </a:lnTo>
                  <a:lnTo>
                    <a:pt x="275" y="1672"/>
                  </a:lnTo>
                  <a:lnTo>
                    <a:pt x="275" y="1670"/>
                  </a:lnTo>
                  <a:lnTo>
                    <a:pt x="277" y="1670"/>
                  </a:lnTo>
                  <a:lnTo>
                    <a:pt x="277" y="1670"/>
                  </a:lnTo>
                  <a:lnTo>
                    <a:pt x="277" y="1668"/>
                  </a:lnTo>
                  <a:lnTo>
                    <a:pt x="277" y="1668"/>
                  </a:lnTo>
                  <a:lnTo>
                    <a:pt x="279" y="1668"/>
                  </a:lnTo>
                  <a:lnTo>
                    <a:pt x="279" y="1666"/>
                  </a:lnTo>
                  <a:lnTo>
                    <a:pt x="281" y="1666"/>
                  </a:lnTo>
                  <a:lnTo>
                    <a:pt x="283" y="1666"/>
                  </a:lnTo>
                  <a:lnTo>
                    <a:pt x="283" y="1664"/>
                  </a:lnTo>
                  <a:lnTo>
                    <a:pt x="283" y="1662"/>
                  </a:lnTo>
                  <a:lnTo>
                    <a:pt x="283" y="1660"/>
                  </a:lnTo>
                  <a:lnTo>
                    <a:pt x="285" y="1660"/>
                  </a:lnTo>
                  <a:lnTo>
                    <a:pt x="285" y="1660"/>
                  </a:lnTo>
                  <a:lnTo>
                    <a:pt x="285" y="1660"/>
                  </a:lnTo>
                  <a:lnTo>
                    <a:pt x="285" y="1658"/>
                  </a:lnTo>
                  <a:lnTo>
                    <a:pt x="287" y="1658"/>
                  </a:lnTo>
                  <a:lnTo>
                    <a:pt x="287" y="1658"/>
                  </a:lnTo>
                  <a:lnTo>
                    <a:pt x="287" y="1656"/>
                  </a:lnTo>
                  <a:lnTo>
                    <a:pt x="289" y="1656"/>
                  </a:lnTo>
                  <a:lnTo>
                    <a:pt x="289" y="1654"/>
                  </a:lnTo>
                  <a:lnTo>
                    <a:pt x="289" y="1654"/>
                  </a:lnTo>
                  <a:lnTo>
                    <a:pt x="289" y="1652"/>
                  </a:lnTo>
                  <a:lnTo>
                    <a:pt x="291" y="1652"/>
                  </a:lnTo>
                  <a:lnTo>
                    <a:pt x="291" y="1650"/>
                  </a:lnTo>
                  <a:lnTo>
                    <a:pt x="293" y="1650"/>
                  </a:lnTo>
                  <a:lnTo>
                    <a:pt x="293" y="1650"/>
                  </a:lnTo>
                  <a:lnTo>
                    <a:pt x="295" y="1650"/>
                  </a:lnTo>
                  <a:lnTo>
                    <a:pt x="295" y="1648"/>
                  </a:lnTo>
                  <a:lnTo>
                    <a:pt x="295" y="1648"/>
                  </a:lnTo>
                  <a:lnTo>
                    <a:pt x="297" y="1648"/>
                  </a:lnTo>
                  <a:lnTo>
                    <a:pt x="297" y="1648"/>
                  </a:lnTo>
                  <a:lnTo>
                    <a:pt x="297" y="1646"/>
                  </a:lnTo>
                  <a:lnTo>
                    <a:pt x="299" y="1646"/>
                  </a:lnTo>
                  <a:lnTo>
                    <a:pt x="299" y="1646"/>
                  </a:lnTo>
                  <a:lnTo>
                    <a:pt x="299" y="1646"/>
                  </a:lnTo>
                  <a:lnTo>
                    <a:pt x="299" y="1644"/>
                  </a:lnTo>
                  <a:lnTo>
                    <a:pt x="301" y="1644"/>
                  </a:lnTo>
                  <a:lnTo>
                    <a:pt x="301" y="1644"/>
                  </a:lnTo>
                  <a:lnTo>
                    <a:pt x="303" y="1642"/>
                  </a:lnTo>
                  <a:lnTo>
                    <a:pt x="303" y="1642"/>
                  </a:lnTo>
                  <a:lnTo>
                    <a:pt x="305" y="1640"/>
                  </a:lnTo>
                  <a:lnTo>
                    <a:pt x="307" y="1640"/>
                  </a:lnTo>
                  <a:lnTo>
                    <a:pt x="307" y="1640"/>
                  </a:lnTo>
                  <a:lnTo>
                    <a:pt x="309" y="1640"/>
                  </a:lnTo>
                  <a:lnTo>
                    <a:pt x="309" y="1640"/>
                  </a:lnTo>
                  <a:lnTo>
                    <a:pt x="311" y="1640"/>
                  </a:lnTo>
                  <a:lnTo>
                    <a:pt x="311" y="1638"/>
                  </a:lnTo>
                  <a:lnTo>
                    <a:pt x="313" y="1638"/>
                  </a:lnTo>
                  <a:lnTo>
                    <a:pt x="313" y="1640"/>
                  </a:lnTo>
                  <a:lnTo>
                    <a:pt x="313" y="1640"/>
                  </a:lnTo>
                  <a:lnTo>
                    <a:pt x="313" y="1640"/>
                  </a:lnTo>
                  <a:lnTo>
                    <a:pt x="317" y="1640"/>
                  </a:lnTo>
                  <a:lnTo>
                    <a:pt x="317" y="1640"/>
                  </a:lnTo>
                  <a:lnTo>
                    <a:pt x="319" y="1640"/>
                  </a:lnTo>
                  <a:lnTo>
                    <a:pt x="319" y="1638"/>
                  </a:lnTo>
                  <a:lnTo>
                    <a:pt x="321" y="1638"/>
                  </a:lnTo>
                  <a:lnTo>
                    <a:pt x="321" y="1636"/>
                  </a:lnTo>
                  <a:lnTo>
                    <a:pt x="321" y="1636"/>
                  </a:lnTo>
                  <a:lnTo>
                    <a:pt x="323" y="1636"/>
                  </a:lnTo>
                  <a:lnTo>
                    <a:pt x="323" y="1634"/>
                  </a:lnTo>
                  <a:lnTo>
                    <a:pt x="325" y="1634"/>
                  </a:lnTo>
                  <a:lnTo>
                    <a:pt x="327" y="1634"/>
                  </a:lnTo>
                  <a:lnTo>
                    <a:pt x="327" y="1628"/>
                  </a:lnTo>
                  <a:lnTo>
                    <a:pt x="329" y="1628"/>
                  </a:lnTo>
                  <a:lnTo>
                    <a:pt x="329" y="1628"/>
                  </a:lnTo>
                  <a:lnTo>
                    <a:pt x="331" y="1628"/>
                  </a:lnTo>
                  <a:lnTo>
                    <a:pt x="331" y="1626"/>
                  </a:lnTo>
                  <a:lnTo>
                    <a:pt x="331" y="1626"/>
                  </a:lnTo>
                  <a:lnTo>
                    <a:pt x="331" y="1626"/>
                  </a:lnTo>
                  <a:lnTo>
                    <a:pt x="333" y="1626"/>
                  </a:lnTo>
                  <a:lnTo>
                    <a:pt x="333" y="1626"/>
                  </a:lnTo>
                  <a:lnTo>
                    <a:pt x="337" y="1626"/>
                  </a:lnTo>
                  <a:lnTo>
                    <a:pt x="337" y="1624"/>
                  </a:lnTo>
                  <a:lnTo>
                    <a:pt x="337" y="1624"/>
                  </a:lnTo>
                  <a:lnTo>
                    <a:pt x="337" y="1624"/>
                  </a:lnTo>
                  <a:lnTo>
                    <a:pt x="341" y="1620"/>
                  </a:lnTo>
                  <a:lnTo>
                    <a:pt x="343" y="1620"/>
                  </a:lnTo>
                  <a:lnTo>
                    <a:pt x="345" y="1618"/>
                  </a:lnTo>
                  <a:lnTo>
                    <a:pt x="345" y="1618"/>
                  </a:lnTo>
                  <a:lnTo>
                    <a:pt x="349" y="1616"/>
                  </a:lnTo>
                  <a:lnTo>
                    <a:pt x="351" y="1616"/>
                  </a:lnTo>
                  <a:lnTo>
                    <a:pt x="355" y="1614"/>
                  </a:lnTo>
                  <a:lnTo>
                    <a:pt x="355" y="1612"/>
                  </a:lnTo>
                  <a:lnTo>
                    <a:pt x="353" y="1612"/>
                  </a:lnTo>
                  <a:lnTo>
                    <a:pt x="353" y="1612"/>
                  </a:lnTo>
                  <a:lnTo>
                    <a:pt x="351" y="1612"/>
                  </a:lnTo>
                  <a:lnTo>
                    <a:pt x="351" y="1610"/>
                  </a:lnTo>
                  <a:lnTo>
                    <a:pt x="347" y="1610"/>
                  </a:lnTo>
                  <a:lnTo>
                    <a:pt x="347" y="1610"/>
                  </a:lnTo>
                  <a:lnTo>
                    <a:pt x="347" y="1608"/>
                  </a:lnTo>
                  <a:lnTo>
                    <a:pt x="345" y="1606"/>
                  </a:lnTo>
                  <a:lnTo>
                    <a:pt x="345" y="1604"/>
                  </a:lnTo>
                  <a:lnTo>
                    <a:pt x="345" y="1602"/>
                  </a:lnTo>
                  <a:lnTo>
                    <a:pt x="345" y="1602"/>
                  </a:lnTo>
                  <a:lnTo>
                    <a:pt x="345" y="1600"/>
                  </a:lnTo>
                  <a:lnTo>
                    <a:pt x="345" y="1598"/>
                  </a:lnTo>
                  <a:lnTo>
                    <a:pt x="345" y="1598"/>
                  </a:lnTo>
                  <a:lnTo>
                    <a:pt x="347" y="1596"/>
                  </a:lnTo>
                  <a:lnTo>
                    <a:pt x="347" y="1596"/>
                  </a:lnTo>
                  <a:lnTo>
                    <a:pt x="349" y="1596"/>
                  </a:lnTo>
                  <a:lnTo>
                    <a:pt x="349" y="1596"/>
                  </a:lnTo>
                  <a:lnTo>
                    <a:pt x="351" y="1596"/>
                  </a:lnTo>
                  <a:lnTo>
                    <a:pt x="353" y="1596"/>
                  </a:lnTo>
                  <a:lnTo>
                    <a:pt x="357" y="1596"/>
                  </a:lnTo>
                  <a:lnTo>
                    <a:pt x="357" y="1596"/>
                  </a:lnTo>
                  <a:lnTo>
                    <a:pt x="357" y="1596"/>
                  </a:lnTo>
                  <a:lnTo>
                    <a:pt x="359" y="1594"/>
                  </a:lnTo>
                  <a:lnTo>
                    <a:pt x="359" y="1594"/>
                  </a:lnTo>
                  <a:lnTo>
                    <a:pt x="359" y="1594"/>
                  </a:lnTo>
                  <a:lnTo>
                    <a:pt x="361" y="1594"/>
                  </a:lnTo>
                  <a:lnTo>
                    <a:pt x="361" y="1592"/>
                  </a:lnTo>
                  <a:lnTo>
                    <a:pt x="361" y="1592"/>
                  </a:lnTo>
                  <a:lnTo>
                    <a:pt x="361" y="1594"/>
                  </a:lnTo>
                  <a:lnTo>
                    <a:pt x="365" y="1594"/>
                  </a:lnTo>
                  <a:lnTo>
                    <a:pt x="365" y="1592"/>
                  </a:lnTo>
                  <a:lnTo>
                    <a:pt x="367" y="1592"/>
                  </a:lnTo>
                  <a:lnTo>
                    <a:pt x="367" y="1594"/>
                  </a:lnTo>
                  <a:lnTo>
                    <a:pt x="369" y="1594"/>
                  </a:lnTo>
                  <a:lnTo>
                    <a:pt x="369" y="1592"/>
                  </a:lnTo>
                  <a:lnTo>
                    <a:pt x="371" y="1592"/>
                  </a:lnTo>
                  <a:lnTo>
                    <a:pt x="371" y="1592"/>
                  </a:lnTo>
                  <a:lnTo>
                    <a:pt x="371" y="1592"/>
                  </a:lnTo>
                  <a:lnTo>
                    <a:pt x="373" y="1592"/>
                  </a:lnTo>
                  <a:lnTo>
                    <a:pt x="376" y="1592"/>
                  </a:lnTo>
                  <a:lnTo>
                    <a:pt x="376" y="1590"/>
                  </a:lnTo>
                  <a:lnTo>
                    <a:pt x="380" y="1590"/>
                  </a:lnTo>
                  <a:lnTo>
                    <a:pt x="380" y="1590"/>
                  </a:lnTo>
                  <a:lnTo>
                    <a:pt x="380" y="1590"/>
                  </a:lnTo>
                  <a:lnTo>
                    <a:pt x="382" y="1588"/>
                  </a:lnTo>
                  <a:lnTo>
                    <a:pt x="382" y="1588"/>
                  </a:lnTo>
                  <a:lnTo>
                    <a:pt x="384" y="1588"/>
                  </a:lnTo>
                  <a:lnTo>
                    <a:pt x="386" y="1588"/>
                  </a:lnTo>
                  <a:lnTo>
                    <a:pt x="386" y="1586"/>
                  </a:lnTo>
                  <a:lnTo>
                    <a:pt x="388" y="1586"/>
                  </a:lnTo>
                  <a:lnTo>
                    <a:pt x="388" y="1586"/>
                  </a:lnTo>
                  <a:lnTo>
                    <a:pt x="388" y="1584"/>
                  </a:lnTo>
                  <a:lnTo>
                    <a:pt x="388" y="1584"/>
                  </a:lnTo>
                  <a:lnTo>
                    <a:pt x="390" y="1584"/>
                  </a:lnTo>
                  <a:lnTo>
                    <a:pt x="390" y="1582"/>
                  </a:lnTo>
                  <a:lnTo>
                    <a:pt x="390" y="1582"/>
                  </a:lnTo>
                  <a:lnTo>
                    <a:pt x="392" y="1582"/>
                  </a:lnTo>
                  <a:lnTo>
                    <a:pt x="394" y="1582"/>
                  </a:lnTo>
                  <a:lnTo>
                    <a:pt x="394" y="1580"/>
                  </a:lnTo>
                  <a:lnTo>
                    <a:pt x="396" y="1580"/>
                  </a:lnTo>
                  <a:lnTo>
                    <a:pt x="396" y="1576"/>
                  </a:lnTo>
                  <a:lnTo>
                    <a:pt x="394" y="1576"/>
                  </a:lnTo>
                  <a:lnTo>
                    <a:pt x="394" y="1573"/>
                  </a:lnTo>
                  <a:lnTo>
                    <a:pt x="394" y="1573"/>
                  </a:lnTo>
                  <a:lnTo>
                    <a:pt x="394" y="1573"/>
                  </a:lnTo>
                  <a:lnTo>
                    <a:pt x="392" y="1573"/>
                  </a:lnTo>
                  <a:lnTo>
                    <a:pt x="392" y="1571"/>
                  </a:lnTo>
                  <a:lnTo>
                    <a:pt x="392" y="1571"/>
                  </a:lnTo>
                  <a:lnTo>
                    <a:pt x="392" y="1571"/>
                  </a:lnTo>
                  <a:lnTo>
                    <a:pt x="390" y="1571"/>
                  </a:lnTo>
                  <a:lnTo>
                    <a:pt x="388" y="1569"/>
                  </a:lnTo>
                  <a:lnTo>
                    <a:pt x="390" y="1569"/>
                  </a:lnTo>
                  <a:lnTo>
                    <a:pt x="390" y="1567"/>
                  </a:lnTo>
                  <a:lnTo>
                    <a:pt x="388" y="1567"/>
                  </a:lnTo>
                  <a:lnTo>
                    <a:pt x="388" y="1567"/>
                  </a:lnTo>
                  <a:lnTo>
                    <a:pt x="390" y="1567"/>
                  </a:lnTo>
                  <a:lnTo>
                    <a:pt x="392" y="1565"/>
                  </a:lnTo>
                  <a:lnTo>
                    <a:pt x="392" y="1565"/>
                  </a:lnTo>
                  <a:lnTo>
                    <a:pt x="394" y="1565"/>
                  </a:lnTo>
                  <a:lnTo>
                    <a:pt x="394" y="1565"/>
                  </a:lnTo>
                  <a:lnTo>
                    <a:pt x="398" y="1565"/>
                  </a:lnTo>
                  <a:lnTo>
                    <a:pt x="398" y="1565"/>
                  </a:lnTo>
                  <a:lnTo>
                    <a:pt x="402" y="1565"/>
                  </a:lnTo>
                  <a:lnTo>
                    <a:pt x="402" y="1563"/>
                  </a:lnTo>
                  <a:lnTo>
                    <a:pt x="404" y="1563"/>
                  </a:lnTo>
                  <a:lnTo>
                    <a:pt x="404" y="1561"/>
                  </a:lnTo>
                  <a:lnTo>
                    <a:pt x="404" y="1561"/>
                  </a:lnTo>
                  <a:lnTo>
                    <a:pt x="404" y="1561"/>
                  </a:lnTo>
                  <a:lnTo>
                    <a:pt x="404" y="1559"/>
                  </a:lnTo>
                  <a:lnTo>
                    <a:pt x="404" y="1559"/>
                  </a:lnTo>
                  <a:lnTo>
                    <a:pt x="404" y="1557"/>
                  </a:lnTo>
                  <a:lnTo>
                    <a:pt x="406" y="1555"/>
                  </a:lnTo>
                  <a:lnTo>
                    <a:pt x="408" y="1555"/>
                  </a:lnTo>
                  <a:lnTo>
                    <a:pt x="408" y="1553"/>
                  </a:lnTo>
                  <a:lnTo>
                    <a:pt x="408" y="1553"/>
                  </a:lnTo>
                  <a:lnTo>
                    <a:pt x="408" y="1547"/>
                  </a:lnTo>
                  <a:lnTo>
                    <a:pt x="412" y="1547"/>
                  </a:lnTo>
                  <a:lnTo>
                    <a:pt x="412" y="1547"/>
                  </a:lnTo>
                  <a:lnTo>
                    <a:pt x="412" y="1545"/>
                  </a:lnTo>
                  <a:lnTo>
                    <a:pt x="414" y="1545"/>
                  </a:lnTo>
                  <a:lnTo>
                    <a:pt x="414" y="1543"/>
                  </a:lnTo>
                  <a:lnTo>
                    <a:pt x="414" y="1543"/>
                  </a:lnTo>
                  <a:lnTo>
                    <a:pt x="414" y="1541"/>
                  </a:lnTo>
                  <a:lnTo>
                    <a:pt x="416" y="1539"/>
                  </a:lnTo>
                  <a:lnTo>
                    <a:pt x="416" y="1539"/>
                  </a:lnTo>
                  <a:lnTo>
                    <a:pt x="416" y="1537"/>
                  </a:lnTo>
                  <a:lnTo>
                    <a:pt x="416" y="1535"/>
                  </a:lnTo>
                  <a:lnTo>
                    <a:pt x="418" y="1533"/>
                  </a:lnTo>
                  <a:lnTo>
                    <a:pt x="418" y="1533"/>
                  </a:lnTo>
                  <a:lnTo>
                    <a:pt x="418" y="1531"/>
                  </a:lnTo>
                  <a:lnTo>
                    <a:pt x="418" y="1523"/>
                  </a:lnTo>
                  <a:lnTo>
                    <a:pt x="420" y="1523"/>
                  </a:lnTo>
                  <a:lnTo>
                    <a:pt x="420" y="1521"/>
                  </a:lnTo>
                  <a:lnTo>
                    <a:pt x="420" y="1521"/>
                  </a:lnTo>
                  <a:lnTo>
                    <a:pt x="420" y="1519"/>
                  </a:lnTo>
                  <a:lnTo>
                    <a:pt x="420" y="1519"/>
                  </a:lnTo>
                  <a:lnTo>
                    <a:pt x="420" y="1519"/>
                  </a:lnTo>
                  <a:lnTo>
                    <a:pt x="420" y="1517"/>
                  </a:lnTo>
                  <a:lnTo>
                    <a:pt x="420" y="1517"/>
                  </a:lnTo>
                  <a:lnTo>
                    <a:pt x="420" y="1515"/>
                  </a:lnTo>
                  <a:lnTo>
                    <a:pt x="420" y="1513"/>
                  </a:lnTo>
                  <a:lnTo>
                    <a:pt x="420" y="1511"/>
                  </a:lnTo>
                  <a:lnTo>
                    <a:pt x="420" y="1509"/>
                  </a:lnTo>
                  <a:lnTo>
                    <a:pt x="420" y="1509"/>
                  </a:lnTo>
                  <a:lnTo>
                    <a:pt x="418" y="1509"/>
                  </a:lnTo>
                  <a:lnTo>
                    <a:pt x="418" y="1507"/>
                  </a:lnTo>
                  <a:lnTo>
                    <a:pt x="418" y="1507"/>
                  </a:lnTo>
                  <a:lnTo>
                    <a:pt x="416" y="1507"/>
                  </a:lnTo>
                  <a:lnTo>
                    <a:pt x="416" y="1505"/>
                  </a:lnTo>
                  <a:lnTo>
                    <a:pt x="416" y="1505"/>
                  </a:lnTo>
                  <a:lnTo>
                    <a:pt x="414" y="1505"/>
                  </a:lnTo>
                  <a:lnTo>
                    <a:pt x="414" y="1503"/>
                  </a:lnTo>
                  <a:lnTo>
                    <a:pt x="414" y="1503"/>
                  </a:lnTo>
                  <a:lnTo>
                    <a:pt x="414" y="1505"/>
                  </a:lnTo>
                  <a:lnTo>
                    <a:pt x="414" y="1503"/>
                  </a:lnTo>
                  <a:lnTo>
                    <a:pt x="412" y="1503"/>
                  </a:lnTo>
                  <a:lnTo>
                    <a:pt x="412" y="1501"/>
                  </a:lnTo>
                  <a:lnTo>
                    <a:pt x="412" y="1501"/>
                  </a:lnTo>
                  <a:lnTo>
                    <a:pt x="412" y="1499"/>
                  </a:lnTo>
                  <a:lnTo>
                    <a:pt x="410" y="1499"/>
                  </a:lnTo>
                  <a:lnTo>
                    <a:pt x="410" y="1497"/>
                  </a:lnTo>
                  <a:lnTo>
                    <a:pt x="410" y="1497"/>
                  </a:lnTo>
                  <a:lnTo>
                    <a:pt x="410" y="1497"/>
                  </a:lnTo>
                  <a:lnTo>
                    <a:pt x="408" y="1495"/>
                  </a:lnTo>
                  <a:lnTo>
                    <a:pt x="408" y="1495"/>
                  </a:lnTo>
                  <a:lnTo>
                    <a:pt x="406" y="1493"/>
                  </a:lnTo>
                  <a:lnTo>
                    <a:pt x="406" y="1491"/>
                  </a:lnTo>
                  <a:lnTo>
                    <a:pt x="408" y="1491"/>
                  </a:lnTo>
                  <a:lnTo>
                    <a:pt x="408" y="1491"/>
                  </a:lnTo>
                  <a:lnTo>
                    <a:pt x="410" y="1491"/>
                  </a:lnTo>
                  <a:lnTo>
                    <a:pt x="412" y="1489"/>
                  </a:lnTo>
                  <a:lnTo>
                    <a:pt x="414" y="1489"/>
                  </a:lnTo>
                  <a:lnTo>
                    <a:pt x="414" y="1487"/>
                  </a:lnTo>
                  <a:lnTo>
                    <a:pt x="414" y="1487"/>
                  </a:lnTo>
                  <a:lnTo>
                    <a:pt x="416" y="1487"/>
                  </a:lnTo>
                  <a:lnTo>
                    <a:pt x="416" y="1485"/>
                  </a:lnTo>
                  <a:lnTo>
                    <a:pt x="414" y="1485"/>
                  </a:lnTo>
                  <a:lnTo>
                    <a:pt x="416" y="1485"/>
                  </a:lnTo>
                  <a:lnTo>
                    <a:pt x="416" y="1483"/>
                  </a:lnTo>
                  <a:lnTo>
                    <a:pt x="418" y="1483"/>
                  </a:lnTo>
                  <a:lnTo>
                    <a:pt x="418" y="1483"/>
                  </a:lnTo>
                  <a:lnTo>
                    <a:pt x="420" y="1483"/>
                  </a:lnTo>
                  <a:lnTo>
                    <a:pt x="420" y="1481"/>
                  </a:lnTo>
                  <a:lnTo>
                    <a:pt x="420" y="1481"/>
                  </a:lnTo>
                  <a:lnTo>
                    <a:pt x="420" y="1481"/>
                  </a:lnTo>
                  <a:lnTo>
                    <a:pt x="426" y="1481"/>
                  </a:lnTo>
                  <a:lnTo>
                    <a:pt x="428" y="1481"/>
                  </a:lnTo>
                  <a:lnTo>
                    <a:pt x="428" y="1481"/>
                  </a:lnTo>
                  <a:lnTo>
                    <a:pt x="428" y="1483"/>
                  </a:lnTo>
                  <a:lnTo>
                    <a:pt x="430" y="1483"/>
                  </a:lnTo>
                  <a:lnTo>
                    <a:pt x="430" y="1481"/>
                  </a:lnTo>
                  <a:lnTo>
                    <a:pt x="432" y="1481"/>
                  </a:lnTo>
                  <a:lnTo>
                    <a:pt x="434" y="1483"/>
                  </a:lnTo>
                  <a:lnTo>
                    <a:pt x="436" y="1483"/>
                  </a:lnTo>
                  <a:lnTo>
                    <a:pt x="436" y="1483"/>
                  </a:lnTo>
                  <a:lnTo>
                    <a:pt x="436" y="1479"/>
                  </a:lnTo>
                  <a:lnTo>
                    <a:pt x="438" y="1479"/>
                  </a:lnTo>
                  <a:lnTo>
                    <a:pt x="438" y="1479"/>
                  </a:lnTo>
                  <a:lnTo>
                    <a:pt x="438" y="1479"/>
                  </a:lnTo>
                  <a:lnTo>
                    <a:pt x="438" y="1477"/>
                  </a:lnTo>
                  <a:lnTo>
                    <a:pt x="442" y="1477"/>
                  </a:lnTo>
                  <a:lnTo>
                    <a:pt x="442" y="1479"/>
                  </a:lnTo>
                  <a:lnTo>
                    <a:pt x="442" y="1479"/>
                  </a:lnTo>
                  <a:lnTo>
                    <a:pt x="444" y="1479"/>
                  </a:lnTo>
                  <a:lnTo>
                    <a:pt x="444" y="1479"/>
                  </a:lnTo>
                  <a:lnTo>
                    <a:pt x="444" y="1479"/>
                  </a:lnTo>
                  <a:lnTo>
                    <a:pt x="444" y="1477"/>
                  </a:lnTo>
                  <a:lnTo>
                    <a:pt x="446" y="1479"/>
                  </a:lnTo>
                  <a:lnTo>
                    <a:pt x="446" y="1477"/>
                  </a:lnTo>
                  <a:lnTo>
                    <a:pt x="448" y="1477"/>
                  </a:lnTo>
                  <a:lnTo>
                    <a:pt x="448" y="1477"/>
                  </a:lnTo>
                  <a:lnTo>
                    <a:pt x="450" y="1477"/>
                  </a:lnTo>
                  <a:lnTo>
                    <a:pt x="450" y="1475"/>
                  </a:lnTo>
                  <a:lnTo>
                    <a:pt x="452" y="1475"/>
                  </a:lnTo>
                  <a:lnTo>
                    <a:pt x="452" y="1473"/>
                  </a:lnTo>
                  <a:lnTo>
                    <a:pt x="454" y="1473"/>
                  </a:lnTo>
                  <a:lnTo>
                    <a:pt x="454" y="1475"/>
                  </a:lnTo>
                  <a:lnTo>
                    <a:pt x="456" y="1475"/>
                  </a:lnTo>
                  <a:lnTo>
                    <a:pt x="456" y="1475"/>
                  </a:lnTo>
                  <a:lnTo>
                    <a:pt x="458" y="1475"/>
                  </a:lnTo>
                  <a:lnTo>
                    <a:pt x="460" y="1475"/>
                  </a:lnTo>
                  <a:lnTo>
                    <a:pt x="460" y="1475"/>
                  </a:lnTo>
                  <a:lnTo>
                    <a:pt x="462" y="1475"/>
                  </a:lnTo>
                  <a:lnTo>
                    <a:pt x="462" y="1477"/>
                  </a:lnTo>
                  <a:lnTo>
                    <a:pt x="468" y="1477"/>
                  </a:lnTo>
                  <a:lnTo>
                    <a:pt x="468" y="1475"/>
                  </a:lnTo>
                  <a:lnTo>
                    <a:pt x="468" y="1475"/>
                  </a:lnTo>
                  <a:lnTo>
                    <a:pt x="468" y="1473"/>
                  </a:lnTo>
                  <a:lnTo>
                    <a:pt x="470" y="1473"/>
                  </a:lnTo>
                  <a:lnTo>
                    <a:pt x="472" y="1473"/>
                  </a:lnTo>
                  <a:lnTo>
                    <a:pt x="476" y="1473"/>
                  </a:lnTo>
                  <a:lnTo>
                    <a:pt x="476" y="1473"/>
                  </a:lnTo>
                  <a:lnTo>
                    <a:pt x="479" y="1473"/>
                  </a:lnTo>
                  <a:lnTo>
                    <a:pt x="479" y="1473"/>
                  </a:lnTo>
                  <a:lnTo>
                    <a:pt x="481" y="1473"/>
                  </a:lnTo>
                  <a:lnTo>
                    <a:pt x="481" y="1473"/>
                  </a:lnTo>
                  <a:lnTo>
                    <a:pt x="481" y="1473"/>
                  </a:lnTo>
                  <a:lnTo>
                    <a:pt x="481" y="1473"/>
                  </a:lnTo>
                  <a:lnTo>
                    <a:pt x="483" y="1473"/>
                  </a:lnTo>
                  <a:lnTo>
                    <a:pt x="483" y="1473"/>
                  </a:lnTo>
                  <a:lnTo>
                    <a:pt x="485" y="1473"/>
                  </a:lnTo>
                  <a:lnTo>
                    <a:pt x="485" y="1473"/>
                  </a:lnTo>
                  <a:lnTo>
                    <a:pt x="487" y="1473"/>
                  </a:lnTo>
                  <a:lnTo>
                    <a:pt x="487" y="1471"/>
                  </a:lnTo>
                  <a:lnTo>
                    <a:pt x="487" y="1471"/>
                  </a:lnTo>
                  <a:lnTo>
                    <a:pt x="487" y="1471"/>
                  </a:lnTo>
                  <a:lnTo>
                    <a:pt x="487" y="1469"/>
                  </a:lnTo>
                  <a:lnTo>
                    <a:pt x="487" y="1469"/>
                  </a:lnTo>
                  <a:lnTo>
                    <a:pt x="487" y="1466"/>
                  </a:lnTo>
                  <a:lnTo>
                    <a:pt x="487" y="1466"/>
                  </a:lnTo>
                  <a:lnTo>
                    <a:pt x="487" y="1464"/>
                  </a:lnTo>
                  <a:lnTo>
                    <a:pt x="485" y="1464"/>
                  </a:lnTo>
                  <a:lnTo>
                    <a:pt x="485" y="1462"/>
                  </a:lnTo>
                  <a:lnTo>
                    <a:pt x="483" y="1462"/>
                  </a:lnTo>
                  <a:lnTo>
                    <a:pt x="483" y="1462"/>
                  </a:lnTo>
                  <a:lnTo>
                    <a:pt x="483" y="1456"/>
                  </a:lnTo>
                  <a:lnTo>
                    <a:pt x="483" y="1456"/>
                  </a:lnTo>
                  <a:lnTo>
                    <a:pt x="483" y="1454"/>
                  </a:lnTo>
                  <a:lnTo>
                    <a:pt x="483" y="1452"/>
                  </a:lnTo>
                  <a:lnTo>
                    <a:pt x="483" y="1452"/>
                  </a:lnTo>
                  <a:lnTo>
                    <a:pt x="485" y="1452"/>
                  </a:lnTo>
                  <a:lnTo>
                    <a:pt x="485" y="1450"/>
                  </a:lnTo>
                  <a:lnTo>
                    <a:pt x="483" y="1450"/>
                  </a:lnTo>
                  <a:lnTo>
                    <a:pt x="483" y="1448"/>
                  </a:lnTo>
                  <a:lnTo>
                    <a:pt x="481" y="1448"/>
                  </a:lnTo>
                  <a:lnTo>
                    <a:pt x="481" y="1446"/>
                  </a:lnTo>
                  <a:lnTo>
                    <a:pt x="481" y="1448"/>
                  </a:lnTo>
                  <a:lnTo>
                    <a:pt x="481" y="1446"/>
                  </a:lnTo>
                  <a:lnTo>
                    <a:pt x="479" y="1446"/>
                  </a:lnTo>
                  <a:lnTo>
                    <a:pt x="479" y="1446"/>
                  </a:lnTo>
                  <a:lnTo>
                    <a:pt x="474" y="1446"/>
                  </a:lnTo>
                  <a:lnTo>
                    <a:pt x="474" y="1444"/>
                  </a:lnTo>
                  <a:lnTo>
                    <a:pt x="474" y="1444"/>
                  </a:lnTo>
                  <a:lnTo>
                    <a:pt x="474" y="1436"/>
                  </a:lnTo>
                  <a:lnTo>
                    <a:pt x="474" y="1436"/>
                  </a:lnTo>
                  <a:lnTo>
                    <a:pt x="474" y="1430"/>
                  </a:lnTo>
                  <a:lnTo>
                    <a:pt x="474" y="1430"/>
                  </a:lnTo>
                  <a:lnTo>
                    <a:pt x="474" y="1430"/>
                  </a:lnTo>
                  <a:lnTo>
                    <a:pt x="474" y="1430"/>
                  </a:lnTo>
                  <a:lnTo>
                    <a:pt x="474" y="1428"/>
                  </a:lnTo>
                  <a:lnTo>
                    <a:pt x="474" y="1428"/>
                  </a:lnTo>
                  <a:lnTo>
                    <a:pt x="474" y="1426"/>
                  </a:lnTo>
                  <a:lnTo>
                    <a:pt x="472" y="1426"/>
                  </a:lnTo>
                  <a:lnTo>
                    <a:pt x="472" y="1424"/>
                  </a:lnTo>
                  <a:lnTo>
                    <a:pt x="472" y="1424"/>
                  </a:lnTo>
                  <a:lnTo>
                    <a:pt x="472" y="1422"/>
                  </a:lnTo>
                  <a:lnTo>
                    <a:pt x="470" y="1422"/>
                  </a:lnTo>
                  <a:lnTo>
                    <a:pt x="468" y="1420"/>
                  </a:lnTo>
                  <a:lnTo>
                    <a:pt x="466" y="1420"/>
                  </a:lnTo>
                  <a:lnTo>
                    <a:pt x="466" y="1416"/>
                  </a:lnTo>
                  <a:lnTo>
                    <a:pt x="466" y="1416"/>
                  </a:lnTo>
                  <a:lnTo>
                    <a:pt x="466" y="1414"/>
                  </a:lnTo>
                  <a:lnTo>
                    <a:pt x="464" y="1414"/>
                  </a:lnTo>
                  <a:lnTo>
                    <a:pt x="464" y="1414"/>
                  </a:lnTo>
                  <a:lnTo>
                    <a:pt x="464" y="1410"/>
                  </a:lnTo>
                  <a:lnTo>
                    <a:pt x="464" y="1410"/>
                  </a:lnTo>
                  <a:lnTo>
                    <a:pt x="464" y="1408"/>
                  </a:lnTo>
                  <a:lnTo>
                    <a:pt x="464" y="1408"/>
                  </a:lnTo>
                  <a:lnTo>
                    <a:pt x="464" y="1408"/>
                  </a:lnTo>
                  <a:lnTo>
                    <a:pt x="464" y="1402"/>
                  </a:lnTo>
                  <a:lnTo>
                    <a:pt x="464" y="1402"/>
                  </a:lnTo>
                  <a:lnTo>
                    <a:pt x="464" y="1402"/>
                  </a:lnTo>
                  <a:lnTo>
                    <a:pt x="462" y="1402"/>
                  </a:lnTo>
                  <a:lnTo>
                    <a:pt x="462" y="1396"/>
                  </a:lnTo>
                  <a:lnTo>
                    <a:pt x="462" y="1396"/>
                  </a:lnTo>
                  <a:lnTo>
                    <a:pt x="462" y="1394"/>
                  </a:lnTo>
                  <a:lnTo>
                    <a:pt x="460" y="1394"/>
                  </a:lnTo>
                  <a:lnTo>
                    <a:pt x="460" y="1392"/>
                  </a:lnTo>
                  <a:lnTo>
                    <a:pt x="458" y="1392"/>
                  </a:lnTo>
                  <a:lnTo>
                    <a:pt x="458" y="1390"/>
                  </a:lnTo>
                  <a:lnTo>
                    <a:pt x="456" y="1390"/>
                  </a:lnTo>
                  <a:lnTo>
                    <a:pt x="456" y="1390"/>
                  </a:lnTo>
                  <a:lnTo>
                    <a:pt x="456" y="1388"/>
                  </a:lnTo>
                  <a:lnTo>
                    <a:pt x="454" y="1388"/>
                  </a:lnTo>
                  <a:lnTo>
                    <a:pt x="454" y="1388"/>
                  </a:lnTo>
                  <a:lnTo>
                    <a:pt x="452" y="1388"/>
                  </a:lnTo>
                  <a:lnTo>
                    <a:pt x="452" y="1386"/>
                  </a:lnTo>
                  <a:lnTo>
                    <a:pt x="450" y="1386"/>
                  </a:lnTo>
                  <a:lnTo>
                    <a:pt x="450" y="1386"/>
                  </a:lnTo>
                  <a:lnTo>
                    <a:pt x="448" y="1386"/>
                  </a:lnTo>
                  <a:lnTo>
                    <a:pt x="448" y="1384"/>
                  </a:lnTo>
                  <a:lnTo>
                    <a:pt x="446" y="1384"/>
                  </a:lnTo>
                  <a:lnTo>
                    <a:pt x="446" y="1384"/>
                  </a:lnTo>
                  <a:lnTo>
                    <a:pt x="446" y="1382"/>
                  </a:lnTo>
                  <a:lnTo>
                    <a:pt x="446" y="1380"/>
                  </a:lnTo>
                  <a:lnTo>
                    <a:pt x="444" y="1380"/>
                  </a:lnTo>
                  <a:lnTo>
                    <a:pt x="446" y="1380"/>
                  </a:lnTo>
                  <a:lnTo>
                    <a:pt x="446" y="1378"/>
                  </a:lnTo>
                  <a:lnTo>
                    <a:pt x="444" y="1378"/>
                  </a:lnTo>
                  <a:lnTo>
                    <a:pt x="444" y="1378"/>
                  </a:lnTo>
                  <a:lnTo>
                    <a:pt x="446" y="1378"/>
                  </a:lnTo>
                  <a:lnTo>
                    <a:pt x="446" y="1378"/>
                  </a:lnTo>
                  <a:lnTo>
                    <a:pt x="448" y="1378"/>
                  </a:lnTo>
                  <a:lnTo>
                    <a:pt x="448" y="1376"/>
                  </a:lnTo>
                  <a:lnTo>
                    <a:pt x="450" y="1376"/>
                  </a:lnTo>
                  <a:lnTo>
                    <a:pt x="452" y="1376"/>
                  </a:lnTo>
                  <a:lnTo>
                    <a:pt x="452" y="1376"/>
                  </a:lnTo>
                  <a:lnTo>
                    <a:pt x="456" y="1376"/>
                  </a:lnTo>
                  <a:lnTo>
                    <a:pt x="456" y="1378"/>
                  </a:lnTo>
                  <a:lnTo>
                    <a:pt x="456" y="1378"/>
                  </a:lnTo>
                  <a:lnTo>
                    <a:pt x="458" y="1378"/>
                  </a:lnTo>
                  <a:lnTo>
                    <a:pt x="458" y="1378"/>
                  </a:lnTo>
                  <a:lnTo>
                    <a:pt x="460" y="1378"/>
                  </a:lnTo>
                  <a:lnTo>
                    <a:pt x="460" y="1376"/>
                  </a:lnTo>
                  <a:lnTo>
                    <a:pt x="460" y="1378"/>
                  </a:lnTo>
                  <a:lnTo>
                    <a:pt x="462" y="1378"/>
                  </a:lnTo>
                  <a:lnTo>
                    <a:pt x="462" y="1378"/>
                  </a:lnTo>
                  <a:lnTo>
                    <a:pt x="464" y="1378"/>
                  </a:lnTo>
                  <a:lnTo>
                    <a:pt x="464" y="1376"/>
                  </a:lnTo>
                  <a:lnTo>
                    <a:pt x="462" y="1376"/>
                  </a:lnTo>
                  <a:lnTo>
                    <a:pt x="462" y="1374"/>
                  </a:lnTo>
                  <a:lnTo>
                    <a:pt x="462" y="1374"/>
                  </a:lnTo>
                  <a:lnTo>
                    <a:pt x="462" y="1374"/>
                  </a:lnTo>
                  <a:lnTo>
                    <a:pt x="462" y="1370"/>
                  </a:lnTo>
                  <a:lnTo>
                    <a:pt x="460" y="1370"/>
                  </a:lnTo>
                  <a:lnTo>
                    <a:pt x="460" y="1370"/>
                  </a:lnTo>
                  <a:lnTo>
                    <a:pt x="460" y="1370"/>
                  </a:lnTo>
                  <a:lnTo>
                    <a:pt x="460" y="1368"/>
                  </a:lnTo>
                  <a:lnTo>
                    <a:pt x="462" y="1368"/>
                  </a:lnTo>
                  <a:lnTo>
                    <a:pt x="462" y="1368"/>
                  </a:lnTo>
                  <a:lnTo>
                    <a:pt x="464" y="1368"/>
                  </a:lnTo>
                  <a:lnTo>
                    <a:pt x="464" y="1368"/>
                  </a:lnTo>
                  <a:lnTo>
                    <a:pt x="466" y="1368"/>
                  </a:lnTo>
                  <a:lnTo>
                    <a:pt x="466" y="1370"/>
                  </a:lnTo>
                  <a:lnTo>
                    <a:pt x="466" y="1370"/>
                  </a:lnTo>
                  <a:lnTo>
                    <a:pt x="468" y="1368"/>
                  </a:lnTo>
                  <a:lnTo>
                    <a:pt x="468" y="1366"/>
                  </a:lnTo>
                  <a:lnTo>
                    <a:pt x="468" y="1366"/>
                  </a:lnTo>
                  <a:lnTo>
                    <a:pt x="470" y="1366"/>
                  </a:lnTo>
                  <a:lnTo>
                    <a:pt x="470" y="1363"/>
                  </a:lnTo>
                  <a:lnTo>
                    <a:pt x="470" y="1363"/>
                  </a:lnTo>
                  <a:lnTo>
                    <a:pt x="472" y="1363"/>
                  </a:lnTo>
                  <a:lnTo>
                    <a:pt x="472" y="1361"/>
                  </a:lnTo>
                  <a:lnTo>
                    <a:pt x="474" y="1361"/>
                  </a:lnTo>
                  <a:lnTo>
                    <a:pt x="474" y="1361"/>
                  </a:lnTo>
                  <a:lnTo>
                    <a:pt x="474" y="1359"/>
                  </a:lnTo>
                  <a:lnTo>
                    <a:pt x="477" y="1359"/>
                  </a:lnTo>
                  <a:lnTo>
                    <a:pt x="477" y="1361"/>
                  </a:lnTo>
                  <a:lnTo>
                    <a:pt x="479" y="1361"/>
                  </a:lnTo>
                  <a:lnTo>
                    <a:pt x="479" y="1359"/>
                  </a:lnTo>
                  <a:lnTo>
                    <a:pt x="483" y="1359"/>
                  </a:lnTo>
                  <a:lnTo>
                    <a:pt x="483" y="1361"/>
                  </a:lnTo>
                  <a:lnTo>
                    <a:pt x="485" y="1361"/>
                  </a:lnTo>
                  <a:lnTo>
                    <a:pt x="485" y="1361"/>
                  </a:lnTo>
                  <a:lnTo>
                    <a:pt x="489" y="1361"/>
                  </a:lnTo>
                  <a:lnTo>
                    <a:pt x="489" y="1363"/>
                  </a:lnTo>
                  <a:lnTo>
                    <a:pt x="489" y="1363"/>
                  </a:lnTo>
                  <a:lnTo>
                    <a:pt x="489" y="1364"/>
                  </a:lnTo>
                  <a:lnTo>
                    <a:pt x="493" y="1364"/>
                  </a:lnTo>
                  <a:lnTo>
                    <a:pt x="493" y="1366"/>
                  </a:lnTo>
                  <a:lnTo>
                    <a:pt x="495" y="1366"/>
                  </a:lnTo>
                  <a:lnTo>
                    <a:pt x="495" y="1366"/>
                  </a:lnTo>
                  <a:lnTo>
                    <a:pt x="497" y="1366"/>
                  </a:lnTo>
                  <a:lnTo>
                    <a:pt x="497" y="1366"/>
                  </a:lnTo>
                  <a:lnTo>
                    <a:pt x="501" y="1366"/>
                  </a:lnTo>
                  <a:lnTo>
                    <a:pt x="501" y="1368"/>
                  </a:lnTo>
                  <a:lnTo>
                    <a:pt x="503" y="1368"/>
                  </a:lnTo>
                  <a:lnTo>
                    <a:pt x="503" y="1368"/>
                  </a:lnTo>
                  <a:lnTo>
                    <a:pt x="503" y="1368"/>
                  </a:lnTo>
                  <a:lnTo>
                    <a:pt x="503" y="1370"/>
                  </a:lnTo>
                  <a:lnTo>
                    <a:pt x="505" y="1370"/>
                  </a:lnTo>
                  <a:lnTo>
                    <a:pt x="505" y="1368"/>
                  </a:lnTo>
                  <a:lnTo>
                    <a:pt x="507" y="1368"/>
                  </a:lnTo>
                  <a:lnTo>
                    <a:pt x="507" y="1368"/>
                  </a:lnTo>
                  <a:lnTo>
                    <a:pt x="507" y="1366"/>
                  </a:lnTo>
                  <a:lnTo>
                    <a:pt x="507" y="1366"/>
                  </a:lnTo>
                  <a:lnTo>
                    <a:pt x="509" y="1364"/>
                  </a:lnTo>
                  <a:lnTo>
                    <a:pt x="509" y="1364"/>
                  </a:lnTo>
                  <a:lnTo>
                    <a:pt x="509" y="1363"/>
                  </a:lnTo>
                  <a:lnTo>
                    <a:pt x="513" y="1363"/>
                  </a:lnTo>
                  <a:lnTo>
                    <a:pt x="513" y="1363"/>
                  </a:lnTo>
                  <a:lnTo>
                    <a:pt x="515" y="1363"/>
                  </a:lnTo>
                  <a:lnTo>
                    <a:pt x="515" y="1361"/>
                  </a:lnTo>
                  <a:lnTo>
                    <a:pt x="517" y="1361"/>
                  </a:lnTo>
                  <a:lnTo>
                    <a:pt x="515" y="1361"/>
                  </a:lnTo>
                  <a:lnTo>
                    <a:pt x="515" y="1359"/>
                  </a:lnTo>
                  <a:lnTo>
                    <a:pt x="517" y="1359"/>
                  </a:lnTo>
                  <a:lnTo>
                    <a:pt x="515" y="1357"/>
                  </a:lnTo>
                  <a:lnTo>
                    <a:pt x="515" y="1355"/>
                  </a:lnTo>
                  <a:lnTo>
                    <a:pt x="515" y="1355"/>
                  </a:lnTo>
                  <a:lnTo>
                    <a:pt x="517" y="1355"/>
                  </a:lnTo>
                  <a:lnTo>
                    <a:pt x="517" y="1355"/>
                  </a:lnTo>
                  <a:lnTo>
                    <a:pt x="517" y="1353"/>
                  </a:lnTo>
                  <a:lnTo>
                    <a:pt x="519" y="1353"/>
                  </a:lnTo>
                  <a:lnTo>
                    <a:pt x="519" y="1351"/>
                  </a:lnTo>
                  <a:lnTo>
                    <a:pt x="517" y="1351"/>
                  </a:lnTo>
                  <a:lnTo>
                    <a:pt x="517" y="1349"/>
                  </a:lnTo>
                  <a:lnTo>
                    <a:pt x="519" y="1349"/>
                  </a:lnTo>
                  <a:lnTo>
                    <a:pt x="519" y="1345"/>
                  </a:lnTo>
                  <a:lnTo>
                    <a:pt x="519" y="1345"/>
                  </a:lnTo>
                  <a:lnTo>
                    <a:pt x="519" y="1345"/>
                  </a:lnTo>
                  <a:lnTo>
                    <a:pt x="519" y="1341"/>
                  </a:lnTo>
                  <a:lnTo>
                    <a:pt x="519" y="1341"/>
                  </a:lnTo>
                  <a:lnTo>
                    <a:pt x="521" y="1339"/>
                  </a:lnTo>
                  <a:lnTo>
                    <a:pt x="521" y="1337"/>
                  </a:lnTo>
                  <a:lnTo>
                    <a:pt x="521" y="1337"/>
                  </a:lnTo>
                  <a:lnTo>
                    <a:pt x="523" y="1337"/>
                  </a:lnTo>
                  <a:lnTo>
                    <a:pt x="523" y="1337"/>
                  </a:lnTo>
                  <a:lnTo>
                    <a:pt x="523" y="1329"/>
                  </a:lnTo>
                  <a:lnTo>
                    <a:pt x="527" y="1329"/>
                  </a:lnTo>
                  <a:lnTo>
                    <a:pt x="527" y="1325"/>
                  </a:lnTo>
                  <a:lnTo>
                    <a:pt x="525" y="1325"/>
                  </a:lnTo>
                  <a:lnTo>
                    <a:pt x="525" y="1319"/>
                  </a:lnTo>
                  <a:lnTo>
                    <a:pt x="525" y="1319"/>
                  </a:lnTo>
                  <a:lnTo>
                    <a:pt x="525" y="1319"/>
                  </a:lnTo>
                  <a:lnTo>
                    <a:pt x="523" y="1319"/>
                  </a:lnTo>
                  <a:lnTo>
                    <a:pt x="523" y="1317"/>
                  </a:lnTo>
                  <a:lnTo>
                    <a:pt x="523" y="1317"/>
                  </a:lnTo>
                  <a:lnTo>
                    <a:pt x="523" y="1317"/>
                  </a:lnTo>
                  <a:lnTo>
                    <a:pt x="521" y="1317"/>
                  </a:lnTo>
                  <a:lnTo>
                    <a:pt x="521" y="1317"/>
                  </a:lnTo>
                  <a:lnTo>
                    <a:pt x="519" y="1317"/>
                  </a:lnTo>
                  <a:lnTo>
                    <a:pt x="519" y="1315"/>
                  </a:lnTo>
                  <a:lnTo>
                    <a:pt x="519" y="1315"/>
                  </a:lnTo>
                  <a:lnTo>
                    <a:pt x="519" y="1315"/>
                  </a:lnTo>
                  <a:lnTo>
                    <a:pt x="517" y="1315"/>
                  </a:lnTo>
                  <a:lnTo>
                    <a:pt x="519" y="1315"/>
                  </a:lnTo>
                  <a:lnTo>
                    <a:pt x="517" y="1313"/>
                  </a:lnTo>
                  <a:lnTo>
                    <a:pt x="517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9" y="1309"/>
                  </a:lnTo>
                  <a:lnTo>
                    <a:pt x="519" y="1309"/>
                  </a:lnTo>
                  <a:lnTo>
                    <a:pt x="521" y="1309"/>
                  </a:lnTo>
                  <a:lnTo>
                    <a:pt x="523" y="1307"/>
                  </a:lnTo>
                  <a:lnTo>
                    <a:pt x="523" y="1307"/>
                  </a:lnTo>
                  <a:lnTo>
                    <a:pt x="523" y="1305"/>
                  </a:lnTo>
                  <a:lnTo>
                    <a:pt x="523" y="1305"/>
                  </a:lnTo>
                  <a:lnTo>
                    <a:pt x="525" y="1305"/>
                  </a:lnTo>
                  <a:lnTo>
                    <a:pt x="525" y="1303"/>
                  </a:lnTo>
                  <a:lnTo>
                    <a:pt x="525" y="1303"/>
                  </a:lnTo>
                  <a:lnTo>
                    <a:pt x="525" y="1301"/>
                  </a:lnTo>
                  <a:lnTo>
                    <a:pt x="525" y="1301"/>
                  </a:lnTo>
                  <a:lnTo>
                    <a:pt x="525" y="1295"/>
                  </a:lnTo>
                  <a:lnTo>
                    <a:pt x="525" y="1295"/>
                  </a:lnTo>
                  <a:lnTo>
                    <a:pt x="525" y="1293"/>
                  </a:lnTo>
                  <a:lnTo>
                    <a:pt x="527" y="1291"/>
                  </a:lnTo>
                  <a:lnTo>
                    <a:pt x="529" y="1291"/>
                  </a:lnTo>
                  <a:lnTo>
                    <a:pt x="529" y="1287"/>
                  </a:lnTo>
                  <a:lnTo>
                    <a:pt x="527" y="1287"/>
                  </a:lnTo>
                  <a:lnTo>
                    <a:pt x="527" y="1283"/>
                  </a:lnTo>
                  <a:lnTo>
                    <a:pt x="527" y="1283"/>
                  </a:lnTo>
                  <a:lnTo>
                    <a:pt x="527" y="1283"/>
                  </a:lnTo>
                  <a:lnTo>
                    <a:pt x="527" y="1283"/>
                  </a:lnTo>
                  <a:lnTo>
                    <a:pt x="527" y="1281"/>
                  </a:lnTo>
                  <a:lnTo>
                    <a:pt x="527" y="1281"/>
                  </a:lnTo>
                  <a:lnTo>
                    <a:pt x="527" y="1279"/>
                  </a:lnTo>
                  <a:lnTo>
                    <a:pt x="527" y="1279"/>
                  </a:lnTo>
                  <a:lnTo>
                    <a:pt x="527" y="1279"/>
                  </a:lnTo>
                  <a:lnTo>
                    <a:pt x="529" y="1277"/>
                  </a:lnTo>
                  <a:lnTo>
                    <a:pt x="529" y="1277"/>
                  </a:lnTo>
                  <a:lnTo>
                    <a:pt x="527" y="1277"/>
                  </a:lnTo>
                  <a:lnTo>
                    <a:pt x="531" y="1277"/>
                  </a:lnTo>
                  <a:lnTo>
                    <a:pt x="531" y="1275"/>
                  </a:lnTo>
                  <a:lnTo>
                    <a:pt x="533" y="1275"/>
                  </a:lnTo>
                  <a:lnTo>
                    <a:pt x="533" y="1275"/>
                  </a:lnTo>
                  <a:lnTo>
                    <a:pt x="535" y="1275"/>
                  </a:lnTo>
                  <a:lnTo>
                    <a:pt x="535" y="1273"/>
                  </a:lnTo>
                  <a:lnTo>
                    <a:pt x="533" y="1273"/>
                  </a:lnTo>
                  <a:lnTo>
                    <a:pt x="539" y="1273"/>
                  </a:lnTo>
                  <a:lnTo>
                    <a:pt x="539" y="1271"/>
                  </a:lnTo>
                  <a:lnTo>
                    <a:pt x="537" y="1271"/>
                  </a:lnTo>
                  <a:lnTo>
                    <a:pt x="539" y="1271"/>
                  </a:lnTo>
                  <a:lnTo>
                    <a:pt x="539" y="1269"/>
                  </a:lnTo>
                  <a:lnTo>
                    <a:pt x="537" y="1269"/>
                  </a:lnTo>
                  <a:lnTo>
                    <a:pt x="537" y="1267"/>
                  </a:lnTo>
                  <a:lnTo>
                    <a:pt x="539" y="1267"/>
                  </a:lnTo>
                  <a:lnTo>
                    <a:pt x="539" y="1267"/>
                  </a:lnTo>
                  <a:lnTo>
                    <a:pt x="539" y="1267"/>
                  </a:lnTo>
                  <a:lnTo>
                    <a:pt x="539" y="1269"/>
                  </a:lnTo>
                  <a:lnTo>
                    <a:pt x="545" y="1269"/>
                  </a:lnTo>
                  <a:lnTo>
                    <a:pt x="545" y="1265"/>
                  </a:lnTo>
                  <a:lnTo>
                    <a:pt x="551" y="1265"/>
                  </a:lnTo>
                  <a:lnTo>
                    <a:pt x="551" y="1267"/>
                  </a:lnTo>
                  <a:lnTo>
                    <a:pt x="551" y="1267"/>
                  </a:lnTo>
                  <a:lnTo>
                    <a:pt x="551" y="1267"/>
                  </a:lnTo>
                  <a:lnTo>
                    <a:pt x="555" y="1267"/>
                  </a:lnTo>
                  <a:lnTo>
                    <a:pt x="555" y="1267"/>
                  </a:lnTo>
                  <a:lnTo>
                    <a:pt x="557" y="1267"/>
                  </a:lnTo>
                  <a:lnTo>
                    <a:pt x="557" y="1265"/>
                  </a:lnTo>
                  <a:lnTo>
                    <a:pt x="557" y="1267"/>
                  </a:lnTo>
                  <a:lnTo>
                    <a:pt x="559" y="1267"/>
                  </a:lnTo>
                  <a:lnTo>
                    <a:pt x="559" y="1267"/>
                  </a:lnTo>
                  <a:lnTo>
                    <a:pt x="561" y="1267"/>
                  </a:lnTo>
                  <a:lnTo>
                    <a:pt x="561" y="1267"/>
                  </a:lnTo>
                  <a:lnTo>
                    <a:pt x="561" y="1267"/>
                  </a:lnTo>
                  <a:lnTo>
                    <a:pt x="561" y="1263"/>
                  </a:lnTo>
                  <a:lnTo>
                    <a:pt x="559" y="1261"/>
                  </a:lnTo>
                  <a:lnTo>
                    <a:pt x="559" y="1258"/>
                  </a:lnTo>
                  <a:lnTo>
                    <a:pt x="559" y="1258"/>
                  </a:lnTo>
                  <a:lnTo>
                    <a:pt x="559" y="1256"/>
                  </a:lnTo>
                  <a:lnTo>
                    <a:pt x="559" y="1256"/>
                  </a:lnTo>
                  <a:lnTo>
                    <a:pt x="559" y="1254"/>
                  </a:lnTo>
                  <a:lnTo>
                    <a:pt x="561" y="1254"/>
                  </a:lnTo>
                  <a:lnTo>
                    <a:pt x="561" y="1254"/>
                  </a:lnTo>
                  <a:lnTo>
                    <a:pt x="561" y="1254"/>
                  </a:lnTo>
                  <a:lnTo>
                    <a:pt x="561" y="1254"/>
                  </a:lnTo>
                  <a:lnTo>
                    <a:pt x="563" y="1254"/>
                  </a:lnTo>
                  <a:lnTo>
                    <a:pt x="563" y="1252"/>
                  </a:lnTo>
                  <a:lnTo>
                    <a:pt x="563" y="1250"/>
                  </a:lnTo>
                  <a:lnTo>
                    <a:pt x="565" y="1248"/>
                  </a:lnTo>
                  <a:lnTo>
                    <a:pt x="565" y="1248"/>
                  </a:lnTo>
                  <a:lnTo>
                    <a:pt x="565" y="1248"/>
                  </a:lnTo>
                  <a:lnTo>
                    <a:pt x="565" y="1246"/>
                  </a:lnTo>
                  <a:lnTo>
                    <a:pt x="565" y="1246"/>
                  </a:lnTo>
                  <a:lnTo>
                    <a:pt x="565" y="1246"/>
                  </a:lnTo>
                  <a:lnTo>
                    <a:pt x="567" y="1246"/>
                  </a:lnTo>
                  <a:lnTo>
                    <a:pt x="567" y="1244"/>
                  </a:lnTo>
                  <a:lnTo>
                    <a:pt x="571" y="1244"/>
                  </a:lnTo>
                  <a:lnTo>
                    <a:pt x="571" y="1242"/>
                  </a:lnTo>
                  <a:lnTo>
                    <a:pt x="571" y="1242"/>
                  </a:lnTo>
                  <a:lnTo>
                    <a:pt x="571" y="1240"/>
                  </a:lnTo>
                  <a:lnTo>
                    <a:pt x="575" y="1240"/>
                  </a:lnTo>
                  <a:lnTo>
                    <a:pt x="575" y="1238"/>
                  </a:lnTo>
                  <a:lnTo>
                    <a:pt x="575" y="1238"/>
                  </a:lnTo>
                  <a:lnTo>
                    <a:pt x="575" y="1238"/>
                  </a:lnTo>
                  <a:lnTo>
                    <a:pt x="577" y="1238"/>
                  </a:lnTo>
                  <a:lnTo>
                    <a:pt x="577" y="1232"/>
                  </a:lnTo>
                  <a:lnTo>
                    <a:pt x="577" y="1232"/>
                  </a:lnTo>
                  <a:lnTo>
                    <a:pt x="575" y="1232"/>
                  </a:lnTo>
                  <a:lnTo>
                    <a:pt x="575" y="1230"/>
                  </a:lnTo>
                  <a:lnTo>
                    <a:pt x="575" y="1230"/>
                  </a:lnTo>
                  <a:lnTo>
                    <a:pt x="575" y="1228"/>
                  </a:lnTo>
                  <a:lnTo>
                    <a:pt x="575" y="1228"/>
                  </a:lnTo>
                  <a:lnTo>
                    <a:pt x="575" y="1226"/>
                  </a:lnTo>
                  <a:lnTo>
                    <a:pt x="573" y="1224"/>
                  </a:lnTo>
                  <a:lnTo>
                    <a:pt x="571" y="1224"/>
                  </a:lnTo>
                  <a:lnTo>
                    <a:pt x="571" y="1222"/>
                  </a:lnTo>
                  <a:lnTo>
                    <a:pt x="571" y="1222"/>
                  </a:lnTo>
                  <a:lnTo>
                    <a:pt x="571" y="1220"/>
                  </a:lnTo>
                  <a:lnTo>
                    <a:pt x="571" y="1218"/>
                  </a:lnTo>
                  <a:lnTo>
                    <a:pt x="571" y="1216"/>
                  </a:lnTo>
                  <a:lnTo>
                    <a:pt x="573" y="1216"/>
                  </a:lnTo>
                  <a:lnTo>
                    <a:pt x="573" y="1214"/>
                  </a:lnTo>
                  <a:lnTo>
                    <a:pt x="573" y="1214"/>
                  </a:lnTo>
                  <a:lnTo>
                    <a:pt x="573" y="1214"/>
                  </a:lnTo>
                  <a:lnTo>
                    <a:pt x="571" y="1214"/>
                  </a:lnTo>
                  <a:lnTo>
                    <a:pt x="571" y="1212"/>
                  </a:lnTo>
                  <a:lnTo>
                    <a:pt x="571" y="1212"/>
                  </a:lnTo>
                  <a:lnTo>
                    <a:pt x="571" y="1210"/>
                  </a:lnTo>
                  <a:lnTo>
                    <a:pt x="569" y="1210"/>
                  </a:lnTo>
                  <a:lnTo>
                    <a:pt x="569" y="1210"/>
                  </a:lnTo>
                  <a:lnTo>
                    <a:pt x="569" y="1210"/>
                  </a:lnTo>
                  <a:lnTo>
                    <a:pt x="567" y="1208"/>
                  </a:lnTo>
                  <a:lnTo>
                    <a:pt x="567" y="1208"/>
                  </a:lnTo>
                  <a:lnTo>
                    <a:pt x="567" y="1204"/>
                  </a:lnTo>
                  <a:lnTo>
                    <a:pt x="567" y="1204"/>
                  </a:lnTo>
                  <a:lnTo>
                    <a:pt x="569" y="1202"/>
                  </a:lnTo>
                  <a:lnTo>
                    <a:pt x="569" y="1202"/>
                  </a:lnTo>
                  <a:lnTo>
                    <a:pt x="569" y="1200"/>
                  </a:lnTo>
                  <a:lnTo>
                    <a:pt x="571" y="1200"/>
                  </a:lnTo>
                  <a:lnTo>
                    <a:pt x="571" y="1198"/>
                  </a:lnTo>
                  <a:lnTo>
                    <a:pt x="569" y="1198"/>
                  </a:lnTo>
                  <a:lnTo>
                    <a:pt x="569" y="1196"/>
                  </a:lnTo>
                  <a:lnTo>
                    <a:pt x="569" y="1196"/>
                  </a:lnTo>
                  <a:lnTo>
                    <a:pt x="569" y="1194"/>
                  </a:lnTo>
                  <a:lnTo>
                    <a:pt x="569" y="1194"/>
                  </a:lnTo>
                  <a:lnTo>
                    <a:pt x="569" y="1192"/>
                  </a:lnTo>
                  <a:lnTo>
                    <a:pt x="569" y="1190"/>
                  </a:lnTo>
                  <a:lnTo>
                    <a:pt x="567" y="1190"/>
                  </a:lnTo>
                  <a:lnTo>
                    <a:pt x="567" y="1188"/>
                  </a:lnTo>
                  <a:lnTo>
                    <a:pt x="567" y="1188"/>
                  </a:lnTo>
                  <a:lnTo>
                    <a:pt x="567" y="1186"/>
                  </a:lnTo>
                  <a:lnTo>
                    <a:pt x="567" y="1186"/>
                  </a:lnTo>
                  <a:lnTo>
                    <a:pt x="567" y="1184"/>
                  </a:lnTo>
                  <a:lnTo>
                    <a:pt x="567" y="1184"/>
                  </a:lnTo>
                  <a:lnTo>
                    <a:pt x="565" y="1184"/>
                  </a:lnTo>
                  <a:lnTo>
                    <a:pt x="565" y="1182"/>
                  </a:lnTo>
                  <a:lnTo>
                    <a:pt x="567" y="1182"/>
                  </a:lnTo>
                  <a:lnTo>
                    <a:pt x="567" y="1176"/>
                  </a:lnTo>
                  <a:lnTo>
                    <a:pt x="567" y="1176"/>
                  </a:lnTo>
                  <a:lnTo>
                    <a:pt x="567" y="1174"/>
                  </a:lnTo>
                  <a:lnTo>
                    <a:pt x="569" y="1174"/>
                  </a:lnTo>
                  <a:lnTo>
                    <a:pt x="569" y="1172"/>
                  </a:lnTo>
                  <a:lnTo>
                    <a:pt x="571" y="1172"/>
                  </a:lnTo>
                  <a:lnTo>
                    <a:pt x="569" y="1172"/>
                  </a:lnTo>
                  <a:lnTo>
                    <a:pt x="569" y="1172"/>
                  </a:lnTo>
                  <a:lnTo>
                    <a:pt x="569" y="1170"/>
                  </a:lnTo>
                  <a:lnTo>
                    <a:pt x="567" y="1170"/>
                  </a:lnTo>
                  <a:lnTo>
                    <a:pt x="567" y="1168"/>
                  </a:lnTo>
                  <a:lnTo>
                    <a:pt x="567" y="1168"/>
                  </a:lnTo>
                  <a:lnTo>
                    <a:pt x="567" y="1168"/>
                  </a:lnTo>
                  <a:lnTo>
                    <a:pt x="567" y="1164"/>
                  </a:lnTo>
                  <a:lnTo>
                    <a:pt x="569" y="1164"/>
                  </a:lnTo>
                  <a:lnTo>
                    <a:pt x="569" y="1162"/>
                  </a:lnTo>
                  <a:lnTo>
                    <a:pt x="567" y="1162"/>
                  </a:lnTo>
                  <a:lnTo>
                    <a:pt x="567" y="1158"/>
                  </a:lnTo>
                  <a:lnTo>
                    <a:pt x="565" y="1158"/>
                  </a:lnTo>
                  <a:lnTo>
                    <a:pt x="565" y="1154"/>
                  </a:lnTo>
                  <a:lnTo>
                    <a:pt x="565" y="1154"/>
                  </a:lnTo>
                  <a:lnTo>
                    <a:pt x="565" y="1154"/>
                  </a:lnTo>
                  <a:lnTo>
                    <a:pt x="565" y="1153"/>
                  </a:lnTo>
                  <a:lnTo>
                    <a:pt x="567" y="1153"/>
                  </a:lnTo>
                  <a:lnTo>
                    <a:pt x="567" y="1153"/>
                  </a:lnTo>
                  <a:lnTo>
                    <a:pt x="569" y="1153"/>
                  </a:lnTo>
                  <a:lnTo>
                    <a:pt x="569" y="1151"/>
                  </a:lnTo>
                  <a:lnTo>
                    <a:pt x="569" y="1151"/>
                  </a:lnTo>
                  <a:lnTo>
                    <a:pt x="571" y="1151"/>
                  </a:lnTo>
                  <a:lnTo>
                    <a:pt x="571" y="1151"/>
                  </a:lnTo>
                  <a:lnTo>
                    <a:pt x="573" y="1151"/>
                  </a:lnTo>
                  <a:lnTo>
                    <a:pt x="573" y="1153"/>
                  </a:lnTo>
                  <a:lnTo>
                    <a:pt x="573" y="1153"/>
                  </a:lnTo>
                  <a:lnTo>
                    <a:pt x="573" y="1151"/>
                  </a:lnTo>
                  <a:lnTo>
                    <a:pt x="575" y="1151"/>
                  </a:lnTo>
                  <a:lnTo>
                    <a:pt x="575" y="1151"/>
                  </a:lnTo>
                  <a:lnTo>
                    <a:pt x="575" y="1151"/>
                  </a:lnTo>
                  <a:lnTo>
                    <a:pt x="575" y="1147"/>
                  </a:lnTo>
                  <a:lnTo>
                    <a:pt x="575" y="1147"/>
                  </a:lnTo>
                  <a:lnTo>
                    <a:pt x="575" y="1147"/>
                  </a:lnTo>
                  <a:lnTo>
                    <a:pt x="573" y="1147"/>
                  </a:lnTo>
                  <a:lnTo>
                    <a:pt x="573" y="1145"/>
                  </a:lnTo>
                  <a:lnTo>
                    <a:pt x="573" y="1145"/>
                  </a:lnTo>
                  <a:lnTo>
                    <a:pt x="573" y="1141"/>
                  </a:lnTo>
                  <a:lnTo>
                    <a:pt x="573" y="1141"/>
                  </a:lnTo>
                  <a:lnTo>
                    <a:pt x="573" y="1139"/>
                  </a:lnTo>
                  <a:lnTo>
                    <a:pt x="575" y="1139"/>
                  </a:lnTo>
                  <a:lnTo>
                    <a:pt x="575" y="1137"/>
                  </a:lnTo>
                  <a:lnTo>
                    <a:pt x="573" y="1137"/>
                  </a:lnTo>
                  <a:lnTo>
                    <a:pt x="573" y="1137"/>
                  </a:lnTo>
                  <a:lnTo>
                    <a:pt x="573" y="1137"/>
                  </a:lnTo>
                  <a:lnTo>
                    <a:pt x="573" y="1135"/>
                  </a:lnTo>
                  <a:lnTo>
                    <a:pt x="571" y="1135"/>
                  </a:lnTo>
                  <a:lnTo>
                    <a:pt x="573" y="1135"/>
                  </a:lnTo>
                  <a:lnTo>
                    <a:pt x="573" y="1133"/>
                  </a:lnTo>
                  <a:lnTo>
                    <a:pt x="573" y="1133"/>
                  </a:lnTo>
                  <a:lnTo>
                    <a:pt x="573" y="1133"/>
                  </a:lnTo>
                  <a:lnTo>
                    <a:pt x="573" y="1131"/>
                  </a:lnTo>
                  <a:lnTo>
                    <a:pt x="571" y="1131"/>
                  </a:lnTo>
                  <a:lnTo>
                    <a:pt x="571" y="1129"/>
                  </a:lnTo>
                  <a:lnTo>
                    <a:pt x="571" y="1129"/>
                  </a:lnTo>
                  <a:lnTo>
                    <a:pt x="571" y="1127"/>
                  </a:lnTo>
                  <a:lnTo>
                    <a:pt x="571" y="1127"/>
                  </a:lnTo>
                  <a:lnTo>
                    <a:pt x="571" y="1125"/>
                  </a:lnTo>
                  <a:lnTo>
                    <a:pt x="573" y="1125"/>
                  </a:lnTo>
                  <a:lnTo>
                    <a:pt x="573" y="1123"/>
                  </a:lnTo>
                  <a:lnTo>
                    <a:pt x="573" y="1123"/>
                  </a:lnTo>
                  <a:lnTo>
                    <a:pt x="573" y="1121"/>
                  </a:lnTo>
                  <a:lnTo>
                    <a:pt x="573" y="1121"/>
                  </a:lnTo>
                  <a:lnTo>
                    <a:pt x="573" y="1119"/>
                  </a:lnTo>
                  <a:lnTo>
                    <a:pt x="571" y="1119"/>
                  </a:lnTo>
                  <a:lnTo>
                    <a:pt x="571" y="1119"/>
                  </a:lnTo>
                  <a:lnTo>
                    <a:pt x="573" y="1119"/>
                  </a:lnTo>
                  <a:lnTo>
                    <a:pt x="573" y="1117"/>
                  </a:lnTo>
                  <a:lnTo>
                    <a:pt x="571" y="1117"/>
                  </a:lnTo>
                  <a:lnTo>
                    <a:pt x="571" y="1117"/>
                  </a:lnTo>
                  <a:lnTo>
                    <a:pt x="571" y="1117"/>
                  </a:lnTo>
                  <a:lnTo>
                    <a:pt x="571" y="1115"/>
                  </a:lnTo>
                  <a:lnTo>
                    <a:pt x="569" y="1115"/>
                  </a:lnTo>
                  <a:lnTo>
                    <a:pt x="569" y="1113"/>
                  </a:lnTo>
                  <a:lnTo>
                    <a:pt x="567" y="1113"/>
                  </a:lnTo>
                  <a:lnTo>
                    <a:pt x="567" y="1113"/>
                  </a:lnTo>
                  <a:lnTo>
                    <a:pt x="563" y="1113"/>
                  </a:lnTo>
                  <a:lnTo>
                    <a:pt x="563" y="1111"/>
                  </a:lnTo>
                  <a:lnTo>
                    <a:pt x="561" y="1111"/>
                  </a:lnTo>
                  <a:lnTo>
                    <a:pt x="561" y="1109"/>
                  </a:lnTo>
                  <a:lnTo>
                    <a:pt x="559" y="1109"/>
                  </a:lnTo>
                  <a:lnTo>
                    <a:pt x="559" y="1107"/>
                  </a:lnTo>
                  <a:lnTo>
                    <a:pt x="557" y="1105"/>
                  </a:lnTo>
                  <a:lnTo>
                    <a:pt x="559" y="1105"/>
                  </a:lnTo>
                  <a:lnTo>
                    <a:pt x="559" y="1103"/>
                  </a:lnTo>
                  <a:lnTo>
                    <a:pt x="559" y="1103"/>
                  </a:lnTo>
                  <a:lnTo>
                    <a:pt x="559" y="1101"/>
                  </a:lnTo>
                  <a:lnTo>
                    <a:pt x="561" y="1101"/>
                  </a:lnTo>
                  <a:lnTo>
                    <a:pt x="561" y="1101"/>
                  </a:lnTo>
                  <a:lnTo>
                    <a:pt x="559" y="1101"/>
                  </a:lnTo>
                  <a:lnTo>
                    <a:pt x="559" y="1099"/>
                  </a:lnTo>
                  <a:lnTo>
                    <a:pt x="561" y="1099"/>
                  </a:lnTo>
                  <a:lnTo>
                    <a:pt x="561" y="1097"/>
                  </a:lnTo>
                  <a:lnTo>
                    <a:pt x="561" y="1097"/>
                  </a:lnTo>
                  <a:lnTo>
                    <a:pt x="561" y="1097"/>
                  </a:lnTo>
                  <a:lnTo>
                    <a:pt x="563" y="1097"/>
                  </a:lnTo>
                  <a:lnTo>
                    <a:pt x="563" y="1097"/>
                  </a:lnTo>
                  <a:lnTo>
                    <a:pt x="563" y="1097"/>
                  </a:lnTo>
                  <a:lnTo>
                    <a:pt x="563" y="1095"/>
                  </a:lnTo>
                  <a:lnTo>
                    <a:pt x="563" y="1095"/>
                  </a:lnTo>
                  <a:lnTo>
                    <a:pt x="563" y="1095"/>
                  </a:lnTo>
                  <a:lnTo>
                    <a:pt x="563" y="1095"/>
                  </a:lnTo>
                  <a:lnTo>
                    <a:pt x="563" y="1093"/>
                  </a:lnTo>
                  <a:lnTo>
                    <a:pt x="563" y="1093"/>
                  </a:lnTo>
                  <a:lnTo>
                    <a:pt x="563" y="1091"/>
                  </a:lnTo>
                  <a:lnTo>
                    <a:pt x="561" y="1091"/>
                  </a:lnTo>
                  <a:lnTo>
                    <a:pt x="561" y="1091"/>
                  </a:lnTo>
                  <a:lnTo>
                    <a:pt x="561" y="1091"/>
                  </a:lnTo>
                  <a:lnTo>
                    <a:pt x="561" y="1089"/>
                  </a:lnTo>
                  <a:lnTo>
                    <a:pt x="559" y="1089"/>
                  </a:lnTo>
                  <a:lnTo>
                    <a:pt x="559" y="1087"/>
                  </a:lnTo>
                  <a:lnTo>
                    <a:pt x="559" y="1087"/>
                  </a:lnTo>
                  <a:lnTo>
                    <a:pt x="559" y="1087"/>
                  </a:lnTo>
                  <a:lnTo>
                    <a:pt x="557" y="1087"/>
                  </a:lnTo>
                  <a:lnTo>
                    <a:pt x="557" y="1085"/>
                  </a:lnTo>
                  <a:lnTo>
                    <a:pt x="557" y="1085"/>
                  </a:lnTo>
                  <a:lnTo>
                    <a:pt x="557" y="1085"/>
                  </a:lnTo>
                  <a:lnTo>
                    <a:pt x="553" y="1085"/>
                  </a:lnTo>
                  <a:lnTo>
                    <a:pt x="553" y="1083"/>
                  </a:lnTo>
                  <a:lnTo>
                    <a:pt x="551" y="1083"/>
                  </a:lnTo>
                  <a:lnTo>
                    <a:pt x="551" y="1083"/>
                  </a:lnTo>
                  <a:lnTo>
                    <a:pt x="551" y="1083"/>
                  </a:lnTo>
                  <a:lnTo>
                    <a:pt x="551" y="1081"/>
                  </a:lnTo>
                  <a:lnTo>
                    <a:pt x="551" y="1081"/>
                  </a:lnTo>
                  <a:lnTo>
                    <a:pt x="551" y="1079"/>
                  </a:lnTo>
                  <a:lnTo>
                    <a:pt x="549" y="1079"/>
                  </a:lnTo>
                  <a:lnTo>
                    <a:pt x="549" y="1079"/>
                  </a:lnTo>
                  <a:lnTo>
                    <a:pt x="551" y="1079"/>
                  </a:lnTo>
                  <a:lnTo>
                    <a:pt x="551" y="1077"/>
                  </a:lnTo>
                  <a:lnTo>
                    <a:pt x="549" y="1077"/>
                  </a:lnTo>
                  <a:lnTo>
                    <a:pt x="549" y="1071"/>
                  </a:lnTo>
                  <a:lnTo>
                    <a:pt x="547" y="1071"/>
                  </a:lnTo>
                  <a:lnTo>
                    <a:pt x="547" y="1071"/>
                  </a:lnTo>
                  <a:lnTo>
                    <a:pt x="549" y="1071"/>
                  </a:lnTo>
                  <a:lnTo>
                    <a:pt x="549" y="1069"/>
                  </a:lnTo>
                  <a:lnTo>
                    <a:pt x="547" y="1069"/>
                  </a:lnTo>
                  <a:lnTo>
                    <a:pt x="547" y="1069"/>
                  </a:lnTo>
                  <a:lnTo>
                    <a:pt x="547" y="1069"/>
                  </a:lnTo>
                  <a:lnTo>
                    <a:pt x="547" y="1067"/>
                  </a:lnTo>
                  <a:lnTo>
                    <a:pt x="545" y="1067"/>
                  </a:lnTo>
                  <a:lnTo>
                    <a:pt x="545" y="1067"/>
                  </a:lnTo>
                  <a:lnTo>
                    <a:pt x="545" y="1067"/>
                  </a:lnTo>
                  <a:lnTo>
                    <a:pt x="545" y="1065"/>
                  </a:lnTo>
                  <a:lnTo>
                    <a:pt x="547" y="1065"/>
                  </a:lnTo>
                  <a:lnTo>
                    <a:pt x="547" y="1063"/>
                  </a:lnTo>
                  <a:lnTo>
                    <a:pt x="545" y="1063"/>
                  </a:lnTo>
                  <a:lnTo>
                    <a:pt x="545" y="1061"/>
                  </a:lnTo>
                  <a:lnTo>
                    <a:pt x="545" y="1061"/>
                  </a:lnTo>
                  <a:lnTo>
                    <a:pt x="543" y="1061"/>
                  </a:lnTo>
                  <a:lnTo>
                    <a:pt x="545" y="1061"/>
                  </a:lnTo>
                  <a:lnTo>
                    <a:pt x="545" y="1059"/>
                  </a:lnTo>
                  <a:lnTo>
                    <a:pt x="543" y="1059"/>
                  </a:lnTo>
                  <a:lnTo>
                    <a:pt x="543" y="1059"/>
                  </a:lnTo>
                  <a:lnTo>
                    <a:pt x="543" y="1059"/>
                  </a:lnTo>
                  <a:lnTo>
                    <a:pt x="543" y="1048"/>
                  </a:lnTo>
                  <a:lnTo>
                    <a:pt x="541" y="1048"/>
                  </a:lnTo>
                  <a:lnTo>
                    <a:pt x="541" y="1046"/>
                  </a:lnTo>
                  <a:lnTo>
                    <a:pt x="539" y="1044"/>
                  </a:lnTo>
                  <a:lnTo>
                    <a:pt x="539" y="1044"/>
                  </a:lnTo>
                  <a:lnTo>
                    <a:pt x="539" y="1044"/>
                  </a:lnTo>
                  <a:lnTo>
                    <a:pt x="539" y="1042"/>
                  </a:lnTo>
                  <a:lnTo>
                    <a:pt x="539" y="1044"/>
                  </a:lnTo>
                  <a:lnTo>
                    <a:pt x="535" y="1044"/>
                  </a:lnTo>
                  <a:lnTo>
                    <a:pt x="535" y="1042"/>
                  </a:lnTo>
                  <a:lnTo>
                    <a:pt x="535" y="1042"/>
                  </a:lnTo>
                  <a:lnTo>
                    <a:pt x="535" y="1040"/>
                  </a:lnTo>
                  <a:lnTo>
                    <a:pt x="535" y="1040"/>
                  </a:lnTo>
                  <a:lnTo>
                    <a:pt x="535" y="1040"/>
                  </a:lnTo>
                  <a:lnTo>
                    <a:pt x="535" y="1040"/>
                  </a:lnTo>
                  <a:lnTo>
                    <a:pt x="535" y="1038"/>
                  </a:lnTo>
                  <a:lnTo>
                    <a:pt x="535" y="1038"/>
                  </a:lnTo>
                  <a:lnTo>
                    <a:pt x="535" y="1036"/>
                  </a:lnTo>
                  <a:lnTo>
                    <a:pt x="535" y="1036"/>
                  </a:lnTo>
                  <a:lnTo>
                    <a:pt x="535" y="1036"/>
                  </a:lnTo>
                  <a:lnTo>
                    <a:pt x="535" y="1036"/>
                  </a:lnTo>
                  <a:lnTo>
                    <a:pt x="535" y="1036"/>
                  </a:lnTo>
                  <a:lnTo>
                    <a:pt x="535" y="1034"/>
                  </a:lnTo>
                  <a:lnTo>
                    <a:pt x="535" y="1034"/>
                  </a:lnTo>
                  <a:lnTo>
                    <a:pt x="535" y="1032"/>
                  </a:lnTo>
                  <a:lnTo>
                    <a:pt x="535" y="1032"/>
                  </a:lnTo>
                  <a:lnTo>
                    <a:pt x="535" y="1030"/>
                  </a:lnTo>
                  <a:lnTo>
                    <a:pt x="535" y="1028"/>
                  </a:lnTo>
                  <a:lnTo>
                    <a:pt x="535" y="1028"/>
                  </a:lnTo>
                  <a:lnTo>
                    <a:pt x="535" y="1026"/>
                  </a:lnTo>
                  <a:lnTo>
                    <a:pt x="533" y="1026"/>
                  </a:lnTo>
                  <a:lnTo>
                    <a:pt x="533" y="1024"/>
                  </a:lnTo>
                  <a:lnTo>
                    <a:pt x="533" y="1024"/>
                  </a:lnTo>
                  <a:lnTo>
                    <a:pt x="533" y="1022"/>
                  </a:lnTo>
                  <a:lnTo>
                    <a:pt x="531" y="1022"/>
                  </a:lnTo>
                  <a:lnTo>
                    <a:pt x="531" y="1018"/>
                  </a:lnTo>
                  <a:lnTo>
                    <a:pt x="533" y="1018"/>
                  </a:lnTo>
                  <a:lnTo>
                    <a:pt x="533" y="1016"/>
                  </a:lnTo>
                  <a:lnTo>
                    <a:pt x="533" y="1016"/>
                  </a:lnTo>
                  <a:lnTo>
                    <a:pt x="535" y="1016"/>
                  </a:lnTo>
                  <a:lnTo>
                    <a:pt x="535" y="1016"/>
                  </a:lnTo>
                  <a:lnTo>
                    <a:pt x="535" y="1014"/>
                  </a:lnTo>
                  <a:lnTo>
                    <a:pt x="537" y="1014"/>
                  </a:lnTo>
                  <a:lnTo>
                    <a:pt x="537" y="1012"/>
                  </a:lnTo>
                  <a:lnTo>
                    <a:pt x="537" y="1012"/>
                  </a:lnTo>
                  <a:lnTo>
                    <a:pt x="537" y="1012"/>
                  </a:lnTo>
                  <a:lnTo>
                    <a:pt x="537" y="1010"/>
                  </a:lnTo>
                  <a:lnTo>
                    <a:pt x="537" y="1008"/>
                  </a:lnTo>
                  <a:lnTo>
                    <a:pt x="535" y="1008"/>
                  </a:lnTo>
                  <a:lnTo>
                    <a:pt x="535" y="1008"/>
                  </a:lnTo>
                  <a:lnTo>
                    <a:pt x="535" y="1008"/>
                  </a:lnTo>
                  <a:lnTo>
                    <a:pt x="535" y="1006"/>
                  </a:lnTo>
                  <a:lnTo>
                    <a:pt x="537" y="1006"/>
                  </a:lnTo>
                  <a:lnTo>
                    <a:pt x="537" y="1004"/>
                  </a:lnTo>
                  <a:lnTo>
                    <a:pt x="535" y="1004"/>
                  </a:lnTo>
                  <a:lnTo>
                    <a:pt x="537" y="1004"/>
                  </a:lnTo>
                  <a:lnTo>
                    <a:pt x="535" y="1004"/>
                  </a:lnTo>
                  <a:lnTo>
                    <a:pt x="537" y="1004"/>
                  </a:lnTo>
                  <a:lnTo>
                    <a:pt x="537" y="1004"/>
                  </a:lnTo>
                  <a:lnTo>
                    <a:pt x="535" y="1002"/>
                  </a:lnTo>
                  <a:lnTo>
                    <a:pt x="535" y="1002"/>
                  </a:lnTo>
                  <a:lnTo>
                    <a:pt x="535" y="1002"/>
                  </a:lnTo>
                  <a:lnTo>
                    <a:pt x="535" y="1000"/>
                  </a:lnTo>
                  <a:lnTo>
                    <a:pt x="533" y="1000"/>
                  </a:lnTo>
                  <a:lnTo>
                    <a:pt x="533" y="1000"/>
                  </a:lnTo>
                  <a:lnTo>
                    <a:pt x="531" y="1000"/>
                  </a:lnTo>
                  <a:lnTo>
                    <a:pt x="531" y="998"/>
                  </a:lnTo>
                  <a:lnTo>
                    <a:pt x="531" y="998"/>
                  </a:lnTo>
                  <a:lnTo>
                    <a:pt x="531" y="996"/>
                  </a:lnTo>
                  <a:lnTo>
                    <a:pt x="529" y="996"/>
                  </a:lnTo>
                  <a:lnTo>
                    <a:pt x="529" y="994"/>
                  </a:lnTo>
                  <a:lnTo>
                    <a:pt x="529" y="994"/>
                  </a:lnTo>
                  <a:lnTo>
                    <a:pt x="529" y="994"/>
                  </a:lnTo>
                  <a:lnTo>
                    <a:pt x="527" y="994"/>
                  </a:lnTo>
                  <a:lnTo>
                    <a:pt x="527" y="992"/>
                  </a:lnTo>
                  <a:lnTo>
                    <a:pt x="527" y="992"/>
                  </a:lnTo>
                  <a:lnTo>
                    <a:pt x="527" y="992"/>
                  </a:lnTo>
                  <a:lnTo>
                    <a:pt x="523" y="992"/>
                  </a:lnTo>
                  <a:lnTo>
                    <a:pt x="523" y="990"/>
                  </a:lnTo>
                  <a:lnTo>
                    <a:pt x="523" y="990"/>
                  </a:lnTo>
                  <a:lnTo>
                    <a:pt x="523" y="988"/>
                  </a:lnTo>
                  <a:lnTo>
                    <a:pt x="521" y="988"/>
                  </a:lnTo>
                  <a:lnTo>
                    <a:pt x="521" y="986"/>
                  </a:lnTo>
                  <a:lnTo>
                    <a:pt x="519" y="986"/>
                  </a:lnTo>
                  <a:lnTo>
                    <a:pt x="517" y="984"/>
                  </a:lnTo>
                  <a:lnTo>
                    <a:pt x="517" y="984"/>
                  </a:lnTo>
                  <a:lnTo>
                    <a:pt x="517" y="984"/>
                  </a:lnTo>
                  <a:lnTo>
                    <a:pt x="517" y="982"/>
                  </a:lnTo>
                  <a:lnTo>
                    <a:pt x="515" y="982"/>
                  </a:lnTo>
                  <a:lnTo>
                    <a:pt x="515" y="978"/>
                  </a:lnTo>
                  <a:lnTo>
                    <a:pt x="515" y="978"/>
                  </a:lnTo>
                  <a:lnTo>
                    <a:pt x="515" y="976"/>
                  </a:lnTo>
                  <a:lnTo>
                    <a:pt x="515" y="976"/>
                  </a:lnTo>
                  <a:lnTo>
                    <a:pt x="515" y="976"/>
                  </a:lnTo>
                  <a:lnTo>
                    <a:pt x="517" y="976"/>
                  </a:lnTo>
                  <a:lnTo>
                    <a:pt x="517" y="974"/>
                  </a:lnTo>
                  <a:lnTo>
                    <a:pt x="515" y="974"/>
                  </a:lnTo>
                  <a:lnTo>
                    <a:pt x="515" y="972"/>
                  </a:lnTo>
                  <a:lnTo>
                    <a:pt x="515" y="972"/>
                  </a:lnTo>
                  <a:lnTo>
                    <a:pt x="515" y="972"/>
                  </a:lnTo>
                  <a:lnTo>
                    <a:pt x="513" y="972"/>
                  </a:lnTo>
                  <a:lnTo>
                    <a:pt x="513" y="970"/>
                  </a:lnTo>
                  <a:lnTo>
                    <a:pt x="513" y="970"/>
                  </a:lnTo>
                  <a:lnTo>
                    <a:pt x="513" y="966"/>
                  </a:lnTo>
                  <a:lnTo>
                    <a:pt x="511" y="966"/>
                  </a:lnTo>
                  <a:lnTo>
                    <a:pt x="511" y="962"/>
                  </a:lnTo>
                  <a:lnTo>
                    <a:pt x="509" y="962"/>
                  </a:lnTo>
                  <a:lnTo>
                    <a:pt x="509" y="960"/>
                  </a:lnTo>
                  <a:lnTo>
                    <a:pt x="511" y="960"/>
                  </a:lnTo>
                  <a:lnTo>
                    <a:pt x="511" y="954"/>
                  </a:lnTo>
                  <a:lnTo>
                    <a:pt x="509" y="954"/>
                  </a:lnTo>
                  <a:lnTo>
                    <a:pt x="509" y="952"/>
                  </a:lnTo>
                  <a:lnTo>
                    <a:pt x="509" y="952"/>
                  </a:lnTo>
                  <a:lnTo>
                    <a:pt x="509" y="952"/>
                  </a:lnTo>
                  <a:lnTo>
                    <a:pt x="507" y="952"/>
                  </a:lnTo>
                  <a:lnTo>
                    <a:pt x="507" y="950"/>
                  </a:lnTo>
                  <a:lnTo>
                    <a:pt x="507" y="950"/>
                  </a:lnTo>
                  <a:lnTo>
                    <a:pt x="507" y="950"/>
                  </a:lnTo>
                  <a:lnTo>
                    <a:pt x="505" y="950"/>
                  </a:lnTo>
                  <a:lnTo>
                    <a:pt x="507" y="950"/>
                  </a:lnTo>
                  <a:lnTo>
                    <a:pt x="507" y="948"/>
                  </a:lnTo>
                  <a:lnTo>
                    <a:pt x="507" y="948"/>
                  </a:lnTo>
                  <a:lnTo>
                    <a:pt x="507" y="946"/>
                  </a:lnTo>
                  <a:lnTo>
                    <a:pt x="507" y="946"/>
                  </a:lnTo>
                  <a:lnTo>
                    <a:pt x="507" y="946"/>
                  </a:lnTo>
                  <a:lnTo>
                    <a:pt x="507" y="946"/>
                  </a:lnTo>
                  <a:lnTo>
                    <a:pt x="507" y="946"/>
                  </a:lnTo>
                  <a:lnTo>
                    <a:pt x="507" y="944"/>
                  </a:lnTo>
                  <a:lnTo>
                    <a:pt x="505" y="944"/>
                  </a:lnTo>
                  <a:lnTo>
                    <a:pt x="505" y="944"/>
                  </a:lnTo>
                  <a:lnTo>
                    <a:pt x="507" y="944"/>
                  </a:lnTo>
                  <a:lnTo>
                    <a:pt x="507" y="943"/>
                  </a:lnTo>
                  <a:lnTo>
                    <a:pt x="505" y="943"/>
                  </a:lnTo>
                  <a:lnTo>
                    <a:pt x="505" y="941"/>
                  </a:lnTo>
                  <a:lnTo>
                    <a:pt x="507" y="941"/>
                  </a:lnTo>
                  <a:lnTo>
                    <a:pt x="507" y="941"/>
                  </a:lnTo>
                  <a:lnTo>
                    <a:pt x="509" y="941"/>
                  </a:lnTo>
                  <a:lnTo>
                    <a:pt x="507" y="939"/>
                  </a:lnTo>
                  <a:lnTo>
                    <a:pt x="509" y="939"/>
                  </a:lnTo>
                  <a:lnTo>
                    <a:pt x="509" y="939"/>
                  </a:lnTo>
                  <a:lnTo>
                    <a:pt x="511" y="939"/>
                  </a:lnTo>
                  <a:lnTo>
                    <a:pt x="511" y="937"/>
                  </a:lnTo>
                  <a:lnTo>
                    <a:pt x="513" y="937"/>
                  </a:lnTo>
                  <a:lnTo>
                    <a:pt x="513" y="937"/>
                  </a:lnTo>
                  <a:lnTo>
                    <a:pt x="511" y="935"/>
                  </a:lnTo>
                  <a:lnTo>
                    <a:pt x="511" y="933"/>
                  </a:lnTo>
                  <a:lnTo>
                    <a:pt x="511" y="933"/>
                  </a:lnTo>
                  <a:lnTo>
                    <a:pt x="511" y="931"/>
                  </a:lnTo>
                  <a:lnTo>
                    <a:pt x="511" y="931"/>
                  </a:lnTo>
                  <a:lnTo>
                    <a:pt x="511" y="929"/>
                  </a:lnTo>
                  <a:lnTo>
                    <a:pt x="513" y="929"/>
                  </a:lnTo>
                  <a:lnTo>
                    <a:pt x="513" y="929"/>
                  </a:lnTo>
                  <a:lnTo>
                    <a:pt x="515" y="929"/>
                  </a:lnTo>
                  <a:lnTo>
                    <a:pt x="515" y="927"/>
                  </a:lnTo>
                  <a:lnTo>
                    <a:pt x="517" y="927"/>
                  </a:lnTo>
                  <a:lnTo>
                    <a:pt x="517" y="925"/>
                  </a:lnTo>
                  <a:lnTo>
                    <a:pt x="515" y="925"/>
                  </a:lnTo>
                  <a:lnTo>
                    <a:pt x="515" y="923"/>
                  </a:lnTo>
                  <a:lnTo>
                    <a:pt x="515" y="923"/>
                  </a:lnTo>
                  <a:lnTo>
                    <a:pt x="515" y="923"/>
                  </a:lnTo>
                  <a:lnTo>
                    <a:pt x="515" y="923"/>
                  </a:lnTo>
                  <a:lnTo>
                    <a:pt x="515" y="921"/>
                  </a:lnTo>
                  <a:lnTo>
                    <a:pt x="515" y="919"/>
                  </a:lnTo>
                  <a:lnTo>
                    <a:pt x="515" y="919"/>
                  </a:lnTo>
                  <a:lnTo>
                    <a:pt x="513" y="919"/>
                  </a:lnTo>
                  <a:lnTo>
                    <a:pt x="513" y="917"/>
                  </a:lnTo>
                  <a:lnTo>
                    <a:pt x="513" y="917"/>
                  </a:lnTo>
                  <a:lnTo>
                    <a:pt x="513" y="919"/>
                  </a:lnTo>
                  <a:lnTo>
                    <a:pt x="511" y="919"/>
                  </a:lnTo>
                  <a:lnTo>
                    <a:pt x="511" y="917"/>
                  </a:lnTo>
                  <a:lnTo>
                    <a:pt x="507" y="917"/>
                  </a:lnTo>
                  <a:lnTo>
                    <a:pt x="507" y="917"/>
                  </a:lnTo>
                  <a:lnTo>
                    <a:pt x="505" y="917"/>
                  </a:lnTo>
                  <a:lnTo>
                    <a:pt x="505" y="915"/>
                  </a:lnTo>
                  <a:lnTo>
                    <a:pt x="507" y="915"/>
                  </a:lnTo>
                  <a:lnTo>
                    <a:pt x="505" y="915"/>
                  </a:lnTo>
                  <a:lnTo>
                    <a:pt x="505" y="913"/>
                  </a:lnTo>
                  <a:lnTo>
                    <a:pt x="505" y="913"/>
                  </a:lnTo>
                  <a:lnTo>
                    <a:pt x="505" y="911"/>
                  </a:lnTo>
                  <a:lnTo>
                    <a:pt x="503" y="911"/>
                  </a:lnTo>
                  <a:lnTo>
                    <a:pt x="503" y="909"/>
                  </a:lnTo>
                  <a:lnTo>
                    <a:pt x="503" y="909"/>
                  </a:lnTo>
                  <a:lnTo>
                    <a:pt x="503" y="907"/>
                  </a:lnTo>
                  <a:lnTo>
                    <a:pt x="501" y="907"/>
                  </a:lnTo>
                  <a:lnTo>
                    <a:pt x="501" y="907"/>
                  </a:lnTo>
                  <a:lnTo>
                    <a:pt x="501" y="907"/>
                  </a:lnTo>
                  <a:lnTo>
                    <a:pt x="501" y="907"/>
                  </a:lnTo>
                  <a:lnTo>
                    <a:pt x="499" y="907"/>
                  </a:lnTo>
                  <a:lnTo>
                    <a:pt x="499" y="905"/>
                  </a:lnTo>
                  <a:lnTo>
                    <a:pt x="497" y="905"/>
                  </a:lnTo>
                  <a:lnTo>
                    <a:pt x="497" y="903"/>
                  </a:lnTo>
                  <a:lnTo>
                    <a:pt x="497" y="903"/>
                  </a:lnTo>
                  <a:lnTo>
                    <a:pt x="497" y="903"/>
                  </a:lnTo>
                  <a:lnTo>
                    <a:pt x="493" y="903"/>
                  </a:lnTo>
                  <a:lnTo>
                    <a:pt x="493" y="903"/>
                  </a:lnTo>
                  <a:lnTo>
                    <a:pt x="493" y="903"/>
                  </a:lnTo>
                  <a:lnTo>
                    <a:pt x="493" y="899"/>
                  </a:lnTo>
                  <a:lnTo>
                    <a:pt x="491" y="899"/>
                  </a:lnTo>
                  <a:lnTo>
                    <a:pt x="491" y="899"/>
                  </a:lnTo>
                  <a:lnTo>
                    <a:pt x="489" y="899"/>
                  </a:lnTo>
                  <a:lnTo>
                    <a:pt x="489" y="897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91" y="893"/>
                  </a:lnTo>
                  <a:lnTo>
                    <a:pt x="493" y="895"/>
                  </a:lnTo>
                  <a:lnTo>
                    <a:pt x="495" y="895"/>
                  </a:lnTo>
                  <a:lnTo>
                    <a:pt x="495" y="893"/>
                  </a:lnTo>
                  <a:lnTo>
                    <a:pt x="497" y="893"/>
                  </a:lnTo>
                  <a:lnTo>
                    <a:pt x="497" y="893"/>
                  </a:lnTo>
                  <a:lnTo>
                    <a:pt x="497" y="893"/>
                  </a:lnTo>
                  <a:lnTo>
                    <a:pt x="497" y="891"/>
                  </a:lnTo>
                  <a:lnTo>
                    <a:pt x="499" y="891"/>
                  </a:lnTo>
                  <a:lnTo>
                    <a:pt x="499" y="883"/>
                  </a:lnTo>
                  <a:lnTo>
                    <a:pt x="497" y="883"/>
                  </a:lnTo>
                  <a:lnTo>
                    <a:pt x="497" y="881"/>
                  </a:lnTo>
                  <a:lnTo>
                    <a:pt x="495" y="881"/>
                  </a:lnTo>
                  <a:lnTo>
                    <a:pt x="495" y="879"/>
                  </a:lnTo>
                  <a:lnTo>
                    <a:pt x="493" y="879"/>
                  </a:lnTo>
                  <a:lnTo>
                    <a:pt x="493" y="879"/>
                  </a:lnTo>
                  <a:lnTo>
                    <a:pt x="493" y="879"/>
                  </a:lnTo>
                  <a:lnTo>
                    <a:pt x="491" y="879"/>
                  </a:lnTo>
                  <a:lnTo>
                    <a:pt x="491" y="877"/>
                  </a:lnTo>
                  <a:lnTo>
                    <a:pt x="489" y="877"/>
                  </a:lnTo>
                  <a:lnTo>
                    <a:pt x="489" y="879"/>
                  </a:lnTo>
                  <a:lnTo>
                    <a:pt x="487" y="879"/>
                  </a:lnTo>
                  <a:lnTo>
                    <a:pt x="485" y="879"/>
                  </a:lnTo>
                  <a:lnTo>
                    <a:pt x="485" y="879"/>
                  </a:lnTo>
                  <a:lnTo>
                    <a:pt x="485" y="879"/>
                  </a:lnTo>
                  <a:lnTo>
                    <a:pt x="479" y="879"/>
                  </a:lnTo>
                  <a:lnTo>
                    <a:pt x="479" y="881"/>
                  </a:lnTo>
                  <a:lnTo>
                    <a:pt x="479" y="879"/>
                  </a:lnTo>
                  <a:lnTo>
                    <a:pt x="479" y="879"/>
                  </a:lnTo>
                  <a:lnTo>
                    <a:pt x="477" y="881"/>
                  </a:lnTo>
                  <a:lnTo>
                    <a:pt x="477" y="879"/>
                  </a:lnTo>
                  <a:lnTo>
                    <a:pt x="476" y="879"/>
                  </a:lnTo>
                  <a:lnTo>
                    <a:pt x="476" y="879"/>
                  </a:lnTo>
                  <a:lnTo>
                    <a:pt x="474" y="879"/>
                  </a:lnTo>
                  <a:lnTo>
                    <a:pt x="474" y="879"/>
                  </a:lnTo>
                  <a:lnTo>
                    <a:pt x="472" y="879"/>
                  </a:lnTo>
                  <a:lnTo>
                    <a:pt x="472" y="879"/>
                  </a:lnTo>
                  <a:lnTo>
                    <a:pt x="470" y="879"/>
                  </a:lnTo>
                  <a:lnTo>
                    <a:pt x="470" y="879"/>
                  </a:lnTo>
                  <a:lnTo>
                    <a:pt x="470" y="879"/>
                  </a:lnTo>
                  <a:lnTo>
                    <a:pt x="470" y="877"/>
                  </a:lnTo>
                  <a:lnTo>
                    <a:pt x="468" y="877"/>
                  </a:lnTo>
                  <a:lnTo>
                    <a:pt x="468" y="877"/>
                  </a:lnTo>
                  <a:lnTo>
                    <a:pt x="470" y="877"/>
                  </a:lnTo>
                  <a:lnTo>
                    <a:pt x="470" y="875"/>
                  </a:lnTo>
                  <a:lnTo>
                    <a:pt x="470" y="875"/>
                  </a:lnTo>
                  <a:lnTo>
                    <a:pt x="470" y="873"/>
                  </a:lnTo>
                  <a:lnTo>
                    <a:pt x="470" y="871"/>
                  </a:lnTo>
                  <a:lnTo>
                    <a:pt x="468" y="871"/>
                  </a:lnTo>
                  <a:lnTo>
                    <a:pt x="468" y="869"/>
                  </a:lnTo>
                  <a:lnTo>
                    <a:pt x="468" y="867"/>
                  </a:lnTo>
                  <a:lnTo>
                    <a:pt x="468" y="865"/>
                  </a:lnTo>
                  <a:lnTo>
                    <a:pt x="466" y="865"/>
                  </a:lnTo>
                  <a:lnTo>
                    <a:pt x="466" y="863"/>
                  </a:lnTo>
                  <a:lnTo>
                    <a:pt x="464" y="863"/>
                  </a:lnTo>
                  <a:lnTo>
                    <a:pt x="464" y="863"/>
                  </a:lnTo>
                  <a:lnTo>
                    <a:pt x="462" y="863"/>
                  </a:lnTo>
                  <a:lnTo>
                    <a:pt x="460" y="861"/>
                  </a:lnTo>
                  <a:lnTo>
                    <a:pt x="460" y="859"/>
                  </a:lnTo>
                  <a:lnTo>
                    <a:pt x="460" y="859"/>
                  </a:lnTo>
                  <a:lnTo>
                    <a:pt x="460" y="859"/>
                  </a:lnTo>
                  <a:lnTo>
                    <a:pt x="458" y="859"/>
                  </a:lnTo>
                  <a:lnTo>
                    <a:pt x="458" y="855"/>
                  </a:lnTo>
                  <a:lnTo>
                    <a:pt x="458" y="855"/>
                  </a:lnTo>
                  <a:lnTo>
                    <a:pt x="458" y="857"/>
                  </a:lnTo>
                  <a:lnTo>
                    <a:pt x="458" y="855"/>
                  </a:lnTo>
                  <a:lnTo>
                    <a:pt x="456" y="855"/>
                  </a:lnTo>
                  <a:lnTo>
                    <a:pt x="456" y="855"/>
                  </a:lnTo>
                  <a:lnTo>
                    <a:pt x="454" y="855"/>
                  </a:lnTo>
                  <a:lnTo>
                    <a:pt x="454" y="855"/>
                  </a:lnTo>
                  <a:lnTo>
                    <a:pt x="454" y="853"/>
                  </a:lnTo>
                  <a:lnTo>
                    <a:pt x="454" y="853"/>
                  </a:lnTo>
                  <a:lnTo>
                    <a:pt x="454" y="853"/>
                  </a:lnTo>
                  <a:lnTo>
                    <a:pt x="454" y="851"/>
                  </a:lnTo>
                  <a:lnTo>
                    <a:pt x="456" y="851"/>
                  </a:lnTo>
                  <a:lnTo>
                    <a:pt x="456" y="851"/>
                  </a:lnTo>
                  <a:lnTo>
                    <a:pt x="456" y="851"/>
                  </a:lnTo>
                  <a:lnTo>
                    <a:pt x="456" y="849"/>
                  </a:lnTo>
                  <a:lnTo>
                    <a:pt x="458" y="849"/>
                  </a:lnTo>
                  <a:lnTo>
                    <a:pt x="458" y="849"/>
                  </a:lnTo>
                  <a:lnTo>
                    <a:pt x="458" y="849"/>
                  </a:lnTo>
                  <a:lnTo>
                    <a:pt x="458" y="847"/>
                  </a:lnTo>
                  <a:lnTo>
                    <a:pt x="456" y="847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6" y="840"/>
                  </a:lnTo>
                  <a:lnTo>
                    <a:pt x="458" y="840"/>
                  </a:lnTo>
                  <a:lnTo>
                    <a:pt x="458" y="840"/>
                  </a:lnTo>
                  <a:lnTo>
                    <a:pt x="456" y="840"/>
                  </a:lnTo>
                  <a:lnTo>
                    <a:pt x="456" y="836"/>
                  </a:lnTo>
                  <a:lnTo>
                    <a:pt x="458" y="836"/>
                  </a:lnTo>
                  <a:lnTo>
                    <a:pt x="456" y="836"/>
                  </a:lnTo>
                  <a:lnTo>
                    <a:pt x="456" y="834"/>
                  </a:lnTo>
                  <a:lnTo>
                    <a:pt x="456" y="834"/>
                  </a:lnTo>
                  <a:lnTo>
                    <a:pt x="454" y="834"/>
                  </a:lnTo>
                  <a:lnTo>
                    <a:pt x="454" y="834"/>
                  </a:lnTo>
                  <a:lnTo>
                    <a:pt x="452" y="834"/>
                  </a:lnTo>
                  <a:lnTo>
                    <a:pt x="452" y="830"/>
                  </a:lnTo>
                  <a:lnTo>
                    <a:pt x="454" y="830"/>
                  </a:lnTo>
                  <a:lnTo>
                    <a:pt x="452" y="830"/>
                  </a:lnTo>
                  <a:lnTo>
                    <a:pt x="452" y="828"/>
                  </a:lnTo>
                  <a:lnTo>
                    <a:pt x="452" y="828"/>
                  </a:lnTo>
                  <a:lnTo>
                    <a:pt x="452" y="826"/>
                  </a:lnTo>
                  <a:lnTo>
                    <a:pt x="448" y="826"/>
                  </a:lnTo>
                  <a:lnTo>
                    <a:pt x="448" y="824"/>
                  </a:lnTo>
                  <a:lnTo>
                    <a:pt x="448" y="824"/>
                  </a:lnTo>
                  <a:lnTo>
                    <a:pt x="448" y="822"/>
                  </a:lnTo>
                  <a:lnTo>
                    <a:pt x="446" y="822"/>
                  </a:lnTo>
                  <a:lnTo>
                    <a:pt x="446" y="822"/>
                  </a:lnTo>
                  <a:lnTo>
                    <a:pt x="446" y="822"/>
                  </a:lnTo>
                  <a:lnTo>
                    <a:pt x="446" y="820"/>
                  </a:lnTo>
                  <a:lnTo>
                    <a:pt x="444" y="820"/>
                  </a:lnTo>
                  <a:lnTo>
                    <a:pt x="444" y="822"/>
                  </a:lnTo>
                  <a:lnTo>
                    <a:pt x="440" y="822"/>
                  </a:lnTo>
                  <a:lnTo>
                    <a:pt x="440" y="820"/>
                  </a:lnTo>
                  <a:lnTo>
                    <a:pt x="438" y="820"/>
                  </a:lnTo>
                  <a:lnTo>
                    <a:pt x="438" y="818"/>
                  </a:lnTo>
                  <a:lnTo>
                    <a:pt x="434" y="818"/>
                  </a:lnTo>
                  <a:lnTo>
                    <a:pt x="434" y="816"/>
                  </a:lnTo>
                  <a:lnTo>
                    <a:pt x="434" y="816"/>
                  </a:lnTo>
                  <a:lnTo>
                    <a:pt x="434" y="816"/>
                  </a:lnTo>
                  <a:lnTo>
                    <a:pt x="434" y="816"/>
                  </a:lnTo>
                  <a:lnTo>
                    <a:pt x="434" y="812"/>
                  </a:lnTo>
                  <a:lnTo>
                    <a:pt x="434" y="812"/>
                  </a:lnTo>
                  <a:lnTo>
                    <a:pt x="434" y="810"/>
                  </a:lnTo>
                  <a:lnTo>
                    <a:pt x="432" y="810"/>
                  </a:lnTo>
                  <a:lnTo>
                    <a:pt x="432" y="808"/>
                  </a:lnTo>
                  <a:lnTo>
                    <a:pt x="434" y="808"/>
                  </a:lnTo>
                  <a:lnTo>
                    <a:pt x="434" y="808"/>
                  </a:lnTo>
                  <a:lnTo>
                    <a:pt x="434" y="808"/>
                  </a:lnTo>
                  <a:lnTo>
                    <a:pt x="434" y="806"/>
                  </a:lnTo>
                  <a:lnTo>
                    <a:pt x="436" y="806"/>
                  </a:lnTo>
                  <a:lnTo>
                    <a:pt x="436" y="804"/>
                  </a:lnTo>
                  <a:lnTo>
                    <a:pt x="434" y="804"/>
                  </a:lnTo>
                  <a:lnTo>
                    <a:pt x="434" y="802"/>
                  </a:lnTo>
                  <a:lnTo>
                    <a:pt x="438" y="802"/>
                  </a:lnTo>
                  <a:lnTo>
                    <a:pt x="438" y="802"/>
                  </a:lnTo>
                  <a:lnTo>
                    <a:pt x="440" y="802"/>
                  </a:lnTo>
                  <a:lnTo>
                    <a:pt x="440" y="800"/>
                  </a:lnTo>
                  <a:lnTo>
                    <a:pt x="440" y="800"/>
                  </a:lnTo>
                  <a:lnTo>
                    <a:pt x="440" y="798"/>
                  </a:lnTo>
                  <a:lnTo>
                    <a:pt x="440" y="798"/>
                  </a:lnTo>
                  <a:lnTo>
                    <a:pt x="440" y="796"/>
                  </a:lnTo>
                  <a:lnTo>
                    <a:pt x="438" y="796"/>
                  </a:lnTo>
                  <a:lnTo>
                    <a:pt x="438" y="796"/>
                  </a:lnTo>
                  <a:lnTo>
                    <a:pt x="438" y="796"/>
                  </a:lnTo>
                  <a:lnTo>
                    <a:pt x="438" y="794"/>
                  </a:lnTo>
                  <a:lnTo>
                    <a:pt x="436" y="794"/>
                  </a:lnTo>
                  <a:lnTo>
                    <a:pt x="436" y="796"/>
                  </a:lnTo>
                  <a:lnTo>
                    <a:pt x="434" y="796"/>
                  </a:lnTo>
                  <a:lnTo>
                    <a:pt x="434" y="794"/>
                  </a:lnTo>
                  <a:lnTo>
                    <a:pt x="432" y="794"/>
                  </a:lnTo>
                  <a:lnTo>
                    <a:pt x="432" y="794"/>
                  </a:lnTo>
                  <a:lnTo>
                    <a:pt x="432" y="794"/>
                  </a:lnTo>
                  <a:lnTo>
                    <a:pt x="432" y="792"/>
                  </a:lnTo>
                  <a:lnTo>
                    <a:pt x="430" y="792"/>
                  </a:lnTo>
                  <a:lnTo>
                    <a:pt x="430" y="790"/>
                  </a:lnTo>
                  <a:lnTo>
                    <a:pt x="430" y="790"/>
                  </a:lnTo>
                  <a:lnTo>
                    <a:pt x="430" y="788"/>
                  </a:lnTo>
                  <a:lnTo>
                    <a:pt x="428" y="788"/>
                  </a:lnTo>
                  <a:lnTo>
                    <a:pt x="428" y="786"/>
                  </a:lnTo>
                  <a:lnTo>
                    <a:pt x="426" y="786"/>
                  </a:lnTo>
                  <a:lnTo>
                    <a:pt x="426" y="786"/>
                  </a:lnTo>
                  <a:lnTo>
                    <a:pt x="426" y="786"/>
                  </a:lnTo>
                  <a:lnTo>
                    <a:pt x="426" y="784"/>
                  </a:lnTo>
                  <a:lnTo>
                    <a:pt x="422" y="784"/>
                  </a:lnTo>
                  <a:lnTo>
                    <a:pt x="422" y="784"/>
                  </a:lnTo>
                  <a:lnTo>
                    <a:pt x="422" y="784"/>
                  </a:lnTo>
                  <a:lnTo>
                    <a:pt x="422" y="778"/>
                  </a:lnTo>
                  <a:lnTo>
                    <a:pt x="422" y="778"/>
                  </a:lnTo>
                  <a:lnTo>
                    <a:pt x="422" y="778"/>
                  </a:lnTo>
                  <a:lnTo>
                    <a:pt x="422" y="778"/>
                  </a:lnTo>
                  <a:lnTo>
                    <a:pt x="420" y="778"/>
                  </a:lnTo>
                  <a:lnTo>
                    <a:pt x="420" y="776"/>
                  </a:lnTo>
                  <a:lnTo>
                    <a:pt x="420" y="776"/>
                  </a:lnTo>
                  <a:lnTo>
                    <a:pt x="420" y="774"/>
                  </a:lnTo>
                  <a:lnTo>
                    <a:pt x="418" y="774"/>
                  </a:lnTo>
                  <a:lnTo>
                    <a:pt x="418" y="774"/>
                  </a:lnTo>
                  <a:lnTo>
                    <a:pt x="416" y="774"/>
                  </a:lnTo>
                  <a:lnTo>
                    <a:pt x="416" y="772"/>
                  </a:lnTo>
                  <a:lnTo>
                    <a:pt x="414" y="772"/>
                  </a:lnTo>
                  <a:lnTo>
                    <a:pt x="414" y="770"/>
                  </a:lnTo>
                  <a:lnTo>
                    <a:pt x="414" y="770"/>
                  </a:lnTo>
                  <a:lnTo>
                    <a:pt x="414" y="770"/>
                  </a:lnTo>
                  <a:lnTo>
                    <a:pt x="414" y="768"/>
                  </a:lnTo>
                  <a:lnTo>
                    <a:pt x="416" y="768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8" y="764"/>
                  </a:lnTo>
                  <a:lnTo>
                    <a:pt x="416" y="764"/>
                  </a:lnTo>
                  <a:lnTo>
                    <a:pt x="416" y="764"/>
                  </a:lnTo>
                  <a:lnTo>
                    <a:pt x="416" y="764"/>
                  </a:lnTo>
                  <a:lnTo>
                    <a:pt x="416" y="762"/>
                  </a:lnTo>
                  <a:lnTo>
                    <a:pt x="412" y="762"/>
                  </a:lnTo>
                  <a:lnTo>
                    <a:pt x="412" y="762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08" y="760"/>
                  </a:lnTo>
                  <a:lnTo>
                    <a:pt x="408" y="760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08" y="758"/>
                  </a:lnTo>
                  <a:lnTo>
                    <a:pt x="406" y="758"/>
                  </a:lnTo>
                  <a:lnTo>
                    <a:pt x="406" y="756"/>
                  </a:lnTo>
                  <a:lnTo>
                    <a:pt x="404" y="756"/>
                  </a:lnTo>
                  <a:lnTo>
                    <a:pt x="404" y="756"/>
                  </a:lnTo>
                  <a:lnTo>
                    <a:pt x="402" y="756"/>
                  </a:lnTo>
                  <a:lnTo>
                    <a:pt x="402" y="754"/>
                  </a:lnTo>
                  <a:lnTo>
                    <a:pt x="402" y="754"/>
                  </a:lnTo>
                  <a:lnTo>
                    <a:pt x="402" y="754"/>
                  </a:lnTo>
                  <a:lnTo>
                    <a:pt x="402" y="752"/>
                  </a:lnTo>
                  <a:lnTo>
                    <a:pt x="404" y="752"/>
                  </a:lnTo>
                  <a:lnTo>
                    <a:pt x="404" y="752"/>
                  </a:lnTo>
                  <a:lnTo>
                    <a:pt x="406" y="752"/>
                  </a:lnTo>
                  <a:lnTo>
                    <a:pt x="406" y="752"/>
                  </a:lnTo>
                  <a:lnTo>
                    <a:pt x="406" y="752"/>
                  </a:lnTo>
                  <a:lnTo>
                    <a:pt x="406" y="752"/>
                  </a:lnTo>
                  <a:lnTo>
                    <a:pt x="408" y="752"/>
                  </a:lnTo>
                  <a:lnTo>
                    <a:pt x="408" y="750"/>
                  </a:lnTo>
                  <a:lnTo>
                    <a:pt x="410" y="750"/>
                  </a:lnTo>
                  <a:lnTo>
                    <a:pt x="410" y="748"/>
                  </a:lnTo>
                  <a:lnTo>
                    <a:pt x="410" y="748"/>
                  </a:lnTo>
                  <a:lnTo>
                    <a:pt x="410" y="748"/>
                  </a:lnTo>
                  <a:lnTo>
                    <a:pt x="412" y="748"/>
                  </a:lnTo>
                  <a:lnTo>
                    <a:pt x="412" y="746"/>
                  </a:lnTo>
                  <a:lnTo>
                    <a:pt x="414" y="746"/>
                  </a:lnTo>
                  <a:lnTo>
                    <a:pt x="414" y="746"/>
                  </a:lnTo>
                  <a:lnTo>
                    <a:pt x="414" y="746"/>
                  </a:lnTo>
                  <a:lnTo>
                    <a:pt x="414" y="746"/>
                  </a:lnTo>
                  <a:lnTo>
                    <a:pt x="414" y="740"/>
                  </a:lnTo>
                  <a:lnTo>
                    <a:pt x="412" y="740"/>
                  </a:lnTo>
                  <a:lnTo>
                    <a:pt x="412" y="738"/>
                  </a:lnTo>
                  <a:lnTo>
                    <a:pt x="412" y="736"/>
                  </a:lnTo>
                  <a:lnTo>
                    <a:pt x="412" y="735"/>
                  </a:lnTo>
                  <a:lnTo>
                    <a:pt x="410" y="735"/>
                  </a:lnTo>
                  <a:lnTo>
                    <a:pt x="410" y="733"/>
                  </a:lnTo>
                  <a:lnTo>
                    <a:pt x="408" y="733"/>
                  </a:lnTo>
                  <a:lnTo>
                    <a:pt x="408" y="733"/>
                  </a:lnTo>
                  <a:lnTo>
                    <a:pt x="408" y="733"/>
                  </a:lnTo>
                  <a:lnTo>
                    <a:pt x="408" y="731"/>
                  </a:lnTo>
                  <a:lnTo>
                    <a:pt x="408" y="731"/>
                  </a:lnTo>
                  <a:lnTo>
                    <a:pt x="408" y="729"/>
                  </a:lnTo>
                  <a:lnTo>
                    <a:pt x="404" y="729"/>
                  </a:lnTo>
                  <a:lnTo>
                    <a:pt x="404" y="729"/>
                  </a:lnTo>
                  <a:lnTo>
                    <a:pt x="404" y="729"/>
                  </a:lnTo>
                  <a:lnTo>
                    <a:pt x="404" y="727"/>
                  </a:lnTo>
                  <a:lnTo>
                    <a:pt x="402" y="727"/>
                  </a:lnTo>
                  <a:lnTo>
                    <a:pt x="402" y="727"/>
                  </a:lnTo>
                  <a:lnTo>
                    <a:pt x="400" y="727"/>
                  </a:lnTo>
                  <a:lnTo>
                    <a:pt x="400" y="725"/>
                  </a:lnTo>
                  <a:lnTo>
                    <a:pt x="398" y="725"/>
                  </a:lnTo>
                  <a:lnTo>
                    <a:pt x="398" y="721"/>
                  </a:lnTo>
                  <a:lnTo>
                    <a:pt x="398" y="721"/>
                  </a:lnTo>
                  <a:lnTo>
                    <a:pt x="398" y="719"/>
                  </a:lnTo>
                  <a:lnTo>
                    <a:pt x="396" y="719"/>
                  </a:lnTo>
                  <a:lnTo>
                    <a:pt x="396" y="719"/>
                  </a:lnTo>
                  <a:lnTo>
                    <a:pt x="398" y="719"/>
                  </a:lnTo>
                  <a:lnTo>
                    <a:pt x="398" y="717"/>
                  </a:lnTo>
                  <a:lnTo>
                    <a:pt x="396" y="717"/>
                  </a:lnTo>
                  <a:lnTo>
                    <a:pt x="396" y="715"/>
                  </a:lnTo>
                  <a:lnTo>
                    <a:pt x="396" y="715"/>
                  </a:lnTo>
                  <a:lnTo>
                    <a:pt x="396" y="711"/>
                  </a:lnTo>
                  <a:lnTo>
                    <a:pt x="394" y="711"/>
                  </a:lnTo>
                  <a:lnTo>
                    <a:pt x="394" y="711"/>
                  </a:lnTo>
                  <a:lnTo>
                    <a:pt x="394" y="709"/>
                  </a:lnTo>
                  <a:lnTo>
                    <a:pt x="394" y="709"/>
                  </a:lnTo>
                  <a:lnTo>
                    <a:pt x="394" y="709"/>
                  </a:lnTo>
                  <a:lnTo>
                    <a:pt x="396" y="709"/>
                  </a:lnTo>
                  <a:lnTo>
                    <a:pt x="396" y="705"/>
                  </a:lnTo>
                  <a:lnTo>
                    <a:pt x="396" y="705"/>
                  </a:lnTo>
                  <a:lnTo>
                    <a:pt x="396" y="701"/>
                  </a:lnTo>
                  <a:lnTo>
                    <a:pt x="396" y="701"/>
                  </a:lnTo>
                  <a:lnTo>
                    <a:pt x="396" y="699"/>
                  </a:lnTo>
                  <a:lnTo>
                    <a:pt x="394" y="699"/>
                  </a:lnTo>
                  <a:lnTo>
                    <a:pt x="394" y="697"/>
                  </a:lnTo>
                  <a:lnTo>
                    <a:pt x="392" y="697"/>
                  </a:lnTo>
                  <a:lnTo>
                    <a:pt x="392" y="695"/>
                  </a:lnTo>
                  <a:lnTo>
                    <a:pt x="392" y="695"/>
                  </a:lnTo>
                  <a:lnTo>
                    <a:pt x="392" y="693"/>
                  </a:lnTo>
                  <a:lnTo>
                    <a:pt x="390" y="693"/>
                  </a:lnTo>
                  <a:lnTo>
                    <a:pt x="390" y="691"/>
                  </a:lnTo>
                  <a:lnTo>
                    <a:pt x="390" y="691"/>
                  </a:lnTo>
                  <a:lnTo>
                    <a:pt x="390" y="691"/>
                  </a:lnTo>
                  <a:lnTo>
                    <a:pt x="388" y="691"/>
                  </a:lnTo>
                  <a:lnTo>
                    <a:pt x="388" y="687"/>
                  </a:lnTo>
                  <a:lnTo>
                    <a:pt x="388" y="687"/>
                  </a:lnTo>
                  <a:lnTo>
                    <a:pt x="388" y="685"/>
                  </a:lnTo>
                  <a:lnTo>
                    <a:pt x="390" y="685"/>
                  </a:lnTo>
                  <a:lnTo>
                    <a:pt x="390" y="683"/>
                  </a:lnTo>
                  <a:lnTo>
                    <a:pt x="396" y="683"/>
                  </a:lnTo>
                  <a:lnTo>
                    <a:pt x="396" y="683"/>
                  </a:lnTo>
                  <a:lnTo>
                    <a:pt x="398" y="683"/>
                  </a:lnTo>
                  <a:lnTo>
                    <a:pt x="398" y="681"/>
                  </a:lnTo>
                  <a:lnTo>
                    <a:pt x="398" y="681"/>
                  </a:lnTo>
                  <a:lnTo>
                    <a:pt x="398" y="681"/>
                  </a:lnTo>
                  <a:lnTo>
                    <a:pt x="400" y="681"/>
                  </a:lnTo>
                  <a:lnTo>
                    <a:pt x="400" y="679"/>
                  </a:lnTo>
                  <a:lnTo>
                    <a:pt x="400" y="679"/>
                  </a:lnTo>
                  <a:lnTo>
                    <a:pt x="400" y="677"/>
                  </a:lnTo>
                  <a:lnTo>
                    <a:pt x="400" y="677"/>
                  </a:lnTo>
                  <a:lnTo>
                    <a:pt x="400" y="669"/>
                  </a:lnTo>
                  <a:lnTo>
                    <a:pt x="398" y="669"/>
                  </a:lnTo>
                  <a:lnTo>
                    <a:pt x="398" y="665"/>
                  </a:lnTo>
                  <a:lnTo>
                    <a:pt x="396" y="665"/>
                  </a:lnTo>
                  <a:lnTo>
                    <a:pt x="396" y="665"/>
                  </a:lnTo>
                  <a:lnTo>
                    <a:pt x="396" y="665"/>
                  </a:lnTo>
                  <a:lnTo>
                    <a:pt x="396" y="661"/>
                  </a:lnTo>
                  <a:lnTo>
                    <a:pt x="398" y="661"/>
                  </a:lnTo>
                  <a:lnTo>
                    <a:pt x="398" y="661"/>
                  </a:lnTo>
                  <a:lnTo>
                    <a:pt x="398" y="659"/>
                  </a:lnTo>
                  <a:lnTo>
                    <a:pt x="400" y="659"/>
                  </a:lnTo>
                  <a:lnTo>
                    <a:pt x="400" y="657"/>
                  </a:lnTo>
                  <a:lnTo>
                    <a:pt x="398" y="657"/>
                  </a:lnTo>
                  <a:lnTo>
                    <a:pt x="398" y="657"/>
                  </a:lnTo>
                  <a:lnTo>
                    <a:pt x="398" y="657"/>
                  </a:lnTo>
                  <a:lnTo>
                    <a:pt x="398" y="655"/>
                  </a:lnTo>
                  <a:lnTo>
                    <a:pt x="396" y="655"/>
                  </a:lnTo>
                  <a:lnTo>
                    <a:pt x="396" y="653"/>
                  </a:lnTo>
                  <a:lnTo>
                    <a:pt x="396" y="653"/>
                  </a:lnTo>
                  <a:lnTo>
                    <a:pt x="396" y="651"/>
                  </a:lnTo>
                  <a:lnTo>
                    <a:pt x="396" y="651"/>
                  </a:lnTo>
                  <a:lnTo>
                    <a:pt x="396" y="647"/>
                  </a:lnTo>
                  <a:lnTo>
                    <a:pt x="394" y="647"/>
                  </a:lnTo>
                  <a:lnTo>
                    <a:pt x="394" y="645"/>
                  </a:lnTo>
                  <a:lnTo>
                    <a:pt x="394" y="645"/>
                  </a:lnTo>
                  <a:lnTo>
                    <a:pt x="394" y="643"/>
                  </a:lnTo>
                  <a:lnTo>
                    <a:pt x="392" y="643"/>
                  </a:lnTo>
                  <a:lnTo>
                    <a:pt x="392" y="641"/>
                  </a:lnTo>
                  <a:lnTo>
                    <a:pt x="392" y="641"/>
                  </a:lnTo>
                  <a:lnTo>
                    <a:pt x="392" y="643"/>
                  </a:lnTo>
                  <a:lnTo>
                    <a:pt x="392" y="641"/>
                  </a:lnTo>
                  <a:lnTo>
                    <a:pt x="390" y="641"/>
                  </a:lnTo>
                  <a:lnTo>
                    <a:pt x="390" y="639"/>
                  </a:lnTo>
                  <a:lnTo>
                    <a:pt x="390" y="639"/>
                  </a:lnTo>
                  <a:lnTo>
                    <a:pt x="390" y="635"/>
                  </a:lnTo>
                  <a:lnTo>
                    <a:pt x="388" y="635"/>
                  </a:lnTo>
                  <a:lnTo>
                    <a:pt x="388" y="635"/>
                  </a:lnTo>
                  <a:lnTo>
                    <a:pt x="390" y="633"/>
                  </a:lnTo>
                  <a:lnTo>
                    <a:pt x="388" y="633"/>
                  </a:lnTo>
                  <a:lnTo>
                    <a:pt x="388" y="631"/>
                  </a:lnTo>
                  <a:lnTo>
                    <a:pt x="388" y="631"/>
                  </a:lnTo>
                  <a:lnTo>
                    <a:pt x="388" y="630"/>
                  </a:lnTo>
                  <a:lnTo>
                    <a:pt x="386" y="630"/>
                  </a:lnTo>
                  <a:lnTo>
                    <a:pt x="386" y="628"/>
                  </a:lnTo>
                  <a:lnTo>
                    <a:pt x="386" y="628"/>
                  </a:lnTo>
                  <a:lnTo>
                    <a:pt x="386" y="626"/>
                  </a:lnTo>
                  <a:lnTo>
                    <a:pt x="384" y="626"/>
                  </a:lnTo>
                  <a:lnTo>
                    <a:pt x="384" y="624"/>
                  </a:lnTo>
                  <a:lnTo>
                    <a:pt x="384" y="624"/>
                  </a:lnTo>
                  <a:lnTo>
                    <a:pt x="384" y="624"/>
                  </a:lnTo>
                  <a:lnTo>
                    <a:pt x="384" y="624"/>
                  </a:lnTo>
                  <a:lnTo>
                    <a:pt x="384" y="622"/>
                  </a:lnTo>
                  <a:lnTo>
                    <a:pt x="382" y="622"/>
                  </a:lnTo>
                  <a:lnTo>
                    <a:pt x="382" y="624"/>
                  </a:lnTo>
                  <a:lnTo>
                    <a:pt x="380" y="624"/>
                  </a:lnTo>
                  <a:lnTo>
                    <a:pt x="380" y="616"/>
                  </a:lnTo>
                  <a:lnTo>
                    <a:pt x="380" y="616"/>
                  </a:lnTo>
                  <a:lnTo>
                    <a:pt x="380" y="616"/>
                  </a:lnTo>
                  <a:lnTo>
                    <a:pt x="378" y="616"/>
                  </a:lnTo>
                  <a:lnTo>
                    <a:pt x="378" y="612"/>
                  </a:lnTo>
                  <a:lnTo>
                    <a:pt x="378" y="612"/>
                  </a:lnTo>
                  <a:lnTo>
                    <a:pt x="378" y="610"/>
                  </a:lnTo>
                  <a:lnTo>
                    <a:pt x="374" y="610"/>
                  </a:lnTo>
                  <a:lnTo>
                    <a:pt x="374" y="610"/>
                  </a:lnTo>
                  <a:lnTo>
                    <a:pt x="374" y="608"/>
                  </a:lnTo>
                  <a:lnTo>
                    <a:pt x="374" y="608"/>
                  </a:lnTo>
                  <a:lnTo>
                    <a:pt x="373" y="608"/>
                  </a:lnTo>
                  <a:lnTo>
                    <a:pt x="374" y="608"/>
                  </a:lnTo>
                  <a:lnTo>
                    <a:pt x="374" y="606"/>
                  </a:lnTo>
                  <a:lnTo>
                    <a:pt x="373" y="606"/>
                  </a:lnTo>
                  <a:lnTo>
                    <a:pt x="374" y="606"/>
                  </a:lnTo>
                  <a:lnTo>
                    <a:pt x="374" y="604"/>
                  </a:lnTo>
                  <a:lnTo>
                    <a:pt x="376" y="604"/>
                  </a:lnTo>
                  <a:lnTo>
                    <a:pt x="376" y="602"/>
                  </a:lnTo>
                  <a:lnTo>
                    <a:pt x="376" y="602"/>
                  </a:lnTo>
                  <a:lnTo>
                    <a:pt x="376" y="602"/>
                  </a:lnTo>
                  <a:lnTo>
                    <a:pt x="376" y="602"/>
                  </a:lnTo>
                  <a:lnTo>
                    <a:pt x="374" y="602"/>
                  </a:lnTo>
                  <a:lnTo>
                    <a:pt x="374" y="600"/>
                  </a:lnTo>
                  <a:lnTo>
                    <a:pt x="373" y="598"/>
                  </a:lnTo>
                  <a:lnTo>
                    <a:pt x="373" y="598"/>
                  </a:lnTo>
                  <a:lnTo>
                    <a:pt x="373" y="598"/>
                  </a:lnTo>
                  <a:lnTo>
                    <a:pt x="371" y="598"/>
                  </a:lnTo>
                  <a:lnTo>
                    <a:pt x="371" y="596"/>
                  </a:lnTo>
                  <a:lnTo>
                    <a:pt x="371" y="596"/>
                  </a:lnTo>
                  <a:lnTo>
                    <a:pt x="371" y="596"/>
                  </a:lnTo>
                  <a:lnTo>
                    <a:pt x="371" y="596"/>
                  </a:lnTo>
                  <a:lnTo>
                    <a:pt x="373" y="596"/>
                  </a:lnTo>
                  <a:lnTo>
                    <a:pt x="373" y="590"/>
                  </a:lnTo>
                  <a:lnTo>
                    <a:pt x="371" y="590"/>
                  </a:lnTo>
                  <a:lnTo>
                    <a:pt x="371" y="588"/>
                  </a:lnTo>
                  <a:lnTo>
                    <a:pt x="371" y="588"/>
                  </a:lnTo>
                  <a:lnTo>
                    <a:pt x="371" y="588"/>
                  </a:lnTo>
                  <a:lnTo>
                    <a:pt x="369" y="588"/>
                  </a:lnTo>
                  <a:lnTo>
                    <a:pt x="369" y="586"/>
                  </a:lnTo>
                  <a:lnTo>
                    <a:pt x="371" y="586"/>
                  </a:lnTo>
                  <a:lnTo>
                    <a:pt x="369" y="586"/>
                  </a:lnTo>
                  <a:lnTo>
                    <a:pt x="371" y="586"/>
                  </a:lnTo>
                  <a:lnTo>
                    <a:pt x="369" y="586"/>
                  </a:lnTo>
                  <a:lnTo>
                    <a:pt x="369" y="586"/>
                  </a:lnTo>
                  <a:lnTo>
                    <a:pt x="367" y="586"/>
                  </a:lnTo>
                  <a:lnTo>
                    <a:pt x="367" y="584"/>
                  </a:lnTo>
                  <a:lnTo>
                    <a:pt x="365" y="584"/>
                  </a:lnTo>
                  <a:lnTo>
                    <a:pt x="365" y="582"/>
                  </a:lnTo>
                  <a:lnTo>
                    <a:pt x="365" y="582"/>
                  </a:lnTo>
                  <a:lnTo>
                    <a:pt x="365" y="580"/>
                  </a:lnTo>
                  <a:lnTo>
                    <a:pt x="365" y="580"/>
                  </a:lnTo>
                  <a:lnTo>
                    <a:pt x="367" y="578"/>
                  </a:lnTo>
                  <a:lnTo>
                    <a:pt x="367" y="576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65" y="574"/>
                  </a:lnTo>
                  <a:lnTo>
                    <a:pt x="367" y="574"/>
                  </a:lnTo>
                  <a:lnTo>
                    <a:pt x="367" y="574"/>
                  </a:lnTo>
                  <a:lnTo>
                    <a:pt x="365" y="574"/>
                  </a:lnTo>
                  <a:lnTo>
                    <a:pt x="365" y="572"/>
                  </a:lnTo>
                  <a:lnTo>
                    <a:pt x="365" y="572"/>
                  </a:lnTo>
                  <a:lnTo>
                    <a:pt x="365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68"/>
                  </a:lnTo>
                  <a:lnTo>
                    <a:pt x="349" y="568"/>
                  </a:lnTo>
                  <a:lnTo>
                    <a:pt x="349" y="566"/>
                  </a:lnTo>
                  <a:lnTo>
                    <a:pt x="347" y="566"/>
                  </a:lnTo>
                  <a:lnTo>
                    <a:pt x="345" y="566"/>
                  </a:lnTo>
                  <a:lnTo>
                    <a:pt x="345" y="564"/>
                  </a:lnTo>
                  <a:lnTo>
                    <a:pt x="345" y="564"/>
                  </a:lnTo>
                  <a:lnTo>
                    <a:pt x="345" y="564"/>
                  </a:lnTo>
                  <a:lnTo>
                    <a:pt x="343" y="564"/>
                  </a:lnTo>
                  <a:lnTo>
                    <a:pt x="343" y="562"/>
                  </a:lnTo>
                  <a:lnTo>
                    <a:pt x="343" y="562"/>
                  </a:lnTo>
                  <a:lnTo>
                    <a:pt x="343" y="560"/>
                  </a:lnTo>
                  <a:lnTo>
                    <a:pt x="341" y="560"/>
                  </a:lnTo>
                  <a:lnTo>
                    <a:pt x="341" y="560"/>
                  </a:lnTo>
                  <a:lnTo>
                    <a:pt x="341" y="560"/>
                  </a:lnTo>
                  <a:lnTo>
                    <a:pt x="341" y="558"/>
                  </a:lnTo>
                  <a:lnTo>
                    <a:pt x="339" y="558"/>
                  </a:lnTo>
                  <a:lnTo>
                    <a:pt x="339" y="558"/>
                  </a:lnTo>
                  <a:lnTo>
                    <a:pt x="339" y="558"/>
                  </a:lnTo>
                  <a:lnTo>
                    <a:pt x="339" y="556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8"/>
                  </a:lnTo>
                  <a:lnTo>
                    <a:pt x="337" y="558"/>
                  </a:lnTo>
                  <a:lnTo>
                    <a:pt x="335" y="558"/>
                  </a:lnTo>
                  <a:lnTo>
                    <a:pt x="335" y="558"/>
                  </a:lnTo>
                  <a:lnTo>
                    <a:pt x="333" y="558"/>
                  </a:lnTo>
                  <a:lnTo>
                    <a:pt x="333" y="556"/>
                  </a:lnTo>
                  <a:lnTo>
                    <a:pt x="331" y="556"/>
                  </a:lnTo>
                  <a:lnTo>
                    <a:pt x="331" y="554"/>
                  </a:lnTo>
                  <a:lnTo>
                    <a:pt x="329" y="554"/>
                  </a:lnTo>
                  <a:lnTo>
                    <a:pt x="329" y="552"/>
                  </a:lnTo>
                  <a:lnTo>
                    <a:pt x="329" y="552"/>
                  </a:lnTo>
                  <a:lnTo>
                    <a:pt x="327" y="552"/>
                  </a:lnTo>
                  <a:lnTo>
                    <a:pt x="327" y="548"/>
                  </a:lnTo>
                  <a:lnTo>
                    <a:pt x="327" y="550"/>
                  </a:lnTo>
                  <a:lnTo>
                    <a:pt x="325" y="550"/>
                  </a:lnTo>
                  <a:lnTo>
                    <a:pt x="325" y="548"/>
                  </a:lnTo>
                  <a:lnTo>
                    <a:pt x="323" y="548"/>
                  </a:lnTo>
                  <a:lnTo>
                    <a:pt x="323" y="548"/>
                  </a:lnTo>
                  <a:lnTo>
                    <a:pt x="323" y="548"/>
                  </a:lnTo>
                  <a:lnTo>
                    <a:pt x="321" y="548"/>
                  </a:lnTo>
                  <a:lnTo>
                    <a:pt x="321" y="548"/>
                  </a:lnTo>
                  <a:lnTo>
                    <a:pt x="319" y="548"/>
                  </a:lnTo>
                  <a:lnTo>
                    <a:pt x="319" y="548"/>
                  </a:lnTo>
                  <a:lnTo>
                    <a:pt x="313" y="548"/>
                  </a:lnTo>
                  <a:lnTo>
                    <a:pt x="313" y="548"/>
                  </a:lnTo>
                  <a:lnTo>
                    <a:pt x="313" y="546"/>
                  </a:lnTo>
                  <a:lnTo>
                    <a:pt x="313" y="546"/>
                  </a:lnTo>
                  <a:lnTo>
                    <a:pt x="313" y="546"/>
                  </a:lnTo>
                  <a:lnTo>
                    <a:pt x="311" y="546"/>
                  </a:lnTo>
                  <a:lnTo>
                    <a:pt x="311" y="544"/>
                  </a:lnTo>
                  <a:lnTo>
                    <a:pt x="309" y="544"/>
                  </a:lnTo>
                  <a:lnTo>
                    <a:pt x="309" y="546"/>
                  </a:lnTo>
                  <a:lnTo>
                    <a:pt x="305" y="546"/>
                  </a:lnTo>
                  <a:lnTo>
                    <a:pt x="305" y="542"/>
                  </a:lnTo>
                  <a:lnTo>
                    <a:pt x="305" y="542"/>
                  </a:lnTo>
                  <a:lnTo>
                    <a:pt x="305" y="542"/>
                  </a:lnTo>
                  <a:lnTo>
                    <a:pt x="303" y="540"/>
                  </a:lnTo>
                  <a:lnTo>
                    <a:pt x="303" y="538"/>
                  </a:lnTo>
                  <a:lnTo>
                    <a:pt x="303" y="538"/>
                  </a:lnTo>
                  <a:lnTo>
                    <a:pt x="303" y="538"/>
                  </a:lnTo>
                  <a:lnTo>
                    <a:pt x="301" y="538"/>
                  </a:lnTo>
                  <a:lnTo>
                    <a:pt x="301" y="538"/>
                  </a:lnTo>
                  <a:lnTo>
                    <a:pt x="297" y="538"/>
                  </a:lnTo>
                  <a:lnTo>
                    <a:pt x="297" y="538"/>
                  </a:lnTo>
                  <a:lnTo>
                    <a:pt x="297" y="538"/>
                  </a:lnTo>
                  <a:lnTo>
                    <a:pt x="297" y="536"/>
                  </a:lnTo>
                  <a:lnTo>
                    <a:pt x="295" y="538"/>
                  </a:lnTo>
                  <a:lnTo>
                    <a:pt x="295" y="536"/>
                  </a:lnTo>
                  <a:lnTo>
                    <a:pt x="293" y="536"/>
                  </a:lnTo>
                  <a:lnTo>
                    <a:pt x="293" y="536"/>
                  </a:lnTo>
                  <a:lnTo>
                    <a:pt x="293" y="536"/>
                  </a:lnTo>
                  <a:lnTo>
                    <a:pt x="293" y="536"/>
                  </a:lnTo>
                  <a:lnTo>
                    <a:pt x="291" y="536"/>
                  </a:lnTo>
                  <a:lnTo>
                    <a:pt x="291" y="538"/>
                  </a:lnTo>
                  <a:lnTo>
                    <a:pt x="289" y="538"/>
                  </a:lnTo>
                  <a:lnTo>
                    <a:pt x="289" y="538"/>
                  </a:lnTo>
                  <a:lnTo>
                    <a:pt x="289" y="538"/>
                  </a:lnTo>
                  <a:lnTo>
                    <a:pt x="289" y="540"/>
                  </a:lnTo>
                  <a:lnTo>
                    <a:pt x="287" y="540"/>
                  </a:lnTo>
                  <a:lnTo>
                    <a:pt x="287" y="538"/>
                  </a:lnTo>
                  <a:lnTo>
                    <a:pt x="285" y="538"/>
                  </a:lnTo>
                  <a:lnTo>
                    <a:pt x="285" y="540"/>
                  </a:lnTo>
                  <a:lnTo>
                    <a:pt x="283" y="540"/>
                  </a:lnTo>
                  <a:lnTo>
                    <a:pt x="283" y="538"/>
                  </a:lnTo>
                  <a:lnTo>
                    <a:pt x="281" y="538"/>
                  </a:lnTo>
                  <a:lnTo>
                    <a:pt x="281" y="538"/>
                  </a:lnTo>
                  <a:lnTo>
                    <a:pt x="281" y="538"/>
                  </a:lnTo>
                  <a:lnTo>
                    <a:pt x="279" y="538"/>
                  </a:lnTo>
                  <a:lnTo>
                    <a:pt x="279" y="538"/>
                  </a:lnTo>
                  <a:lnTo>
                    <a:pt x="277" y="538"/>
                  </a:lnTo>
                  <a:lnTo>
                    <a:pt x="277" y="536"/>
                  </a:lnTo>
                  <a:lnTo>
                    <a:pt x="277" y="536"/>
                  </a:lnTo>
                  <a:lnTo>
                    <a:pt x="277" y="534"/>
                  </a:lnTo>
                  <a:lnTo>
                    <a:pt x="275" y="534"/>
                  </a:lnTo>
                  <a:lnTo>
                    <a:pt x="275" y="534"/>
                  </a:lnTo>
                  <a:lnTo>
                    <a:pt x="275" y="534"/>
                  </a:lnTo>
                  <a:lnTo>
                    <a:pt x="275" y="532"/>
                  </a:lnTo>
                  <a:lnTo>
                    <a:pt x="273" y="532"/>
                  </a:lnTo>
                  <a:lnTo>
                    <a:pt x="273" y="532"/>
                  </a:lnTo>
                  <a:lnTo>
                    <a:pt x="273" y="532"/>
                  </a:lnTo>
                  <a:lnTo>
                    <a:pt x="273" y="528"/>
                  </a:lnTo>
                  <a:lnTo>
                    <a:pt x="271" y="528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71" y="525"/>
                  </a:lnTo>
                  <a:lnTo>
                    <a:pt x="269" y="525"/>
                  </a:lnTo>
                  <a:lnTo>
                    <a:pt x="269" y="525"/>
                  </a:lnTo>
                  <a:lnTo>
                    <a:pt x="271" y="525"/>
                  </a:lnTo>
                  <a:lnTo>
                    <a:pt x="271" y="523"/>
                  </a:lnTo>
                  <a:lnTo>
                    <a:pt x="271" y="523"/>
                  </a:lnTo>
                  <a:lnTo>
                    <a:pt x="271" y="521"/>
                  </a:lnTo>
                  <a:lnTo>
                    <a:pt x="273" y="521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71" y="517"/>
                  </a:lnTo>
                  <a:lnTo>
                    <a:pt x="273" y="517"/>
                  </a:lnTo>
                  <a:lnTo>
                    <a:pt x="271" y="517"/>
                  </a:lnTo>
                  <a:lnTo>
                    <a:pt x="273" y="517"/>
                  </a:lnTo>
                  <a:lnTo>
                    <a:pt x="271" y="517"/>
                  </a:lnTo>
                  <a:lnTo>
                    <a:pt x="271" y="515"/>
                  </a:lnTo>
                  <a:lnTo>
                    <a:pt x="271" y="515"/>
                  </a:lnTo>
                  <a:lnTo>
                    <a:pt x="271" y="513"/>
                  </a:lnTo>
                  <a:lnTo>
                    <a:pt x="269" y="513"/>
                  </a:lnTo>
                  <a:lnTo>
                    <a:pt x="269" y="513"/>
                  </a:lnTo>
                  <a:lnTo>
                    <a:pt x="269" y="513"/>
                  </a:lnTo>
                  <a:lnTo>
                    <a:pt x="269" y="511"/>
                  </a:lnTo>
                  <a:lnTo>
                    <a:pt x="268" y="511"/>
                  </a:lnTo>
                  <a:lnTo>
                    <a:pt x="268" y="509"/>
                  </a:lnTo>
                  <a:lnTo>
                    <a:pt x="268" y="509"/>
                  </a:lnTo>
                  <a:lnTo>
                    <a:pt x="268" y="509"/>
                  </a:lnTo>
                  <a:lnTo>
                    <a:pt x="266" y="509"/>
                  </a:lnTo>
                  <a:lnTo>
                    <a:pt x="266" y="505"/>
                  </a:lnTo>
                  <a:lnTo>
                    <a:pt x="268" y="505"/>
                  </a:lnTo>
                  <a:lnTo>
                    <a:pt x="268" y="503"/>
                  </a:lnTo>
                  <a:lnTo>
                    <a:pt x="266" y="503"/>
                  </a:lnTo>
                  <a:lnTo>
                    <a:pt x="266" y="499"/>
                  </a:lnTo>
                  <a:lnTo>
                    <a:pt x="266" y="499"/>
                  </a:lnTo>
                  <a:lnTo>
                    <a:pt x="266" y="497"/>
                  </a:lnTo>
                  <a:lnTo>
                    <a:pt x="264" y="497"/>
                  </a:lnTo>
                  <a:lnTo>
                    <a:pt x="264" y="495"/>
                  </a:lnTo>
                  <a:lnTo>
                    <a:pt x="266" y="495"/>
                  </a:lnTo>
                  <a:lnTo>
                    <a:pt x="266" y="493"/>
                  </a:lnTo>
                  <a:lnTo>
                    <a:pt x="266" y="493"/>
                  </a:lnTo>
                  <a:lnTo>
                    <a:pt x="266" y="493"/>
                  </a:lnTo>
                  <a:lnTo>
                    <a:pt x="266" y="493"/>
                  </a:lnTo>
                  <a:lnTo>
                    <a:pt x="266" y="487"/>
                  </a:lnTo>
                  <a:lnTo>
                    <a:pt x="266" y="487"/>
                  </a:lnTo>
                  <a:lnTo>
                    <a:pt x="266" y="487"/>
                  </a:lnTo>
                  <a:lnTo>
                    <a:pt x="268" y="487"/>
                  </a:lnTo>
                  <a:lnTo>
                    <a:pt x="268" y="485"/>
                  </a:lnTo>
                  <a:lnTo>
                    <a:pt x="268" y="485"/>
                  </a:lnTo>
                  <a:lnTo>
                    <a:pt x="268" y="485"/>
                  </a:lnTo>
                  <a:lnTo>
                    <a:pt x="268" y="485"/>
                  </a:lnTo>
                  <a:lnTo>
                    <a:pt x="268" y="483"/>
                  </a:lnTo>
                  <a:lnTo>
                    <a:pt x="268" y="483"/>
                  </a:lnTo>
                  <a:lnTo>
                    <a:pt x="268" y="483"/>
                  </a:lnTo>
                  <a:lnTo>
                    <a:pt x="269" y="483"/>
                  </a:lnTo>
                  <a:lnTo>
                    <a:pt x="269" y="481"/>
                  </a:lnTo>
                  <a:lnTo>
                    <a:pt x="269" y="481"/>
                  </a:lnTo>
                  <a:lnTo>
                    <a:pt x="269" y="479"/>
                  </a:lnTo>
                  <a:lnTo>
                    <a:pt x="271" y="479"/>
                  </a:lnTo>
                  <a:lnTo>
                    <a:pt x="271" y="477"/>
                  </a:lnTo>
                  <a:lnTo>
                    <a:pt x="269" y="477"/>
                  </a:lnTo>
                  <a:lnTo>
                    <a:pt x="269" y="477"/>
                  </a:lnTo>
                  <a:lnTo>
                    <a:pt x="268" y="477"/>
                  </a:lnTo>
                  <a:lnTo>
                    <a:pt x="268" y="475"/>
                  </a:lnTo>
                  <a:lnTo>
                    <a:pt x="268" y="475"/>
                  </a:lnTo>
                  <a:lnTo>
                    <a:pt x="266" y="475"/>
                  </a:lnTo>
                  <a:lnTo>
                    <a:pt x="266" y="471"/>
                  </a:lnTo>
                  <a:lnTo>
                    <a:pt x="266" y="471"/>
                  </a:lnTo>
                  <a:lnTo>
                    <a:pt x="266" y="471"/>
                  </a:lnTo>
                  <a:lnTo>
                    <a:pt x="266" y="471"/>
                  </a:lnTo>
                  <a:lnTo>
                    <a:pt x="266" y="469"/>
                  </a:lnTo>
                  <a:lnTo>
                    <a:pt x="264" y="469"/>
                  </a:lnTo>
                  <a:lnTo>
                    <a:pt x="266" y="469"/>
                  </a:lnTo>
                  <a:lnTo>
                    <a:pt x="264" y="469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5"/>
                  </a:lnTo>
                  <a:lnTo>
                    <a:pt x="262" y="465"/>
                  </a:lnTo>
                  <a:lnTo>
                    <a:pt x="262" y="463"/>
                  </a:lnTo>
                  <a:lnTo>
                    <a:pt x="262" y="463"/>
                  </a:lnTo>
                  <a:lnTo>
                    <a:pt x="262" y="461"/>
                  </a:lnTo>
                  <a:lnTo>
                    <a:pt x="260" y="461"/>
                  </a:lnTo>
                  <a:lnTo>
                    <a:pt x="260" y="461"/>
                  </a:lnTo>
                  <a:lnTo>
                    <a:pt x="260" y="459"/>
                  </a:lnTo>
                  <a:lnTo>
                    <a:pt x="260" y="457"/>
                  </a:lnTo>
                  <a:lnTo>
                    <a:pt x="258" y="457"/>
                  </a:lnTo>
                  <a:lnTo>
                    <a:pt x="258" y="457"/>
                  </a:lnTo>
                  <a:lnTo>
                    <a:pt x="256" y="457"/>
                  </a:lnTo>
                  <a:lnTo>
                    <a:pt x="256" y="455"/>
                  </a:lnTo>
                  <a:lnTo>
                    <a:pt x="256" y="455"/>
                  </a:lnTo>
                  <a:lnTo>
                    <a:pt x="256" y="455"/>
                  </a:lnTo>
                  <a:lnTo>
                    <a:pt x="256" y="453"/>
                  </a:lnTo>
                  <a:lnTo>
                    <a:pt x="254" y="453"/>
                  </a:lnTo>
                  <a:lnTo>
                    <a:pt x="254" y="453"/>
                  </a:lnTo>
                  <a:lnTo>
                    <a:pt x="254" y="453"/>
                  </a:lnTo>
                  <a:lnTo>
                    <a:pt x="254" y="451"/>
                  </a:lnTo>
                  <a:lnTo>
                    <a:pt x="252" y="451"/>
                  </a:lnTo>
                  <a:lnTo>
                    <a:pt x="252" y="449"/>
                  </a:lnTo>
                  <a:lnTo>
                    <a:pt x="252" y="449"/>
                  </a:lnTo>
                  <a:lnTo>
                    <a:pt x="252" y="449"/>
                  </a:lnTo>
                  <a:lnTo>
                    <a:pt x="250" y="449"/>
                  </a:lnTo>
                  <a:lnTo>
                    <a:pt x="250" y="447"/>
                  </a:lnTo>
                  <a:lnTo>
                    <a:pt x="250" y="447"/>
                  </a:lnTo>
                  <a:lnTo>
                    <a:pt x="250" y="447"/>
                  </a:lnTo>
                  <a:lnTo>
                    <a:pt x="248" y="447"/>
                  </a:lnTo>
                  <a:lnTo>
                    <a:pt x="248" y="449"/>
                  </a:lnTo>
                  <a:lnTo>
                    <a:pt x="246" y="449"/>
                  </a:lnTo>
                  <a:lnTo>
                    <a:pt x="246" y="449"/>
                  </a:lnTo>
                  <a:lnTo>
                    <a:pt x="244" y="449"/>
                  </a:lnTo>
                  <a:lnTo>
                    <a:pt x="244" y="451"/>
                  </a:lnTo>
                  <a:lnTo>
                    <a:pt x="244" y="451"/>
                  </a:lnTo>
                  <a:lnTo>
                    <a:pt x="244" y="451"/>
                  </a:lnTo>
                  <a:lnTo>
                    <a:pt x="242" y="451"/>
                  </a:lnTo>
                  <a:lnTo>
                    <a:pt x="242" y="451"/>
                  </a:lnTo>
                  <a:lnTo>
                    <a:pt x="242" y="451"/>
                  </a:lnTo>
                  <a:lnTo>
                    <a:pt x="242" y="453"/>
                  </a:lnTo>
                  <a:lnTo>
                    <a:pt x="240" y="453"/>
                  </a:lnTo>
                  <a:lnTo>
                    <a:pt x="240" y="451"/>
                  </a:lnTo>
                  <a:lnTo>
                    <a:pt x="240" y="451"/>
                  </a:lnTo>
                  <a:lnTo>
                    <a:pt x="240" y="451"/>
                  </a:lnTo>
                  <a:lnTo>
                    <a:pt x="238" y="451"/>
                  </a:lnTo>
                  <a:lnTo>
                    <a:pt x="238" y="451"/>
                  </a:lnTo>
                  <a:lnTo>
                    <a:pt x="236" y="451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4" y="449"/>
                  </a:lnTo>
                  <a:lnTo>
                    <a:pt x="234" y="447"/>
                  </a:lnTo>
                  <a:lnTo>
                    <a:pt x="232" y="447"/>
                  </a:lnTo>
                  <a:lnTo>
                    <a:pt x="232" y="447"/>
                  </a:lnTo>
                  <a:lnTo>
                    <a:pt x="232" y="447"/>
                  </a:lnTo>
                  <a:lnTo>
                    <a:pt x="230" y="445"/>
                  </a:lnTo>
                  <a:lnTo>
                    <a:pt x="230" y="447"/>
                  </a:lnTo>
                  <a:lnTo>
                    <a:pt x="230" y="447"/>
                  </a:lnTo>
                  <a:lnTo>
                    <a:pt x="230" y="445"/>
                  </a:lnTo>
                  <a:lnTo>
                    <a:pt x="228" y="445"/>
                  </a:lnTo>
                  <a:lnTo>
                    <a:pt x="228" y="445"/>
                  </a:lnTo>
                  <a:lnTo>
                    <a:pt x="224" y="445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22" y="443"/>
                  </a:lnTo>
                  <a:lnTo>
                    <a:pt x="222" y="441"/>
                  </a:lnTo>
                  <a:lnTo>
                    <a:pt x="222" y="441"/>
                  </a:lnTo>
                  <a:lnTo>
                    <a:pt x="222" y="437"/>
                  </a:lnTo>
                  <a:lnTo>
                    <a:pt x="222" y="437"/>
                  </a:lnTo>
                  <a:lnTo>
                    <a:pt x="222" y="435"/>
                  </a:lnTo>
                  <a:lnTo>
                    <a:pt x="224" y="435"/>
                  </a:lnTo>
                  <a:lnTo>
                    <a:pt x="224" y="433"/>
                  </a:lnTo>
                  <a:lnTo>
                    <a:pt x="228" y="433"/>
                  </a:lnTo>
                  <a:lnTo>
                    <a:pt x="228" y="429"/>
                  </a:lnTo>
                  <a:lnTo>
                    <a:pt x="228" y="429"/>
                  </a:lnTo>
                  <a:lnTo>
                    <a:pt x="228" y="427"/>
                  </a:lnTo>
                  <a:lnTo>
                    <a:pt x="228" y="427"/>
                  </a:lnTo>
                  <a:lnTo>
                    <a:pt x="228" y="427"/>
                  </a:lnTo>
                  <a:lnTo>
                    <a:pt x="228" y="427"/>
                  </a:lnTo>
                  <a:lnTo>
                    <a:pt x="228" y="427"/>
                  </a:lnTo>
                  <a:lnTo>
                    <a:pt x="226" y="427"/>
                  </a:lnTo>
                  <a:lnTo>
                    <a:pt x="226" y="425"/>
                  </a:lnTo>
                  <a:lnTo>
                    <a:pt x="224" y="425"/>
                  </a:lnTo>
                  <a:lnTo>
                    <a:pt x="224" y="421"/>
                  </a:lnTo>
                  <a:lnTo>
                    <a:pt x="222" y="421"/>
                  </a:lnTo>
                  <a:lnTo>
                    <a:pt x="222" y="421"/>
                  </a:lnTo>
                  <a:lnTo>
                    <a:pt x="222" y="421"/>
                  </a:lnTo>
                  <a:lnTo>
                    <a:pt x="222" y="420"/>
                  </a:lnTo>
                  <a:lnTo>
                    <a:pt x="220" y="420"/>
                  </a:lnTo>
                  <a:lnTo>
                    <a:pt x="220" y="420"/>
                  </a:lnTo>
                  <a:lnTo>
                    <a:pt x="222" y="420"/>
                  </a:lnTo>
                  <a:lnTo>
                    <a:pt x="220" y="420"/>
                  </a:lnTo>
                  <a:lnTo>
                    <a:pt x="220" y="418"/>
                  </a:lnTo>
                  <a:lnTo>
                    <a:pt x="220" y="418"/>
                  </a:lnTo>
                  <a:lnTo>
                    <a:pt x="220" y="416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4"/>
                  </a:lnTo>
                  <a:lnTo>
                    <a:pt x="220" y="414"/>
                  </a:lnTo>
                  <a:lnTo>
                    <a:pt x="220" y="410"/>
                  </a:lnTo>
                  <a:lnTo>
                    <a:pt x="222" y="410"/>
                  </a:lnTo>
                  <a:lnTo>
                    <a:pt x="222" y="404"/>
                  </a:lnTo>
                  <a:lnTo>
                    <a:pt x="222" y="404"/>
                  </a:lnTo>
                  <a:lnTo>
                    <a:pt x="222" y="402"/>
                  </a:lnTo>
                  <a:lnTo>
                    <a:pt x="224" y="402"/>
                  </a:lnTo>
                  <a:lnTo>
                    <a:pt x="224" y="402"/>
                  </a:lnTo>
                  <a:lnTo>
                    <a:pt x="224" y="402"/>
                  </a:lnTo>
                  <a:lnTo>
                    <a:pt x="224" y="400"/>
                  </a:lnTo>
                  <a:lnTo>
                    <a:pt x="226" y="400"/>
                  </a:lnTo>
                  <a:lnTo>
                    <a:pt x="226" y="402"/>
                  </a:lnTo>
                  <a:lnTo>
                    <a:pt x="226" y="402"/>
                  </a:lnTo>
                  <a:lnTo>
                    <a:pt x="226" y="402"/>
                  </a:lnTo>
                  <a:lnTo>
                    <a:pt x="228" y="402"/>
                  </a:lnTo>
                  <a:lnTo>
                    <a:pt x="228" y="400"/>
                  </a:lnTo>
                  <a:lnTo>
                    <a:pt x="228" y="400"/>
                  </a:lnTo>
                  <a:lnTo>
                    <a:pt x="228" y="398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30" y="396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30" y="388"/>
                  </a:lnTo>
                  <a:lnTo>
                    <a:pt x="228" y="388"/>
                  </a:lnTo>
                  <a:lnTo>
                    <a:pt x="228" y="384"/>
                  </a:lnTo>
                  <a:lnTo>
                    <a:pt x="226" y="384"/>
                  </a:lnTo>
                  <a:lnTo>
                    <a:pt x="226" y="384"/>
                  </a:lnTo>
                  <a:lnTo>
                    <a:pt x="224" y="384"/>
                  </a:lnTo>
                  <a:lnTo>
                    <a:pt x="224" y="382"/>
                  </a:lnTo>
                  <a:lnTo>
                    <a:pt x="224" y="382"/>
                  </a:lnTo>
                  <a:lnTo>
                    <a:pt x="224" y="380"/>
                  </a:lnTo>
                  <a:lnTo>
                    <a:pt x="222" y="380"/>
                  </a:lnTo>
                  <a:lnTo>
                    <a:pt x="222" y="378"/>
                  </a:lnTo>
                  <a:lnTo>
                    <a:pt x="220" y="378"/>
                  </a:lnTo>
                  <a:lnTo>
                    <a:pt x="220" y="378"/>
                  </a:lnTo>
                  <a:lnTo>
                    <a:pt x="220" y="378"/>
                  </a:lnTo>
                  <a:lnTo>
                    <a:pt x="220" y="376"/>
                  </a:lnTo>
                  <a:lnTo>
                    <a:pt x="218" y="376"/>
                  </a:lnTo>
                  <a:lnTo>
                    <a:pt x="218" y="374"/>
                  </a:lnTo>
                  <a:lnTo>
                    <a:pt x="218" y="374"/>
                  </a:lnTo>
                  <a:lnTo>
                    <a:pt x="218" y="372"/>
                  </a:lnTo>
                  <a:lnTo>
                    <a:pt x="218" y="372"/>
                  </a:lnTo>
                  <a:lnTo>
                    <a:pt x="218" y="372"/>
                  </a:lnTo>
                  <a:lnTo>
                    <a:pt x="216" y="372"/>
                  </a:lnTo>
                  <a:lnTo>
                    <a:pt x="216" y="370"/>
                  </a:lnTo>
                  <a:lnTo>
                    <a:pt x="216" y="370"/>
                  </a:lnTo>
                  <a:lnTo>
                    <a:pt x="216" y="370"/>
                  </a:lnTo>
                  <a:lnTo>
                    <a:pt x="212" y="370"/>
                  </a:lnTo>
                  <a:lnTo>
                    <a:pt x="212" y="370"/>
                  </a:lnTo>
                  <a:lnTo>
                    <a:pt x="206" y="370"/>
                  </a:lnTo>
                  <a:lnTo>
                    <a:pt x="206" y="372"/>
                  </a:lnTo>
                  <a:lnTo>
                    <a:pt x="204" y="372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2" y="374"/>
                  </a:lnTo>
                  <a:lnTo>
                    <a:pt x="200" y="374"/>
                  </a:lnTo>
                  <a:lnTo>
                    <a:pt x="200" y="374"/>
                  </a:lnTo>
                  <a:lnTo>
                    <a:pt x="198" y="374"/>
                  </a:lnTo>
                  <a:lnTo>
                    <a:pt x="198" y="374"/>
                  </a:lnTo>
                  <a:lnTo>
                    <a:pt x="196" y="374"/>
                  </a:lnTo>
                  <a:lnTo>
                    <a:pt x="196" y="376"/>
                  </a:lnTo>
                  <a:lnTo>
                    <a:pt x="194" y="376"/>
                  </a:lnTo>
                  <a:lnTo>
                    <a:pt x="194" y="376"/>
                  </a:lnTo>
                  <a:lnTo>
                    <a:pt x="194" y="376"/>
                  </a:lnTo>
                  <a:lnTo>
                    <a:pt x="194" y="378"/>
                  </a:lnTo>
                  <a:lnTo>
                    <a:pt x="194" y="376"/>
                  </a:lnTo>
                  <a:lnTo>
                    <a:pt x="192" y="376"/>
                  </a:lnTo>
                  <a:lnTo>
                    <a:pt x="192" y="376"/>
                  </a:lnTo>
                  <a:lnTo>
                    <a:pt x="192" y="372"/>
                  </a:lnTo>
                  <a:lnTo>
                    <a:pt x="190" y="372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8" y="362"/>
                  </a:lnTo>
                  <a:lnTo>
                    <a:pt x="188" y="362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0" y="360"/>
                  </a:lnTo>
                  <a:lnTo>
                    <a:pt x="180" y="358"/>
                  </a:lnTo>
                  <a:lnTo>
                    <a:pt x="180" y="358"/>
                  </a:lnTo>
                  <a:lnTo>
                    <a:pt x="180" y="356"/>
                  </a:lnTo>
                  <a:lnTo>
                    <a:pt x="178" y="356"/>
                  </a:lnTo>
                  <a:lnTo>
                    <a:pt x="178" y="356"/>
                  </a:lnTo>
                  <a:lnTo>
                    <a:pt x="178" y="356"/>
                  </a:lnTo>
                  <a:lnTo>
                    <a:pt x="176" y="354"/>
                  </a:lnTo>
                  <a:lnTo>
                    <a:pt x="176" y="354"/>
                  </a:lnTo>
                  <a:lnTo>
                    <a:pt x="174" y="354"/>
                  </a:lnTo>
                  <a:lnTo>
                    <a:pt x="174" y="354"/>
                  </a:lnTo>
                  <a:lnTo>
                    <a:pt x="172" y="354"/>
                  </a:lnTo>
                  <a:lnTo>
                    <a:pt x="172" y="354"/>
                  </a:lnTo>
                  <a:lnTo>
                    <a:pt x="172" y="354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0"/>
                  </a:lnTo>
                  <a:lnTo>
                    <a:pt x="172" y="350"/>
                  </a:lnTo>
                  <a:lnTo>
                    <a:pt x="172" y="350"/>
                  </a:lnTo>
                  <a:lnTo>
                    <a:pt x="170" y="350"/>
                  </a:lnTo>
                  <a:lnTo>
                    <a:pt x="170" y="348"/>
                  </a:lnTo>
                  <a:lnTo>
                    <a:pt x="170" y="348"/>
                  </a:lnTo>
                  <a:lnTo>
                    <a:pt x="170" y="346"/>
                  </a:lnTo>
                  <a:lnTo>
                    <a:pt x="168" y="346"/>
                  </a:lnTo>
                  <a:lnTo>
                    <a:pt x="168" y="344"/>
                  </a:lnTo>
                  <a:lnTo>
                    <a:pt x="168" y="344"/>
                  </a:lnTo>
                  <a:lnTo>
                    <a:pt x="168" y="342"/>
                  </a:lnTo>
                  <a:lnTo>
                    <a:pt x="165" y="342"/>
                  </a:lnTo>
                  <a:lnTo>
                    <a:pt x="165" y="342"/>
                  </a:lnTo>
                  <a:lnTo>
                    <a:pt x="161" y="342"/>
                  </a:lnTo>
                  <a:lnTo>
                    <a:pt x="161" y="342"/>
                  </a:lnTo>
                  <a:lnTo>
                    <a:pt x="161" y="342"/>
                  </a:lnTo>
                  <a:lnTo>
                    <a:pt x="161" y="340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57" y="340"/>
                  </a:lnTo>
                  <a:lnTo>
                    <a:pt x="157" y="338"/>
                  </a:lnTo>
                  <a:lnTo>
                    <a:pt x="157" y="338"/>
                  </a:lnTo>
                  <a:lnTo>
                    <a:pt x="157" y="336"/>
                  </a:lnTo>
                  <a:lnTo>
                    <a:pt x="155" y="336"/>
                  </a:lnTo>
                  <a:lnTo>
                    <a:pt x="155" y="334"/>
                  </a:lnTo>
                  <a:lnTo>
                    <a:pt x="153" y="334"/>
                  </a:lnTo>
                  <a:lnTo>
                    <a:pt x="153" y="334"/>
                  </a:lnTo>
                  <a:lnTo>
                    <a:pt x="151" y="334"/>
                  </a:lnTo>
                  <a:lnTo>
                    <a:pt x="151" y="336"/>
                  </a:lnTo>
                  <a:lnTo>
                    <a:pt x="149" y="336"/>
                  </a:lnTo>
                  <a:lnTo>
                    <a:pt x="149" y="336"/>
                  </a:lnTo>
                  <a:lnTo>
                    <a:pt x="149" y="336"/>
                  </a:lnTo>
                  <a:lnTo>
                    <a:pt x="149" y="338"/>
                  </a:lnTo>
                  <a:lnTo>
                    <a:pt x="145" y="338"/>
                  </a:lnTo>
                  <a:lnTo>
                    <a:pt x="145" y="336"/>
                  </a:lnTo>
                  <a:lnTo>
                    <a:pt x="143" y="336"/>
                  </a:lnTo>
                  <a:lnTo>
                    <a:pt x="143" y="336"/>
                  </a:lnTo>
                  <a:lnTo>
                    <a:pt x="141" y="336"/>
                  </a:lnTo>
                  <a:lnTo>
                    <a:pt x="141" y="334"/>
                  </a:lnTo>
                  <a:lnTo>
                    <a:pt x="141" y="334"/>
                  </a:lnTo>
                  <a:lnTo>
                    <a:pt x="137" y="334"/>
                  </a:lnTo>
                  <a:lnTo>
                    <a:pt x="137" y="332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31" y="332"/>
                  </a:lnTo>
                  <a:lnTo>
                    <a:pt x="131" y="330"/>
                  </a:lnTo>
                  <a:lnTo>
                    <a:pt x="131" y="330"/>
                  </a:lnTo>
                  <a:lnTo>
                    <a:pt x="131" y="330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27" y="328"/>
                  </a:lnTo>
                  <a:lnTo>
                    <a:pt x="127" y="328"/>
                  </a:lnTo>
                  <a:lnTo>
                    <a:pt x="127" y="328"/>
                  </a:lnTo>
                  <a:lnTo>
                    <a:pt x="127" y="326"/>
                  </a:lnTo>
                  <a:lnTo>
                    <a:pt x="123" y="326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3" y="322"/>
                  </a:lnTo>
                  <a:lnTo>
                    <a:pt x="123" y="322"/>
                  </a:lnTo>
                  <a:lnTo>
                    <a:pt x="123" y="320"/>
                  </a:lnTo>
                  <a:lnTo>
                    <a:pt x="121" y="320"/>
                  </a:lnTo>
                  <a:lnTo>
                    <a:pt x="121" y="320"/>
                  </a:lnTo>
                  <a:lnTo>
                    <a:pt x="121" y="320"/>
                  </a:lnTo>
                  <a:lnTo>
                    <a:pt x="121" y="318"/>
                  </a:lnTo>
                  <a:lnTo>
                    <a:pt x="119" y="318"/>
                  </a:lnTo>
                  <a:lnTo>
                    <a:pt x="119" y="315"/>
                  </a:lnTo>
                  <a:lnTo>
                    <a:pt x="121" y="315"/>
                  </a:lnTo>
                  <a:lnTo>
                    <a:pt x="121" y="311"/>
                  </a:lnTo>
                  <a:lnTo>
                    <a:pt x="119" y="311"/>
                  </a:lnTo>
                  <a:lnTo>
                    <a:pt x="119" y="309"/>
                  </a:lnTo>
                  <a:lnTo>
                    <a:pt x="121" y="309"/>
                  </a:lnTo>
                  <a:lnTo>
                    <a:pt x="121" y="305"/>
                  </a:lnTo>
                  <a:lnTo>
                    <a:pt x="119" y="305"/>
                  </a:lnTo>
                  <a:lnTo>
                    <a:pt x="119" y="305"/>
                  </a:lnTo>
                  <a:lnTo>
                    <a:pt x="119" y="305"/>
                  </a:lnTo>
                  <a:lnTo>
                    <a:pt x="119" y="303"/>
                  </a:lnTo>
                  <a:lnTo>
                    <a:pt x="117" y="303"/>
                  </a:lnTo>
                  <a:lnTo>
                    <a:pt x="117" y="303"/>
                  </a:lnTo>
                  <a:lnTo>
                    <a:pt x="115" y="303"/>
                  </a:lnTo>
                  <a:lnTo>
                    <a:pt x="115" y="301"/>
                  </a:lnTo>
                  <a:lnTo>
                    <a:pt x="115" y="301"/>
                  </a:lnTo>
                  <a:lnTo>
                    <a:pt x="115" y="301"/>
                  </a:lnTo>
                  <a:lnTo>
                    <a:pt x="113" y="301"/>
                  </a:lnTo>
                  <a:lnTo>
                    <a:pt x="113" y="299"/>
                  </a:lnTo>
                  <a:lnTo>
                    <a:pt x="113" y="299"/>
                  </a:lnTo>
                  <a:lnTo>
                    <a:pt x="113" y="299"/>
                  </a:lnTo>
                  <a:lnTo>
                    <a:pt x="111" y="299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1" y="295"/>
                  </a:lnTo>
                  <a:lnTo>
                    <a:pt x="109" y="295"/>
                  </a:lnTo>
                  <a:lnTo>
                    <a:pt x="109" y="293"/>
                  </a:lnTo>
                  <a:lnTo>
                    <a:pt x="109" y="293"/>
                  </a:lnTo>
                  <a:lnTo>
                    <a:pt x="109" y="293"/>
                  </a:lnTo>
                  <a:lnTo>
                    <a:pt x="107" y="293"/>
                  </a:lnTo>
                  <a:lnTo>
                    <a:pt x="107" y="287"/>
                  </a:lnTo>
                  <a:lnTo>
                    <a:pt x="109" y="287"/>
                  </a:lnTo>
                  <a:lnTo>
                    <a:pt x="107" y="287"/>
                  </a:lnTo>
                  <a:lnTo>
                    <a:pt x="107" y="285"/>
                  </a:lnTo>
                  <a:lnTo>
                    <a:pt x="107" y="285"/>
                  </a:lnTo>
                  <a:lnTo>
                    <a:pt x="107" y="281"/>
                  </a:lnTo>
                  <a:lnTo>
                    <a:pt x="105" y="281"/>
                  </a:lnTo>
                  <a:lnTo>
                    <a:pt x="105" y="279"/>
                  </a:lnTo>
                  <a:lnTo>
                    <a:pt x="105" y="279"/>
                  </a:lnTo>
                  <a:lnTo>
                    <a:pt x="105" y="277"/>
                  </a:lnTo>
                  <a:lnTo>
                    <a:pt x="103" y="277"/>
                  </a:lnTo>
                  <a:lnTo>
                    <a:pt x="103" y="277"/>
                  </a:lnTo>
                  <a:lnTo>
                    <a:pt x="103" y="277"/>
                  </a:lnTo>
                  <a:lnTo>
                    <a:pt x="103" y="275"/>
                  </a:lnTo>
                  <a:lnTo>
                    <a:pt x="101" y="275"/>
                  </a:lnTo>
                  <a:lnTo>
                    <a:pt x="101" y="275"/>
                  </a:lnTo>
                  <a:lnTo>
                    <a:pt x="101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1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97" y="269"/>
                  </a:lnTo>
                  <a:lnTo>
                    <a:pt x="95" y="269"/>
                  </a:lnTo>
                  <a:lnTo>
                    <a:pt x="95" y="269"/>
                  </a:lnTo>
                  <a:lnTo>
                    <a:pt x="93" y="269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93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3"/>
                  </a:lnTo>
                  <a:lnTo>
                    <a:pt x="89" y="263"/>
                  </a:lnTo>
                  <a:lnTo>
                    <a:pt x="89" y="261"/>
                  </a:lnTo>
                  <a:lnTo>
                    <a:pt x="89" y="261"/>
                  </a:lnTo>
                  <a:lnTo>
                    <a:pt x="89" y="261"/>
                  </a:lnTo>
                  <a:lnTo>
                    <a:pt x="87" y="261"/>
                  </a:lnTo>
                  <a:lnTo>
                    <a:pt x="87" y="259"/>
                  </a:lnTo>
                  <a:lnTo>
                    <a:pt x="87" y="259"/>
                  </a:lnTo>
                  <a:lnTo>
                    <a:pt x="87" y="259"/>
                  </a:lnTo>
                  <a:lnTo>
                    <a:pt x="85" y="259"/>
                  </a:lnTo>
                  <a:lnTo>
                    <a:pt x="85" y="257"/>
                  </a:lnTo>
                  <a:lnTo>
                    <a:pt x="85" y="257"/>
                  </a:lnTo>
                  <a:lnTo>
                    <a:pt x="83" y="257"/>
                  </a:lnTo>
                  <a:lnTo>
                    <a:pt x="81" y="257"/>
                  </a:lnTo>
                  <a:lnTo>
                    <a:pt x="81" y="255"/>
                  </a:lnTo>
                  <a:lnTo>
                    <a:pt x="81" y="255"/>
                  </a:lnTo>
                  <a:lnTo>
                    <a:pt x="81" y="255"/>
                  </a:lnTo>
                  <a:lnTo>
                    <a:pt x="79" y="255"/>
                  </a:lnTo>
                  <a:lnTo>
                    <a:pt x="79" y="255"/>
                  </a:lnTo>
                  <a:lnTo>
                    <a:pt x="77" y="255"/>
                  </a:lnTo>
                  <a:lnTo>
                    <a:pt x="77" y="255"/>
                  </a:lnTo>
                  <a:lnTo>
                    <a:pt x="75" y="255"/>
                  </a:lnTo>
                  <a:lnTo>
                    <a:pt x="75" y="255"/>
                  </a:lnTo>
                  <a:lnTo>
                    <a:pt x="73" y="255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3" y="255"/>
                  </a:lnTo>
                  <a:lnTo>
                    <a:pt x="61" y="255"/>
                  </a:lnTo>
                  <a:lnTo>
                    <a:pt x="60" y="255"/>
                  </a:lnTo>
                  <a:lnTo>
                    <a:pt x="60" y="255"/>
                  </a:lnTo>
                  <a:lnTo>
                    <a:pt x="58" y="255"/>
                  </a:lnTo>
                  <a:lnTo>
                    <a:pt x="58" y="253"/>
                  </a:lnTo>
                  <a:lnTo>
                    <a:pt x="58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0" y="261"/>
                  </a:lnTo>
                  <a:lnTo>
                    <a:pt x="50" y="261"/>
                  </a:lnTo>
                  <a:lnTo>
                    <a:pt x="50" y="261"/>
                  </a:lnTo>
                  <a:lnTo>
                    <a:pt x="48" y="261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48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0" y="265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8" y="261"/>
                  </a:lnTo>
                  <a:lnTo>
                    <a:pt x="38" y="261"/>
                  </a:lnTo>
                  <a:lnTo>
                    <a:pt x="38" y="261"/>
                  </a:lnTo>
                  <a:lnTo>
                    <a:pt x="36" y="261"/>
                  </a:lnTo>
                  <a:lnTo>
                    <a:pt x="36" y="259"/>
                  </a:lnTo>
                  <a:lnTo>
                    <a:pt x="32" y="259"/>
                  </a:lnTo>
                  <a:lnTo>
                    <a:pt x="32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28" y="261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6" y="257"/>
                  </a:lnTo>
                  <a:lnTo>
                    <a:pt x="26" y="255"/>
                  </a:lnTo>
                  <a:lnTo>
                    <a:pt x="26" y="255"/>
                  </a:lnTo>
                  <a:lnTo>
                    <a:pt x="28" y="255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1"/>
                  </a:lnTo>
                  <a:lnTo>
                    <a:pt x="30" y="251"/>
                  </a:lnTo>
                  <a:lnTo>
                    <a:pt x="30" y="247"/>
                  </a:lnTo>
                  <a:lnTo>
                    <a:pt x="32" y="247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32" y="243"/>
                  </a:lnTo>
                  <a:lnTo>
                    <a:pt x="34" y="243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4" y="239"/>
                  </a:lnTo>
                  <a:lnTo>
                    <a:pt x="36" y="239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4" y="235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29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3"/>
                  </a:lnTo>
                  <a:lnTo>
                    <a:pt x="52" y="223"/>
                  </a:lnTo>
                  <a:lnTo>
                    <a:pt x="52" y="221"/>
                  </a:lnTo>
                  <a:lnTo>
                    <a:pt x="50" y="221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0" y="217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5"/>
                  </a:lnTo>
                  <a:lnTo>
                    <a:pt x="44" y="215"/>
                  </a:lnTo>
                  <a:lnTo>
                    <a:pt x="44" y="211"/>
                  </a:lnTo>
                  <a:lnTo>
                    <a:pt x="46" y="211"/>
                  </a:lnTo>
                  <a:lnTo>
                    <a:pt x="46" y="211"/>
                  </a:lnTo>
                  <a:lnTo>
                    <a:pt x="48" y="211"/>
                  </a:lnTo>
                  <a:lnTo>
                    <a:pt x="48" y="210"/>
                  </a:lnTo>
                  <a:lnTo>
                    <a:pt x="50" y="210"/>
                  </a:lnTo>
                  <a:lnTo>
                    <a:pt x="50" y="210"/>
                  </a:lnTo>
                  <a:lnTo>
                    <a:pt x="48" y="208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50" y="200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4" y="194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4" y="188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50" y="184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46" y="178"/>
                  </a:lnTo>
                  <a:lnTo>
                    <a:pt x="46" y="174"/>
                  </a:lnTo>
                  <a:lnTo>
                    <a:pt x="44" y="174"/>
                  </a:lnTo>
                  <a:lnTo>
                    <a:pt x="44" y="176"/>
                  </a:lnTo>
                  <a:lnTo>
                    <a:pt x="40" y="176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0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6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2" y="170"/>
                  </a:lnTo>
                  <a:lnTo>
                    <a:pt x="32" y="170"/>
                  </a:lnTo>
                  <a:lnTo>
                    <a:pt x="32" y="170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28" y="170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0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4" y="17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4" y="164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2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2" y="140"/>
                  </a:lnTo>
                  <a:lnTo>
                    <a:pt x="2" y="138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2" y="136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2"/>
                  </a:lnTo>
                  <a:lnTo>
                    <a:pt x="6" y="122"/>
                  </a:lnTo>
                  <a:lnTo>
                    <a:pt x="6" y="120"/>
                  </a:lnTo>
                  <a:lnTo>
                    <a:pt x="4" y="120"/>
                  </a:lnTo>
                  <a:lnTo>
                    <a:pt x="4" y="118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4" y="112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30" y="105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4" y="103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7"/>
                  </a:lnTo>
                  <a:lnTo>
                    <a:pt x="38" y="97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6" y="91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73"/>
                  </a:lnTo>
                  <a:lnTo>
                    <a:pt x="56" y="73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5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1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7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3" y="49"/>
                  </a:lnTo>
                  <a:lnTo>
                    <a:pt x="89" y="49"/>
                  </a:lnTo>
                  <a:lnTo>
                    <a:pt x="91" y="49"/>
                  </a:lnTo>
                  <a:lnTo>
                    <a:pt x="91" y="45"/>
                  </a:lnTo>
                  <a:lnTo>
                    <a:pt x="89" y="43"/>
                  </a:lnTo>
                  <a:lnTo>
                    <a:pt x="89" y="39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91" y="35"/>
                  </a:lnTo>
                  <a:lnTo>
                    <a:pt x="91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1" y="19"/>
                  </a:lnTo>
                  <a:lnTo>
                    <a:pt x="89" y="17"/>
                  </a:lnTo>
                  <a:lnTo>
                    <a:pt x="89" y="15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91" y="13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9" y="17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21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7" y="27"/>
                  </a:lnTo>
                  <a:lnTo>
                    <a:pt x="129" y="27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43" y="13"/>
                  </a:lnTo>
                  <a:lnTo>
                    <a:pt x="143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9"/>
                  </a:lnTo>
                  <a:lnTo>
                    <a:pt x="145" y="7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3"/>
                  </a:lnTo>
                  <a:lnTo>
                    <a:pt x="147" y="3"/>
                  </a:lnTo>
                  <a:lnTo>
                    <a:pt x="147" y="2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703263" y="2063750"/>
              <a:ext cx="949325" cy="1562100"/>
            </a:xfrm>
            <a:custGeom>
              <a:avLst/>
              <a:gdLst/>
              <a:ahLst/>
              <a:cxnLst>
                <a:cxn ang="0">
                  <a:pos x="474" y="1866"/>
                </a:cxn>
                <a:cxn ang="0">
                  <a:pos x="406" y="1819"/>
                </a:cxn>
                <a:cxn ang="0">
                  <a:pos x="355" y="1781"/>
                </a:cxn>
                <a:cxn ang="0">
                  <a:pos x="307" y="1710"/>
                </a:cxn>
                <a:cxn ang="0">
                  <a:pos x="212" y="1672"/>
                </a:cxn>
                <a:cxn ang="0">
                  <a:pos x="149" y="1618"/>
                </a:cxn>
                <a:cxn ang="0">
                  <a:pos x="97" y="1555"/>
                </a:cxn>
                <a:cxn ang="0">
                  <a:pos x="36" y="1488"/>
                </a:cxn>
                <a:cxn ang="0">
                  <a:pos x="8" y="1422"/>
                </a:cxn>
                <a:cxn ang="0">
                  <a:pos x="32" y="1331"/>
                </a:cxn>
                <a:cxn ang="0">
                  <a:pos x="113" y="1361"/>
                </a:cxn>
                <a:cxn ang="0">
                  <a:pos x="119" y="1300"/>
                </a:cxn>
                <a:cxn ang="0">
                  <a:pos x="161" y="1228"/>
                </a:cxn>
                <a:cxn ang="0">
                  <a:pos x="109" y="1133"/>
                </a:cxn>
                <a:cxn ang="0">
                  <a:pos x="66" y="1038"/>
                </a:cxn>
                <a:cxn ang="0">
                  <a:pos x="50" y="927"/>
                </a:cxn>
                <a:cxn ang="0">
                  <a:pos x="12" y="826"/>
                </a:cxn>
                <a:cxn ang="0">
                  <a:pos x="91" y="757"/>
                </a:cxn>
                <a:cxn ang="0">
                  <a:pos x="135" y="670"/>
                </a:cxn>
                <a:cxn ang="0">
                  <a:pos x="165" y="584"/>
                </a:cxn>
                <a:cxn ang="0">
                  <a:pos x="214" y="479"/>
                </a:cxn>
                <a:cxn ang="0">
                  <a:pos x="216" y="404"/>
                </a:cxn>
                <a:cxn ang="0">
                  <a:pos x="274" y="323"/>
                </a:cxn>
                <a:cxn ang="0">
                  <a:pos x="379" y="263"/>
                </a:cxn>
                <a:cxn ang="0">
                  <a:pos x="474" y="242"/>
                </a:cxn>
                <a:cxn ang="0">
                  <a:pos x="545" y="200"/>
                </a:cxn>
                <a:cxn ang="0">
                  <a:pos x="670" y="190"/>
                </a:cxn>
                <a:cxn ang="0">
                  <a:pos x="757" y="234"/>
                </a:cxn>
                <a:cxn ang="0">
                  <a:pos x="806" y="232"/>
                </a:cxn>
                <a:cxn ang="0">
                  <a:pos x="854" y="150"/>
                </a:cxn>
                <a:cxn ang="0">
                  <a:pos x="925" y="63"/>
                </a:cxn>
                <a:cxn ang="0">
                  <a:pos x="1066" y="10"/>
                </a:cxn>
                <a:cxn ang="0">
                  <a:pos x="1056" y="117"/>
                </a:cxn>
                <a:cxn ang="0">
                  <a:pos x="1040" y="216"/>
                </a:cxn>
                <a:cxn ang="0">
                  <a:pos x="1072" y="325"/>
                </a:cxn>
                <a:cxn ang="0">
                  <a:pos x="1086" y="438"/>
                </a:cxn>
                <a:cxn ang="0">
                  <a:pos x="1018" y="481"/>
                </a:cxn>
                <a:cxn ang="0">
                  <a:pos x="939" y="456"/>
                </a:cxn>
                <a:cxn ang="0">
                  <a:pos x="872" y="515"/>
                </a:cxn>
                <a:cxn ang="0">
                  <a:pos x="822" y="596"/>
                </a:cxn>
                <a:cxn ang="0">
                  <a:pos x="761" y="677"/>
                </a:cxn>
                <a:cxn ang="0">
                  <a:pos x="705" y="747"/>
                </a:cxn>
                <a:cxn ang="0">
                  <a:pos x="804" y="788"/>
                </a:cxn>
                <a:cxn ang="0">
                  <a:pos x="902" y="832"/>
                </a:cxn>
                <a:cxn ang="0">
                  <a:pos x="1001" y="891"/>
                </a:cxn>
                <a:cxn ang="0">
                  <a:pos x="1088" y="949"/>
                </a:cxn>
                <a:cxn ang="0">
                  <a:pos x="1131" y="1030"/>
                </a:cxn>
                <a:cxn ang="0">
                  <a:pos x="1119" y="1133"/>
                </a:cxn>
                <a:cxn ang="0">
                  <a:pos x="1086" y="1212"/>
                </a:cxn>
                <a:cxn ang="0">
                  <a:pos x="1010" y="1264"/>
                </a:cxn>
                <a:cxn ang="0">
                  <a:pos x="1062" y="1333"/>
                </a:cxn>
                <a:cxn ang="0">
                  <a:pos x="1096" y="1436"/>
                </a:cxn>
                <a:cxn ang="0">
                  <a:pos x="1131" y="1531"/>
                </a:cxn>
                <a:cxn ang="0">
                  <a:pos x="1185" y="1611"/>
                </a:cxn>
                <a:cxn ang="0">
                  <a:pos x="1135" y="1646"/>
                </a:cxn>
                <a:cxn ang="0">
                  <a:pos x="1032" y="1609"/>
                </a:cxn>
                <a:cxn ang="0">
                  <a:pos x="933" y="1622"/>
                </a:cxn>
                <a:cxn ang="0">
                  <a:pos x="854" y="1638"/>
                </a:cxn>
                <a:cxn ang="0">
                  <a:pos x="779" y="1638"/>
                </a:cxn>
                <a:cxn ang="0">
                  <a:pos x="727" y="1727"/>
                </a:cxn>
                <a:cxn ang="0">
                  <a:pos x="650" y="1834"/>
                </a:cxn>
                <a:cxn ang="0">
                  <a:pos x="606" y="1878"/>
                </a:cxn>
                <a:cxn ang="0">
                  <a:pos x="553" y="1929"/>
                </a:cxn>
              </a:cxnLst>
              <a:rect l="0" t="0" r="r" b="b"/>
              <a:pathLst>
                <a:path w="1197" h="1967">
                  <a:moveTo>
                    <a:pt x="486" y="1937"/>
                  </a:moveTo>
                  <a:lnTo>
                    <a:pt x="486" y="1935"/>
                  </a:lnTo>
                  <a:lnTo>
                    <a:pt x="486" y="1935"/>
                  </a:lnTo>
                  <a:lnTo>
                    <a:pt x="486" y="1933"/>
                  </a:lnTo>
                  <a:lnTo>
                    <a:pt x="486" y="1933"/>
                  </a:lnTo>
                  <a:lnTo>
                    <a:pt x="486" y="1931"/>
                  </a:lnTo>
                  <a:lnTo>
                    <a:pt x="487" y="1931"/>
                  </a:lnTo>
                  <a:lnTo>
                    <a:pt x="486" y="1931"/>
                  </a:lnTo>
                  <a:lnTo>
                    <a:pt x="486" y="1931"/>
                  </a:lnTo>
                  <a:lnTo>
                    <a:pt x="487" y="1931"/>
                  </a:lnTo>
                  <a:lnTo>
                    <a:pt x="487" y="1926"/>
                  </a:lnTo>
                  <a:lnTo>
                    <a:pt x="486" y="1926"/>
                  </a:lnTo>
                  <a:lnTo>
                    <a:pt x="486" y="1924"/>
                  </a:lnTo>
                  <a:lnTo>
                    <a:pt x="486" y="1924"/>
                  </a:lnTo>
                  <a:lnTo>
                    <a:pt x="486" y="1922"/>
                  </a:lnTo>
                  <a:lnTo>
                    <a:pt x="484" y="1922"/>
                  </a:lnTo>
                  <a:lnTo>
                    <a:pt x="484" y="1922"/>
                  </a:lnTo>
                  <a:lnTo>
                    <a:pt x="486" y="1922"/>
                  </a:lnTo>
                  <a:lnTo>
                    <a:pt x="486" y="1920"/>
                  </a:lnTo>
                  <a:lnTo>
                    <a:pt x="487" y="1920"/>
                  </a:lnTo>
                  <a:lnTo>
                    <a:pt x="487" y="1918"/>
                  </a:lnTo>
                  <a:lnTo>
                    <a:pt x="487" y="1918"/>
                  </a:lnTo>
                  <a:lnTo>
                    <a:pt x="487" y="1918"/>
                  </a:lnTo>
                  <a:lnTo>
                    <a:pt x="489" y="1918"/>
                  </a:lnTo>
                  <a:lnTo>
                    <a:pt x="489" y="1918"/>
                  </a:lnTo>
                  <a:lnTo>
                    <a:pt x="489" y="1918"/>
                  </a:lnTo>
                  <a:lnTo>
                    <a:pt x="491" y="1918"/>
                  </a:lnTo>
                  <a:lnTo>
                    <a:pt x="491" y="1918"/>
                  </a:lnTo>
                  <a:lnTo>
                    <a:pt x="491" y="1918"/>
                  </a:lnTo>
                  <a:lnTo>
                    <a:pt x="491" y="1916"/>
                  </a:lnTo>
                  <a:lnTo>
                    <a:pt x="491" y="1916"/>
                  </a:lnTo>
                  <a:lnTo>
                    <a:pt x="491" y="1914"/>
                  </a:lnTo>
                  <a:lnTo>
                    <a:pt x="493" y="1914"/>
                  </a:lnTo>
                  <a:lnTo>
                    <a:pt x="493" y="1912"/>
                  </a:lnTo>
                  <a:lnTo>
                    <a:pt x="491" y="1912"/>
                  </a:lnTo>
                  <a:lnTo>
                    <a:pt x="491" y="1912"/>
                  </a:lnTo>
                  <a:lnTo>
                    <a:pt x="493" y="1912"/>
                  </a:lnTo>
                  <a:lnTo>
                    <a:pt x="493" y="1912"/>
                  </a:lnTo>
                  <a:lnTo>
                    <a:pt x="493" y="1912"/>
                  </a:lnTo>
                  <a:lnTo>
                    <a:pt x="493" y="1910"/>
                  </a:lnTo>
                  <a:lnTo>
                    <a:pt x="495" y="1910"/>
                  </a:lnTo>
                  <a:lnTo>
                    <a:pt x="495" y="1910"/>
                  </a:lnTo>
                  <a:lnTo>
                    <a:pt x="495" y="1910"/>
                  </a:lnTo>
                  <a:lnTo>
                    <a:pt x="495" y="1908"/>
                  </a:lnTo>
                  <a:lnTo>
                    <a:pt x="497" y="1906"/>
                  </a:lnTo>
                  <a:lnTo>
                    <a:pt x="497" y="1906"/>
                  </a:lnTo>
                  <a:lnTo>
                    <a:pt x="495" y="1906"/>
                  </a:lnTo>
                  <a:lnTo>
                    <a:pt x="495" y="1904"/>
                  </a:lnTo>
                  <a:lnTo>
                    <a:pt x="495" y="1904"/>
                  </a:lnTo>
                  <a:lnTo>
                    <a:pt x="493" y="1904"/>
                  </a:lnTo>
                  <a:lnTo>
                    <a:pt x="493" y="1902"/>
                  </a:lnTo>
                  <a:lnTo>
                    <a:pt x="493" y="1902"/>
                  </a:lnTo>
                  <a:lnTo>
                    <a:pt x="493" y="1900"/>
                  </a:lnTo>
                  <a:lnTo>
                    <a:pt x="493" y="1900"/>
                  </a:lnTo>
                  <a:lnTo>
                    <a:pt x="493" y="1902"/>
                  </a:lnTo>
                  <a:lnTo>
                    <a:pt x="491" y="1902"/>
                  </a:lnTo>
                  <a:lnTo>
                    <a:pt x="491" y="1900"/>
                  </a:lnTo>
                  <a:lnTo>
                    <a:pt x="491" y="1902"/>
                  </a:lnTo>
                  <a:lnTo>
                    <a:pt x="489" y="1902"/>
                  </a:lnTo>
                  <a:lnTo>
                    <a:pt x="489" y="1902"/>
                  </a:lnTo>
                  <a:lnTo>
                    <a:pt x="489" y="1902"/>
                  </a:lnTo>
                  <a:lnTo>
                    <a:pt x="487" y="1900"/>
                  </a:lnTo>
                  <a:lnTo>
                    <a:pt x="487" y="1900"/>
                  </a:lnTo>
                  <a:lnTo>
                    <a:pt x="489" y="1898"/>
                  </a:lnTo>
                  <a:lnTo>
                    <a:pt x="489" y="1898"/>
                  </a:lnTo>
                  <a:lnTo>
                    <a:pt x="487" y="1898"/>
                  </a:lnTo>
                  <a:lnTo>
                    <a:pt x="487" y="1896"/>
                  </a:lnTo>
                  <a:lnTo>
                    <a:pt x="487" y="1896"/>
                  </a:lnTo>
                  <a:lnTo>
                    <a:pt x="487" y="1896"/>
                  </a:lnTo>
                  <a:lnTo>
                    <a:pt x="487" y="1896"/>
                  </a:lnTo>
                  <a:lnTo>
                    <a:pt x="487" y="1894"/>
                  </a:lnTo>
                  <a:lnTo>
                    <a:pt x="487" y="1894"/>
                  </a:lnTo>
                  <a:lnTo>
                    <a:pt x="486" y="1894"/>
                  </a:lnTo>
                  <a:lnTo>
                    <a:pt x="486" y="1892"/>
                  </a:lnTo>
                  <a:lnTo>
                    <a:pt x="486" y="1892"/>
                  </a:lnTo>
                  <a:lnTo>
                    <a:pt x="486" y="1892"/>
                  </a:lnTo>
                  <a:lnTo>
                    <a:pt x="484" y="1892"/>
                  </a:lnTo>
                  <a:lnTo>
                    <a:pt x="484" y="1888"/>
                  </a:lnTo>
                  <a:lnTo>
                    <a:pt x="484" y="1888"/>
                  </a:lnTo>
                  <a:lnTo>
                    <a:pt x="484" y="1888"/>
                  </a:lnTo>
                  <a:lnTo>
                    <a:pt x="482" y="1888"/>
                  </a:lnTo>
                  <a:lnTo>
                    <a:pt x="482" y="1884"/>
                  </a:lnTo>
                  <a:lnTo>
                    <a:pt x="484" y="1882"/>
                  </a:lnTo>
                  <a:lnTo>
                    <a:pt x="484" y="1880"/>
                  </a:lnTo>
                  <a:lnTo>
                    <a:pt x="480" y="1880"/>
                  </a:lnTo>
                  <a:lnTo>
                    <a:pt x="480" y="1880"/>
                  </a:lnTo>
                  <a:lnTo>
                    <a:pt x="480" y="1880"/>
                  </a:lnTo>
                  <a:lnTo>
                    <a:pt x="478" y="1880"/>
                  </a:lnTo>
                  <a:lnTo>
                    <a:pt x="478" y="1878"/>
                  </a:lnTo>
                  <a:lnTo>
                    <a:pt x="476" y="1878"/>
                  </a:lnTo>
                  <a:lnTo>
                    <a:pt x="476" y="1878"/>
                  </a:lnTo>
                  <a:lnTo>
                    <a:pt x="476" y="1876"/>
                  </a:lnTo>
                  <a:lnTo>
                    <a:pt x="476" y="1876"/>
                  </a:lnTo>
                  <a:lnTo>
                    <a:pt x="474" y="1876"/>
                  </a:lnTo>
                  <a:lnTo>
                    <a:pt x="474" y="1874"/>
                  </a:lnTo>
                  <a:lnTo>
                    <a:pt x="476" y="1872"/>
                  </a:lnTo>
                  <a:lnTo>
                    <a:pt x="476" y="1870"/>
                  </a:lnTo>
                  <a:lnTo>
                    <a:pt x="474" y="1870"/>
                  </a:lnTo>
                  <a:lnTo>
                    <a:pt x="474" y="1870"/>
                  </a:lnTo>
                  <a:lnTo>
                    <a:pt x="472" y="1870"/>
                  </a:lnTo>
                  <a:lnTo>
                    <a:pt x="474" y="1868"/>
                  </a:lnTo>
                  <a:lnTo>
                    <a:pt x="474" y="1868"/>
                  </a:lnTo>
                  <a:lnTo>
                    <a:pt x="474" y="1866"/>
                  </a:lnTo>
                  <a:lnTo>
                    <a:pt x="474" y="1864"/>
                  </a:lnTo>
                  <a:lnTo>
                    <a:pt x="474" y="1864"/>
                  </a:lnTo>
                  <a:lnTo>
                    <a:pt x="472" y="1864"/>
                  </a:lnTo>
                  <a:lnTo>
                    <a:pt x="472" y="1864"/>
                  </a:lnTo>
                  <a:lnTo>
                    <a:pt x="470" y="1864"/>
                  </a:lnTo>
                  <a:lnTo>
                    <a:pt x="470" y="1860"/>
                  </a:lnTo>
                  <a:lnTo>
                    <a:pt x="472" y="1860"/>
                  </a:lnTo>
                  <a:lnTo>
                    <a:pt x="472" y="1858"/>
                  </a:lnTo>
                  <a:lnTo>
                    <a:pt x="470" y="1858"/>
                  </a:lnTo>
                  <a:lnTo>
                    <a:pt x="472" y="1858"/>
                  </a:lnTo>
                  <a:lnTo>
                    <a:pt x="470" y="1856"/>
                  </a:lnTo>
                  <a:lnTo>
                    <a:pt x="472" y="1856"/>
                  </a:lnTo>
                  <a:lnTo>
                    <a:pt x="472" y="1852"/>
                  </a:lnTo>
                  <a:lnTo>
                    <a:pt x="472" y="1852"/>
                  </a:lnTo>
                  <a:lnTo>
                    <a:pt x="472" y="1850"/>
                  </a:lnTo>
                  <a:lnTo>
                    <a:pt x="474" y="1850"/>
                  </a:lnTo>
                  <a:lnTo>
                    <a:pt x="474" y="1848"/>
                  </a:lnTo>
                  <a:lnTo>
                    <a:pt x="474" y="1846"/>
                  </a:lnTo>
                  <a:lnTo>
                    <a:pt x="472" y="1846"/>
                  </a:lnTo>
                  <a:lnTo>
                    <a:pt x="472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0" y="1844"/>
                  </a:lnTo>
                  <a:lnTo>
                    <a:pt x="468" y="1844"/>
                  </a:lnTo>
                  <a:lnTo>
                    <a:pt x="468" y="1840"/>
                  </a:lnTo>
                  <a:lnTo>
                    <a:pt x="470" y="1840"/>
                  </a:lnTo>
                  <a:lnTo>
                    <a:pt x="470" y="1838"/>
                  </a:lnTo>
                  <a:lnTo>
                    <a:pt x="468" y="1836"/>
                  </a:lnTo>
                  <a:lnTo>
                    <a:pt x="468" y="1836"/>
                  </a:lnTo>
                  <a:lnTo>
                    <a:pt x="468" y="1836"/>
                  </a:lnTo>
                  <a:lnTo>
                    <a:pt x="468" y="1834"/>
                  </a:lnTo>
                  <a:lnTo>
                    <a:pt x="466" y="1834"/>
                  </a:lnTo>
                  <a:lnTo>
                    <a:pt x="466" y="1834"/>
                  </a:lnTo>
                  <a:lnTo>
                    <a:pt x="464" y="1832"/>
                  </a:lnTo>
                  <a:lnTo>
                    <a:pt x="462" y="1832"/>
                  </a:lnTo>
                  <a:lnTo>
                    <a:pt x="460" y="1832"/>
                  </a:lnTo>
                  <a:lnTo>
                    <a:pt x="458" y="1832"/>
                  </a:lnTo>
                  <a:lnTo>
                    <a:pt x="458" y="1832"/>
                  </a:lnTo>
                  <a:lnTo>
                    <a:pt x="450" y="1832"/>
                  </a:lnTo>
                  <a:lnTo>
                    <a:pt x="450" y="1830"/>
                  </a:lnTo>
                  <a:lnTo>
                    <a:pt x="446" y="1825"/>
                  </a:lnTo>
                  <a:lnTo>
                    <a:pt x="446" y="1823"/>
                  </a:lnTo>
                  <a:lnTo>
                    <a:pt x="444" y="1823"/>
                  </a:lnTo>
                  <a:lnTo>
                    <a:pt x="444" y="1823"/>
                  </a:lnTo>
                  <a:lnTo>
                    <a:pt x="442" y="1823"/>
                  </a:lnTo>
                  <a:lnTo>
                    <a:pt x="442" y="1821"/>
                  </a:lnTo>
                  <a:lnTo>
                    <a:pt x="442" y="1821"/>
                  </a:lnTo>
                  <a:lnTo>
                    <a:pt x="440" y="1821"/>
                  </a:lnTo>
                  <a:lnTo>
                    <a:pt x="440" y="1819"/>
                  </a:lnTo>
                  <a:lnTo>
                    <a:pt x="440" y="1819"/>
                  </a:lnTo>
                  <a:lnTo>
                    <a:pt x="440" y="1819"/>
                  </a:lnTo>
                  <a:lnTo>
                    <a:pt x="438" y="1819"/>
                  </a:lnTo>
                  <a:lnTo>
                    <a:pt x="438" y="1817"/>
                  </a:lnTo>
                  <a:lnTo>
                    <a:pt x="438" y="1817"/>
                  </a:lnTo>
                  <a:lnTo>
                    <a:pt x="438" y="1815"/>
                  </a:lnTo>
                  <a:lnTo>
                    <a:pt x="434" y="1815"/>
                  </a:lnTo>
                  <a:lnTo>
                    <a:pt x="432" y="1817"/>
                  </a:lnTo>
                  <a:lnTo>
                    <a:pt x="432" y="1815"/>
                  </a:lnTo>
                  <a:lnTo>
                    <a:pt x="428" y="1815"/>
                  </a:lnTo>
                  <a:lnTo>
                    <a:pt x="428" y="1817"/>
                  </a:lnTo>
                  <a:lnTo>
                    <a:pt x="426" y="1817"/>
                  </a:lnTo>
                  <a:lnTo>
                    <a:pt x="426" y="1817"/>
                  </a:lnTo>
                  <a:lnTo>
                    <a:pt x="424" y="1817"/>
                  </a:lnTo>
                  <a:lnTo>
                    <a:pt x="424" y="1819"/>
                  </a:lnTo>
                  <a:lnTo>
                    <a:pt x="426" y="1819"/>
                  </a:lnTo>
                  <a:lnTo>
                    <a:pt x="426" y="1821"/>
                  </a:lnTo>
                  <a:lnTo>
                    <a:pt x="426" y="1821"/>
                  </a:lnTo>
                  <a:lnTo>
                    <a:pt x="426" y="1823"/>
                  </a:lnTo>
                  <a:lnTo>
                    <a:pt x="428" y="1823"/>
                  </a:lnTo>
                  <a:lnTo>
                    <a:pt x="428" y="1823"/>
                  </a:lnTo>
                  <a:lnTo>
                    <a:pt x="428" y="1825"/>
                  </a:lnTo>
                  <a:lnTo>
                    <a:pt x="428" y="1825"/>
                  </a:lnTo>
                  <a:lnTo>
                    <a:pt x="428" y="1826"/>
                  </a:lnTo>
                  <a:lnTo>
                    <a:pt x="426" y="1826"/>
                  </a:lnTo>
                  <a:lnTo>
                    <a:pt x="426" y="1826"/>
                  </a:lnTo>
                  <a:lnTo>
                    <a:pt x="426" y="1828"/>
                  </a:lnTo>
                  <a:lnTo>
                    <a:pt x="424" y="1828"/>
                  </a:lnTo>
                  <a:lnTo>
                    <a:pt x="424" y="1828"/>
                  </a:lnTo>
                  <a:lnTo>
                    <a:pt x="424" y="1828"/>
                  </a:lnTo>
                  <a:lnTo>
                    <a:pt x="424" y="1830"/>
                  </a:lnTo>
                  <a:lnTo>
                    <a:pt x="422" y="1828"/>
                  </a:lnTo>
                  <a:lnTo>
                    <a:pt x="422" y="1826"/>
                  </a:lnTo>
                  <a:lnTo>
                    <a:pt x="422" y="1826"/>
                  </a:lnTo>
                  <a:lnTo>
                    <a:pt x="418" y="1826"/>
                  </a:lnTo>
                  <a:lnTo>
                    <a:pt x="418" y="1825"/>
                  </a:lnTo>
                  <a:lnTo>
                    <a:pt x="416" y="1825"/>
                  </a:lnTo>
                  <a:lnTo>
                    <a:pt x="416" y="1825"/>
                  </a:lnTo>
                  <a:lnTo>
                    <a:pt x="414" y="1825"/>
                  </a:lnTo>
                  <a:lnTo>
                    <a:pt x="414" y="1823"/>
                  </a:lnTo>
                  <a:lnTo>
                    <a:pt x="414" y="1823"/>
                  </a:lnTo>
                  <a:lnTo>
                    <a:pt x="414" y="1823"/>
                  </a:lnTo>
                  <a:lnTo>
                    <a:pt x="412" y="1823"/>
                  </a:lnTo>
                  <a:lnTo>
                    <a:pt x="412" y="1823"/>
                  </a:lnTo>
                  <a:lnTo>
                    <a:pt x="412" y="1823"/>
                  </a:lnTo>
                  <a:lnTo>
                    <a:pt x="412" y="1823"/>
                  </a:lnTo>
                  <a:lnTo>
                    <a:pt x="412" y="1821"/>
                  </a:lnTo>
                  <a:lnTo>
                    <a:pt x="410" y="1821"/>
                  </a:lnTo>
                  <a:lnTo>
                    <a:pt x="410" y="1821"/>
                  </a:lnTo>
                  <a:lnTo>
                    <a:pt x="410" y="1819"/>
                  </a:lnTo>
                  <a:lnTo>
                    <a:pt x="410" y="1817"/>
                  </a:lnTo>
                  <a:lnTo>
                    <a:pt x="406" y="1817"/>
                  </a:lnTo>
                  <a:lnTo>
                    <a:pt x="406" y="1819"/>
                  </a:lnTo>
                  <a:lnTo>
                    <a:pt x="406" y="1819"/>
                  </a:lnTo>
                  <a:lnTo>
                    <a:pt x="406" y="1817"/>
                  </a:lnTo>
                  <a:lnTo>
                    <a:pt x="406" y="1819"/>
                  </a:lnTo>
                  <a:lnTo>
                    <a:pt x="402" y="1819"/>
                  </a:lnTo>
                  <a:lnTo>
                    <a:pt x="402" y="1817"/>
                  </a:lnTo>
                  <a:lnTo>
                    <a:pt x="402" y="1817"/>
                  </a:lnTo>
                  <a:lnTo>
                    <a:pt x="402" y="1817"/>
                  </a:lnTo>
                  <a:lnTo>
                    <a:pt x="398" y="1817"/>
                  </a:lnTo>
                  <a:lnTo>
                    <a:pt x="398" y="1813"/>
                  </a:lnTo>
                  <a:lnTo>
                    <a:pt x="398" y="1813"/>
                  </a:lnTo>
                  <a:lnTo>
                    <a:pt x="398" y="1811"/>
                  </a:lnTo>
                  <a:lnTo>
                    <a:pt x="396" y="1811"/>
                  </a:lnTo>
                  <a:lnTo>
                    <a:pt x="396" y="1807"/>
                  </a:lnTo>
                  <a:lnTo>
                    <a:pt x="396" y="1807"/>
                  </a:lnTo>
                  <a:lnTo>
                    <a:pt x="396" y="1805"/>
                  </a:lnTo>
                  <a:lnTo>
                    <a:pt x="396" y="1805"/>
                  </a:lnTo>
                  <a:lnTo>
                    <a:pt x="396" y="1805"/>
                  </a:lnTo>
                  <a:lnTo>
                    <a:pt x="396" y="1805"/>
                  </a:lnTo>
                  <a:lnTo>
                    <a:pt x="396" y="1803"/>
                  </a:lnTo>
                  <a:lnTo>
                    <a:pt x="396" y="1803"/>
                  </a:lnTo>
                  <a:lnTo>
                    <a:pt x="396" y="1803"/>
                  </a:lnTo>
                  <a:lnTo>
                    <a:pt x="394" y="1801"/>
                  </a:lnTo>
                  <a:lnTo>
                    <a:pt x="394" y="1799"/>
                  </a:lnTo>
                  <a:lnTo>
                    <a:pt x="392" y="1799"/>
                  </a:lnTo>
                  <a:lnTo>
                    <a:pt x="392" y="1797"/>
                  </a:lnTo>
                  <a:lnTo>
                    <a:pt x="392" y="1797"/>
                  </a:lnTo>
                  <a:lnTo>
                    <a:pt x="392" y="1795"/>
                  </a:lnTo>
                  <a:lnTo>
                    <a:pt x="390" y="1795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390" y="1789"/>
                  </a:lnTo>
                  <a:lnTo>
                    <a:pt x="388" y="1789"/>
                  </a:lnTo>
                  <a:lnTo>
                    <a:pt x="388" y="1789"/>
                  </a:lnTo>
                  <a:lnTo>
                    <a:pt x="388" y="1789"/>
                  </a:lnTo>
                  <a:lnTo>
                    <a:pt x="388" y="1787"/>
                  </a:lnTo>
                  <a:lnTo>
                    <a:pt x="386" y="1787"/>
                  </a:lnTo>
                  <a:lnTo>
                    <a:pt x="386" y="1785"/>
                  </a:lnTo>
                  <a:lnTo>
                    <a:pt x="386" y="1785"/>
                  </a:lnTo>
                  <a:lnTo>
                    <a:pt x="386" y="1785"/>
                  </a:lnTo>
                  <a:lnTo>
                    <a:pt x="384" y="1785"/>
                  </a:lnTo>
                  <a:lnTo>
                    <a:pt x="384" y="1783"/>
                  </a:lnTo>
                  <a:lnTo>
                    <a:pt x="384" y="1783"/>
                  </a:lnTo>
                  <a:lnTo>
                    <a:pt x="384" y="1783"/>
                  </a:lnTo>
                  <a:lnTo>
                    <a:pt x="382" y="1781"/>
                  </a:lnTo>
                  <a:lnTo>
                    <a:pt x="382" y="1781"/>
                  </a:lnTo>
                  <a:lnTo>
                    <a:pt x="382" y="1779"/>
                  </a:lnTo>
                  <a:lnTo>
                    <a:pt x="381" y="1779"/>
                  </a:lnTo>
                  <a:lnTo>
                    <a:pt x="381" y="1779"/>
                  </a:lnTo>
                  <a:lnTo>
                    <a:pt x="381" y="1779"/>
                  </a:lnTo>
                  <a:lnTo>
                    <a:pt x="381" y="1777"/>
                  </a:lnTo>
                  <a:lnTo>
                    <a:pt x="379" y="1777"/>
                  </a:lnTo>
                  <a:lnTo>
                    <a:pt x="379" y="1775"/>
                  </a:lnTo>
                  <a:lnTo>
                    <a:pt x="379" y="1775"/>
                  </a:lnTo>
                  <a:lnTo>
                    <a:pt x="379" y="1775"/>
                  </a:lnTo>
                  <a:lnTo>
                    <a:pt x="377" y="1775"/>
                  </a:lnTo>
                  <a:lnTo>
                    <a:pt x="377" y="1773"/>
                  </a:lnTo>
                  <a:lnTo>
                    <a:pt x="377" y="1773"/>
                  </a:lnTo>
                  <a:lnTo>
                    <a:pt x="377" y="1771"/>
                  </a:lnTo>
                  <a:lnTo>
                    <a:pt x="375" y="1771"/>
                  </a:lnTo>
                  <a:lnTo>
                    <a:pt x="375" y="1769"/>
                  </a:lnTo>
                  <a:lnTo>
                    <a:pt x="375" y="1769"/>
                  </a:lnTo>
                  <a:lnTo>
                    <a:pt x="375" y="1767"/>
                  </a:lnTo>
                  <a:lnTo>
                    <a:pt x="375" y="1767"/>
                  </a:lnTo>
                  <a:lnTo>
                    <a:pt x="375" y="1769"/>
                  </a:lnTo>
                  <a:lnTo>
                    <a:pt x="373" y="1769"/>
                  </a:lnTo>
                  <a:lnTo>
                    <a:pt x="373" y="1769"/>
                  </a:lnTo>
                  <a:lnTo>
                    <a:pt x="373" y="1769"/>
                  </a:lnTo>
                  <a:lnTo>
                    <a:pt x="373" y="1769"/>
                  </a:lnTo>
                  <a:lnTo>
                    <a:pt x="371" y="1769"/>
                  </a:lnTo>
                  <a:lnTo>
                    <a:pt x="371" y="1767"/>
                  </a:lnTo>
                  <a:lnTo>
                    <a:pt x="371" y="1767"/>
                  </a:lnTo>
                  <a:lnTo>
                    <a:pt x="369" y="1769"/>
                  </a:lnTo>
                  <a:lnTo>
                    <a:pt x="369" y="1769"/>
                  </a:lnTo>
                  <a:lnTo>
                    <a:pt x="369" y="1767"/>
                  </a:lnTo>
                  <a:lnTo>
                    <a:pt x="369" y="1769"/>
                  </a:lnTo>
                  <a:lnTo>
                    <a:pt x="367" y="1769"/>
                  </a:lnTo>
                  <a:lnTo>
                    <a:pt x="367" y="1769"/>
                  </a:lnTo>
                  <a:lnTo>
                    <a:pt x="367" y="1769"/>
                  </a:lnTo>
                  <a:lnTo>
                    <a:pt x="365" y="1769"/>
                  </a:lnTo>
                  <a:lnTo>
                    <a:pt x="365" y="1767"/>
                  </a:lnTo>
                  <a:lnTo>
                    <a:pt x="365" y="1767"/>
                  </a:lnTo>
                  <a:lnTo>
                    <a:pt x="363" y="1767"/>
                  </a:lnTo>
                  <a:lnTo>
                    <a:pt x="363" y="1767"/>
                  </a:lnTo>
                  <a:lnTo>
                    <a:pt x="363" y="1767"/>
                  </a:lnTo>
                  <a:lnTo>
                    <a:pt x="363" y="1767"/>
                  </a:lnTo>
                  <a:lnTo>
                    <a:pt x="363" y="1767"/>
                  </a:lnTo>
                  <a:lnTo>
                    <a:pt x="361" y="1767"/>
                  </a:lnTo>
                  <a:lnTo>
                    <a:pt x="361" y="1767"/>
                  </a:lnTo>
                  <a:lnTo>
                    <a:pt x="357" y="1767"/>
                  </a:lnTo>
                  <a:lnTo>
                    <a:pt x="357" y="1767"/>
                  </a:lnTo>
                  <a:lnTo>
                    <a:pt x="355" y="1769"/>
                  </a:lnTo>
                  <a:lnTo>
                    <a:pt x="355" y="1773"/>
                  </a:lnTo>
                  <a:lnTo>
                    <a:pt x="355" y="1773"/>
                  </a:lnTo>
                  <a:lnTo>
                    <a:pt x="355" y="1775"/>
                  </a:lnTo>
                  <a:lnTo>
                    <a:pt x="357" y="1775"/>
                  </a:lnTo>
                  <a:lnTo>
                    <a:pt x="357" y="1775"/>
                  </a:lnTo>
                  <a:lnTo>
                    <a:pt x="357" y="1775"/>
                  </a:lnTo>
                  <a:lnTo>
                    <a:pt x="357" y="1777"/>
                  </a:lnTo>
                  <a:lnTo>
                    <a:pt x="359" y="1777"/>
                  </a:lnTo>
                  <a:lnTo>
                    <a:pt x="357" y="1777"/>
                  </a:lnTo>
                  <a:lnTo>
                    <a:pt x="357" y="1777"/>
                  </a:lnTo>
                  <a:lnTo>
                    <a:pt x="357" y="1777"/>
                  </a:lnTo>
                  <a:lnTo>
                    <a:pt x="357" y="1781"/>
                  </a:lnTo>
                  <a:lnTo>
                    <a:pt x="355" y="1781"/>
                  </a:lnTo>
                  <a:lnTo>
                    <a:pt x="355" y="1783"/>
                  </a:lnTo>
                  <a:lnTo>
                    <a:pt x="355" y="1783"/>
                  </a:lnTo>
                  <a:lnTo>
                    <a:pt x="355" y="1783"/>
                  </a:lnTo>
                  <a:lnTo>
                    <a:pt x="351" y="1783"/>
                  </a:lnTo>
                  <a:lnTo>
                    <a:pt x="351" y="1781"/>
                  </a:lnTo>
                  <a:lnTo>
                    <a:pt x="351" y="1781"/>
                  </a:lnTo>
                  <a:lnTo>
                    <a:pt x="351" y="1781"/>
                  </a:lnTo>
                  <a:lnTo>
                    <a:pt x="349" y="1781"/>
                  </a:lnTo>
                  <a:lnTo>
                    <a:pt x="349" y="1781"/>
                  </a:lnTo>
                  <a:lnTo>
                    <a:pt x="343" y="1781"/>
                  </a:lnTo>
                  <a:lnTo>
                    <a:pt x="343" y="1783"/>
                  </a:lnTo>
                  <a:lnTo>
                    <a:pt x="341" y="1783"/>
                  </a:lnTo>
                  <a:lnTo>
                    <a:pt x="341" y="1783"/>
                  </a:lnTo>
                  <a:lnTo>
                    <a:pt x="339" y="1783"/>
                  </a:lnTo>
                  <a:lnTo>
                    <a:pt x="339" y="1783"/>
                  </a:lnTo>
                  <a:lnTo>
                    <a:pt x="339" y="1781"/>
                  </a:lnTo>
                  <a:lnTo>
                    <a:pt x="337" y="1779"/>
                  </a:lnTo>
                  <a:lnTo>
                    <a:pt x="337" y="1777"/>
                  </a:lnTo>
                  <a:lnTo>
                    <a:pt x="337" y="1775"/>
                  </a:lnTo>
                  <a:lnTo>
                    <a:pt x="335" y="1775"/>
                  </a:lnTo>
                  <a:lnTo>
                    <a:pt x="335" y="1775"/>
                  </a:lnTo>
                  <a:lnTo>
                    <a:pt x="335" y="1775"/>
                  </a:lnTo>
                  <a:lnTo>
                    <a:pt x="335" y="1775"/>
                  </a:lnTo>
                  <a:lnTo>
                    <a:pt x="333" y="1775"/>
                  </a:lnTo>
                  <a:lnTo>
                    <a:pt x="333" y="1773"/>
                  </a:lnTo>
                  <a:lnTo>
                    <a:pt x="333" y="1773"/>
                  </a:lnTo>
                  <a:lnTo>
                    <a:pt x="333" y="1771"/>
                  </a:lnTo>
                  <a:lnTo>
                    <a:pt x="331" y="1771"/>
                  </a:lnTo>
                  <a:lnTo>
                    <a:pt x="331" y="1769"/>
                  </a:lnTo>
                  <a:lnTo>
                    <a:pt x="331" y="1769"/>
                  </a:lnTo>
                  <a:lnTo>
                    <a:pt x="331" y="1771"/>
                  </a:lnTo>
                  <a:lnTo>
                    <a:pt x="331" y="1769"/>
                  </a:lnTo>
                  <a:lnTo>
                    <a:pt x="327" y="1769"/>
                  </a:lnTo>
                  <a:lnTo>
                    <a:pt x="327" y="1769"/>
                  </a:lnTo>
                  <a:lnTo>
                    <a:pt x="327" y="1769"/>
                  </a:lnTo>
                  <a:lnTo>
                    <a:pt x="327" y="1767"/>
                  </a:lnTo>
                  <a:lnTo>
                    <a:pt x="327" y="1767"/>
                  </a:lnTo>
                  <a:lnTo>
                    <a:pt x="327" y="1765"/>
                  </a:lnTo>
                  <a:lnTo>
                    <a:pt x="327" y="1763"/>
                  </a:lnTo>
                  <a:lnTo>
                    <a:pt x="327" y="1763"/>
                  </a:lnTo>
                  <a:lnTo>
                    <a:pt x="327" y="1763"/>
                  </a:lnTo>
                  <a:lnTo>
                    <a:pt x="327" y="1761"/>
                  </a:lnTo>
                  <a:lnTo>
                    <a:pt x="327" y="1761"/>
                  </a:lnTo>
                  <a:lnTo>
                    <a:pt x="325" y="1761"/>
                  </a:lnTo>
                  <a:lnTo>
                    <a:pt x="325" y="1761"/>
                  </a:lnTo>
                  <a:lnTo>
                    <a:pt x="323" y="1759"/>
                  </a:lnTo>
                  <a:lnTo>
                    <a:pt x="323" y="1759"/>
                  </a:lnTo>
                  <a:lnTo>
                    <a:pt x="323" y="1757"/>
                  </a:lnTo>
                  <a:lnTo>
                    <a:pt x="323" y="1757"/>
                  </a:lnTo>
                  <a:lnTo>
                    <a:pt x="323" y="1757"/>
                  </a:lnTo>
                  <a:lnTo>
                    <a:pt x="321" y="1755"/>
                  </a:lnTo>
                  <a:lnTo>
                    <a:pt x="321" y="1755"/>
                  </a:lnTo>
                  <a:lnTo>
                    <a:pt x="321" y="1755"/>
                  </a:lnTo>
                  <a:lnTo>
                    <a:pt x="321" y="1753"/>
                  </a:lnTo>
                  <a:lnTo>
                    <a:pt x="319" y="1755"/>
                  </a:lnTo>
                  <a:lnTo>
                    <a:pt x="319" y="1753"/>
                  </a:lnTo>
                  <a:lnTo>
                    <a:pt x="319" y="1753"/>
                  </a:lnTo>
                  <a:lnTo>
                    <a:pt x="319" y="1753"/>
                  </a:lnTo>
                  <a:lnTo>
                    <a:pt x="317" y="1751"/>
                  </a:lnTo>
                  <a:lnTo>
                    <a:pt x="317" y="1751"/>
                  </a:lnTo>
                  <a:lnTo>
                    <a:pt x="317" y="1751"/>
                  </a:lnTo>
                  <a:lnTo>
                    <a:pt x="319" y="1749"/>
                  </a:lnTo>
                  <a:lnTo>
                    <a:pt x="319" y="1749"/>
                  </a:lnTo>
                  <a:lnTo>
                    <a:pt x="321" y="1749"/>
                  </a:lnTo>
                  <a:lnTo>
                    <a:pt x="321" y="1747"/>
                  </a:lnTo>
                  <a:lnTo>
                    <a:pt x="323" y="1747"/>
                  </a:lnTo>
                  <a:lnTo>
                    <a:pt x="323" y="1747"/>
                  </a:lnTo>
                  <a:lnTo>
                    <a:pt x="323" y="1745"/>
                  </a:lnTo>
                  <a:lnTo>
                    <a:pt x="321" y="1745"/>
                  </a:lnTo>
                  <a:lnTo>
                    <a:pt x="321" y="1743"/>
                  </a:lnTo>
                  <a:lnTo>
                    <a:pt x="321" y="1743"/>
                  </a:lnTo>
                  <a:lnTo>
                    <a:pt x="321" y="1743"/>
                  </a:lnTo>
                  <a:lnTo>
                    <a:pt x="319" y="1743"/>
                  </a:lnTo>
                  <a:lnTo>
                    <a:pt x="319" y="1741"/>
                  </a:lnTo>
                  <a:lnTo>
                    <a:pt x="319" y="1741"/>
                  </a:lnTo>
                  <a:lnTo>
                    <a:pt x="319" y="1741"/>
                  </a:lnTo>
                  <a:lnTo>
                    <a:pt x="317" y="1741"/>
                  </a:lnTo>
                  <a:lnTo>
                    <a:pt x="317" y="1737"/>
                  </a:lnTo>
                  <a:lnTo>
                    <a:pt x="317" y="1737"/>
                  </a:lnTo>
                  <a:lnTo>
                    <a:pt x="317" y="1733"/>
                  </a:lnTo>
                  <a:lnTo>
                    <a:pt x="315" y="1731"/>
                  </a:lnTo>
                  <a:lnTo>
                    <a:pt x="317" y="1731"/>
                  </a:lnTo>
                  <a:lnTo>
                    <a:pt x="317" y="1731"/>
                  </a:lnTo>
                  <a:lnTo>
                    <a:pt x="317" y="1729"/>
                  </a:lnTo>
                  <a:lnTo>
                    <a:pt x="319" y="1729"/>
                  </a:lnTo>
                  <a:lnTo>
                    <a:pt x="319" y="1729"/>
                  </a:lnTo>
                  <a:lnTo>
                    <a:pt x="317" y="1727"/>
                  </a:lnTo>
                  <a:lnTo>
                    <a:pt x="317" y="1727"/>
                  </a:lnTo>
                  <a:lnTo>
                    <a:pt x="317" y="1725"/>
                  </a:lnTo>
                  <a:lnTo>
                    <a:pt x="317" y="1723"/>
                  </a:lnTo>
                  <a:lnTo>
                    <a:pt x="315" y="1723"/>
                  </a:lnTo>
                  <a:lnTo>
                    <a:pt x="315" y="1721"/>
                  </a:lnTo>
                  <a:lnTo>
                    <a:pt x="315" y="1721"/>
                  </a:lnTo>
                  <a:lnTo>
                    <a:pt x="315" y="1720"/>
                  </a:lnTo>
                  <a:lnTo>
                    <a:pt x="313" y="1720"/>
                  </a:lnTo>
                  <a:lnTo>
                    <a:pt x="313" y="1718"/>
                  </a:lnTo>
                  <a:lnTo>
                    <a:pt x="313" y="1718"/>
                  </a:lnTo>
                  <a:lnTo>
                    <a:pt x="313" y="1716"/>
                  </a:lnTo>
                  <a:lnTo>
                    <a:pt x="311" y="1716"/>
                  </a:lnTo>
                  <a:lnTo>
                    <a:pt x="311" y="1716"/>
                  </a:lnTo>
                  <a:lnTo>
                    <a:pt x="309" y="1714"/>
                  </a:lnTo>
                  <a:lnTo>
                    <a:pt x="309" y="1710"/>
                  </a:lnTo>
                  <a:lnTo>
                    <a:pt x="307" y="1710"/>
                  </a:lnTo>
                  <a:lnTo>
                    <a:pt x="307" y="1710"/>
                  </a:lnTo>
                  <a:lnTo>
                    <a:pt x="303" y="1710"/>
                  </a:lnTo>
                  <a:lnTo>
                    <a:pt x="303" y="1710"/>
                  </a:lnTo>
                  <a:lnTo>
                    <a:pt x="303" y="1710"/>
                  </a:lnTo>
                  <a:lnTo>
                    <a:pt x="303" y="1710"/>
                  </a:lnTo>
                  <a:lnTo>
                    <a:pt x="301" y="1708"/>
                  </a:lnTo>
                  <a:lnTo>
                    <a:pt x="299" y="1708"/>
                  </a:lnTo>
                  <a:lnTo>
                    <a:pt x="299" y="1708"/>
                  </a:lnTo>
                  <a:lnTo>
                    <a:pt x="297" y="1708"/>
                  </a:lnTo>
                  <a:lnTo>
                    <a:pt x="297" y="1706"/>
                  </a:lnTo>
                  <a:lnTo>
                    <a:pt x="297" y="1706"/>
                  </a:lnTo>
                  <a:lnTo>
                    <a:pt x="295" y="1706"/>
                  </a:lnTo>
                  <a:lnTo>
                    <a:pt x="295" y="1706"/>
                  </a:lnTo>
                  <a:lnTo>
                    <a:pt x="295" y="1704"/>
                  </a:lnTo>
                  <a:lnTo>
                    <a:pt x="293" y="1704"/>
                  </a:lnTo>
                  <a:lnTo>
                    <a:pt x="293" y="1704"/>
                  </a:lnTo>
                  <a:lnTo>
                    <a:pt x="291" y="1704"/>
                  </a:lnTo>
                  <a:lnTo>
                    <a:pt x="291" y="1702"/>
                  </a:lnTo>
                  <a:lnTo>
                    <a:pt x="291" y="1702"/>
                  </a:lnTo>
                  <a:lnTo>
                    <a:pt x="291" y="1702"/>
                  </a:lnTo>
                  <a:lnTo>
                    <a:pt x="289" y="1702"/>
                  </a:lnTo>
                  <a:lnTo>
                    <a:pt x="289" y="1700"/>
                  </a:lnTo>
                  <a:lnTo>
                    <a:pt x="285" y="1700"/>
                  </a:lnTo>
                  <a:lnTo>
                    <a:pt x="285" y="1700"/>
                  </a:lnTo>
                  <a:lnTo>
                    <a:pt x="283" y="1700"/>
                  </a:lnTo>
                  <a:lnTo>
                    <a:pt x="283" y="1700"/>
                  </a:lnTo>
                  <a:lnTo>
                    <a:pt x="281" y="1700"/>
                  </a:lnTo>
                  <a:lnTo>
                    <a:pt x="281" y="1702"/>
                  </a:lnTo>
                  <a:lnTo>
                    <a:pt x="279" y="1704"/>
                  </a:lnTo>
                  <a:lnTo>
                    <a:pt x="279" y="1704"/>
                  </a:lnTo>
                  <a:lnTo>
                    <a:pt x="279" y="1704"/>
                  </a:lnTo>
                  <a:lnTo>
                    <a:pt x="279" y="1706"/>
                  </a:lnTo>
                  <a:lnTo>
                    <a:pt x="279" y="1706"/>
                  </a:lnTo>
                  <a:lnTo>
                    <a:pt x="278" y="1706"/>
                  </a:lnTo>
                  <a:lnTo>
                    <a:pt x="276" y="1706"/>
                  </a:lnTo>
                  <a:lnTo>
                    <a:pt x="274" y="1704"/>
                  </a:lnTo>
                  <a:lnTo>
                    <a:pt x="272" y="1704"/>
                  </a:lnTo>
                  <a:lnTo>
                    <a:pt x="272" y="1704"/>
                  </a:lnTo>
                  <a:lnTo>
                    <a:pt x="270" y="1704"/>
                  </a:lnTo>
                  <a:lnTo>
                    <a:pt x="270" y="1702"/>
                  </a:lnTo>
                  <a:lnTo>
                    <a:pt x="268" y="1702"/>
                  </a:lnTo>
                  <a:lnTo>
                    <a:pt x="268" y="1702"/>
                  </a:lnTo>
                  <a:lnTo>
                    <a:pt x="268" y="1702"/>
                  </a:lnTo>
                  <a:lnTo>
                    <a:pt x="266" y="1700"/>
                  </a:lnTo>
                  <a:lnTo>
                    <a:pt x="264" y="1700"/>
                  </a:lnTo>
                  <a:lnTo>
                    <a:pt x="264" y="1700"/>
                  </a:lnTo>
                  <a:lnTo>
                    <a:pt x="264" y="1698"/>
                  </a:lnTo>
                  <a:lnTo>
                    <a:pt x="262" y="1696"/>
                  </a:lnTo>
                  <a:lnTo>
                    <a:pt x="262" y="1696"/>
                  </a:lnTo>
                  <a:lnTo>
                    <a:pt x="262" y="1696"/>
                  </a:lnTo>
                  <a:lnTo>
                    <a:pt x="258" y="1692"/>
                  </a:lnTo>
                  <a:lnTo>
                    <a:pt x="258" y="1690"/>
                  </a:lnTo>
                  <a:lnTo>
                    <a:pt x="256" y="1690"/>
                  </a:lnTo>
                  <a:lnTo>
                    <a:pt x="256" y="1688"/>
                  </a:lnTo>
                  <a:lnTo>
                    <a:pt x="256" y="1688"/>
                  </a:lnTo>
                  <a:lnTo>
                    <a:pt x="256" y="1688"/>
                  </a:lnTo>
                  <a:lnTo>
                    <a:pt x="256" y="1688"/>
                  </a:lnTo>
                  <a:lnTo>
                    <a:pt x="254" y="1686"/>
                  </a:lnTo>
                  <a:lnTo>
                    <a:pt x="254" y="1686"/>
                  </a:lnTo>
                  <a:lnTo>
                    <a:pt x="254" y="1686"/>
                  </a:lnTo>
                  <a:lnTo>
                    <a:pt x="250" y="1686"/>
                  </a:lnTo>
                  <a:lnTo>
                    <a:pt x="250" y="1686"/>
                  </a:lnTo>
                  <a:lnTo>
                    <a:pt x="250" y="1686"/>
                  </a:lnTo>
                  <a:lnTo>
                    <a:pt x="250" y="1684"/>
                  </a:lnTo>
                  <a:lnTo>
                    <a:pt x="248" y="1684"/>
                  </a:lnTo>
                  <a:lnTo>
                    <a:pt x="248" y="1682"/>
                  </a:lnTo>
                  <a:lnTo>
                    <a:pt x="244" y="1682"/>
                  </a:lnTo>
                  <a:lnTo>
                    <a:pt x="244" y="1684"/>
                  </a:lnTo>
                  <a:lnTo>
                    <a:pt x="242" y="1684"/>
                  </a:lnTo>
                  <a:lnTo>
                    <a:pt x="242" y="1682"/>
                  </a:lnTo>
                  <a:lnTo>
                    <a:pt x="240" y="1682"/>
                  </a:lnTo>
                  <a:lnTo>
                    <a:pt x="238" y="1680"/>
                  </a:lnTo>
                  <a:lnTo>
                    <a:pt x="238" y="1680"/>
                  </a:lnTo>
                  <a:lnTo>
                    <a:pt x="238" y="1678"/>
                  </a:lnTo>
                  <a:lnTo>
                    <a:pt x="236" y="1678"/>
                  </a:lnTo>
                  <a:lnTo>
                    <a:pt x="236" y="1678"/>
                  </a:lnTo>
                  <a:lnTo>
                    <a:pt x="236" y="1678"/>
                  </a:lnTo>
                  <a:lnTo>
                    <a:pt x="234" y="1678"/>
                  </a:lnTo>
                  <a:lnTo>
                    <a:pt x="234" y="1676"/>
                  </a:lnTo>
                  <a:lnTo>
                    <a:pt x="230" y="1676"/>
                  </a:lnTo>
                  <a:lnTo>
                    <a:pt x="230" y="1678"/>
                  </a:lnTo>
                  <a:lnTo>
                    <a:pt x="228" y="1676"/>
                  </a:lnTo>
                  <a:lnTo>
                    <a:pt x="228" y="1678"/>
                  </a:lnTo>
                  <a:lnTo>
                    <a:pt x="228" y="1676"/>
                  </a:lnTo>
                  <a:lnTo>
                    <a:pt x="228" y="1676"/>
                  </a:lnTo>
                  <a:lnTo>
                    <a:pt x="226" y="1676"/>
                  </a:lnTo>
                  <a:lnTo>
                    <a:pt x="226" y="1674"/>
                  </a:lnTo>
                  <a:lnTo>
                    <a:pt x="224" y="1674"/>
                  </a:lnTo>
                  <a:lnTo>
                    <a:pt x="224" y="1674"/>
                  </a:lnTo>
                  <a:lnTo>
                    <a:pt x="222" y="1674"/>
                  </a:lnTo>
                  <a:lnTo>
                    <a:pt x="222" y="1674"/>
                  </a:lnTo>
                  <a:lnTo>
                    <a:pt x="220" y="1674"/>
                  </a:lnTo>
                  <a:lnTo>
                    <a:pt x="218" y="1676"/>
                  </a:lnTo>
                  <a:lnTo>
                    <a:pt x="218" y="1676"/>
                  </a:lnTo>
                  <a:lnTo>
                    <a:pt x="218" y="1676"/>
                  </a:lnTo>
                  <a:lnTo>
                    <a:pt x="218" y="1678"/>
                  </a:lnTo>
                  <a:lnTo>
                    <a:pt x="216" y="1678"/>
                  </a:lnTo>
                  <a:lnTo>
                    <a:pt x="216" y="1676"/>
                  </a:lnTo>
                  <a:lnTo>
                    <a:pt x="214" y="1676"/>
                  </a:lnTo>
                  <a:lnTo>
                    <a:pt x="214" y="1676"/>
                  </a:lnTo>
                  <a:lnTo>
                    <a:pt x="214" y="1674"/>
                  </a:lnTo>
                  <a:lnTo>
                    <a:pt x="212" y="1674"/>
                  </a:lnTo>
                  <a:lnTo>
                    <a:pt x="212" y="1672"/>
                  </a:lnTo>
                  <a:lnTo>
                    <a:pt x="212" y="1672"/>
                  </a:lnTo>
                  <a:lnTo>
                    <a:pt x="212" y="1674"/>
                  </a:lnTo>
                  <a:lnTo>
                    <a:pt x="210" y="1674"/>
                  </a:lnTo>
                  <a:lnTo>
                    <a:pt x="210" y="1672"/>
                  </a:lnTo>
                  <a:lnTo>
                    <a:pt x="210" y="1672"/>
                  </a:lnTo>
                  <a:lnTo>
                    <a:pt x="208" y="1672"/>
                  </a:lnTo>
                  <a:lnTo>
                    <a:pt x="208" y="1670"/>
                  </a:lnTo>
                  <a:lnTo>
                    <a:pt x="208" y="1670"/>
                  </a:lnTo>
                  <a:lnTo>
                    <a:pt x="208" y="1668"/>
                  </a:lnTo>
                  <a:lnTo>
                    <a:pt x="206" y="1668"/>
                  </a:lnTo>
                  <a:lnTo>
                    <a:pt x="206" y="1668"/>
                  </a:lnTo>
                  <a:lnTo>
                    <a:pt x="206" y="1668"/>
                  </a:lnTo>
                  <a:lnTo>
                    <a:pt x="206" y="1666"/>
                  </a:lnTo>
                  <a:lnTo>
                    <a:pt x="204" y="1666"/>
                  </a:lnTo>
                  <a:lnTo>
                    <a:pt x="204" y="1664"/>
                  </a:lnTo>
                  <a:lnTo>
                    <a:pt x="204" y="1664"/>
                  </a:lnTo>
                  <a:lnTo>
                    <a:pt x="204" y="1664"/>
                  </a:lnTo>
                  <a:lnTo>
                    <a:pt x="202" y="1664"/>
                  </a:lnTo>
                  <a:lnTo>
                    <a:pt x="202" y="1662"/>
                  </a:lnTo>
                  <a:lnTo>
                    <a:pt x="200" y="1662"/>
                  </a:lnTo>
                  <a:lnTo>
                    <a:pt x="200" y="1662"/>
                  </a:lnTo>
                  <a:lnTo>
                    <a:pt x="202" y="1660"/>
                  </a:lnTo>
                  <a:lnTo>
                    <a:pt x="202" y="1660"/>
                  </a:lnTo>
                  <a:lnTo>
                    <a:pt x="202" y="1660"/>
                  </a:lnTo>
                  <a:lnTo>
                    <a:pt x="202" y="1660"/>
                  </a:lnTo>
                  <a:lnTo>
                    <a:pt x="202" y="1658"/>
                  </a:lnTo>
                  <a:lnTo>
                    <a:pt x="200" y="1658"/>
                  </a:lnTo>
                  <a:lnTo>
                    <a:pt x="200" y="1658"/>
                  </a:lnTo>
                  <a:lnTo>
                    <a:pt x="200" y="1656"/>
                  </a:lnTo>
                  <a:lnTo>
                    <a:pt x="200" y="1658"/>
                  </a:lnTo>
                  <a:lnTo>
                    <a:pt x="196" y="1658"/>
                  </a:lnTo>
                  <a:lnTo>
                    <a:pt x="194" y="1656"/>
                  </a:lnTo>
                  <a:lnTo>
                    <a:pt x="194" y="1658"/>
                  </a:lnTo>
                  <a:lnTo>
                    <a:pt x="194" y="1656"/>
                  </a:lnTo>
                  <a:lnTo>
                    <a:pt x="192" y="1656"/>
                  </a:lnTo>
                  <a:lnTo>
                    <a:pt x="192" y="1658"/>
                  </a:lnTo>
                  <a:lnTo>
                    <a:pt x="188" y="1658"/>
                  </a:lnTo>
                  <a:lnTo>
                    <a:pt x="186" y="1656"/>
                  </a:lnTo>
                  <a:lnTo>
                    <a:pt x="184" y="1656"/>
                  </a:lnTo>
                  <a:lnTo>
                    <a:pt x="184" y="1656"/>
                  </a:lnTo>
                  <a:lnTo>
                    <a:pt x="184" y="1656"/>
                  </a:lnTo>
                  <a:lnTo>
                    <a:pt x="184" y="1650"/>
                  </a:lnTo>
                  <a:lnTo>
                    <a:pt x="182" y="1650"/>
                  </a:lnTo>
                  <a:lnTo>
                    <a:pt x="182" y="1652"/>
                  </a:lnTo>
                  <a:lnTo>
                    <a:pt x="182" y="1652"/>
                  </a:lnTo>
                  <a:lnTo>
                    <a:pt x="182" y="1652"/>
                  </a:lnTo>
                  <a:lnTo>
                    <a:pt x="182" y="1650"/>
                  </a:lnTo>
                  <a:lnTo>
                    <a:pt x="180" y="1650"/>
                  </a:lnTo>
                  <a:lnTo>
                    <a:pt x="180" y="1648"/>
                  </a:lnTo>
                  <a:lnTo>
                    <a:pt x="182" y="1648"/>
                  </a:lnTo>
                  <a:lnTo>
                    <a:pt x="182" y="1646"/>
                  </a:lnTo>
                  <a:lnTo>
                    <a:pt x="180" y="1646"/>
                  </a:lnTo>
                  <a:lnTo>
                    <a:pt x="180" y="1646"/>
                  </a:lnTo>
                  <a:lnTo>
                    <a:pt x="180" y="1646"/>
                  </a:lnTo>
                  <a:lnTo>
                    <a:pt x="180" y="1644"/>
                  </a:lnTo>
                  <a:lnTo>
                    <a:pt x="178" y="1644"/>
                  </a:lnTo>
                  <a:lnTo>
                    <a:pt x="178" y="1642"/>
                  </a:lnTo>
                  <a:lnTo>
                    <a:pt x="178" y="1642"/>
                  </a:lnTo>
                  <a:lnTo>
                    <a:pt x="178" y="1640"/>
                  </a:lnTo>
                  <a:lnTo>
                    <a:pt x="176" y="1640"/>
                  </a:lnTo>
                  <a:lnTo>
                    <a:pt x="176" y="1640"/>
                  </a:lnTo>
                  <a:lnTo>
                    <a:pt x="176" y="1640"/>
                  </a:lnTo>
                  <a:lnTo>
                    <a:pt x="176" y="1638"/>
                  </a:lnTo>
                  <a:lnTo>
                    <a:pt x="176" y="1636"/>
                  </a:lnTo>
                  <a:lnTo>
                    <a:pt x="176" y="1636"/>
                  </a:lnTo>
                  <a:lnTo>
                    <a:pt x="176" y="1636"/>
                  </a:lnTo>
                  <a:lnTo>
                    <a:pt x="174" y="1636"/>
                  </a:lnTo>
                  <a:lnTo>
                    <a:pt x="174" y="1634"/>
                  </a:lnTo>
                  <a:lnTo>
                    <a:pt x="174" y="1634"/>
                  </a:lnTo>
                  <a:lnTo>
                    <a:pt x="174" y="1632"/>
                  </a:lnTo>
                  <a:lnTo>
                    <a:pt x="173" y="1632"/>
                  </a:lnTo>
                  <a:lnTo>
                    <a:pt x="173" y="1630"/>
                  </a:lnTo>
                  <a:lnTo>
                    <a:pt x="173" y="1630"/>
                  </a:lnTo>
                  <a:lnTo>
                    <a:pt x="173" y="1632"/>
                  </a:lnTo>
                  <a:lnTo>
                    <a:pt x="171" y="1630"/>
                  </a:lnTo>
                  <a:lnTo>
                    <a:pt x="169" y="1630"/>
                  </a:lnTo>
                  <a:lnTo>
                    <a:pt x="169" y="1632"/>
                  </a:lnTo>
                  <a:lnTo>
                    <a:pt x="167" y="1632"/>
                  </a:lnTo>
                  <a:lnTo>
                    <a:pt x="167" y="1632"/>
                  </a:lnTo>
                  <a:lnTo>
                    <a:pt x="167" y="1630"/>
                  </a:lnTo>
                  <a:lnTo>
                    <a:pt x="163" y="1630"/>
                  </a:lnTo>
                  <a:lnTo>
                    <a:pt x="163" y="1632"/>
                  </a:lnTo>
                  <a:lnTo>
                    <a:pt x="163" y="1632"/>
                  </a:lnTo>
                  <a:lnTo>
                    <a:pt x="161" y="1630"/>
                  </a:lnTo>
                  <a:lnTo>
                    <a:pt x="159" y="1630"/>
                  </a:lnTo>
                  <a:lnTo>
                    <a:pt x="159" y="1630"/>
                  </a:lnTo>
                  <a:lnTo>
                    <a:pt x="157" y="1630"/>
                  </a:lnTo>
                  <a:lnTo>
                    <a:pt x="157" y="1628"/>
                  </a:lnTo>
                  <a:lnTo>
                    <a:pt x="155" y="1628"/>
                  </a:lnTo>
                  <a:lnTo>
                    <a:pt x="155" y="1628"/>
                  </a:lnTo>
                  <a:lnTo>
                    <a:pt x="155" y="1628"/>
                  </a:lnTo>
                  <a:lnTo>
                    <a:pt x="155" y="1626"/>
                  </a:lnTo>
                  <a:lnTo>
                    <a:pt x="153" y="1626"/>
                  </a:lnTo>
                  <a:lnTo>
                    <a:pt x="153" y="1624"/>
                  </a:lnTo>
                  <a:lnTo>
                    <a:pt x="155" y="1624"/>
                  </a:lnTo>
                  <a:lnTo>
                    <a:pt x="155" y="1624"/>
                  </a:lnTo>
                  <a:lnTo>
                    <a:pt x="153" y="1624"/>
                  </a:lnTo>
                  <a:lnTo>
                    <a:pt x="153" y="1622"/>
                  </a:lnTo>
                  <a:lnTo>
                    <a:pt x="153" y="1622"/>
                  </a:lnTo>
                  <a:lnTo>
                    <a:pt x="153" y="1620"/>
                  </a:lnTo>
                  <a:lnTo>
                    <a:pt x="151" y="1620"/>
                  </a:lnTo>
                  <a:lnTo>
                    <a:pt x="151" y="1618"/>
                  </a:lnTo>
                  <a:lnTo>
                    <a:pt x="149" y="1618"/>
                  </a:lnTo>
                  <a:lnTo>
                    <a:pt x="149" y="1618"/>
                  </a:lnTo>
                  <a:lnTo>
                    <a:pt x="149" y="1618"/>
                  </a:lnTo>
                  <a:lnTo>
                    <a:pt x="149" y="1616"/>
                  </a:lnTo>
                  <a:lnTo>
                    <a:pt x="147" y="1616"/>
                  </a:lnTo>
                  <a:lnTo>
                    <a:pt x="147" y="1615"/>
                  </a:lnTo>
                  <a:lnTo>
                    <a:pt x="149" y="1615"/>
                  </a:lnTo>
                  <a:lnTo>
                    <a:pt x="149" y="1615"/>
                  </a:lnTo>
                  <a:lnTo>
                    <a:pt x="147" y="1615"/>
                  </a:lnTo>
                  <a:lnTo>
                    <a:pt x="147" y="1613"/>
                  </a:lnTo>
                  <a:lnTo>
                    <a:pt x="149" y="1613"/>
                  </a:lnTo>
                  <a:lnTo>
                    <a:pt x="149" y="1611"/>
                  </a:lnTo>
                  <a:lnTo>
                    <a:pt x="149" y="1611"/>
                  </a:lnTo>
                  <a:lnTo>
                    <a:pt x="149" y="1611"/>
                  </a:lnTo>
                  <a:lnTo>
                    <a:pt x="149" y="1611"/>
                  </a:lnTo>
                  <a:lnTo>
                    <a:pt x="149" y="1609"/>
                  </a:lnTo>
                  <a:lnTo>
                    <a:pt x="147" y="1609"/>
                  </a:lnTo>
                  <a:lnTo>
                    <a:pt x="147" y="1609"/>
                  </a:lnTo>
                  <a:lnTo>
                    <a:pt x="145" y="1609"/>
                  </a:lnTo>
                  <a:lnTo>
                    <a:pt x="145" y="1607"/>
                  </a:lnTo>
                  <a:lnTo>
                    <a:pt x="143" y="1607"/>
                  </a:lnTo>
                  <a:lnTo>
                    <a:pt x="143" y="1607"/>
                  </a:lnTo>
                  <a:lnTo>
                    <a:pt x="143" y="1603"/>
                  </a:lnTo>
                  <a:lnTo>
                    <a:pt x="143" y="1603"/>
                  </a:lnTo>
                  <a:lnTo>
                    <a:pt x="143" y="1603"/>
                  </a:lnTo>
                  <a:lnTo>
                    <a:pt x="141" y="1603"/>
                  </a:lnTo>
                  <a:lnTo>
                    <a:pt x="141" y="1601"/>
                  </a:lnTo>
                  <a:lnTo>
                    <a:pt x="139" y="1601"/>
                  </a:lnTo>
                  <a:lnTo>
                    <a:pt x="139" y="1599"/>
                  </a:lnTo>
                  <a:lnTo>
                    <a:pt x="139" y="1599"/>
                  </a:lnTo>
                  <a:lnTo>
                    <a:pt x="139" y="1597"/>
                  </a:lnTo>
                  <a:lnTo>
                    <a:pt x="137" y="1597"/>
                  </a:lnTo>
                  <a:lnTo>
                    <a:pt x="139" y="1597"/>
                  </a:lnTo>
                  <a:lnTo>
                    <a:pt x="137" y="1595"/>
                  </a:lnTo>
                  <a:lnTo>
                    <a:pt x="137" y="1595"/>
                  </a:lnTo>
                  <a:lnTo>
                    <a:pt x="137" y="1595"/>
                  </a:lnTo>
                  <a:lnTo>
                    <a:pt x="137" y="1593"/>
                  </a:lnTo>
                  <a:lnTo>
                    <a:pt x="135" y="1593"/>
                  </a:lnTo>
                  <a:lnTo>
                    <a:pt x="135" y="1593"/>
                  </a:lnTo>
                  <a:lnTo>
                    <a:pt x="135" y="1593"/>
                  </a:lnTo>
                  <a:lnTo>
                    <a:pt x="135" y="1585"/>
                  </a:lnTo>
                  <a:lnTo>
                    <a:pt x="133" y="1583"/>
                  </a:lnTo>
                  <a:lnTo>
                    <a:pt x="131" y="1583"/>
                  </a:lnTo>
                  <a:lnTo>
                    <a:pt x="131" y="1583"/>
                  </a:lnTo>
                  <a:lnTo>
                    <a:pt x="129" y="1583"/>
                  </a:lnTo>
                  <a:lnTo>
                    <a:pt x="129" y="1581"/>
                  </a:lnTo>
                  <a:lnTo>
                    <a:pt x="129" y="1581"/>
                  </a:lnTo>
                  <a:lnTo>
                    <a:pt x="129" y="1579"/>
                  </a:lnTo>
                  <a:lnTo>
                    <a:pt x="127" y="1579"/>
                  </a:lnTo>
                  <a:lnTo>
                    <a:pt x="127" y="1579"/>
                  </a:lnTo>
                  <a:lnTo>
                    <a:pt x="127" y="1579"/>
                  </a:lnTo>
                  <a:lnTo>
                    <a:pt x="127" y="1579"/>
                  </a:lnTo>
                  <a:lnTo>
                    <a:pt x="127" y="1577"/>
                  </a:lnTo>
                  <a:lnTo>
                    <a:pt x="125" y="1577"/>
                  </a:lnTo>
                  <a:lnTo>
                    <a:pt x="125" y="1575"/>
                  </a:lnTo>
                  <a:lnTo>
                    <a:pt x="125" y="1575"/>
                  </a:lnTo>
                  <a:lnTo>
                    <a:pt x="125" y="1575"/>
                  </a:lnTo>
                  <a:lnTo>
                    <a:pt x="123" y="1575"/>
                  </a:lnTo>
                  <a:lnTo>
                    <a:pt x="123" y="1573"/>
                  </a:lnTo>
                  <a:lnTo>
                    <a:pt x="121" y="1573"/>
                  </a:lnTo>
                  <a:lnTo>
                    <a:pt x="121" y="1573"/>
                  </a:lnTo>
                  <a:lnTo>
                    <a:pt x="121" y="1573"/>
                  </a:lnTo>
                  <a:lnTo>
                    <a:pt x="121" y="1571"/>
                  </a:lnTo>
                  <a:lnTo>
                    <a:pt x="119" y="1571"/>
                  </a:lnTo>
                  <a:lnTo>
                    <a:pt x="119" y="1573"/>
                  </a:lnTo>
                  <a:lnTo>
                    <a:pt x="119" y="1571"/>
                  </a:lnTo>
                  <a:lnTo>
                    <a:pt x="117" y="1571"/>
                  </a:lnTo>
                  <a:lnTo>
                    <a:pt x="117" y="1571"/>
                  </a:lnTo>
                  <a:lnTo>
                    <a:pt x="117" y="1569"/>
                  </a:lnTo>
                  <a:lnTo>
                    <a:pt x="115" y="1569"/>
                  </a:lnTo>
                  <a:lnTo>
                    <a:pt x="115" y="1567"/>
                  </a:lnTo>
                  <a:lnTo>
                    <a:pt x="115" y="1567"/>
                  </a:lnTo>
                  <a:lnTo>
                    <a:pt x="115" y="1567"/>
                  </a:lnTo>
                  <a:lnTo>
                    <a:pt x="115" y="1567"/>
                  </a:lnTo>
                  <a:lnTo>
                    <a:pt x="115" y="1567"/>
                  </a:lnTo>
                  <a:lnTo>
                    <a:pt x="115" y="1565"/>
                  </a:lnTo>
                  <a:lnTo>
                    <a:pt x="113" y="1565"/>
                  </a:lnTo>
                  <a:lnTo>
                    <a:pt x="113" y="1567"/>
                  </a:lnTo>
                  <a:lnTo>
                    <a:pt x="113" y="1567"/>
                  </a:lnTo>
                  <a:lnTo>
                    <a:pt x="113" y="1567"/>
                  </a:lnTo>
                  <a:lnTo>
                    <a:pt x="111" y="1567"/>
                  </a:lnTo>
                  <a:lnTo>
                    <a:pt x="111" y="1567"/>
                  </a:lnTo>
                  <a:lnTo>
                    <a:pt x="109" y="1567"/>
                  </a:lnTo>
                  <a:lnTo>
                    <a:pt x="109" y="1563"/>
                  </a:lnTo>
                  <a:lnTo>
                    <a:pt x="107" y="1563"/>
                  </a:lnTo>
                  <a:lnTo>
                    <a:pt x="107" y="1563"/>
                  </a:lnTo>
                  <a:lnTo>
                    <a:pt x="107" y="1563"/>
                  </a:lnTo>
                  <a:lnTo>
                    <a:pt x="107" y="1561"/>
                  </a:lnTo>
                  <a:lnTo>
                    <a:pt x="105" y="1561"/>
                  </a:lnTo>
                  <a:lnTo>
                    <a:pt x="105" y="1561"/>
                  </a:lnTo>
                  <a:lnTo>
                    <a:pt x="105" y="1561"/>
                  </a:lnTo>
                  <a:lnTo>
                    <a:pt x="105" y="1559"/>
                  </a:lnTo>
                  <a:lnTo>
                    <a:pt x="103" y="1559"/>
                  </a:lnTo>
                  <a:lnTo>
                    <a:pt x="103" y="1557"/>
                  </a:lnTo>
                  <a:lnTo>
                    <a:pt x="103" y="1557"/>
                  </a:lnTo>
                  <a:lnTo>
                    <a:pt x="103" y="1555"/>
                  </a:lnTo>
                  <a:lnTo>
                    <a:pt x="101" y="1555"/>
                  </a:lnTo>
                  <a:lnTo>
                    <a:pt x="101" y="1555"/>
                  </a:lnTo>
                  <a:lnTo>
                    <a:pt x="99" y="1553"/>
                  </a:lnTo>
                  <a:lnTo>
                    <a:pt x="97" y="1553"/>
                  </a:lnTo>
                  <a:lnTo>
                    <a:pt x="97" y="1555"/>
                  </a:lnTo>
                  <a:lnTo>
                    <a:pt x="97" y="1555"/>
                  </a:lnTo>
                  <a:lnTo>
                    <a:pt x="97" y="1555"/>
                  </a:lnTo>
                  <a:lnTo>
                    <a:pt x="97" y="1555"/>
                  </a:lnTo>
                  <a:lnTo>
                    <a:pt x="95" y="1555"/>
                  </a:lnTo>
                  <a:lnTo>
                    <a:pt x="95" y="1555"/>
                  </a:lnTo>
                  <a:lnTo>
                    <a:pt x="93" y="1555"/>
                  </a:lnTo>
                  <a:lnTo>
                    <a:pt x="93" y="1555"/>
                  </a:lnTo>
                  <a:lnTo>
                    <a:pt x="91" y="1555"/>
                  </a:lnTo>
                  <a:lnTo>
                    <a:pt x="91" y="1553"/>
                  </a:lnTo>
                  <a:lnTo>
                    <a:pt x="91" y="1551"/>
                  </a:lnTo>
                  <a:lnTo>
                    <a:pt x="89" y="1551"/>
                  </a:lnTo>
                  <a:lnTo>
                    <a:pt x="89" y="1549"/>
                  </a:lnTo>
                  <a:lnTo>
                    <a:pt x="85" y="1549"/>
                  </a:lnTo>
                  <a:lnTo>
                    <a:pt x="85" y="1549"/>
                  </a:lnTo>
                  <a:lnTo>
                    <a:pt x="85" y="1549"/>
                  </a:lnTo>
                  <a:lnTo>
                    <a:pt x="85" y="1547"/>
                  </a:lnTo>
                  <a:lnTo>
                    <a:pt x="83" y="1547"/>
                  </a:lnTo>
                  <a:lnTo>
                    <a:pt x="81" y="1547"/>
                  </a:lnTo>
                  <a:lnTo>
                    <a:pt x="81" y="1545"/>
                  </a:lnTo>
                  <a:lnTo>
                    <a:pt x="81" y="1545"/>
                  </a:lnTo>
                  <a:lnTo>
                    <a:pt x="81" y="1545"/>
                  </a:lnTo>
                  <a:lnTo>
                    <a:pt x="79" y="1545"/>
                  </a:lnTo>
                  <a:lnTo>
                    <a:pt x="79" y="1543"/>
                  </a:lnTo>
                  <a:lnTo>
                    <a:pt x="79" y="1543"/>
                  </a:lnTo>
                  <a:lnTo>
                    <a:pt x="79" y="1543"/>
                  </a:lnTo>
                  <a:lnTo>
                    <a:pt x="77" y="1543"/>
                  </a:lnTo>
                  <a:lnTo>
                    <a:pt x="75" y="1541"/>
                  </a:lnTo>
                  <a:lnTo>
                    <a:pt x="73" y="1541"/>
                  </a:lnTo>
                  <a:lnTo>
                    <a:pt x="73" y="1539"/>
                  </a:lnTo>
                  <a:lnTo>
                    <a:pt x="71" y="1539"/>
                  </a:lnTo>
                  <a:lnTo>
                    <a:pt x="71" y="1537"/>
                  </a:lnTo>
                  <a:lnTo>
                    <a:pt x="71" y="1537"/>
                  </a:lnTo>
                  <a:lnTo>
                    <a:pt x="71" y="1535"/>
                  </a:lnTo>
                  <a:lnTo>
                    <a:pt x="68" y="1535"/>
                  </a:lnTo>
                  <a:lnTo>
                    <a:pt x="68" y="1535"/>
                  </a:lnTo>
                  <a:lnTo>
                    <a:pt x="68" y="1535"/>
                  </a:lnTo>
                  <a:lnTo>
                    <a:pt x="68" y="1535"/>
                  </a:lnTo>
                  <a:lnTo>
                    <a:pt x="66" y="1535"/>
                  </a:lnTo>
                  <a:lnTo>
                    <a:pt x="66" y="1535"/>
                  </a:lnTo>
                  <a:lnTo>
                    <a:pt x="66" y="1533"/>
                  </a:lnTo>
                  <a:lnTo>
                    <a:pt x="62" y="1533"/>
                  </a:lnTo>
                  <a:lnTo>
                    <a:pt x="62" y="1533"/>
                  </a:lnTo>
                  <a:lnTo>
                    <a:pt x="60" y="1533"/>
                  </a:lnTo>
                  <a:lnTo>
                    <a:pt x="58" y="1531"/>
                  </a:lnTo>
                  <a:lnTo>
                    <a:pt x="58" y="1531"/>
                  </a:lnTo>
                  <a:lnTo>
                    <a:pt x="56" y="1531"/>
                  </a:lnTo>
                  <a:lnTo>
                    <a:pt x="56" y="1529"/>
                  </a:lnTo>
                  <a:lnTo>
                    <a:pt x="54" y="1527"/>
                  </a:lnTo>
                  <a:lnTo>
                    <a:pt x="54" y="1525"/>
                  </a:lnTo>
                  <a:lnTo>
                    <a:pt x="52" y="1525"/>
                  </a:lnTo>
                  <a:lnTo>
                    <a:pt x="52" y="1525"/>
                  </a:lnTo>
                  <a:lnTo>
                    <a:pt x="52" y="1523"/>
                  </a:lnTo>
                  <a:lnTo>
                    <a:pt x="52" y="1523"/>
                  </a:lnTo>
                  <a:lnTo>
                    <a:pt x="50" y="1523"/>
                  </a:lnTo>
                  <a:lnTo>
                    <a:pt x="50" y="1523"/>
                  </a:lnTo>
                  <a:lnTo>
                    <a:pt x="50" y="1523"/>
                  </a:lnTo>
                  <a:lnTo>
                    <a:pt x="48" y="1523"/>
                  </a:lnTo>
                  <a:lnTo>
                    <a:pt x="48" y="1521"/>
                  </a:lnTo>
                  <a:lnTo>
                    <a:pt x="50" y="1521"/>
                  </a:lnTo>
                  <a:lnTo>
                    <a:pt x="50" y="1521"/>
                  </a:lnTo>
                  <a:lnTo>
                    <a:pt x="52" y="1519"/>
                  </a:lnTo>
                  <a:lnTo>
                    <a:pt x="52" y="1517"/>
                  </a:lnTo>
                  <a:lnTo>
                    <a:pt x="50" y="1517"/>
                  </a:lnTo>
                  <a:lnTo>
                    <a:pt x="50" y="1517"/>
                  </a:lnTo>
                  <a:lnTo>
                    <a:pt x="46" y="1517"/>
                  </a:lnTo>
                  <a:lnTo>
                    <a:pt x="46" y="1513"/>
                  </a:lnTo>
                  <a:lnTo>
                    <a:pt x="46" y="1513"/>
                  </a:lnTo>
                  <a:lnTo>
                    <a:pt x="46" y="1513"/>
                  </a:lnTo>
                  <a:lnTo>
                    <a:pt x="46" y="1513"/>
                  </a:lnTo>
                  <a:lnTo>
                    <a:pt x="46" y="1511"/>
                  </a:lnTo>
                  <a:lnTo>
                    <a:pt x="46" y="1511"/>
                  </a:lnTo>
                  <a:lnTo>
                    <a:pt x="46" y="1511"/>
                  </a:lnTo>
                  <a:lnTo>
                    <a:pt x="46" y="1508"/>
                  </a:lnTo>
                  <a:lnTo>
                    <a:pt x="46" y="1506"/>
                  </a:lnTo>
                  <a:lnTo>
                    <a:pt x="46" y="1506"/>
                  </a:lnTo>
                  <a:lnTo>
                    <a:pt x="46" y="1506"/>
                  </a:lnTo>
                  <a:lnTo>
                    <a:pt x="44" y="1504"/>
                  </a:lnTo>
                  <a:lnTo>
                    <a:pt x="44" y="1502"/>
                  </a:lnTo>
                  <a:lnTo>
                    <a:pt x="46" y="1502"/>
                  </a:lnTo>
                  <a:lnTo>
                    <a:pt x="46" y="1500"/>
                  </a:lnTo>
                  <a:lnTo>
                    <a:pt x="46" y="1500"/>
                  </a:lnTo>
                  <a:lnTo>
                    <a:pt x="46" y="1500"/>
                  </a:lnTo>
                  <a:lnTo>
                    <a:pt x="46" y="1498"/>
                  </a:lnTo>
                  <a:lnTo>
                    <a:pt x="46" y="1498"/>
                  </a:lnTo>
                  <a:lnTo>
                    <a:pt x="46" y="1498"/>
                  </a:lnTo>
                  <a:lnTo>
                    <a:pt x="46" y="1496"/>
                  </a:lnTo>
                  <a:lnTo>
                    <a:pt x="44" y="1496"/>
                  </a:lnTo>
                  <a:lnTo>
                    <a:pt x="44" y="1496"/>
                  </a:lnTo>
                  <a:lnTo>
                    <a:pt x="44" y="1496"/>
                  </a:lnTo>
                  <a:lnTo>
                    <a:pt x="42" y="1494"/>
                  </a:lnTo>
                  <a:lnTo>
                    <a:pt x="42" y="1494"/>
                  </a:lnTo>
                  <a:lnTo>
                    <a:pt x="44" y="1492"/>
                  </a:lnTo>
                  <a:lnTo>
                    <a:pt x="42" y="1492"/>
                  </a:lnTo>
                  <a:lnTo>
                    <a:pt x="42" y="1490"/>
                  </a:lnTo>
                  <a:lnTo>
                    <a:pt x="42" y="1490"/>
                  </a:lnTo>
                  <a:lnTo>
                    <a:pt x="42" y="1490"/>
                  </a:lnTo>
                  <a:lnTo>
                    <a:pt x="42" y="1490"/>
                  </a:lnTo>
                  <a:lnTo>
                    <a:pt x="42" y="1490"/>
                  </a:lnTo>
                  <a:lnTo>
                    <a:pt x="40" y="1490"/>
                  </a:lnTo>
                  <a:lnTo>
                    <a:pt x="40" y="1488"/>
                  </a:lnTo>
                  <a:lnTo>
                    <a:pt x="40" y="1488"/>
                  </a:lnTo>
                  <a:lnTo>
                    <a:pt x="38" y="1488"/>
                  </a:lnTo>
                  <a:lnTo>
                    <a:pt x="38" y="1488"/>
                  </a:lnTo>
                  <a:lnTo>
                    <a:pt x="38" y="1488"/>
                  </a:lnTo>
                  <a:lnTo>
                    <a:pt x="36" y="1488"/>
                  </a:lnTo>
                  <a:lnTo>
                    <a:pt x="36" y="1488"/>
                  </a:lnTo>
                  <a:lnTo>
                    <a:pt x="36" y="1488"/>
                  </a:lnTo>
                  <a:lnTo>
                    <a:pt x="36" y="1488"/>
                  </a:lnTo>
                  <a:lnTo>
                    <a:pt x="36" y="1488"/>
                  </a:lnTo>
                  <a:lnTo>
                    <a:pt x="36" y="1488"/>
                  </a:lnTo>
                  <a:lnTo>
                    <a:pt x="36" y="1490"/>
                  </a:lnTo>
                  <a:lnTo>
                    <a:pt x="34" y="1490"/>
                  </a:lnTo>
                  <a:lnTo>
                    <a:pt x="34" y="1490"/>
                  </a:lnTo>
                  <a:lnTo>
                    <a:pt x="34" y="1490"/>
                  </a:lnTo>
                  <a:lnTo>
                    <a:pt x="32" y="1490"/>
                  </a:lnTo>
                  <a:lnTo>
                    <a:pt x="32" y="1490"/>
                  </a:lnTo>
                  <a:lnTo>
                    <a:pt x="32" y="1488"/>
                  </a:lnTo>
                  <a:lnTo>
                    <a:pt x="30" y="1488"/>
                  </a:lnTo>
                  <a:lnTo>
                    <a:pt x="30" y="1488"/>
                  </a:lnTo>
                  <a:lnTo>
                    <a:pt x="30" y="1486"/>
                  </a:lnTo>
                  <a:lnTo>
                    <a:pt x="30" y="1486"/>
                  </a:lnTo>
                  <a:lnTo>
                    <a:pt x="30" y="1486"/>
                  </a:lnTo>
                  <a:lnTo>
                    <a:pt x="28" y="1486"/>
                  </a:lnTo>
                  <a:lnTo>
                    <a:pt x="28" y="1486"/>
                  </a:lnTo>
                  <a:lnTo>
                    <a:pt x="26" y="1486"/>
                  </a:lnTo>
                  <a:lnTo>
                    <a:pt x="26" y="1486"/>
                  </a:lnTo>
                  <a:lnTo>
                    <a:pt x="26" y="1486"/>
                  </a:lnTo>
                  <a:lnTo>
                    <a:pt x="26" y="1486"/>
                  </a:lnTo>
                  <a:lnTo>
                    <a:pt x="24" y="1486"/>
                  </a:lnTo>
                  <a:lnTo>
                    <a:pt x="24" y="1484"/>
                  </a:lnTo>
                  <a:lnTo>
                    <a:pt x="24" y="1484"/>
                  </a:lnTo>
                  <a:lnTo>
                    <a:pt x="20" y="1484"/>
                  </a:lnTo>
                  <a:lnTo>
                    <a:pt x="20" y="1482"/>
                  </a:lnTo>
                  <a:lnTo>
                    <a:pt x="22" y="1482"/>
                  </a:lnTo>
                  <a:lnTo>
                    <a:pt x="20" y="1482"/>
                  </a:lnTo>
                  <a:lnTo>
                    <a:pt x="20" y="1480"/>
                  </a:lnTo>
                  <a:lnTo>
                    <a:pt x="18" y="1480"/>
                  </a:lnTo>
                  <a:lnTo>
                    <a:pt x="18" y="1480"/>
                  </a:lnTo>
                  <a:lnTo>
                    <a:pt x="18" y="1480"/>
                  </a:lnTo>
                  <a:lnTo>
                    <a:pt x="18" y="1480"/>
                  </a:lnTo>
                  <a:lnTo>
                    <a:pt x="18" y="1478"/>
                  </a:lnTo>
                  <a:lnTo>
                    <a:pt x="18" y="1478"/>
                  </a:lnTo>
                  <a:lnTo>
                    <a:pt x="18" y="1478"/>
                  </a:lnTo>
                  <a:lnTo>
                    <a:pt x="18" y="1478"/>
                  </a:lnTo>
                  <a:lnTo>
                    <a:pt x="18" y="1476"/>
                  </a:lnTo>
                  <a:lnTo>
                    <a:pt x="18" y="1476"/>
                  </a:lnTo>
                  <a:lnTo>
                    <a:pt x="18" y="1476"/>
                  </a:lnTo>
                  <a:lnTo>
                    <a:pt x="16" y="1476"/>
                  </a:lnTo>
                  <a:lnTo>
                    <a:pt x="16" y="1474"/>
                  </a:lnTo>
                  <a:lnTo>
                    <a:pt x="14" y="1474"/>
                  </a:lnTo>
                  <a:lnTo>
                    <a:pt x="14" y="1474"/>
                  </a:lnTo>
                  <a:lnTo>
                    <a:pt x="14" y="1470"/>
                  </a:lnTo>
                  <a:lnTo>
                    <a:pt x="12" y="1470"/>
                  </a:lnTo>
                  <a:lnTo>
                    <a:pt x="12" y="1468"/>
                  </a:lnTo>
                  <a:lnTo>
                    <a:pt x="14" y="1468"/>
                  </a:lnTo>
                  <a:lnTo>
                    <a:pt x="14" y="1468"/>
                  </a:lnTo>
                  <a:lnTo>
                    <a:pt x="14" y="1468"/>
                  </a:lnTo>
                  <a:lnTo>
                    <a:pt x="14" y="1466"/>
                  </a:lnTo>
                  <a:lnTo>
                    <a:pt x="16" y="1466"/>
                  </a:lnTo>
                  <a:lnTo>
                    <a:pt x="16" y="1462"/>
                  </a:lnTo>
                  <a:lnTo>
                    <a:pt x="16" y="1462"/>
                  </a:lnTo>
                  <a:lnTo>
                    <a:pt x="16" y="1462"/>
                  </a:lnTo>
                  <a:lnTo>
                    <a:pt x="14" y="1460"/>
                  </a:lnTo>
                  <a:lnTo>
                    <a:pt x="14" y="1460"/>
                  </a:lnTo>
                  <a:lnTo>
                    <a:pt x="14" y="1460"/>
                  </a:lnTo>
                  <a:lnTo>
                    <a:pt x="12" y="1460"/>
                  </a:lnTo>
                  <a:lnTo>
                    <a:pt x="12" y="1458"/>
                  </a:lnTo>
                  <a:lnTo>
                    <a:pt x="10" y="1458"/>
                  </a:lnTo>
                  <a:lnTo>
                    <a:pt x="10" y="1456"/>
                  </a:lnTo>
                  <a:lnTo>
                    <a:pt x="8" y="1456"/>
                  </a:lnTo>
                  <a:lnTo>
                    <a:pt x="8" y="1456"/>
                  </a:lnTo>
                  <a:lnTo>
                    <a:pt x="8" y="1456"/>
                  </a:lnTo>
                  <a:lnTo>
                    <a:pt x="8" y="1454"/>
                  </a:lnTo>
                  <a:lnTo>
                    <a:pt x="6" y="1454"/>
                  </a:lnTo>
                  <a:lnTo>
                    <a:pt x="6" y="1452"/>
                  </a:lnTo>
                  <a:lnTo>
                    <a:pt x="6" y="1452"/>
                  </a:lnTo>
                  <a:lnTo>
                    <a:pt x="6" y="1452"/>
                  </a:lnTo>
                  <a:lnTo>
                    <a:pt x="4" y="1452"/>
                  </a:lnTo>
                  <a:lnTo>
                    <a:pt x="2" y="1450"/>
                  </a:lnTo>
                  <a:lnTo>
                    <a:pt x="2" y="1450"/>
                  </a:lnTo>
                  <a:lnTo>
                    <a:pt x="2" y="1446"/>
                  </a:lnTo>
                  <a:lnTo>
                    <a:pt x="0" y="1446"/>
                  </a:lnTo>
                  <a:lnTo>
                    <a:pt x="0" y="1444"/>
                  </a:lnTo>
                  <a:lnTo>
                    <a:pt x="0" y="1442"/>
                  </a:lnTo>
                  <a:lnTo>
                    <a:pt x="0" y="1442"/>
                  </a:lnTo>
                  <a:lnTo>
                    <a:pt x="0" y="1442"/>
                  </a:lnTo>
                  <a:lnTo>
                    <a:pt x="0" y="1440"/>
                  </a:lnTo>
                  <a:lnTo>
                    <a:pt x="2" y="1440"/>
                  </a:lnTo>
                  <a:lnTo>
                    <a:pt x="2" y="1440"/>
                  </a:lnTo>
                  <a:lnTo>
                    <a:pt x="4" y="1440"/>
                  </a:lnTo>
                  <a:lnTo>
                    <a:pt x="4" y="1438"/>
                  </a:lnTo>
                  <a:lnTo>
                    <a:pt x="4" y="1438"/>
                  </a:lnTo>
                  <a:lnTo>
                    <a:pt x="4" y="1436"/>
                  </a:lnTo>
                  <a:lnTo>
                    <a:pt x="4" y="1436"/>
                  </a:lnTo>
                  <a:lnTo>
                    <a:pt x="4" y="1434"/>
                  </a:lnTo>
                  <a:lnTo>
                    <a:pt x="2" y="1434"/>
                  </a:lnTo>
                  <a:lnTo>
                    <a:pt x="2" y="1432"/>
                  </a:lnTo>
                  <a:lnTo>
                    <a:pt x="4" y="1432"/>
                  </a:lnTo>
                  <a:lnTo>
                    <a:pt x="4" y="1430"/>
                  </a:lnTo>
                  <a:lnTo>
                    <a:pt x="2" y="1430"/>
                  </a:lnTo>
                  <a:lnTo>
                    <a:pt x="4" y="1430"/>
                  </a:lnTo>
                  <a:lnTo>
                    <a:pt x="4" y="1428"/>
                  </a:lnTo>
                  <a:lnTo>
                    <a:pt x="4" y="1428"/>
                  </a:lnTo>
                  <a:lnTo>
                    <a:pt x="4" y="1424"/>
                  </a:lnTo>
                  <a:lnTo>
                    <a:pt x="6" y="1424"/>
                  </a:lnTo>
                  <a:lnTo>
                    <a:pt x="6" y="1424"/>
                  </a:lnTo>
                  <a:lnTo>
                    <a:pt x="6" y="1424"/>
                  </a:lnTo>
                  <a:lnTo>
                    <a:pt x="8" y="1422"/>
                  </a:lnTo>
                  <a:lnTo>
                    <a:pt x="8" y="1422"/>
                  </a:lnTo>
                  <a:lnTo>
                    <a:pt x="6" y="1422"/>
                  </a:lnTo>
                  <a:lnTo>
                    <a:pt x="6" y="1418"/>
                  </a:lnTo>
                  <a:lnTo>
                    <a:pt x="8" y="1418"/>
                  </a:lnTo>
                  <a:lnTo>
                    <a:pt x="8" y="1416"/>
                  </a:lnTo>
                  <a:lnTo>
                    <a:pt x="8" y="1416"/>
                  </a:lnTo>
                  <a:lnTo>
                    <a:pt x="8" y="1414"/>
                  </a:lnTo>
                  <a:lnTo>
                    <a:pt x="8" y="1414"/>
                  </a:lnTo>
                  <a:lnTo>
                    <a:pt x="6" y="1414"/>
                  </a:lnTo>
                  <a:lnTo>
                    <a:pt x="6" y="1412"/>
                  </a:lnTo>
                  <a:lnTo>
                    <a:pt x="6" y="1412"/>
                  </a:lnTo>
                  <a:lnTo>
                    <a:pt x="6" y="1410"/>
                  </a:lnTo>
                  <a:lnTo>
                    <a:pt x="8" y="1410"/>
                  </a:lnTo>
                  <a:lnTo>
                    <a:pt x="8" y="1410"/>
                  </a:lnTo>
                  <a:lnTo>
                    <a:pt x="8" y="1410"/>
                  </a:lnTo>
                  <a:lnTo>
                    <a:pt x="8" y="1408"/>
                  </a:lnTo>
                  <a:lnTo>
                    <a:pt x="10" y="1406"/>
                  </a:lnTo>
                  <a:lnTo>
                    <a:pt x="10" y="1406"/>
                  </a:lnTo>
                  <a:lnTo>
                    <a:pt x="10" y="1405"/>
                  </a:lnTo>
                  <a:lnTo>
                    <a:pt x="12" y="1405"/>
                  </a:lnTo>
                  <a:lnTo>
                    <a:pt x="12" y="1405"/>
                  </a:lnTo>
                  <a:lnTo>
                    <a:pt x="12" y="1403"/>
                  </a:lnTo>
                  <a:lnTo>
                    <a:pt x="14" y="1403"/>
                  </a:lnTo>
                  <a:lnTo>
                    <a:pt x="14" y="1403"/>
                  </a:lnTo>
                  <a:lnTo>
                    <a:pt x="16" y="1403"/>
                  </a:lnTo>
                  <a:lnTo>
                    <a:pt x="16" y="1405"/>
                  </a:lnTo>
                  <a:lnTo>
                    <a:pt x="16" y="1405"/>
                  </a:lnTo>
                  <a:lnTo>
                    <a:pt x="18" y="1406"/>
                  </a:lnTo>
                  <a:lnTo>
                    <a:pt x="18" y="1405"/>
                  </a:lnTo>
                  <a:lnTo>
                    <a:pt x="16" y="1403"/>
                  </a:lnTo>
                  <a:lnTo>
                    <a:pt x="18" y="1403"/>
                  </a:lnTo>
                  <a:lnTo>
                    <a:pt x="18" y="1403"/>
                  </a:lnTo>
                  <a:lnTo>
                    <a:pt x="18" y="1403"/>
                  </a:lnTo>
                  <a:lnTo>
                    <a:pt x="18" y="1401"/>
                  </a:lnTo>
                  <a:lnTo>
                    <a:pt x="20" y="1401"/>
                  </a:lnTo>
                  <a:lnTo>
                    <a:pt x="20" y="1399"/>
                  </a:lnTo>
                  <a:lnTo>
                    <a:pt x="20" y="1399"/>
                  </a:lnTo>
                  <a:lnTo>
                    <a:pt x="20" y="1397"/>
                  </a:lnTo>
                  <a:lnTo>
                    <a:pt x="22" y="1397"/>
                  </a:lnTo>
                  <a:lnTo>
                    <a:pt x="22" y="1397"/>
                  </a:lnTo>
                  <a:lnTo>
                    <a:pt x="22" y="1397"/>
                  </a:lnTo>
                  <a:lnTo>
                    <a:pt x="22" y="1395"/>
                  </a:lnTo>
                  <a:lnTo>
                    <a:pt x="24" y="1395"/>
                  </a:lnTo>
                  <a:lnTo>
                    <a:pt x="24" y="1393"/>
                  </a:lnTo>
                  <a:lnTo>
                    <a:pt x="26" y="1393"/>
                  </a:lnTo>
                  <a:lnTo>
                    <a:pt x="26" y="1393"/>
                  </a:lnTo>
                  <a:lnTo>
                    <a:pt x="26" y="1393"/>
                  </a:lnTo>
                  <a:lnTo>
                    <a:pt x="26" y="1389"/>
                  </a:lnTo>
                  <a:lnTo>
                    <a:pt x="30" y="1389"/>
                  </a:lnTo>
                  <a:lnTo>
                    <a:pt x="30" y="1385"/>
                  </a:lnTo>
                  <a:lnTo>
                    <a:pt x="32" y="1385"/>
                  </a:lnTo>
                  <a:lnTo>
                    <a:pt x="32" y="1383"/>
                  </a:lnTo>
                  <a:lnTo>
                    <a:pt x="30" y="1383"/>
                  </a:lnTo>
                  <a:lnTo>
                    <a:pt x="30" y="1383"/>
                  </a:lnTo>
                  <a:lnTo>
                    <a:pt x="30" y="1383"/>
                  </a:lnTo>
                  <a:lnTo>
                    <a:pt x="30" y="1381"/>
                  </a:lnTo>
                  <a:lnTo>
                    <a:pt x="28" y="1381"/>
                  </a:lnTo>
                  <a:lnTo>
                    <a:pt x="28" y="1381"/>
                  </a:lnTo>
                  <a:lnTo>
                    <a:pt x="28" y="1379"/>
                  </a:lnTo>
                  <a:lnTo>
                    <a:pt x="30" y="1379"/>
                  </a:lnTo>
                  <a:lnTo>
                    <a:pt x="30" y="1379"/>
                  </a:lnTo>
                  <a:lnTo>
                    <a:pt x="34" y="1379"/>
                  </a:lnTo>
                  <a:lnTo>
                    <a:pt x="34" y="1379"/>
                  </a:lnTo>
                  <a:lnTo>
                    <a:pt x="32" y="1379"/>
                  </a:lnTo>
                  <a:lnTo>
                    <a:pt x="32" y="1375"/>
                  </a:lnTo>
                  <a:lnTo>
                    <a:pt x="34" y="1373"/>
                  </a:lnTo>
                  <a:lnTo>
                    <a:pt x="34" y="1373"/>
                  </a:lnTo>
                  <a:lnTo>
                    <a:pt x="34" y="1373"/>
                  </a:lnTo>
                  <a:lnTo>
                    <a:pt x="36" y="1373"/>
                  </a:lnTo>
                  <a:lnTo>
                    <a:pt x="36" y="1371"/>
                  </a:lnTo>
                  <a:lnTo>
                    <a:pt x="38" y="1371"/>
                  </a:lnTo>
                  <a:lnTo>
                    <a:pt x="38" y="1371"/>
                  </a:lnTo>
                  <a:lnTo>
                    <a:pt x="38" y="1371"/>
                  </a:lnTo>
                  <a:lnTo>
                    <a:pt x="40" y="1371"/>
                  </a:lnTo>
                  <a:lnTo>
                    <a:pt x="40" y="1369"/>
                  </a:lnTo>
                  <a:lnTo>
                    <a:pt x="40" y="1367"/>
                  </a:lnTo>
                  <a:lnTo>
                    <a:pt x="40" y="1365"/>
                  </a:lnTo>
                  <a:lnTo>
                    <a:pt x="40" y="1365"/>
                  </a:lnTo>
                  <a:lnTo>
                    <a:pt x="40" y="1363"/>
                  </a:lnTo>
                  <a:lnTo>
                    <a:pt x="38" y="1363"/>
                  </a:lnTo>
                  <a:lnTo>
                    <a:pt x="38" y="1361"/>
                  </a:lnTo>
                  <a:lnTo>
                    <a:pt x="38" y="1361"/>
                  </a:lnTo>
                  <a:lnTo>
                    <a:pt x="38" y="1359"/>
                  </a:lnTo>
                  <a:lnTo>
                    <a:pt x="36" y="1359"/>
                  </a:lnTo>
                  <a:lnTo>
                    <a:pt x="36" y="1357"/>
                  </a:lnTo>
                  <a:lnTo>
                    <a:pt x="36" y="1357"/>
                  </a:lnTo>
                  <a:lnTo>
                    <a:pt x="36" y="1355"/>
                  </a:lnTo>
                  <a:lnTo>
                    <a:pt x="34" y="1355"/>
                  </a:lnTo>
                  <a:lnTo>
                    <a:pt x="34" y="1353"/>
                  </a:lnTo>
                  <a:lnTo>
                    <a:pt x="32" y="1353"/>
                  </a:lnTo>
                  <a:lnTo>
                    <a:pt x="30" y="1351"/>
                  </a:lnTo>
                  <a:lnTo>
                    <a:pt x="30" y="1351"/>
                  </a:lnTo>
                  <a:lnTo>
                    <a:pt x="28" y="1349"/>
                  </a:lnTo>
                  <a:lnTo>
                    <a:pt x="28" y="1347"/>
                  </a:lnTo>
                  <a:lnTo>
                    <a:pt x="30" y="1345"/>
                  </a:lnTo>
                  <a:lnTo>
                    <a:pt x="30" y="1345"/>
                  </a:lnTo>
                  <a:lnTo>
                    <a:pt x="30" y="1341"/>
                  </a:lnTo>
                  <a:lnTo>
                    <a:pt x="30" y="1341"/>
                  </a:lnTo>
                  <a:lnTo>
                    <a:pt x="30" y="1341"/>
                  </a:lnTo>
                  <a:lnTo>
                    <a:pt x="30" y="1337"/>
                  </a:lnTo>
                  <a:lnTo>
                    <a:pt x="28" y="1335"/>
                  </a:lnTo>
                  <a:lnTo>
                    <a:pt x="28" y="1331"/>
                  </a:lnTo>
                  <a:lnTo>
                    <a:pt x="28" y="1331"/>
                  </a:lnTo>
                  <a:lnTo>
                    <a:pt x="32" y="1331"/>
                  </a:lnTo>
                  <a:lnTo>
                    <a:pt x="32" y="1329"/>
                  </a:lnTo>
                  <a:lnTo>
                    <a:pt x="34" y="1329"/>
                  </a:lnTo>
                  <a:lnTo>
                    <a:pt x="34" y="1331"/>
                  </a:lnTo>
                  <a:lnTo>
                    <a:pt x="34" y="1333"/>
                  </a:lnTo>
                  <a:lnTo>
                    <a:pt x="36" y="1333"/>
                  </a:lnTo>
                  <a:lnTo>
                    <a:pt x="36" y="1333"/>
                  </a:lnTo>
                  <a:lnTo>
                    <a:pt x="38" y="1333"/>
                  </a:lnTo>
                  <a:lnTo>
                    <a:pt x="38" y="1335"/>
                  </a:lnTo>
                  <a:lnTo>
                    <a:pt x="40" y="1335"/>
                  </a:lnTo>
                  <a:lnTo>
                    <a:pt x="40" y="1335"/>
                  </a:lnTo>
                  <a:lnTo>
                    <a:pt x="42" y="1335"/>
                  </a:lnTo>
                  <a:lnTo>
                    <a:pt x="42" y="1337"/>
                  </a:lnTo>
                  <a:lnTo>
                    <a:pt x="44" y="1337"/>
                  </a:lnTo>
                  <a:lnTo>
                    <a:pt x="44" y="1337"/>
                  </a:lnTo>
                  <a:lnTo>
                    <a:pt x="46" y="1337"/>
                  </a:lnTo>
                  <a:lnTo>
                    <a:pt x="46" y="1337"/>
                  </a:lnTo>
                  <a:lnTo>
                    <a:pt x="52" y="1337"/>
                  </a:lnTo>
                  <a:lnTo>
                    <a:pt x="52" y="1335"/>
                  </a:lnTo>
                  <a:lnTo>
                    <a:pt x="54" y="1335"/>
                  </a:lnTo>
                  <a:lnTo>
                    <a:pt x="54" y="1333"/>
                  </a:lnTo>
                  <a:lnTo>
                    <a:pt x="56" y="1333"/>
                  </a:lnTo>
                  <a:lnTo>
                    <a:pt x="56" y="1333"/>
                  </a:lnTo>
                  <a:lnTo>
                    <a:pt x="56" y="1333"/>
                  </a:lnTo>
                  <a:lnTo>
                    <a:pt x="60" y="1333"/>
                  </a:lnTo>
                  <a:lnTo>
                    <a:pt x="60" y="1335"/>
                  </a:lnTo>
                  <a:lnTo>
                    <a:pt x="60" y="1335"/>
                  </a:lnTo>
                  <a:lnTo>
                    <a:pt x="60" y="1337"/>
                  </a:lnTo>
                  <a:lnTo>
                    <a:pt x="62" y="1337"/>
                  </a:lnTo>
                  <a:lnTo>
                    <a:pt x="62" y="1339"/>
                  </a:lnTo>
                  <a:lnTo>
                    <a:pt x="64" y="1339"/>
                  </a:lnTo>
                  <a:lnTo>
                    <a:pt x="64" y="1339"/>
                  </a:lnTo>
                  <a:lnTo>
                    <a:pt x="64" y="1341"/>
                  </a:lnTo>
                  <a:lnTo>
                    <a:pt x="66" y="1343"/>
                  </a:lnTo>
                  <a:lnTo>
                    <a:pt x="66" y="1343"/>
                  </a:lnTo>
                  <a:lnTo>
                    <a:pt x="66" y="1343"/>
                  </a:lnTo>
                  <a:lnTo>
                    <a:pt x="66" y="1345"/>
                  </a:lnTo>
                  <a:lnTo>
                    <a:pt x="68" y="1345"/>
                  </a:lnTo>
                  <a:lnTo>
                    <a:pt x="68" y="1345"/>
                  </a:lnTo>
                  <a:lnTo>
                    <a:pt x="70" y="1345"/>
                  </a:lnTo>
                  <a:lnTo>
                    <a:pt x="70" y="1347"/>
                  </a:lnTo>
                  <a:lnTo>
                    <a:pt x="70" y="1347"/>
                  </a:lnTo>
                  <a:lnTo>
                    <a:pt x="70" y="1347"/>
                  </a:lnTo>
                  <a:lnTo>
                    <a:pt x="71" y="1347"/>
                  </a:lnTo>
                  <a:lnTo>
                    <a:pt x="71" y="1349"/>
                  </a:lnTo>
                  <a:lnTo>
                    <a:pt x="71" y="1349"/>
                  </a:lnTo>
                  <a:lnTo>
                    <a:pt x="71" y="1349"/>
                  </a:lnTo>
                  <a:lnTo>
                    <a:pt x="73" y="1349"/>
                  </a:lnTo>
                  <a:lnTo>
                    <a:pt x="71" y="1351"/>
                  </a:lnTo>
                  <a:lnTo>
                    <a:pt x="75" y="1351"/>
                  </a:lnTo>
                  <a:lnTo>
                    <a:pt x="77" y="1351"/>
                  </a:lnTo>
                  <a:lnTo>
                    <a:pt x="77" y="1353"/>
                  </a:lnTo>
                  <a:lnTo>
                    <a:pt x="77" y="1353"/>
                  </a:lnTo>
                  <a:lnTo>
                    <a:pt x="79" y="1353"/>
                  </a:lnTo>
                  <a:lnTo>
                    <a:pt x="79" y="1353"/>
                  </a:lnTo>
                  <a:lnTo>
                    <a:pt x="79" y="1357"/>
                  </a:lnTo>
                  <a:lnTo>
                    <a:pt x="81" y="1357"/>
                  </a:lnTo>
                  <a:lnTo>
                    <a:pt x="81" y="1357"/>
                  </a:lnTo>
                  <a:lnTo>
                    <a:pt x="79" y="1357"/>
                  </a:lnTo>
                  <a:lnTo>
                    <a:pt x="81" y="1357"/>
                  </a:lnTo>
                  <a:lnTo>
                    <a:pt x="81" y="1359"/>
                  </a:lnTo>
                  <a:lnTo>
                    <a:pt x="81" y="1357"/>
                  </a:lnTo>
                  <a:lnTo>
                    <a:pt x="81" y="1357"/>
                  </a:lnTo>
                  <a:lnTo>
                    <a:pt x="81" y="1357"/>
                  </a:lnTo>
                  <a:lnTo>
                    <a:pt x="83" y="1357"/>
                  </a:lnTo>
                  <a:lnTo>
                    <a:pt x="83" y="1357"/>
                  </a:lnTo>
                  <a:lnTo>
                    <a:pt x="83" y="1359"/>
                  </a:lnTo>
                  <a:lnTo>
                    <a:pt x="85" y="1359"/>
                  </a:lnTo>
                  <a:lnTo>
                    <a:pt x="85" y="1361"/>
                  </a:lnTo>
                  <a:lnTo>
                    <a:pt x="87" y="1361"/>
                  </a:lnTo>
                  <a:lnTo>
                    <a:pt x="87" y="1361"/>
                  </a:lnTo>
                  <a:lnTo>
                    <a:pt x="89" y="1361"/>
                  </a:lnTo>
                  <a:lnTo>
                    <a:pt x="89" y="1363"/>
                  </a:lnTo>
                  <a:lnTo>
                    <a:pt x="91" y="1363"/>
                  </a:lnTo>
                  <a:lnTo>
                    <a:pt x="91" y="1365"/>
                  </a:lnTo>
                  <a:lnTo>
                    <a:pt x="91" y="1365"/>
                  </a:lnTo>
                  <a:lnTo>
                    <a:pt x="91" y="1365"/>
                  </a:lnTo>
                  <a:lnTo>
                    <a:pt x="93" y="1365"/>
                  </a:lnTo>
                  <a:lnTo>
                    <a:pt x="95" y="1367"/>
                  </a:lnTo>
                  <a:lnTo>
                    <a:pt x="95" y="1369"/>
                  </a:lnTo>
                  <a:lnTo>
                    <a:pt x="95" y="1369"/>
                  </a:lnTo>
                  <a:lnTo>
                    <a:pt x="95" y="1369"/>
                  </a:lnTo>
                  <a:lnTo>
                    <a:pt x="97" y="1369"/>
                  </a:lnTo>
                  <a:lnTo>
                    <a:pt x="97" y="1369"/>
                  </a:lnTo>
                  <a:lnTo>
                    <a:pt x="99" y="1369"/>
                  </a:lnTo>
                  <a:lnTo>
                    <a:pt x="99" y="1367"/>
                  </a:lnTo>
                  <a:lnTo>
                    <a:pt x="101" y="1367"/>
                  </a:lnTo>
                  <a:lnTo>
                    <a:pt x="103" y="1365"/>
                  </a:lnTo>
                  <a:lnTo>
                    <a:pt x="103" y="1365"/>
                  </a:lnTo>
                  <a:lnTo>
                    <a:pt x="103" y="1363"/>
                  </a:lnTo>
                  <a:lnTo>
                    <a:pt x="105" y="1363"/>
                  </a:lnTo>
                  <a:lnTo>
                    <a:pt x="105" y="1363"/>
                  </a:lnTo>
                  <a:lnTo>
                    <a:pt x="107" y="1363"/>
                  </a:lnTo>
                  <a:lnTo>
                    <a:pt x="107" y="1361"/>
                  </a:lnTo>
                  <a:lnTo>
                    <a:pt x="109" y="1361"/>
                  </a:lnTo>
                  <a:lnTo>
                    <a:pt x="109" y="1361"/>
                  </a:lnTo>
                  <a:lnTo>
                    <a:pt x="109" y="1361"/>
                  </a:lnTo>
                  <a:lnTo>
                    <a:pt x="109" y="1359"/>
                  </a:lnTo>
                  <a:lnTo>
                    <a:pt x="109" y="1361"/>
                  </a:lnTo>
                  <a:lnTo>
                    <a:pt x="111" y="1361"/>
                  </a:lnTo>
                  <a:lnTo>
                    <a:pt x="111" y="1361"/>
                  </a:lnTo>
                  <a:lnTo>
                    <a:pt x="111" y="1361"/>
                  </a:lnTo>
                  <a:lnTo>
                    <a:pt x="111" y="1361"/>
                  </a:lnTo>
                  <a:lnTo>
                    <a:pt x="113" y="1361"/>
                  </a:lnTo>
                  <a:lnTo>
                    <a:pt x="113" y="1361"/>
                  </a:lnTo>
                  <a:lnTo>
                    <a:pt x="115" y="1361"/>
                  </a:lnTo>
                  <a:lnTo>
                    <a:pt x="115" y="1363"/>
                  </a:lnTo>
                  <a:lnTo>
                    <a:pt x="115" y="1363"/>
                  </a:lnTo>
                  <a:lnTo>
                    <a:pt x="115" y="1363"/>
                  </a:lnTo>
                  <a:lnTo>
                    <a:pt x="117" y="1363"/>
                  </a:lnTo>
                  <a:lnTo>
                    <a:pt x="117" y="1363"/>
                  </a:lnTo>
                  <a:lnTo>
                    <a:pt x="119" y="1363"/>
                  </a:lnTo>
                  <a:lnTo>
                    <a:pt x="119" y="1361"/>
                  </a:lnTo>
                  <a:lnTo>
                    <a:pt x="119" y="1363"/>
                  </a:lnTo>
                  <a:lnTo>
                    <a:pt x="123" y="1363"/>
                  </a:lnTo>
                  <a:lnTo>
                    <a:pt x="123" y="1363"/>
                  </a:lnTo>
                  <a:lnTo>
                    <a:pt x="125" y="1363"/>
                  </a:lnTo>
                  <a:lnTo>
                    <a:pt x="125" y="1365"/>
                  </a:lnTo>
                  <a:lnTo>
                    <a:pt x="125" y="1365"/>
                  </a:lnTo>
                  <a:lnTo>
                    <a:pt x="127" y="1365"/>
                  </a:lnTo>
                  <a:lnTo>
                    <a:pt x="129" y="1365"/>
                  </a:lnTo>
                  <a:lnTo>
                    <a:pt x="133" y="1369"/>
                  </a:lnTo>
                  <a:lnTo>
                    <a:pt x="133" y="1369"/>
                  </a:lnTo>
                  <a:lnTo>
                    <a:pt x="135" y="1369"/>
                  </a:lnTo>
                  <a:lnTo>
                    <a:pt x="135" y="1367"/>
                  </a:lnTo>
                  <a:lnTo>
                    <a:pt x="143" y="1367"/>
                  </a:lnTo>
                  <a:lnTo>
                    <a:pt x="143" y="1367"/>
                  </a:lnTo>
                  <a:lnTo>
                    <a:pt x="143" y="1367"/>
                  </a:lnTo>
                  <a:lnTo>
                    <a:pt x="143" y="1365"/>
                  </a:lnTo>
                  <a:lnTo>
                    <a:pt x="145" y="1365"/>
                  </a:lnTo>
                  <a:lnTo>
                    <a:pt x="145" y="1363"/>
                  </a:lnTo>
                  <a:lnTo>
                    <a:pt x="145" y="1363"/>
                  </a:lnTo>
                  <a:lnTo>
                    <a:pt x="145" y="1363"/>
                  </a:lnTo>
                  <a:lnTo>
                    <a:pt x="147" y="1363"/>
                  </a:lnTo>
                  <a:lnTo>
                    <a:pt x="147" y="1361"/>
                  </a:lnTo>
                  <a:lnTo>
                    <a:pt x="147" y="1361"/>
                  </a:lnTo>
                  <a:lnTo>
                    <a:pt x="147" y="1359"/>
                  </a:lnTo>
                  <a:lnTo>
                    <a:pt x="145" y="1359"/>
                  </a:lnTo>
                  <a:lnTo>
                    <a:pt x="145" y="1357"/>
                  </a:lnTo>
                  <a:lnTo>
                    <a:pt x="143" y="1357"/>
                  </a:lnTo>
                  <a:lnTo>
                    <a:pt x="143" y="1355"/>
                  </a:lnTo>
                  <a:lnTo>
                    <a:pt x="141" y="1355"/>
                  </a:lnTo>
                  <a:lnTo>
                    <a:pt x="141" y="1353"/>
                  </a:lnTo>
                  <a:lnTo>
                    <a:pt x="139" y="1353"/>
                  </a:lnTo>
                  <a:lnTo>
                    <a:pt x="139" y="1353"/>
                  </a:lnTo>
                  <a:lnTo>
                    <a:pt x="137" y="1353"/>
                  </a:lnTo>
                  <a:lnTo>
                    <a:pt x="137" y="1351"/>
                  </a:lnTo>
                  <a:lnTo>
                    <a:pt x="135" y="1351"/>
                  </a:lnTo>
                  <a:lnTo>
                    <a:pt x="135" y="1351"/>
                  </a:lnTo>
                  <a:lnTo>
                    <a:pt x="133" y="1351"/>
                  </a:lnTo>
                  <a:lnTo>
                    <a:pt x="133" y="1349"/>
                  </a:lnTo>
                  <a:lnTo>
                    <a:pt x="133" y="1349"/>
                  </a:lnTo>
                  <a:lnTo>
                    <a:pt x="131" y="1349"/>
                  </a:lnTo>
                  <a:lnTo>
                    <a:pt x="131" y="1347"/>
                  </a:lnTo>
                  <a:lnTo>
                    <a:pt x="129" y="1347"/>
                  </a:lnTo>
                  <a:lnTo>
                    <a:pt x="129" y="1343"/>
                  </a:lnTo>
                  <a:lnTo>
                    <a:pt x="129" y="1343"/>
                  </a:lnTo>
                  <a:lnTo>
                    <a:pt x="129" y="1341"/>
                  </a:lnTo>
                  <a:lnTo>
                    <a:pt x="127" y="1339"/>
                  </a:lnTo>
                  <a:lnTo>
                    <a:pt x="127" y="1339"/>
                  </a:lnTo>
                  <a:lnTo>
                    <a:pt x="125" y="1339"/>
                  </a:lnTo>
                  <a:lnTo>
                    <a:pt x="125" y="1337"/>
                  </a:lnTo>
                  <a:lnTo>
                    <a:pt x="125" y="1337"/>
                  </a:lnTo>
                  <a:lnTo>
                    <a:pt x="125" y="1335"/>
                  </a:lnTo>
                  <a:lnTo>
                    <a:pt x="123" y="1335"/>
                  </a:lnTo>
                  <a:lnTo>
                    <a:pt x="123" y="1331"/>
                  </a:lnTo>
                  <a:lnTo>
                    <a:pt x="123" y="1331"/>
                  </a:lnTo>
                  <a:lnTo>
                    <a:pt x="123" y="1327"/>
                  </a:lnTo>
                  <a:lnTo>
                    <a:pt x="125" y="1327"/>
                  </a:lnTo>
                  <a:lnTo>
                    <a:pt x="125" y="1323"/>
                  </a:lnTo>
                  <a:lnTo>
                    <a:pt x="127" y="1323"/>
                  </a:lnTo>
                  <a:lnTo>
                    <a:pt x="127" y="1319"/>
                  </a:lnTo>
                  <a:lnTo>
                    <a:pt x="129" y="1319"/>
                  </a:lnTo>
                  <a:lnTo>
                    <a:pt x="129" y="1317"/>
                  </a:lnTo>
                  <a:lnTo>
                    <a:pt x="133" y="1317"/>
                  </a:lnTo>
                  <a:lnTo>
                    <a:pt x="133" y="1315"/>
                  </a:lnTo>
                  <a:lnTo>
                    <a:pt x="133" y="1315"/>
                  </a:lnTo>
                  <a:lnTo>
                    <a:pt x="133" y="1313"/>
                  </a:lnTo>
                  <a:lnTo>
                    <a:pt x="135" y="1313"/>
                  </a:lnTo>
                  <a:lnTo>
                    <a:pt x="135" y="1311"/>
                  </a:lnTo>
                  <a:lnTo>
                    <a:pt x="135" y="1311"/>
                  </a:lnTo>
                  <a:lnTo>
                    <a:pt x="135" y="1311"/>
                  </a:lnTo>
                  <a:lnTo>
                    <a:pt x="137" y="1311"/>
                  </a:lnTo>
                  <a:lnTo>
                    <a:pt x="137" y="1309"/>
                  </a:lnTo>
                  <a:lnTo>
                    <a:pt x="135" y="1309"/>
                  </a:lnTo>
                  <a:lnTo>
                    <a:pt x="135" y="1307"/>
                  </a:lnTo>
                  <a:lnTo>
                    <a:pt x="135" y="1305"/>
                  </a:lnTo>
                  <a:lnTo>
                    <a:pt x="133" y="1305"/>
                  </a:lnTo>
                  <a:lnTo>
                    <a:pt x="131" y="1305"/>
                  </a:lnTo>
                  <a:lnTo>
                    <a:pt x="131" y="1303"/>
                  </a:lnTo>
                  <a:lnTo>
                    <a:pt x="131" y="1303"/>
                  </a:lnTo>
                  <a:lnTo>
                    <a:pt x="131" y="1301"/>
                  </a:lnTo>
                  <a:lnTo>
                    <a:pt x="129" y="1301"/>
                  </a:lnTo>
                  <a:lnTo>
                    <a:pt x="129" y="1301"/>
                  </a:lnTo>
                  <a:lnTo>
                    <a:pt x="127" y="1301"/>
                  </a:lnTo>
                  <a:lnTo>
                    <a:pt x="127" y="1301"/>
                  </a:lnTo>
                  <a:lnTo>
                    <a:pt x="127" y="1301"/>
                  </a:lnTo>
                  <a:lnTo>
                    <a:pt x="125" y="1303"/>
                  </a:lnTo>
                  <a:lnTo>
                    <a:pt x="125" y="1303"/>
                  </a:lnTo>
                  <a:lnTo>
                    <a:pt x="125" y="1303"/>
                  </a:lnTo>
                  <a:lnTo>
                    <a:pt x="123" y="1303"/>
                  </a:lnTo>
                  <a:lnTo>
                    <a:pt x="123" y="1301"/>
                  </a:lnTo>
                  <a:lnTo>
                    <a:pt x="121" y="1301"/>
                  </a:lnTo>
                  <a:lnTo>
                    <a:pt x="121" y="1301"/>
                  </a:lnTo>
                  <a:lnTo>
                    <a:pt x="119" y="1301"/>
                  </a:lnTo>
                  <a:lnTo>
                    <a:pt x="119" y="1300"/>
                  </a:lnTo>
                  <a:lnTo>
                    <a:pt x="119" y="1300"/>
                  </a:lnTo>
                  <a:lnTo>
                    <a:pt x="119" y="1298"/>
                  </a:lnTo>
                  <a:lnTo>
                    <a:pt x="117" y="1298"/>
                  </a:lnTo>
                  <a:lnTo>
                    <a:pt x="115" y="1298"/>
                  </a:lnTo>
                  <a:lnTo>
                    <a:pt x="113" y="1298"/>
                  </a:lnTo>
                  <a:lnTo>
                    <a:pt x="113" y="1296"/>
                  </a:lnTo>
                  <a:lnTo>
                    <a:pt x="113" y="1296"/>
                  </a:lnTo>
                  <a:lnTo>
                    <a:pt x="113" y="1294"/>
                  </a:lnTo>
                  <a:lnTo>
                    <a:pt x="111" y="1294"/>
                  </a:lnTo>
                  <a:lnTo>
                    <a:pt x="111" y="1292"/>
                  </a:lnTo>
                  <a:lnTo>
                    <a:pt x="111" y="1292"/>
                  </a:lnTo>
                  <a:lnTo>
                    <a:pt x="111" y="1290"/>
                  </a:lnTo>
                  <a:lnTo>
                    <a:pt x="109" y="1290"/>
                  </a:lnTo>
                  <a:lnTo>
                    <a:pt x="109" y="1286"/>
                  </a:lnTo>
                  <a:lnTo>
                    <a:pt x="113" y="1286"/>
                  </a:lnTo>
                  <a:lnTo>
                    <a:pt x="113" y="1284"/>
                  </a:lnTo>
                  <a:lnTo>
                    <a:pt x="111" y="1284"/>
                  </a:lnTo>
                  <a:lnTo>
                    <a:pt x="113" y="1282"/>
                  </a:lnTo>
                  <a:lnTo>
                    <a:pt x="113" y="1282"/>
                  </a:lnTo>
                  <a:lnTo>
                    <a:pt x="113" y="1282"/>
                  </a:lnTo>
                  <a:lnTo>
                    <a:pt x="113" y="1280"/>
                  </a:lnTo>
                  <a:lnTo>
                    <a:pt x="113" y="1280"/>
                  </a:lnTo>
                  <a:lnTo>
                    <a:pt x="115" y="1280"/>
                  </a:lnTo>
                  <a:lnTo>
                    <a:pt x="115" y="1278"/>
                  </a:lnTo>
                  <a:lnTo>
                    <a:pt x="113" y="1278"/>
                  </a:lnTo>
                  <a:lnTo>
                    <a:pt x="113" y="1276"/>
                  </a:lnTo>
                  <a:lnTo>
                    <a:pt x="115" y="1276"/>
                  </a:lnTo>
                  <a:lnTo>
                    <a:pt x="115" y="1274"/>
                  </a:lnTo>
                  <a:lnTo>
                    <a:pt x="117" y="1272"/>
                  </a:lnTo>
                  <a:lnTo>
                    <a:pt x="117" y="1272"/>
                  </a:lnTo>
                  <a:lnTo>
                    <a:pt x="119" y="1272"/>
                  </a:lnTo>
                  <a:lnTo>
                    <a:pt x="119" y="1270"/>
                  </a:lnTo>
                  <a:lnTo>
                    <a:pt x="119" y="1270"/>
                  </a:lnTo>
                  <a:lnTo>
                    <a:pt x="121" y="1272"/>
                  </a:lnTo>
                  <a:lnTo>
                    <a:pt x="121" y="1272"/>
                  </a:lnTo>
                  <a:lnTo>
                    <a:pt x="121" y="1272"/>
                  </a:lnTo>
                  <a:lnTo>
                    <a:pt x="121" y="1274"/>
                  </a:lnTo>
                  <a:lnTo>
                    <a:pt x="123" y="1274"/>
                  </a:lnTo>
                  <a:lnTo>
                    <a:pt x="121" y="1274"/>
                  </a:lnTo>
                  <a:lnTo>
                    <a:pt x="121" y="1276"/>
                  </a:lnTo>
                  <a:lnTo>
                    <a:pt x="123" y="1276"/>
                  </a:lnTo>
                  <a:lnTo>
                    <a:pt x="123" y="1276"/>
                  </a:lnTo>
                  <a:lnTo>
                    <a:pt x="123" y="1276"/>
                  </a:lnTo>
                  <a:lnTo>
                    <a:pt x="127" y="1276"/>
                  </a:lnTo>
                  <a:lnTo>
                    <a:pt x="127" y="1276"/>
                  </a:lnTo>
                  <a:lnTo>
                    <a:pt x="127" y="1276"/>
                  </a:lnTo>
                  <a:lnTo>
                    <a:pt x="127" y="1276"/>
                  </a:lnTo>
                  <a:lnTo>
                    <a:pt x="135" y="1276"/>
                  </a:lnTo>
                  <a:lnTo>
                    <a:pt x="135" y="1276"/>
                  </a:lnTo>
                  <a:lnTo>
                    <a:pt x="135" y="1274"/>
                  </a:lnTo>
                  <a:lnTo>
                    <a:pt x="135" y="1274"/>
                  </a:lnTo>
                  <a:lnTo>
                    <a:pt x="135" y="1274"/>
                  </a:lnTo>
                  <a:lnTo>
                    <a:pt x="135" y="1272"/>
                  </a:lnTo>
                  <a:lnTo>
                    <a:pt x="137" y="1272"/>
                  </a:lnTo>
                  <a:lnTo>
                    <a:pt x="137" y="1270"/>
                  </a:lnTo>
                  <a:lnTo>
                    <a:pt x="137" y="1270"/>
                  </a:lnTo>
                  <a:lnTo>
                    <a:pt x="137" y="1264"/>
                  </a:lnTo>
                  <a:lnTo>
                    <a:pt x="137" y="1262"/>
                  </a:lnTo>
                  <a:lnTo>
                    <a:pt x="137" y="1262"/>
                  </a:lnTo>
                  <a:lnTo>
                    <a:pt x="137" y="1262"/>
                  </a:lnTo>
                  <a:lnTo>
                    <a:pt x="137" y="1260"/>
                  </a:lnTo>
                  <a:lnTo>
                    <a:pt x="135" y="1258"/>
                  </a:lnTo>
                  <a:lnTo>
                    <a:pt x="135" y="1256"/>
                  </a:lnTo>
                  <a:lnTo>
                    <a:pt x="135" y="1256"/>
                  </a:lnTo>
                  <a:lnTo>
                    <a:pt x="137" y="1254"/>
                  </a:lnTo>
                  <a:lnTo>
                    <a:pt x="137" y="1252"/>
                  </a:lnTo>
                  <a:lnTo>
                    <a:pt x="137" y="1252"/>
                  </a:lnTo>
                  <a:lnTo>
                    <a:pt x="137" y="1252"/>
                  </a:lnTo>
                  <a:lnTo>
                    <a:pt x="137" y="1252"/>
                  </a:lnTo>
                  <a:lnTo>
                    <a:pt x="137" y="1252"/>
                  </a:lnTo>
                  <a:lnTo>
                    <a:pt x="137" y="1248"/>
                  </a:lnTo>
                  <a:lnTo>
                    <a:pt x="137" y="1248"/>
                  </a:lnTo>
                  <a:lnTo>
                    <a:pt x="137" y="1246"/>
                  </a:lnTo>
                  <a:lnTo>
                    <a:pt x="139" y="1246"/>
                  </a:lnTo>
                  <a:lnTo>
                    <a:pt x="139" y="1246"/>
                  </a:lnTo>
                  <a:lnTo>
                    <a:pt x="141" y="1246"/>
                  </a:lnTo>
                  <a:lnTo>
                    <a:pt x="141" y="1244"/>
                  </a:lnTo>
                  <a:lnTo>
                    <a:pt x="141" y="1244"/>
                  </a:lnTo>
                  <a:lnTo>
                    <a:pt x="141" y="1242"/>
                  </a:lnTo>
                  <a:lnTo>
                    <a:pt x="143" y="1242"/>
                  </a:lnTo>
                  <a:lnTo>
                    <a:pt x="141" y="1242"/>
                  </a:lnTo>
                  <a:lnTo>
                    <a:pt x="143" y="1242"/>
                  </a:lnTo>
                  <a:lnTo>
                    <a:pt x="143" y="1240"/>
                  </a:lnTo>
                  <a:lnTo>
                    <a:pt x="143" y="1240"/>
                  </a:lnTo>
                  <a:lnTo>
                    <a:pt x="143" y="1238"/>
                  </a:lnTo>
                  <a:lnTo>
                    <a:pt x="145" y="1238"/>
                  </a:lnTo>
                  <a:lnTo>
                    <a:pt x="145" y="1234"/>
                  </a:lnTo>
                  <a:lnTo>
                    <a:pt x="145" y="1232"/>
                  </a:lnTo>
                  <a:lnTo>
                    <a:pt x="145" y="1232"/>
                  </a:lnTo>
                  <a:lnTo>
                    <a:pt x="147" y="1232"/>
                  </a:lnTo>
                  <a:lnTo>
                    <a:pt x="149" y="1230"/>
                  </a:lnTo>
                  <a:lnTo>
                    <a:pt x="153" y="1230"/>
                  </a:lnTo>
                  <a:lnTo>
                    <a:pt x="153" y="1232"/>
                  </a:lnTo>
                  <a:lnTo>
                    <a:pt x="157" y="1232"/>
                  </a:lnTo>
                  <a:lnTo>
                    <a:pt x="157" y="1232"/>
                  </a:lnTo>
                  <a:lnTo>
                    <a:pt x="157" y="1232"/>
                  </a:lnTo>
                  <a:lnTo>
                    <a:pt x="157" y="1232"/>
                  </a:lnTo>
                  <a:lnTo>
                    <a:pt x="159" y="1232"/>
                  </a:lnTo>
                  <a:lnTo>
                    <a:pt x="159" y="1230"/>
                  </a:lnTo>
                  <a:lnTo>
                    <a:pt x="159" y="1230"/>
                  </a:lnTo>
                  <a:lnTo>
                    <a:pt x="161" y="1230"/>
                  </a:lnTo>
                  <a:lnTo>
                    <a:pt x="161" y="1228"/>
                  </a:lnTo>
                  <a:lnTo>
                    <a:pt x="161" y="1228"/>
                  </a:lnTo>
                  <a:lnTo>
                    <a:pt x="161" y="1228"/>
                  </a:lnTo>
                  <a:lnTo>
                    <a:pt x="163" y="1228"/>
                  </a:lnTo>
                  <a:lnTo>
                    <a:pt x="163" y="1224"/>
                  </a:lnTo>
                  <a:lnTo>
                    <a:pt x="163" y="1222"/>
                  </a:lnTo>
                  <a:lnTo>
                    <a:pt x="163" y="1222"/>
                  </a:lnTo>
                  <a:lnTo>
                    <a:pt x="163" y="1220"/>
                  </a:lnTo>
                  <a:lnTo>
                    <a:pt x="161" y="1220"/>
                  </a:lnTo>
                  <a:lnTo>
                    <a:pt x="161" y="1218"/>
                  </a:lnTo>
                  <a:lnTo>
                    <a:pt x="161" y="1218"/>
                  </a:lnTo>
                  <a:lnTo>
                    <a:pt x="157" y="1218"/>
                  </a:lnTo>
                  <a:lnTo>
                    <a:pt x="157" y="1216"/>
                  </a:lnTo>
                  <a:lnTo>
                    <a:pt x="155" y="1216"/>
                  </a:lnTo>
                  <a:lnTo>
                    <a:pt x="155" y="1216"/>
                  </a:lnTo>
                  <a:lnTo>
                    <a:pt x="153" y="1216"/>
                  </a:lnTo>
                  <a:lnTo>
                    <a:pt x="153" y="1214"/>
                  </a:lnTo>
                  <a:lnTo>
                    <a:pt x="153" y="1214"/>
                  </a:lnTo>
                  <a:lnTo>
                    <a:pt x="153" y="1214"/>
                  </a:lnTo>
                  <a:lnTo>
                    <a:pt x="151" y="1214"/>
                  </a:lnTo>
                  <a:lnTo>
                    <a:pt x="151" y="1212"/>
                  </a:lnTo>
                  <a:lnTo>
                    <a:pt x="149" y="1212"/>
                  </a:lnTo>
                  <a:lnTo>
                    <a:pt x="149" y="1212"/>
                  </a:lnTo>
                  <a:lnTo>
                    <a:pt x="149" y="1212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6"/>
                  </a:lnTo>
                  <a:lnTo>
                    <a:pt x="151" y="1206"/>
                  </a:lnTo>
                  <a:lnTo>
                    <a:pt x="151" y="1202"/>
                  </a:lnTo>
                  <a:lnTo>
                    <a:pt x="151" y="1202"/>
                  </a:lnTo>
                  <a:lnTo>
                    <a:pt x="151" y="1200"/>
                  </a:lnTo>
                  <a:lnTo>
                    <a:pt x="153" y="1200"/>
                  </a:lnTo>
                  <a:lnTo>
                    <a:pt x="151" y="1200"/>
                  </a:lnTo>
                  <a:lnTo>
                    <a:pt x="151" y="1200"/>
                  </a:lnTo>
                  <a:lnTo>
                    <a:pt x="147" y="1200"/>
                  </a:lnTo>
                  <a:lnTo>
                    <a:pt x="147" y="1198"/>
                  </a:lnTo>
                  <a:lnTo>
                    <a:pt x="145" y="1198"/>
                  </a:lnTo>
                  <a:lnTo>
                    <a:pt x="145" y="1198"/>
                  </a:lnTo>
                  <a:lnTo>
                    <a:pt x="143" y="1198"/>
                  </a:lnTo>
                  <a:lnTo>
                    <a:pt x="143" y="1196"/>
                  </a:lnTo>
                  <a:lnTo>
                    <a:pt x="141" y="1196"/>
                  </a:lnTo>
                  <a:lnTo>
                    <a:pt x="141" y="1193"/>
                  </a:lnTo>
                  <a:lnTo>
                    <a:pt x="143" y="1193"/>
                  </a:lnTo>
                  <a:lnTo>
                    <a:pt x="143" y="1187"/>
                  </a:lnTo>
                  <a:lnTo>
                    <a:pt x="141" y="1187"/>
                  </a:lnTo>
                  <a:lnTo>
                    <a:pt x="141" y="1187"/>
                  </a:lnTo>
                  <a:lnTo>
                    <a:pt x="141" y="1185"/>
                  </a:lnTo>
                  <a:lnTo>
                    <a:pt x="137" y="1185"/>
                  </a:lnTo>
                  <a:lnTo>
                    <a:pt x="137" y="1183"/>
                  </a:lnTo>
                  <a:lnTo>
                    <a:pt x="137" y="1183"/>
                  </a:lnTo>
                  <a:lnTo>
                    <a:pt x="135" y="1183"/>
                  </a:lnTo>
                  <a:lnTo>
                    <a:pt x="133" y="1183"/>
                  </a:lnTo>
                  <a:lnTo>
                    <a:pt x="133" y="1181"/>
                  </a:lnTo>
                  <a:lnTo>
                    <a:pt x="129" y="1181"/>
                  </a:lnTo>
                  <a:lnTo>
                    <a:pt x="129" y="1181"/>
                  </a:lnTo>
                  <a:lnTo>
                    <a:pt x="129" y="1181"/>
                  </a:lnTo>
                  <a:lnTo>
                    <a:pt x="129" y="1179"/>
                  </a:lnTo>
                  <a:lnTo>
                    <a:pt x="129" y="1177"/>
                  </a:lnTo>
                  <a:lnTo>
                    <a:pt x="127" y="1177"/>
                  </a:lnTo>
                  <a:lnTo>
                    <a:pt x="127" y="1177"/>
                  </a:lnTo>
                  <a:lnTo>
                    <a:pt x="125" y="1177"/>
                  </a:lnTo>
                  <a:lnTo>
                    <a:pt x="123" y="1175"/>
                  </a:lnTo>
                  <a:lnTo>
                    <a:pt x="119" y="1175"/>
                  </a:lnTo>
                  <a:lnTo>
                    <a:pt x="119" y="1173"/>
                  </a:lnTo>
                  <a:lnTo>
                    <a:pt x="117" y="1173"/>
                  </a:lnTo>
                  <a:lnTo>
                    <a:pt x="117" y="1173"/>
                  </a:lnTo>
                  <a:lnTo>
                    <a:pt x="115" y="1171"/>
                  </a:lnTo>
                  <a:lnTo>
                    <a:pt x="113" y="1171"/>
                  </a:lnTo>
                  <a:lnTo>
                    <a:pt x="113" y="1169"/>
                  </a:lnTo>
                  <a:lnTo>
                    <a:pt x="111" y="1169"/>
                  </a:lnTo>
                  <a:lnTo>
                    <a:pt x="111" y="1167"/>
                  </a:lnTo>
                  <a:lnTo>
                    <a:pt x="111" y="1167"/>
                  </a:lnTo>
                  <a:lnTo>
                    <a:pt x="111" y="1163"/>
                  </a:lnTo>
                  <a:lnTo>
                    <a:pt x="109" y="1163"/>
                  </a:lnTo>
                  <a:lnTo>
                    <a:pt x="109" y="1159"/>
                  </a:lnTo>
                  <a:lnTo>
                    <a:pt x="109" y="1159"/>
                  </a:lnTo>
                  <a:lnTo>
                    <a:pt x="109" y="1157"/>
                  </a:lnTo>
                  <a:lnTo>
                    <a:pt x="113" y="1157"/>
                  </a:lnTo>
                  <a:lnTo>
                    <a:pt x="113" y="1155"/>
                  </a:lnTo>
                  <a:lnTo>
                    <a:pt x="115" y="1155"/>
                  </a:lnTo>
                  <a:lnTo>
                    <a:pt x="115" y="1155"/>
                  </a:lnTo>
                  <a:lnTo>
                    <a:pt x="115" y="1153"/>
                  </a:lnTo>
                  <a:lnTo>
                    <a:pt x="117" y="1153"/>
                  </a:lnTo>
                  <a:lnTo>
                    <a:pt x="117" y="1153"/>
                  </a:lnTo>
                  <a:lnTo>
                    <a:pt x="119" y="1153"/>
                  </a:lnTo>
                  <a:lnTo>
                    <a:pt x="119" y="1151"/>
                  </a:lnTo>
                  <a:lnTo>
                    <a:pt x="121" y="1151"/>
                  </a:lnTo>
                  <a:lnTo>
                    <a:pt x="121" y="1149"/>
                  </a:lnTo>
                  <a:lnTo>
                    <a:pt x="119" y="1149"/>
                  </a:lnTo>
                  <a:lnTo>
                    <a:pt x="119" y="1149"/>
                  </a:lnTo>
                  <a:lnTo>
                    <a:pt x="119" y="1149"/>
                  </a:lnTo>
                  <a:lnTo>
                    <a:pt x="117" y="1147"/>
                  </a:lnTo>
                  <a:lnTo>
                    <a:pt x="115" y="1147"/>
                  </a:lnTo>
                  <a:lnTo>
                    <a:pt x="115" y="1147"/>
                  </a:lnTo>
                  <a:lnTo>
                    <a:pt x="113" y="1147"/>
                  </a:lnTo>
                  <a:lnTo>
                    <a:pt x="113" y="1145"/>
                  </a:lnTo>
                  <a:lnTo>
                    <a:pt x="113" y="1145"/>
                  </a:lnTo>
                  <a:lnTo>
                    <a:pt x="111" y="1143"/>
                  </a:lnTo>
                  <a:lnTo>
                    <a:pt x="111" y="1143"/>
                  </a:lnTo>
                  <a:lnTo>
                    <a:pt x="109" y="1141"/>
                  </a:lnTo>
                  <a:lnTo>
                    <a:pt x="109" y="1141"/>
                  </a:lnTo>
                  <a:lnTo>
                    <a:pt x="109" y="1141"/>
                  </a:lnTo>
                  <a:lnTo>
                    <a:pt x="109" y="1139"/>
                  </a:lnTo>
                  <a:lnTo>
                    <a:pt x="107" y="1137"/>
                  </a:lnTo>
                  <a:lnTo>
                    <a:pt x="109" y="1135"/>
                  </a:lnTo>
                  <a:lnTo>
                    <a:pt x="109" y="1133"/>
                  </a:lnTo>
                  <a:lnTo>
                    <a:pt x="109" y="1133"/>
                  </a:lnTo>
                  <a:lnTo>
                    <a:pt x="111" y="1133"/>
                  </a:lnTo>
                  <a:lnTo>
                    <a:pt x="111" y="1131"/>
                  </a:lnTo>
                  <a:lnTo>
                    <a:pt x="109" y="1131"/>
                  </a:lnTo>
                  <a:lnTo>
                    <a:pt x="105" y="1131"/>
                  </a:lnTo>
                  <a:lnTo>
                    <a:pt x="105" y="1129"/>
                  </a:lnTo>
                  <a:lnTo>
                    <a:pt x="101" y="1129"/>
                  </a:lnTo>
                  <a:lnTo>
                    <a:pt x="101" y="1129"/>
                  </a:lnTo>
                  <a:lnTo>
                    <a:pt x="97" y="1129"/>
                  </a:lnTo>
                  <a:lnTo>
                    <a:pt x="95" y="1127"/>
                  </a:lnTo>
                  <a:lnTo>
                    <a:pt x="91" y="1127"/>
                  </a:lnTo>
                  <a:lnTo>
                    <a:pt x="91" y="1127"/>
                  </a:lnTo>
                  <a:lnTo>
                    <a:pt x="89" y="1125"/>
                  </a:lnTo>
                  <a:lnTo>
                    <a:pt x="89" y="1125"/>
                  </a:lnTo>
                  <a:lnTo>
                    <a:pt x="87" y="1125"/>
                  </a:lnTo>
                  <a:lnTo>
                    <a:pt x="87" y="1123"/>
                  </a:lnTo>
                  <a:lnTo>
                    <a:pt x="87" y="1121"/>
                  </a:lnTo>
                  <a:lnTo>
                    <a:pt x="87" y="1121"/>
                  </a:lnTo>
                  <a:lnTo>
                    <a:pt x="85" y="1121"/>
                  </a:lnTo>
                  <a:lnTo>
                    <a:pt x="83" y="1121"/>
                  </a:lnTo>
                  <a:lnTo>
                    <a:pt x="83" y="1121"/>
                  </a:lnTo>
                  <a:lnTo>
                    <a:pt x="81" y="1121"/>
                  </a:lnTo>
                  <a:lnTo>
                    <a:pt x="81" y="1119"/>
                  </a:lnTo>
                  <a:lnTo>
                    <a:pt x="79" y="1119"/>
                  </a:lnTo>
                  <a:lnTo>
                    <a:pt x="79" y="1119"/>
                  </a:lnTo>
                  <a:lnTo>
                    <a:pt x="77" y="1119"/>
                  </a:lnTo>
                  <a:lnTo>
                    <a:pt x="77" y="1117"/>
                  </a:lnTo>
                  <a:lnTo>
                    <a:pt x="75" y="1117"/>
                  </a:lnTo>
                  <a:lnTo>
                    <a:pt x="75" y="1115"/>
                  </a:lnTo>
                  <a:lnTo>
                    <a:pt x="75" y="1115"/>
                  </a:lnTo>
                  <a:lnTo>
                    <a:pt x="75" y="1115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3" y="1113"/>
                  </a:lnTo>
                  <a:lnTo>
                    <a:pt x="73" y="1111"/>
                  </a:lnTo>
                  <a:lnTo>
                    <a:pt x="71" y="1111"/>
                  </a:lnTo>
                  <a:lnTo>
                    <a:pt x="71" y="1111"/>
                  </a:lnTo>
                  <a:lnTo>
                    <a:pt x="71" y="1109"/>
                  </a:lnTo>
                  <a:lnTo>
                    <a:pt x="71" y="1109"/>
                  </a:lnTo>
                  <a:lnTo>
                    <a:pt x="70" y="1109"/>
                  </a:lnTo>
                  <a:lnTo>
                    <a:pt x="70" y="1107"/>
                  </a:lnTo>
                  <a:lnTo>
                    <a:pt x="70" y="1107"/>
                  </a:lnTo>
                  <a:lnTo>
                    <a:pt x="70" y="1105"/>
                  </a:lnTo>
                  <a:lnTo>
                    <a:pt x="68" y="1105"/>
                  </a:lnTo>
                  <a:lnTo>
                    <a:pt x="68" y="1103"/>
                  </a:lnTo>
                  <a:lnTo>
                    <a:pt x="66" y="1103"/>
                  </a:lnTo>
                  <a:lnTo>
                    <a:pt x="66" y="1101"/>
                  </a:lnTo>
                  <a:lnTo>
                    <a:pt x="66" y="1101"/>
                  </a:lnTo>
                  <a:lnTo>
                    <a:pt x="64" y="1101"/>
                  </a:lnTo>
                  <a:lnTo>
                    <a:pt x="64" y="1099"/>
                  </a:lnTo>
                  <a:lnTo>
                    <a:pt x="64" y="1099"/>
                  </a:lnTo>
                  <a:lnTo>
                    <a:pt x="64" y="1099"/>
                  </a:lnTo>
                  <a:lnTo>
                    <a:pt x="62" y="1099"/>
                  </a:lnTo>
                  <a:lnTo>
                    <a:pt x="62" y="1097"/>
                  </a:lnTo>
                  <a:lnTo>
                    <a:pt x="62" y="1097"/>
                  </a:lnTo>
                  <a:lnTo>
                    <a:pt x="62" y="1095"/>
                  </a:lnTo>
                  <a:lnTo>
                    <a:pt x="62" y="1095"/>
                  </a:lnTo>
                  <a:lnTo>
                    <a:pt x="60" y="1095"/>
                  </a:lnTo>
                  <a:lnTo>
                    <a:pt x="60" y="1095"/>
                  </a:lnTo>
                  <a:lnTo>
                    <a:pt x="60" y="1095"/>
                  </a:lnTo>
                  <a:lnTo>
                    <a:pt x="60" y="1093"/>
                  </a:lnTo>
                  <a:lnTo>
                    <a:pt x="58" y="1093"/>
                  </a:lnTo>
                  <a:lnTo>
                    <a:pt x="58" y="1086"/>
                  </a:lnTo>
                  <a:lnTo>
                    <a:pt x="58" y="1086"/>
                  </a:lnTo>
                  <a:lnTo>
                    <a:pt x="58" y="1078"/>
                  </a:lnTo>
                  <a:lnTo>
                    <a:pt x="56" y="1078"/>
                  </a:lnTo>
                  <a:lnTo>
                    <a:pt x="56" y="1078"/>
                  </a:lnTo>
                  <a:lnTo>
                    <a:pt x="56" y="1078"/>
                  </a:lnTo>
                  <a:lnTo>
                    <a:pt x="56" y="1076"/>
                  </a:lnTo>
                  <a:lnTo>
                    <a:pt x="54" y="1076"/>
                  </a:lnTo>
                  <a:lnTo>
                    <a:pt x="54" y="1074"/>
                  </a:lnTo>
                  <a:lnTo>
                    <a:pt x="52" y="1074"/>
                  </a:lnTo>
                  <a:lnTo>
                    <a:pt x="54" y="1072"/>
                  </a:lnTo>
                  <a:lnTo>
                    <a:pt x="54" y="1070"/>
                  </a:lnTo>
                  <a:lnTo>
                    <a:pt x="54" y="1070"/>
                  </a:lnTo>
                  <a:lnTo>
                    <a:pt x="54" y="1064"/>
                  </a:lnTo>
                  <a:lnTo>
                    <a:pt x="56" y="1064"/>
                  </a:lnTo>
                  <a:lnTo>
                    <a:pt x="56" y="1062"/>
                  </a:lnTo>
                  <a:lnTo>
                    <a:pt x="56" y="1062"/>
                  </a:lnTo>
                  <a:lnTo>
                    <a:pt x="56" y="1060"/>
                  </a:lnTo>
                  <a:lnTo>
                    <a:pt x="56" y="1060"/>
                  </a:lnTo>
                  <a:lnTo>
                    <a:pt x="56" y="1056"/>
                  </a:lnTo>
                  <a:lnTo>
                    <a:pt x="56" y="1056"/>
                  </a:lnTo>
                  <a:lnTo>
                    <a:pt x="56" y="1050"/>
                  </a:lnTo>
                  <a:lnTo>
                    <a:pt x="58" y="1050"/>
                  </a:lnTo>
                  <a:lnTo>
                    <a:pt x="58" y="1044"/>
                  </a:lnTo>
                  <a:lnTo>
                    <a:pt x="56" y="1044"/>
                  </a:lnTo>
                  <a:lnTo>
                    <a:pt x="56" y="1042"/>
                  </a:lnTo>
                  <a:lnTo>
                    <a:pt x="56" y="1042"/>
                  </a:lnTo>
                  <a:lnTo>
                    <a:pt x="56" y="1042"/>
                  </a:lnTo>
                  <a:lnTo>
                    <a:pt x="56" y="1040"/>
                  </a:lnTo>
                  <a:lnTo>
                    <a:pt x="58" y="1040"/>
                  </a:lnTo>
                  <a:lnTo>
                    <a:pt x="60" y="1040"/>
                  </a:lnTo>
                  <a:lnTo>
                    <a:pt x="62" y="1040"/>
                  </a:lnTo>
                  <a:lnTo>
                    <a:pt x="62" y="1038"/>
                  </a:lnTo>
                  <a:lnTo>
                    <a:pt x="62" y="1040"/>
                  </a:lnTo>
                  <a:lnTo>
                    <a:pt x="64" y="1038"/>
                  </a:lnTo>
                  <a:lnTo>
                    <a:pt x="66" y="1038"/>
                  </a:lnTo>
                  <a:lnTo>
                    <a:pt x="66" y="1038"/>
                  </a:lnTo>
                  <a:lnTo>
                    <a:pt x="66" y="1038"/>
                  </a:lnTo>
                  <a:lnTo>
                    <a:pt x="66" y="1038"/>
                  </a:lnTo>
                  <a:lnTo>
                    <a:pt x="66" y="1038"/>
                  </a:lnTo>
                  <a:lnTo>
                    <a:pt x="66" y="1038"/>
                  </a:lnTo>
                  <a:lnTo>
                    <a:pt x="68" y="1038"/>
                  </a:lnTo>
                  <a:lnTo>
                    <a:pt x="68" y="1034"/>
                  </a:lnTo>
                  <a:lnTo>
                    <a:pt x="66" y="1034"/>
                  </a:lnTo>
                  <a:lnTo>
                    <a:pt x="66" y="1032"/>
                  </a:lnTo>
                  <a:lnTo>
                    <a:pt x="68" y="1030"/>
                  </a:lnTo>
                  <a:lnTo>
                    <a:pt x="68" y="1030"/>
                  </a:lnTo>
                  <a:lnTo>
                    <a:pt x="68" y="1030"/>
                  </a:lnTo>
                  <a:lnTo>
                    <a:pt x="70" y="1030"/>
                  </a:lnTo>
                  <a:lnTo>
                    <a:pt x="70" y="1028"/>
                  </a:lnTo>
                  <a:lnTo>
                    <a:pt x="71" y="1028"/>
                  </a:lnTo>
                  <a:lnTo>
                    <a:pt x="71" y="1026"/>
                  </a:lnTo>
                  <a:lnTo>
                    <a:pt x="71" y="1028"/>
                  </a:lnTo>
                  <a:lnTo>
                    <a:pt x="70" y="1028"/>
                  </a:lnTo>
                  <a:lnTo>
                    <a:pt x="70" y="1026"/>
                  </a:lnTo>
                  <a:lnTo>
                    <a:pt x="68" y="1026"/>
                  </a:lnTo>
                  <a:lnTo>
                    <a:pt x="68" y="1026"/>
                  </a:lnTo>
                  <a:lnTo>
                    <a:pt x="68" y="1026"/>
                  </a:lnTo>
                  <a:lnTo>
                    <a:pt x="68" y="1024"/>
                  </a:lnTo>
                  <a:lnTo>
                    <a:pt x="66" y="1024"/>
                  </a:lnTo>
                  <a:lnTo>
                    <a:pt x="66" y="1024"/>
                  </a:lnTo>
                  <a:lnTo>
                    <a:pt x="66" y="1024"/>
                  </a:lnTo>
                  <a:lnTo>
                    <a:pt x="66" y="1022"/>
                  </a:lnTo>
                  <a:lnTo>
                    <a:pt x="66" y="1022"/>
                  </a:lnTo>
                  <a:lnTo>
                    <a:pt x="66" y="1016"/>
                  </a:lnTo>
                  <a:lnTo>
                    <a:pt x="66" y="1016"/>
                  </a:lnTo>
                  <a:lnTo>
                    <a:pt x="66" y="1014"/>
                  </a:lnTo>
                  <a:lnTo>
                    <a:pt x="66" y="1014"/>
                  </a:lnTo>
                  <a:lnTo>
                    <a:pt x="66" y="1010"/>
                  </a:lnTo>
                  <a:lnTo>
                    <a:pt x="64" y="1010"/>
                  </a:lnTo>
                  <a:lnTo>
                    <a:pt x="64" y="1008"/>
                  </a:lnTo>
                  <a:lnTo>
                    <a:pt x="64" y="1008"/>
                  </a:lnTo>
                  <a:lnTo>
                    <a:pt x="64" y="1008"/>
                  </a:lnTo>
                  <a:lnTo>
                    <a:pt x="62" y="1008"/>
                  </a:lnTo>
                  <a:lnTo>
                    <a:pt x="62" y="1006"/>
                  </a:lnTo>
                  <a:lnTo>
                    <a:pt x="62" y="1006"/>
                  </a:lnTo>
                  <a:lnTo>
                    <a:pt x="62" y="1004"/>
                  </a:lnTo>
                  <a:lnTo>
                    <a:pt x="62" y="1004"/>
                  </a:lnTo>
                  <a:lnTo>
                    <a:pt x="62" y="1002"/>
                  </a:lnTo>
                  <a:lnTo>
                    <a:pt x="62" y="1002"/>
                  </a:lnTo>
                  <a:lnTo>
                    <a:pt x="62" y="1000"/>
                  </a:lnTo>
                  <a:lnTo>
                    <a:pt x="60" y="1000"/>
                  </a:lnTo>
                  <a:lnTo>
                    <a:pt x="60" y="1000"/>
                  </a:lnTo>
                  <a:lnTo>
                    <a:pt x="60" y="998"/>
                  </a:lnTo>
                  <a:lnTo>
                    <a:pt x="56" y="998"/>
                  </a:lnTo>
                  <a:lnTo>
                    <a:pt x="56" y="996"/>
                  </a:lnTo>
                  <a:lnTo>
                    <a:pt x="56" y="996"/>
                  </a:lnTo>
                  <a:lnTo>
                    <a:pt x="56" y="996"/>
                  </a:lnTo>
                  <a:lnTo>
                    <a:pt x="56" y="994"/>
                  </a:lnTo>
                  <a:lnTo>
                    <a:pt x="56" y="994"/>
                  </a:lnTo>
                  <a:lnTo>
                    <a:pt x="56" y="992"/>
                  </a:lnTo>
                  <a:lnTo>
                    <a:pt x="56" y="988"/>
                  </a:lnTo>
                  <a:lnTo>
                    <a:pt x="54" y="988"/>
                  </a:lnTo>
                  <a:lnTo>
                    <a:pt x="54" y="987"/>
                  </a:lnTo>
                  <a:lnTo>
                    <a:pt x="54" y="987"/>
                  </a:lnTo>
                  <a:lnTo>
                    <a:pt x="54" y="987"/>
                  </a:lnTo>
                  <a:lnTo>
                    <a:pt x="54" y="985"/>
                  </a:lnTo>
                  <a:lnTo>
                    <a:pt x="56" y="985"/>
                  </a:lnTo>
                  <a:lnTo>
                    <a:pt x="56" y="983"/>
                  </a:lnTo>
                  <a:lnTo>
                    <a:pt x="56" y="983"/>
                  </a:lnTo>
                  <a:lnTo>
                    <a:pt x="56" y="979"/>
                  </a:lnTo>
                  <a:lnTo>
                    <a:pt x="54" y="977"/>
                  </a:lnTo>
                  <a:lnTo>
                    <a:pt x="56" y="977"/>
                  </a:lnTo>
                  <a:lnTo>
                    <a:pt x="56" y="975"/>
                  </a:lnTo>
                  <a:lnTo>
                    <a:pt x="54" y="975"/>
                  </a:lnTo>
                  <a:lnTo>
                    <a:pt x="54" y="973"/>
                  </a:lnTo>
                  <a:lnTo>
                    <a:pt x="56" y="973"/>
                  </a:lnTo>
                  <a:lnTo>
                    <a:pt x="56" y="973"/>
                  </a:lnTo>
                  <a:lnTo>
                    <a:pt x="56" y="973"/>
                  </a:lnTo>
                  <a:lnTo>
                    <a:pt x="56" y="969"/>
                  </a:lnTo>
                  <a:lnTo>
                    <a:pt x="56" y="969"/>
                  </a:lnTo>
                  <a:lnTo>
                    <a:pt x="56" y="967"/>
                  </a:lnTo>
                  <a:lnTo>
                    <a:pt x="54" y="967"/>
                  </a:lnTo>
                  <a:lnTo>
                    <a:pt x="52" y="963"/>
                  </a:lnTo>
                  <a:lnTo>
                    <a:pt x="50" y="963"/>
                  </a:lnTo>
                  <a:lnTo>
                    <a:pt x="50" y="963"/>
                  </a:lnTo>
                  <a:lnTo>
                    <a:pt x="50" y="963"/>
                  </a:lnTo>
                  <a:lnTo>
                    <a:pt x="50" y="961"/>
                  </a:lnTo>
                  <a:lnTo>
                    <a:pt x="48" y="959"/>
                  </a:lnTo>
                  <a:lnTo>
                    <a:pt x="48" y="957"/>
                  </a:lnTo>
                  <a:lnTo>
                    <a:pt x="48" y="957"/>
                  </a:lnTo>
                  <a:lnTo>
                    <a:pt x="48" y="955"/>
                  </a:lnTo>
                  <a:lnTo>
                    <a:pt x="50" y="955"/>
                  </a:lnTo>
                  <a:lnTo>
                    <a:pt x="50" y="953"/>
                  </a:lnTo>
                  <a:lnTo>
                    <a:pt x="52" y="953"/>
                  </a:lnTo>
                  <a:lnTo>
                    <a:pt x="52" y="949"/>
                  </a:lnTo>
                  <a:lnTo>
                    <a:pt x="50" y="949"/>
                  </a:lnTo>
                  <a:lnTo>
                    <a:pt x="50" y="949"/>
                  </a:lnTo>
                  <a:lnTo>
                    <a:pt x="52" y="949"/>
                  </a:lnTo>
                  <a:lnTo>
                    <a:pt x="52" y="945"/>
                  </a:lnTo>
                  <a:lnTo>
                    <a:pt x="50" y="943"/>
                  </a:lnTo>
                  <a:lnTo>
                    <a:pt x="50" y="943"/>
                  </a:lnTo>
                  <a:lnTo>
                    <a:pt x="50" y="943"/>
                  </a:lnTo>
                  <a:lnTo>
                    <a:pt x="50" y="943"/>
                  </a:lnTo>
                  <a:lnTo>
                    <a:pt x="50" y="941"/>
                  </a:lnTo>
                  <a:lnTo>
                    <a:pt x="50" y="941"/>
                  </a:lnTo>
                  <a:lnTo>
                    <a:pt x="50" y="941"/>
                  </a:lnTo>
                  <a:lnTo>
                    <a:pt x="48" y="939"/>
                  </a:lnTo>
                  <a:lnTo>
                    <a:pt x="48" y="937"/>
                  </a:lnTo>
                  <a:lnTo>
                    <a:pt x="48" y="935"/>
                  </a:lnTo>
                  <a:lnTo>
                    <a:pt x="48" y="929"/>
                  </a:lnTo>
                  <a:lnTo>
                    <a:pt x="48" y="929"/>
                  </a:lnTo>
                  <a:lnTo>
                    <a:pt x="48" y="927"/>
                  </a:lnTo>
                  <a:lnTo>
                    <a:pt x="50" y="927"/>
                  </a:lnTo>
                  <a:lnTo>
                    <a:pt x="48" y="927"/>
                  </a:lnTo>
                  <a:lnTo>
                    <a:pt x="48" y="927"/>
                  </a:lnTo>
                  <a:lnTo>
                    <a:pt x="46" y="927"/>
                  </a:lnTo>
                  <a:lnTo>
                    <a:pt x="44" y="925"/>
                  </a:lnTo>
                  <a:lnTo>
                    <a:pt x="44" y="925"/>
                  </a:lnTo>
                  <a:lnTo>
                    <a:pt x="42" y="925"/>
                  </a:lnTo>
                  <a:lnTo>
                    <a:pt x="42" y="925"/>
                  </a:lnTo>
                  <a:lnTo>
                    <a:pt x="42" y="923"/>
                  </a:lnTo>
                  <a:lnTo>
                    <a:pt x="42" y="921"/>
                  </a:lnTo>
                  <a:lnTo>
                    <a:pt x="42" y="921"/>
                  </a:lnTo>
                  <a:lnTo>
                    <a:pt x="42" y="919"/>
                  </a:lnTo>
                  <a:lnTo>
                    <a:pt x="42" y="917"/>
                  </a:lnTo>
                  <a:lnTo>
                    <a:pt x="42" y="917"/>
                  </a:lnTo>
                  <a:lnTo>
                    <a:pt x="42" y="911"/>
                  </a:lnTo>
                  <a:lnTo>
                    <a:pt x="44" y="911"/>
                  </a:lnTo>
                  <a:lnTo>
                    <a:pt x="44" y="911"/>
                  </a:lnTo>
                  <a:lnTo>
                    <a:pt x="44" y="909"/>
                  </a:lnTo>
                  <a:lnTo>
                    <a:pt x="44" y="907"/>
                  </a:lnTo>
                  <a:lnTo>
                    <a:pt x="46" y="907"/>
                  </a:lnTo>
                  <a:lnTo>
                    <a:pt x="46" y="907"/>
                  </a:lnTo>
                  <a:lnTo>
                    <a:pt x="48" y="905"/>
                  </a:lnTo>
                  <a:lnTo>
                    <a:pt x="48" y="905"/>
                  </a:lnTo>
                  <a:lnTo>
                    <a:pt x="48" y="903"/>
                  </a:lnTo>
                  <a:lnTo>
                    <a:pt x="48" y="903"/>
                  </a:lnTo>
                  <a:lnTo>
                    <a:pt x="48" y="901"/>
                  </a:lnTo>
                  <a:lnTo>
                    <a:pt x="46" y="901"/>
                  </a:lnTo>
                  <a:lnTo>
                    <a:pt x="48" y="901"/>
                  </a:lnTo>
                  <a:lnTo>
                    <a:pt x="48" y="899"/>
                  </a:lnTo>
                  <a:lnTo>
                    <a:pt x="48" y="899"/>
                  </a:lnTo>
                  <a:lnTo>
                    <a:pt x="48" y="897"/>
                  </a:lnTo>
                  <a:lnTo>
                    <a:pt x="48" y="895"/>
                  </a:lnTo>
                  <a:lnTo>
                    <a:pt x="46" y="895"/>
                  </a:lnTo>
                  <a:lnTo>
                    <a:pt x="46" y="895"/>
                  </a:lnTo>
                  <a:lnTo>
                    <a:pt x="46" y="893"/>
                  </a:lnTo>
                  <a:lnTo>
                    <a:pt x="44" y="893"/>
                  </a:lnTo>
                  <a:lnTo>
                    <a:pt x="44" y="887"/>
                  </a:lnTo>
                  <a:lnTo>
                    <a:pt x="46" y="887"/>
                  </a:lnTo>
                  <a:lnTo>
                    <a:pt x="46" y="883"/>
                  </a:lnTo>
                  <a:lnTo>
                    <a:pt x="46" y="883"/>
                  </a:lnTo>
                  <a:lnTo>
                    <a:pt x="46" y="882"/>
                  </a:lnTo>
                  <a:lnTo>
                    <a:pt x="46" y="882"/>
                  </a:lnTo>
                  <a:lnTo>
                    <a:pt x="46" y="878"/>
                  </a:lnTo>
                  <a:lnTo>
                    <a:pt x="44" y="878"/>
                  </a:lnTo>
                  <a:lnTo>
                    <a:pt x="44" y="876"/>
                  </a:lnTo>
                  <a:lnTo>
                    <a:pt x="44" y="876"/>
                  </a:lnTo>
                  <a:lnTo>
                    <a:pt x="42" y="876"/>
                  </a:lnTo>
                  <a:lnTo>
                    <a:pt x="42" y="874"/>
                  </a:lnTo>
                  <a:lnTo>
                    <a:pt x="42" y="874"/>
                  </a:lnTo>
                  <a:lnTo>
                    <a:pt x="42" y="872"/>
                  </a:lnTo>
                  <a:lnTo>
                    <a:pt x="38" y="872"/>
                  </a:lnTo>
                  <a:lnTo>
                    <a:pt x="36" y="872"/>
                  </a:lnTo>
                  <a:lnTo>
                    <a:pt x="34" y="872"/>
                  </a:lnTo>
                  <a:lnTo>
                    <a:pt x="34" y="870"/>
                  </a:lnTo>
                  <a:lnTo>
                    <a:pt x="34" y="870"/>
                  </a:lnTo>
                  <a:lnTo>
                    <a:pt x="32" y="870"/>
                  </a:lnTo>
                  <a:lnTo>
                    <a:pt x="32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26" y="868"/>
                  </a:lnTo>
                  <a:lnTo>
                    <a:pt x="26" y="866"/>
                  </a:lnTo>
                  <a:lnTo>
                    <a:pt x="24" y="866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0" y="868"/>
                  </a:lnTo>
                  <a:lnTo>
                    <a:pt x="20" y="866"/>
                  </a:lnTo>
                  <a:lnTo>
                    <a:pt x="18" y="866"/>
                  </a:lnTo>
                  <a:lnTo>
                    <a:pt x="18" y="866"/>
                  </a:lnTo>
                  <a:lnTo>
                    <a:pt x="18" y="866"/>
                  </a:lnTo>
                  <a:lnTo>
                    <a:pt x="18" y="864"/>
                  </a:lnTo>
                  <a:lnTo>
                    <a:pt x="18" y="864"/>
                  </a:lnTo>
                  <a:lnTo>
                    <a:pt x="18" y="862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16" y="860"/>
                  </a:lnTo>
                  <a:lnTo>
                    <a:pt x="14" y="860"/>
                  </a:lnTo>
                  <a:lnTo>
                    <a:pt x="14" y="858"/>
                  </a:lnTo>
                  <a:lnTo>
                    <a:pt x="14" y="858"/>
                  </a:lnTo>
                  <a:lnTo>
                    <a:pt x="14" y="856"/>
                  </a:lnTo>
                  <a:lnTo>
                    <a:pt x="12" y="856"/>
                  </a:lnTo>
                  <a:lnTo>
                    <a:pt x="12" y="848"/>
                  </a:lnTo>
                  <a:lnTo>
                    <a:pt x="12" y="848"/>
                  </a:lnTo>
                  <a:lnTo>
                    <a:pt x="12" y="844"/>
                  </a:lnTo>
                  <a:lnTo>
                    <a:pt x="14" y="844"/>
                  </a:lnTo>
                  <a:lnTo>
                    <a:pt x="14" y="842"/>
                  </a:lnTo>
                  <a:lnTo>
                    <a:pt x="14" y="842"/>
                  </a:lnTo>
                  <a:lnTo>
                    <a:pt x="14" y="842"/>
                  </a:lnTo>
                  <a:lnTo>
                    <a:pt x="14" y="838"/>
                  </a:lnTo>
                  <a:lnTo>
                    <a:pt x="12" y="836"/>
                  </a:lnTo>
                  <a:lnTo>
                    <a:pt x="12" y="836"/>
                  </a:lnTo>
                  <a:lnTo>
                    <a:pt x="12" y="834"/>
                  </a:lnTo>
                  <a:lnTo>
                    <a:pt x="12" y="834"/>
                  </a:lnTo>
                  <a:lnTo>
                    <a:pt x="12" y="834"/>
                  </a:lnTo>
                  <a:lnTo>
                    <a:pt x="12" y="834"/>
                  </a:lnTo>
                  <a:lnTo>
                    <a:pt x="12" y="832"/>
                  </a:lnTo>
                  <a:lnTo>
                    <a:pt x="12" y="832"/>
                  </a:lnTo>
                  <a:lnTo>
                    <a:pt x="12" y="830"/>
                  </a:lnTo>
                  <a:lnTo>
                    <a:pt x="14" y="830"/>
                  </a:lnTo>
                  <a:lnTo>
                    <a:pt x="14" y="828"/>
                  </a:lnTo>
                  <a:lnTo>
                    <a:pt x="12" y="828"/>
                  </a:lnTo>
                  <a:lnTo>
                    <a:pt x="12" y="826"/>
                  </a:lnTo>
                  <a:lnTo>
                    <a:pt x="14" y="826"/>
                  </a:lnTo>
                  <a:lnTo>
                    <a:pt x="14" y="826"/>
                  </a:lnTo>
                  <a:lnTo>
                    <a:pt x="14" y="824"/>
                  </a:lnTo>
                  <a:lnTo>
                    <a:pt x="18" y="824"/>
                  </a:lnTo>
                  <a:lnTo>
                    <a:pt x="18" y="826"/>
                  </a:lnTo>
                  <a:lnTo>
                    <a:pt x="20" y="826"/>
                  </a:lnTo>
                  <a:lnTo>
                    <a:pt x="20" y="824"/>
                  </a:lnTo>
                  <a:lnTo>
                    <a:pt x="20" y="824"/>
                  </a:lnTo>
                  <a:lnTo>
                    <a:pt x="20" y="824"/>
                  </a:lnTo>
                  <a:lnTo>
                    <a:pt x="20" y="824"/>
                  </a:lnTo>
                  <a:lnTo>
                    <a:pt x="20" y="822"/>
                  </a:lnTo>
                  <a:lnTo>
                    <a:pt x="22" y="822"/>
                  </a:lnTo>
                  <a:lnTo>
                    <a:pt x="22" y="818"/>
                  </a:lnTo>
                  <a:lnTo>
                    <a:pt x="22" y="818"/>
                  </a:lnTo>
                  <a:lnTo>
                    <a:pt x="26" y="818"/>
                  </a:lnTo>
                  <a:lnTo>
                    <a:pt x="28" y="816"/>
                  </a:lnTo>
                  <a:lnTo>
                    <a:pt x="28" y="816"/>
                  </a:lnTo>
                  <a:lnTo>
                    <a:pt x="30" y="814"/>
                  </a:lnTo>
                  <a:lnTo>
                    <a:pt x="30" y="814"/>
                  </a:lnTo>
                  <a:lnTo>
                    <a:pt x="30" y="814"/>
                  </a:lnTo>
                  <a:lnTo>
                    <a:pt x="30" y="812"/>
                  </a:lnTo>
                  <a:lnTo>
                    <a:pt x="32" y="812"/>
                  </a:lnTo>
                  <a:lnTo>
                    <a:pt x="30" y="812"/>
                  </a:lnTo>
                  <a:lnTo>
                    <a:pt x="30" y="808"/>
                  </a:lnTo>
                  <a:lnTo>
                    <a:pt x="32" y="808"/>
                  </a:lnTo>
                  <a:lnTo>
                    <a:pt x="32" y="808"/>
                  </a:lnTo>
                  <a:lnTo>
                    <a:pt x="32" y="808"/>
                  </a:lnTo>
                  <a:lnTo>
                    <a:pt x="32" y="804"/>
                  </a:lnTo>
                  <a:lnTo>
                    <a:pt x="36" y="804"/>
                  </a:lnTo>
                  <a:lnTo>
                    <a:pt x="36" y="804"/>
                  </a:lnTo>
                  <a:lnTo>
                    <a:pt x="36" y="804"/>
                  </a:lnTo>
                  <a:lnTo>
                    <a:pt x="38" y="802"/>
                  </a:lnTo>
                  <a:lnTo>
                    <a:pt x="38" y="802"/>
                  </a:lnTo>
                  <a:lnTo>
                    <a:pt x="38" y="802"/>
                  </a:lnTo>
                  <a:lnTo>
                    <a:pt x="38" y="800"/>
                  </a:lnTo>
                  <a:lnTo>
                    <a:pt x="38" y="798"/>
                  </a:lnTo>
                  <a:lnTo>
                    <a:pt x="38" y="798"/>
                  </a:lnTo>
                  <a:lnTo>
                    <a:pt x="38" y="796"/>
                  </a:lnTo>
                  <a:lnTo>
                    <a:pt x="38" y="790"/>
                  </a:lnTo>
                  <a:lnTo>
                    <a:pt x="40" y="790"/>
                  </a:lnTo>
                  <a:lnTo>
                    <a:pt x="42" y="790"/>
                  </a:lnTo>
                  <a:lnTo>
                    <a:pt x="42" y="790"/>
                  </a:lnTo>
                  <a:lnTo>
                    <a:pt x="42" y="790"/>
                  </a:lnTo>
                  <a:lnTo>
                    <a:pt x="42" y="790"/>
                  </a:lnTo>
                  <a:lnTo>
                    <a:pt x="42" y="790"/>
                  </a:lnTo>
                  <a:lnTo>
                    <a:pt x="42" y="790"/>
                  </a:lnTo>
                  <a:lnTo>
                    <a:pt x="46" y="790"/>
                  </a:lnTo>
                  <a:lnTo>
                    <a:pt x="46" y="790"/>
                  </a:lnTo>
                  <a:lnTo>
                    <a:pt x="48" y="790"/>
                  </a:lnTo>
                  <a:lnTo>
                    <a:pt x="48" y="788"/>
                  </a:lnTo>
                  <a:lnTo>
                    <a:pt x="50" y="788"/>
                  </a:lnTo>
                  <a:lnTo>
                    <a:pt x="50" y="788"/>
                  </a:lnTo>
                  <a:lnTo>
                    <a:pt x="50" y="786"/>
                  </a:lnTo>
                  <a:lnTo>
                    <a:pt x="52" y="786"/>
                  </a:lnTo>
                  <a:lnTo>
                    <a:pt x="52" y="788"/>
                  </a:lnTo>
                  <a:lnTo>
                    <a:pt x="54" y="788"/>
                  </a:lnTo>
                  <a:lnTo>
                    <a:pt x="56" y="788"/>
                  </a:lnTo>
                  <a:lnTo>
                    <a:pt x="56" y="788"/>
                  </a:lnTo>
                  <a:lnTo>
                    <a:pt x="58" y="786"/>
                  </a:lnTo>
                  <a:lnTo>
                    <a:pt x="58" y="786"/>
                  </a:lnTo>
                  <a:lnTo>
                    <a:pt x="58" y="786"/>
                  </a:lnTo>
                  <a:lnTo>
                    <a:pt x="60" y="786"/>
                  </a:lnTo>
                  <a:lnTo>
                    <a:pt x="60" y="784"/>
                  </a:lnTo>
                  <a:lnTo>
                    <a:pt x="62" y="784"/>
                  </a:lnTo>
                  <a:lnTo>
                    <a:pt x="62" y="782"/>
                  </a:lnTo>
                  <a:lnTo>
                    <a:pt x="60" y="782"/>
                  </a:lnTo>
                  <a:lnTo>
                    <a:pt x="62" y="782"/>
                  </a:lnTo>
                  <a:lnTo>
                    <a:pt x="62" y="780"/>
                  </a:lnTo>
                  <a:lnTo>
                    <a:pt x="62" y="780"/>
                  </a:lnTo>
                  <a:lnTo>
                    <a:pt x="62" y="778"/>
                  </a:lnTo>
                  <a:lnTo>
                    <a:pt x="64" y="778"/>
                  </a:lnTo>
                  <a:lnTo>
                    <a:pt x="64" y="777"/>
                  </a:lnTo>
                  <a:lnTo>
                    <a:pt x="64" y="777"/>
                  </a:lnTo>
                  <a:lnTo>
                    <a:pt x="66" y="777"/>
                  </a:lnTo>
                  <a:lnTo>
                    <a:pt x="66" y="777"/>
                  </a:lnTo>
                  <a:lnTo>
                    <a:pt x="70" y="777"/>
                  </a:lnTo>
                  <a:lnTo>
                    <a:pt x="70" y="777"/>
                  </a:lnTo>
                  <a:lnTo>
                    <a:pt x="71" y="777"/>
                  </a:lnTo>
                  <a:lnTo>
                    <a:pt x="71" y="777"/>
                  </a:lnTo>
                  <a:lnTo>
                    <a:pt x="73" y="777"/>
                  </a:lnTo>
                  <a:lnTo>
                    <a:pt x="73" y="777"/>
                  </a:lnTo>
                  <a:lnTo>
                    <a:pt x="75" y="777"/>
                  </a:lnTo>
                  <a:lnTo>
                    <a:pt x="75" y="777"/>
                  </a:lnTo>
                  <a:lnTo>
                    <a:pt x="75" y="775"/>
                  </a:lnTo>
                  <a:lnTo>
                    <a:pt x="77" y="773"/>
                  </a:lnTo>
                  <a:lnTo>
                    <a:pt x="77" y="771"/>
                  </a:lnTo>
                  <a:lnTo>
                    <a:pt x="75" y="771"/>
                  </a:lnTo>
                  <a:lnTo>
                    <a:pt x="77" y="771"/>
                  </a:lnTo>
                  <a:lnTo>
                    <a:pt x="77" y="771"/>
                  </a:lnTo>
                  <a:lnTo>
                    <a:pt x="77" y="769"/>
                  </a:lnTo>
                  <a:lnTo>
                    <a:pt x="79" y="769"/>
                  </a:lnTo>
                  <a:lnTo>
                    <a:pt x="79" y="767"/>
                  </a:lnTo>
                  <a:lnTo>
                    <a:pt x="77" y="767"/>
                  </a:lnTo>
                  <a:lnTo>
                    <a:pt x="79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83" y="761"/>
                  </a:lnTo>
                  <a:lnTo>
                    <a:pt x="85" y="761"/>
                  </a:lnTo>
                  <a:lnTo>
                    <a:pt x="85" y="759"/>
                  </a:lnTo>
                  <a:lnTo>
                    <a:pt x="91" y="759"/>
                  </a:lnTo>
                  <a:lnTo>
                    <a:pt x="91" y="759"/>
                  </a:lnTo>
                  <a:lnTo>
                    <a:pt x="91" y="759"/>
                  </a:lnTo>
                  <a:lnTo>
                    <a:pt x="91" y="757"/>
                  </a:lnTo>
                  <a:lnTo>
                    <a:pt x="93" y="757"/>
                  </a:lnTo>
                  <a:lnTo>
                    <a:pt x="93" y="755"/>
                  </a:lnTo>
                  <a:lnTo>
                    <a:pt x="93" y="755"/>
                  </a:lnTo>
                  <a:lnTo>
                    <a:pt x="93" y="755"/>
                  </a:lnTo>
                  <a:lnTo>
                    <a:pt x="95" y="753"/>
                  </a:lnTo>
                  <a:lnTo>
                    <a:pt x="93" y="753"/>
                  </a:lnTo>
                  <a:lnTo>
                    <a:pt x="93" y="753"/>
                  </a:lnTo>
                  <a:lnTo>
                    <a:pt x="93" y="751"/>
                  </a:lnTo>
                  <a:lnTo>
                    <a:pt x="93" y="751"/>
                  </a:lnTo>
                  <a:lnTo>
                    <a:pt x="91" y="751"/>
                  </a:lnTo>
                  <a:lnTo>
                    <a:pt x="93" y="751"/>
                  </a:lnTo>
                  <a:lnTo>
                    <a:pt x="93" y="749"/>
                  </a:lnTo>
                  <a:lnTo>
                    <a:pt x="93" y="749"/>
                  </a:lnTo>
                  <a:lnTo>
                    <a:pt x="95" y="749"/>
                  </a:lnTo>
                  <a:lnTo>
                    <a:pt x="95" y="747"/>
                  </a:lnTo>
                  <a:lnTo>
                    <a:pt x="101" y="747"/>
                  </a:lnTo>
                  <a:lnTo>
                    <a:pt x="103" y="745"/>
                  </a:lnTo>
                  <a:lnTo>
                    <a:pt x="113" y="745"/>
                  </a:lnTo>
                  <a:lnTo>
                    <a:pt x="113" y="745"/>
                  </a:lnTo>
                  <a:lnTo>
                    <a:pt x="113" y="745"/>
                  </a:lnTo>
                  <a:lnTo>
                    <a:pt x="113" y="743"/>
                  </a:lnTo>
                  <a:lnTo>
                    <a:pt x="113" y="739"/>
                  </a:lnTo>
                  <a:lnTo>
                    <a:pt x="115" y="739"/>
                  </a:lnTo>
                  <a:lnTo>
                    <a:pt x="115" y="737"/>
                  </a:lnTo>
                  <a:lnTo>
                    <a:pt x="115" y="737"/>
                  </a:lnTo>
                  <a:lnTo>
                    <a:pt x="115" y="737"/>
                  </a:lnTo>
                  <a:lnTo>
                    <a:pt x="117" y="737"/>
                  </a:lnTo>
                  <a:lnTo>
                    <a:pt x="117" y="735"/>
                  </a:lnTo>
                  <a:lnTo>
                    <a:pt x="119" y="735"/>
                  </a:lnTo>
                  <a:lnTo>
                    <a:pt x="119" y="733"/>
                  </a:lnTo>
                  <a:lnTo>
                    <a:pt x="117" y="733"/>
                  </a:lnTo>
                  <a:lnTo>
                    <a:pt x="117" y="733"/>
                  </a:lnTo>
                  <a:lnTo>
                    <a:pt x="117" y="731"/>
                  </a:lnTo>
                  <a:lnTo>
                    <a:pt x="117" y="731"/>
                  </a:lnTo>
                  <a:lnTo>
                    <a:pt x="117" y="729"/>
                  </a:lnTo>
                  <a:lnTo>
                    <a:pt x="121" y="727"/>
                  </a:lnTo>
                  <a:lnTo>
                    <a:pt x="121" y="727"/>
                  </a:lnTo>
                  <a:lnTo>
                    <a:pt x="123" y="727"/>
                  </a:lnTo>
                  <a:lnTo>
                    <a:pt x="123" y="725"/>
                  </a:lnTo>
                  <a:lnTo>
                    <a:pt x="123" y="725"/>
                  </a:lnTo>
                  <a:lnTo>
                    <a:pt x="123" y="723"/>
                  </a:lnTo>
                  <a:lnTo>
                    <a:pt x="131" y="723"/>
                  </a:lnTo>
                  <a:lnTo>
                    <a:pt x="133" y="725"/>
                  </a:lnTo>
                  <a:lnTo>
                    <a:pt x="133" y="725"/>
                  </a:lnTo>
                  <a:lnTo>
                    <a:pt x="133" y="721"/>
                  </a:lnTo>
                  <a:lnTo>
                    <a:pt x="135" y="721"/>
                  </a:lnTo>
                  <a:lnTo>
                    <a:pt x="135" y="719"/>
                  </a:lnTo>
                  <a:lnTo>
                    <a:pt x="135" y="717"/>
                  </a:lnTo>
                  <a:lnTo>
                    <a:pt x="137" y="717"/>
                  </a:lnTo>
                  <a:lnTo>
                    <a:pt x="137" y="717"/>
                  </a:lnTo>
                  <a:lnTo>
                    <a:pt x="137" y="717"/>
                  </a:lnTo>
                  <a:lnTo>
                    <a:pt x="137" y="715"/>
                  </a:lnTo>
                  <a:lnTo>
                    <a:pt x="137" y="715"/>
                  </a:lnTo>
                  <a:lnTo>
                    <a:pt x="139" y="715"/>
                  </a:lnTo>
                  <a:lnTo>
                    <a:pt x="139" y="715"/>
                  </a:lnTo>
                  <a:lnTo>
                    <a:pt x="139" y="713"/>
                  </a:lnTo>
                  <a:lnTo>
                    <a:pt x="141" y="713"/>
                  </a:lnTo>
                  <a:lnTo>
                    <a:pt x="141" y="715"/>
                  </a:lnTo>
                  <a:lnTo>
                    <a:pt x="143" y="715"/>
                  </a:lnTo>
                  <a:lnTo>
                    <a:pt x="143" y="715"/>
                  </a:lnTo>
                  <a:lnTo>
                    <a:pt x="145" y="715"/>
                  </a:lnTo>
                  <a:lnTo>
                    <a:pt x="147" y="717"/>
                  </a:lnTo>
                  <a:lnTo>
                    <a:pt x="151" y="717"/>
                  </a:lnTo>
                  <a:lnTo>
                    <a:pt x="151" y="715"/>
                  </a:lnTo>
                  <a:lnTo>
                    <a:pt x="151" y="715"/>
                  </a:lnTo>
                  <a:lnTo>
                    <a:pt x="151" y="713"/>
                  </a:lnTo>
                  <a:lnTo>
                    <a:pt x="153" y="713"/>
                  </a:lnTo>
                  <a:lnTo>
                    <a:pt x="153" y="711"/>
                  </a:lnTo>
                  <a:lnTo>
                    <a:pt x="151" y="711"/>
                  </a:lnTo>
                  <a:lnTo>
                    <a:pt x="151" y="709"/>
                  </a:lnTo>
                  <a:lnTo>
                    <a:pt x="151" y="709"/>
                  </a:lnTo>
                  <a:lnTo>
                    <a:pt x="149" y="709"/>
                  </a:lnTo>
                  <a:lnTo>
                    <a:pt x="149" y="705"/>
                  </a:lnTo>
                  <a:lnTo>
                    <a:pt x="149" y="705"/>
                  </a:lnTo>
                  <a:lnTo>
                    <a:pt x="149" y="703"/>
                  </a:lnTo>
                  <a:lnTo>
                    <a:pt x="147" y="701"/>
                  </a:lnTo>
                  <a:lnTo>
                    <a:pt x="147" y="699"/>
                  </a:lnTo>
                  <a:lnTo>
                    <a:pt x="147" y="699"/>
                  </a:lnTo>
                  <a:lnTo>
                    <a:pt x="147" y="695"/>
                  </a:lnTo>
                  <a:lnTo>
                    <a:pt x="145" y="695"/>
                  </a:lnTo>
                  <a:lnTo>
                    <a:pt x="145" y="693"/>
                  </a:lnTo>
                  <a:lnTo>
                    <a:pt x="145" y="693"/>
                  </a:lnTo>
                  <a:lnTo>
                    <a:pt x="145" y="691"/>
                  </a:lnTo>
                  <a:lnTo>
                    <a:pt x="145" y="691"/>
                  </a:lnTo>
                  <a:lnTo>
                    <a:pt x="145" y="685"/>
                  </a:lnTo>
                  <a:lnTo>
                    <a:pt x="145" y="685"/>
                  </a:lnTo>
                  <a:lnTo>
                    <a:pt x="143" y="685"/>
                  </a:lnTo>
                  <a:lnTo>
                    <a:pt x="143" y="683"/>
                  </a:lnTo>
                  <a:lnTo>
                    <a:pt x="137" y="683"/>
                  </a:lnTo>
                  <a:lnTo>
                    <a:pt x="137" y="681"/>
                  </a:lnTo>
                  <a:lnTo>
                    <a:pt x="137" y="681"/>
                  </a:lnTo>
                  <a:lnTo>
                    <a:pt x="137" y="679"/>
                  </a:lnTo>
                  <a:lnTo>
                    <a:pt x="137" y="679"/>
                  </a:lnTo>
                  <a:lnTo>
                    <a:pt x="137" y="679"/>
                  </a:lnTo>
                  <a:lnTo>
                    <a:pt x="139" y="677"/>
                  </a:lnTo>
                  <a:lnTo>
                    <a:pt x="139" y="675"/>
                  </a:lnTo>
                  <a:lnTo>
                    <a:pt x="137" y="675"/>
                  </a:lnTo>
                  <a:lnTo>
                    <a:pt x="137" y="673"/>
                  </a:lnTo>
                  <a:lnTo>
                    <a:pt x="137" y="673"/>
                  </a:lnTo>
                  <a:lnTo>
                    <a:pt x="137" y="672"/>
                  </a:lnTo>
                  <a:lnTo>
                    <a:pt x="137" y="672"/>
                  </a:lnTo>
                  <a:lnTo>
                    <a:pt x="137" y="670"/>
                  </a:lnTo>
                  <a:lnTo>
                    <a:pt x="135" y="670"/>
                  </a:lnTo>
                  <a:lnTo>
                    <a:pt x="135" y="670"/>
                  </a:lnTo>
                  <a:lnTo>
                    <a:pt x="135" y="668"/>
                  </a:lnTo>
                  <a:lnTo>
                    <a:pt x="133" y="668"/>
                  </a:lnTo>
                  <a:lnTo>
                    <a:pt x="133" y="662"/>
                  </a:lnTo>
                  <a:lnTo>
                    <a:pt x="133" y="662"/>
                  </a:lnTo>
                  <a:lnTo>
                    <a:pt x="133" y="662"/>
                  </a:lnTo>
                  <a:lnTo>
                    <a:pt x="131" y="662"/>
                  </a:lnTo>
                  <a:lnTo>
                    <a:pt x="131" y="660"/>
                  </a:lnTo>
                  <a:lnTo>
                    <a:pt x="131" y="660"/>
                  </a:lnTo>
                  <a:lnTo>
                    <a:pt x="131" y="658"/>
                  </a:lnTo>
                  <a:lnTo>
                    <a:pt x="129" y="658"/>
                  </a:lnTo>
                  <a:lnTo>
                    <a:pt x="129" y="658"/>
                  </a:lnTo>
                  <a:lnTo>
                    <a:pt x="131" y="658"/>
                  </a:lnTo>
                  <a:lnTo>
                    <a:pt x="131" y="658"/>
                  </a:lnTo>
                  <a:lnTo>
                    <a:pt x="131" y="656"/>
                  </a:lnTo>
                  <a:lnTo>
                    <a:pt x="133" y="656"/>
                  </a:lnTo>
                  <a:lnTo>
                    <a:pt x="133" y="656"/>
                  </a:lnTo>
                  <a:lnTo>
                    <a:pt x="135" y="656"/>
                  </a:lnTo>
                  <a:lnTo>
                    <a:pt x="135" y="656"/>
                  </a:lnTo>
                  <a:lnTo>
                    <a:pt x="135" y="656"/>
                  </a:lnTo>
                  <a:lnTo>
                    <a:pt x="139" y="656"/>
                  </a:lnTo>
                  <a:lnTo>
                    <a:pt x="139" y="656"/>
                  </a:lnTo>
                  <a:lnTo>
                    <a:pt x="141" y="656"/>
                  </a:lnTo>
                  <a:lnTo>
                    <a:pt x="141" y="652"/>
                  </a:lnTo>
                  <a:lnTo>
                    <a:pt x="141" y="652"/>
                  </a:lnTo>
                  <a:lnTo>
                    <a:pt x="141" y="648"/>
                  </a:lnTo>
                  <a:lnTo>
                    <a:pt x="143" y="648"/>
                  </a:lnTo>
                  <a:lnTo>
                    <a:pt x="143" y="648"/>
                  </a:lnTo>
                  <a:lnTo>
                    <a:pt x="145" y="648"/>
                  </a:lnTo>
                  <a:lnTo>
                    <a:pt x="145" y="644"/>
                  </a:lnTo>
                  <a:lnTo>
                    <a:pt x="145" y="644"/>
                  </a:lnTo>
                  <a:lnTo>
                    <a:pt x="145" y="642"/>
                  </a:lnTo>
                  <a:lnTo>
                    <a:pt x="147" y="640"/>
                  </a:lnTo>
                  <a:lnTo>
                    <a:pt x="147" y="638"/>
                  </a:lnTo>
                  <a:lnTo>
                    <a:pt x="145" y="638"/>
                  </a:lnTo>
                  <a:lnTo>
                    <a:pt x="145" y="638"/>
                  </a:lnTo>
                  <a:lnTo>
                    <a:pt x="145" y="638"/>
                  </a:lnTo>
                  <a:lnTo>
                    <a:pt x="145" y="636"/>
                  </a:lnTo>
                  <a:lnTo>
                    <a:pt x="143" y="636"/>
                  </a:lnTo>
                  <a:lnTo>
                    <a:pt x="143" y="634"/>
                  </a:lnTo>
                  <a:lnTo>
                    <a:pt x="143" y="634"/>
                  </a:lnTo>
                  <a:lnTo>
                    <a:pt x="143" y="634"/>
                  </a:lnTo>
                  <a:lnTo>
                    <a:pt x="141" y="634"/>
                  </a:lnTo>
                  <a:lnTo>
                    <a:pt x="141" y="632"/>
                  </a:lnTo>
                  <a:lnTo>
                    <a:pt x="143" y="632"/>
                  </a:lnTo>
                  <a:lnTo>
                    <a:pt x="143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7" y="628"/>
                  </a:lnTo>
                  <a:lnTo>
                    <a:pt x="147" y="628"/>
                  </a:lnTo>
                  <a:lnTo>
                    <a:pt x="147" y="628"/>
                  </a:lnTo>
                  <a:lnTo>
                    <a:pt x="147" y="626"/>
                  </a:lnTo>
                  <a:lnTo>
                    <a:pt x="149" y="626"/>
                  </a:lnTo>
                  <a:lnTo>
                    <a:pt x="149" y="626"/>
                  </a:lnTo>
                  <a:lnTo>
                    <a:pt x="149" y="626"/>
                  </a:lnTo>
                  <a:lnTo>
                    <a:pt x="149" y="624"/>
                  </a:lnTo>
                  <a:lnTo>
                    <a:pt x="149" y="624"/>
                  </a:lnTo>
                  <a:lnTo>
                    <a:pt x="149" y="624"/>
                  </a:lnTo>
                  <a:lnTo>
                    <a:pt x="151" y="624"/>
                  </a:lnTo>
                  <a:lnTo>
                    <a:pt x="151" y="622"/>
                  </a:lnTo>
                  <a:lnTo>
                    <a:pt x="153" y="622"/>
                  </a:lnTo>
                  <a:lnTo>
                    <a:pt x="153" y="622"/>
                  </a:lnTo>
                  <a:lnTo>
                    <a:pt x="153" y="622"/>
                  </a:lnTo>
                  <a:lnTo>
                    <a:pt x="153" y="620"/>
                  </a:lnTo>
                  <a:lnTo>
                    <a:pt x="155" y="620"/>
                  </a:lnTo>
                  <a:lnTo>
                    <a:pt x="157" y="620"/>
                  </a:lnTo>
                  <a:lnTo>
                    <a:pt x="157" y="618"/>
                  </a:lnTo>
                  <a:lnTo>
                    <a:pt x="157" y="618"/>
                  </a:lnTo>
                  <a:lnTo>
                    <a:pt x="159" y="618"/>
                  </a:lnTo>
                  <a:lnTo>
                    <a:pt x="159" y="618"/>
                  </a:lnTo>
                  <a:lnTo>
                    <a:pt x="159" y="616"/>
                  </a:lnTo>
                  <a:lnTo>
                    <a:pt x="161" y="616"/>
                  </a:lnTo>
                  <a:lnTo>
                    <a:pt x="161" y="616"/>
                  </a:lnTo>
                  <a:lnTo>
                    <a:pt x="161" y="616"/>
                  </a:lnTo>
                  <a:lnTo>
                    <a:pt x="161" y="614"/>
                  </a:lnTo>
                  <a:lnTo>
                    <a:pt x="161" y="612"/>
                  </a:lnTo>
                  <a:lnTo>
                    <a:pt x="161" y="612"/>
                  </a:lnTo>
                  <a:lnTo>
                    <a:pt x="163" y="612"/>
                  </a:lnTo>
                  <a:lnTo>
                    <a:pt x="163" y="610"/>
                  </a:lnTo>
                  <a:lnTo>
                    <a:pt x="163" y="610"/>
                  </a:lnTo>
                  <a:lnTo>
                    <a:pt x="163" y="610"/>
                  </a:lnTo>
                  <a:lnTo>
                    <a:pt x="165" y="610"/>
                  </a:lnTo>
                  <a:lnTo>
                    <a:pt x="165" y="608"/>
                  </a:lnTo>
                  <a:lnTo>
                    <a:pt x="163" y="608"/>
                  </a:lnTo>
                  <a:lnTo>
                    <a:pt x="163" y="602"/>
                  </a:lnTo>
                  <a:lnTo>
                    <a:pt x="165" y="602"/>
                  </a:lnTo>
                  <a:lnTo>
                    <a:pt x="165" y="602"/>
                  </a:lnTo>
                  <a:lnTo>
                    <a:pt x="165" y="600"/>
                  </a:lnTo>
                  <a:lnTo>
                    <a:pt x="165" y="598"/>
                  </a:lnTo>
                  <a:lnTo>
                    <a:pt x="165" y="598"/>
                  </a:lnTo>
                  <a:lnTo>
                    <a:pt x="165" y="596"/>
                  </a:lnTo>
                  <a:lnTo>
                    <a:pt x="163" y="596"/>
                  </a:lnTo>
                  <a:lnTo>
                    <a:pt x="163" y="592"/>
                  </a:lnTo>
                  <a:lnTo>
                    <a:pt x="163" y="592"/>
                  </a:lnTo>
                  <a:lnTo>
                    <a:pt x="163" y="592"/>
                  </a:lnTo>
                  <a:lnTo>
                    <a:pt x="161" y="592"/>
                  </a:lnTo>
                  <a:lnTo>
                    <a:pt x="161" y="588"/>
                  </a:lnTo>
                  <a:lnTo>
                    <a:pt x="163" y="588"/>
                  </a:lnTo>
                  <a:lnTo>
                    <a:pt x="163" y="588"/>
                  </a:lnTo>
                  <a:lnTo>
                    <a:pt x="163" y="588"/>
                  </a:lnTo>
                  <a:lnTo>
                    <a:pt x="163" y="586"/>
                  </a:lnTo>
                  <a:lnTo>
                    <a:pt x="165" y="586"/>
                  </a:lnTo>
                  <a:lnTo>
                    <a:pt x="165" y="584"/>
                  </a:lnTo>
                  <a:lnTo>
                    <a:pt x="165" y="584"/>
                  </a:lnTo>
                  <a:lnTo>
                    <a:pt x="165" y="582"/>
                  </a:lnTo>
                  <a:lnTo>
                    <a:pt x="167" y="582"/>
                  </a:lnTo>
                  <a:lnTo>
                    <a:pt x="167" y="582"/>
                  </a:lnTo>
                  <a:lnTo>
                    <a:pt x="171" y="582"/>
                  </a:lnTo>
                  <a:lnTo>
                    <a:pt x="171" y="578"/>
                  </a:lnTo>
                  <a:lnTo>
                    <a:pt x="173" y="576"/>
                  </a:lnTo>
                  <a:lnTo>
                    <a:pt x="173" y="576"/>
                  </a:lnTo>
                  <a:lnTo>
                    <a:pt x="173" y="574"/>
                  </a:lnTo>
                  <a:lnTo>
                    <a:pt x="173" y="572"/>
                  </a:lnTo>
                  <a:lnTo>
                    <a:pt x="174" y="572"/>
                  </a:lnTo>
                  <a:lnTo>
                    <a:pt x="174" y="572"/>
                  </a:lnTo>
                  <a:lnTo>
                    <a:pt x="174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68"/>
                  </a:lnTo>
                  <a:lnTo>
                    <a:pt x="176" y="565"/>
                  </a:lnTo>
                  <a:lnTo>
                    <a:pt x="176" y="565"/>
                  </a:lnTo>
                  <a:lnTo>
                    <a:pt x="176" y="563"/>
                  </a:lnTo>
                  <a:lnTo>
                    <a:pt x="180" y="563"/>
                  </a:lnTo>
                  <a:lnTo>
                    <a:pt x="182" y="563"/>
                  </a:lnTo>
                  <a:lnTo>
                    <a:pt x="182" y="563"/>
                  </a:lnTo>
                  <a:lnTo>
                    <a:pt x="182" y="563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59"/>
                  </a:lnTo>
                  <a:lnTo>
                    <a:pt x="184" y="555"/>
                  </a:lnTo>
                  <a:lnTo>
                    <a:pt x="184" y="555"/>
                  </a:lnTo>
                  <a:lnTo>
                    <a:pt x="184" y="555"/>
                  </a:lnTo>
                  <a:lnTo>
                    <a:pt x="186" y="555"/>
                  </a:lnTo>
                  <a:lnTo>
                    <a:pt x="184" y="555"/>
                  </a:lnTo>
                  <a:lnTo>
                    <a:pt x="184" y="551"/>
                  </a:lnTo>
                  <a:lnTo>
                    <a:pt x="184" y="551"/>
                  </a:lnTo>
                  <a:lnTo>
                    <a:pt x="184" y="549"/>
                  </a:lnTo>
                  <a:lnTo>
                    <a:pt x="184" y="549"/>
                  </a:lnTo>
                  <a:lnTo>
                    <a:pt x="184" y="549"/>
                  </a:lnTo>
                  <a:lnTo>
                    <a:pt x="182" y="549"/>
                  </a:lnTo>
                  <a:lnTo>
                    <a:pt x="182" y="545"/>
                  </a:lnTo>
                  <a:lnTo>
                    <a:pt x="182" y="545"/>
                  </a:lnTo>
                  <a:lnTo>
                    <a:pt x="182" y="543"/>
                  </a:lnTo>
                  <a:lnTo>
                    <a:pt x="182" y="541"/>
                  </a:lnTo>
                  <a:lnTo>
                    <a:pt x="182" y="539"/>
                  </a:lnTo>
                  <a:lnTo>
                    <a:pt x="184" y="539"/>
                  </a:lnTo>
                  <a:lnTo>
                    <a:pt x="184" y="535"/>
                  </a:lnTo>
                  <a:lnTo>
                    <a:pt x="184" y="535"/>
                  </a:lnTo>
                  <a:lnTo>
                    <a:pt x="184" y="531"/>
                  </a:lnTo>
                  <a:lnTo>
                    <a:pt x="184" y="529"/>
                  </a:lnTo>
                  <a:lnTo>
                    <a:pt x="184" y="525"/>
                  </a:lnTo>
                  <a:lnTo>
                    <a:pt x="184" y="525"/>
                  </a:lnTo>
                  <a:lnTo>
                    <a:pt x="184" y="523"/>
                  </a:lnTo>
                  <a:lnTo>
                    <a:pt x="184" y="523"/>
                  </a:lnTo>
                  <a:lnTo>
                    <a:pt x="184" y="517"/>
                  </a:lnTo>
                  <a:lnTo>
                    <a:pt x="186" y="517"/>
                  </a:lnTo>
                  <a:lnTo>
                    <a:pt x="186" y="517"/>
                  </a:lnTo>
                  <a:lnTo>
                    <a:pt x="186" y="515"/>
                  </a:lnTo>
                  <a:lnTo>
                    <a:pt x="188" y="515"/>
                  </a:lnTo>
                  <a:lnTo>
                    <a:pt x="188" y="515"/>
                  </a:lnTo>
                  <a:lnTo>
                    <a:pt x="190" y="515"/>
                  </a:lnTo>
                  <a:lnTo>
                    <a:pt x="190" y="513"/>
                  </a:lnTo>
                  <a:lnTo>
                    <a:pt x="188" y="513"/>
                  </a:lnTo>
                  <a:lnTo>
                    <a:pt x="190" y="513"/>
                  </a:lnTo>
                  <a:lnTo>
                    <a:pt x="188" y="513"/>
                  </a:lnTo>
                  <a:lnTo>
                    <a:pt x="190" y="513"/>
                  </a:lnTo>
                  <a:lnTo>
                    <a:pt x="190" y="513"/>
                  </a:lnTo>
                  <a:lnTo>
                    <a:pt x="196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198" y="511"/>
                  </a:lnTo>
                  <a:lnTo>
                    <a:pt x="198" y="511"/>
                  </a:lnTo>
                  <a:lnTo>
                    <a:pt x="198" y="511"/>
                  </a:lnTo>
                  <a:lnTo>
                    <a:pt x="200" y="511"/>
                  </a:lnTo>
                  <a:lnTo>
                    <a:pt x="200" y="507"/>
                  </a:lnTo>
                  <a:lnTo>
                    <a:pt x="200" y="507"/>
                  </a:lnTo>
                  <a:lnTo>
                    <a:pt x="202" y="507"/>
                  </a:lnTo>
                  <a:lnTo>
                    <a:pt x="202" y="505"/>
                  </a:lnTo>
                  <a:lnTo>
                    <a:pt x="202" y="505"/>
                  </a:lnTo>
                  <a:lnTo>
                    <a:pt x="202" y="503"/>
                  </a:lnTo>
                  <a:lnTo>
                    <a:pt x="204" y="503"/>
                  </a:lnTo>
                  <a:lnTo>
                    <a:pt x="206" y="503"/>
                  </a:lnTo>
                  <a:lnTo>
                    <a:pt x="208" y="503"/>
                  </a:lnTo>
                  <a:lnTo>
                    <a:pt x="208" y="503"/>
                  </a:lnTo>
                  <a:lnTo>
                    <a:pt x="208" y="503"/>
                  </a:lnTo>
                  <a:lnTo>
                    <a:pt x="210" y="503"/>
                  </a:lnTo>
                  <a:lnTo>
                    <a:pt x="210" y="501"/>
                  </a:lnTo>
                  <a:lnTo>
                    <a:pt x="210" y="501"/>
                  </a:lnTo>
                  <a:lnTo>
                    <a:pt x="210" y="499"/>
                  </a:lnTo>
                  <a:lnTo>
                    <a:pt x="212" y="499"/>
                  </a:lnTo>
                  <a:lnTo>
                    <a:pt x="212" y="497"/>
                  </a:lnTo>
                  <a:lnTo>
                    <a:pt x="212" y="497"/>
                  </a:lnTo>
                  <a:lnTo>
                    <a:pt x="212" y="497"/>
                  </a:lnTo>
                  <a:lnTo>
                    <a:pt x="212" y="495"/>
                  </a:lnTo>
                  <a:lnTo>
                    <a:pt x="212" y="495"/>
                  </a:lnTo>
                  <a:lnTo>
                    <a:pt x="212" y="493"/>
                  </a:lnTo>
                  <a:lnTo>
                    <a:pt x="212" y="493"/>
                  </a:lnTo>
                  <a:lnTo>
                    <a:pt x="212" y="491"/>
                  </a:lnTo>
                  <a:lnTo>
                    <a:pt x="212" y="489"/>
                  </a:lnTo>
                  <a:lnTo>
                    <a:pt x="212" y="489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12" y="481"/>
                  </a:lnTo>
                  <a:lnTo>
                    <a:pt x="214" y="481"/>
                  </a:lnTo>
                  <a:lnTo>
                    <a:pt x="214" y="479"/>
                  </a:lnTo>
                  <a:lnTo>
                    <a:pt x="214" y="479"/>
                  </a:lnTo>
                  <a:lnTo>
                    <a:pt x="214" y="477"/>
                  </a:lnTo>
                  <a:lnTo>
                    <a:pt x="214" y="477"/>
                  </a:lnTo>
                  <a:lnTo>
                    <a:pt x="214" y="475"/>
                  </a:lnTo>
                  <a:lnTo>
                    <a:pt x="212" y="473"/>
                  </a:lnTo>
                  <a:lnTo>
                    <a:pt x="212" y="473"/>
                  </a:lnTo>
                  <a:lnTo>
                    <a:pt x="208" y="473"/>
                  </a:lnTo>
                  <a:lnTo>
                    <a:pt x="208" y="473"/>
                  </a:lnTo>
                  <a:lnTo>
                    <a:pt x="208" y="467"/>
                  </a:lnTo>
                  <a:lnTo>
                    <a:pt x="208" y="467"/>
                  </a:lnTo>
                  <a:lnTo>
                    <a:pt x="208" y="467"/>
                  </a:lnTo>
                  <a:lnTo>
                    <a:pt x="212" y="467"/>
                  </a:lnTo>
                  <a:lnTo>
                    <a:pt x="212" y="467"/>
                  </a:lnTo>
                  <a:lnTo>
                    <a:pt x="212" y="465"/>
                  </a:lnTo>
                  <a:lnTo>
                    <a:pt x="214" y="465"/>
                  </a:lnTo>
                  <a:lnTo>
                    <a:pt x="214" y="465"/>
                  </a:lnTo>
                  <a:lnTo>
                    <a:pt x="214" y="465"/>
                  </a:lnTo>
                  <a:lnTo>
                    <a:pt x="214" y="463"/>
                  </a:lnTo>
                  <a:lnTo>
                    <a:pt x="216" y="463"/>
                  </a:lnTo>
                  <a:lnTo>
                    <a:pt x="218" y="462"/>
                  </a:lnTo>
                  <a:lnTo>
                    <a:pt x="218" y="462"/>
                  </a:lnTo>
                  <a:lnTo>
                    <a:pt x="218" y="462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2" y="463"/>
                  </a:lnTo>
                  <a:lnTo>
                    <a:pt x="222" y="462"/>
                  </a:lnTo>
                  <a:lnTo>
                    <a:pt x="224" y="462"/>
                  </a:lnTo>
                  <a:lnTo>
                    <a:pt x="224" y="463"/>
                  </a:lnTo>
                  <a:lnTo>
                    <a:pt x="226" y="463"/>
                  </a:lnTo>
                  <a:lnTo>
                    <a:pt x="226" y="462"/>
                  </a:lnTo>
                  <a:lnTo>
                    <a:pt x="228" y="462"/>
                  </a:lnTo>
                  <a:lnTo>
                    <a:pt x="228" y="462"/>
                  </a:lnTo>
                  <a:lnTo>
                    <a:pt x="230" y="462"/>
                  </a:lnTo>
                  <a:lnTo>
                    <a:pt x="230" y="460"/>
                  </a:lnTo>
                  <a:lnTo>
                    <a:pt x="232" y="460"/>
                  </a:lnTo>
                  <a:lnTo>
                    <a:pt x="232" y="460"/>
                  </a:lnTo>
                  <a:lnTo>
                    <a:pt x="232" y="458"/>
                  </a:lnTo>
                  <a:lnTo>
                    <a:pt x="232" y="458"/>
                  </a:lnTo>
                  <a:lnTo>
                    <a:pt x="234" y="458"/>
                  </a:lnTo>
                  <a:lnTo>
                    <a:pt x="238" y="458"/>
                  </a:lnTo>
                  <a:lnTo>
                    <a:pt x="238" y="456"/>
                  </a:lnTo>
                  <a:lnTo>
                    <a:pt x="240" y="456"/>
                  </a:lnTo>
                  <a:lnTo>
                    <a:pt x="240" y="454"/>
                  </a:lnTo>
                  <a:lnTo>
                    <a:pt x="240" y="452"/>
                  </a:lnTo>
                  <a:lnTo>
                    <a:pt x="240" y="450"/>
                  </a:lnTo>
                  <a:lnTo>
                    <a:pt x="240" y="450"/>
                  </a:lnTo>
                  <a:lnTo>
                    <a:pt x="240" y="448"/>
                  </a:lnTo>
                  <a:lnTo>
                    <a:pt x="240" y="448"/>
                  </a:lnTo>
                  <a:lnTo>
                    <a:pt x="242" y="448"/>
                  </a:lnTo>
                  <a:lnTo>
                    <a:pt x="242" y="442"/>
                  </a:lnTo>
                  <a:lnTo>
                    <a:pt x="242" y="442"/>
                  </a:lnTo>
                  <a:lnTo>
                    <a:pt x="242" y="442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4"/>
                  </a:lnTo>
                  <a:lnTo>
                    <a:pt x="240" y="434"/>
                  </a:lnTo>
                  <a:lnTo>
                    <a:pt x="240" y="432"/>
                  </a:lnTo>
                  <a:lnTo>
                    <a:pt x="242" y="432"/>
                  </a:lnTo>
                  <a:lnTo>
                    <a:pt x="242" y="430"/>
                  </a:lnTo>
                  <a:lnTo>
                    <a:pt x="242" y="428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0" y="426"/>
                  </a:lnTo>
                  <a:lnTo>
                    <a:pt x="240" y="424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38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6" y="422"/>
                  </a:lnTo>
                  <a:lnTo>
                    <a:pt x="234" y="422"/>
                  </a:lnTo>
                  <a:lnTo>
                    <a:pt x="234" y="420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2" y="418"/>
                  </a:lnTo>
                  <a:lnTo>
                    <a:pt x="230" y="418"/>
                  </a:lnTo>
                  <a:lnTo>
                    <a:pt x="228" y="418"/>
                  </a:lnTo>
                  <a:lnTo>
                    <a:pt x="228" y="418"/>
                  </a:lnTo>
                  <a:lnTo>
                    <a:pt x="226" y="418"/>
                  </a:lnTo>
                  <a:lnTo>
                    <a:pt x="224" y="418"/>
                  </a:lnTo>
                  <a:lnTo>
                    <a:pt x="222" y="416"/>
                  </a:lnTo>
                  <a:lnTo>
                    <a:pt x="224" y="416"/>
                  </a:lnTo>
                  <a:lnTo>
                    <a:pt x="222" y="414"/>
                  </a:lnTo>
                  <a:lnTo>
                    <a:pt x="222" y="414"/>
                  </a:lnTo>
                  <a:lnTo>
                    <a:pt x="224" y="414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4" y="410"/>
                  </a:lnTo>
                  <a:lnTo>
                    <a:pt x="224" y="410"/>
                  </a:lnTo>
                  <a:lnTo>
                    <a:pt x="224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0" y="408"/>
                  </a:lnTo>
                  <a:lnTo>
                    <a:pt x="220" y="406"/>
                  </a:lnTo>
                  <a:lnTo>
                    <a:pt x="220" y="406"/>
                  </a:lnTo>
                  <a:lnTo>
                    <a:pt x="220" y="406"/>
                  </a:lnTo>
                  <a:lnTo>
                    <a:pt x="218" y="404"/>
                  </a:lnTo>
                  <a:lnTo>
                    <a:pt x="216" y="404"/>
                  </a:lnTo>
                  <a:lnTo>
                    <a:pt x="216" y="404"/>
                  </a:lnTo>
                  <a:lnTo>
                    <a:pt x="216" y="404"/>
                  </a:lnTo>
                  <a:lnTo>
                    <a:pt x="216" y="402"/>
                  </a:lnTo>
                  <a:lnTo>
                    <a:pt x="214" y="402"/>
                  </a:lnTo>
                  <a:lnTo>
                    <a:pt x="214" y="400"/>
                  </a:lnTo>
                  <a:lnTo>
                    <a:pt x="214" y="400"/>
                  </a:lnTo>
                  <a:lnTo>
                    <a:pt x="214" y="398"/>
                  </a:lnTo>
                  <a:lnTo>
                    <a:pt x="214" y="398"/>
                  </a:lnTo>
                  <a:lnTo>
                    <a:pt x="214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18" y="394"/>
                  </a:lnTo>
                  <a:lnTo>
                    <a:pt x="218" y="394"/>
                  </a:lnTo>
                  <a:lnTo>
                    <a:pt x="216" y="392"/>
                  </a:lnTo>
                  <a:lnTo>
                    <a:pt x="216" y="390"/>
                  </a:lnTo>
                  <a:lnTo>
                    <a:pt x="216" y="390"/>
                  </a:lnTo>
                  <a:lnTo>
                    <a:pt x="216" y="386"/>
                  </a:lnTo>
                  <a:lnTo>
                    <a:pt x="216" y="386"/>
                  </a:lnTo>
                  <a:lnTo>
                    <a:pt x="218" y="384"/>
                  </a:lnTo>
                  <a:lnTo>
                    <a:pt x="220" y="384"/>
                  </a:lnTo>
                  <a:lnTo>
                    <a:pt x="218" y="384"/>
                  </a:lnTo>
                  <a:lnTo>
                    <a:pt x="218" y="382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6" y="380"/>
                  </a:lnTo>
                  <a:lnTo>
                    <a:pt x="216" y="376"/>
                  </a:lnTo>
                  <a:lnTo>
                    <a:pt x="218" y="376"/>
                  </a:lnTo>
                  <a:lnTo>
                    <a:pt x="218" y="374"/>
                  </a:lnTo>
                  <a:lnTo>
                    <a:pt x="216" y="374"/>
                  </a:lnTo>
                  <a:lnTo>
                    <a:pt x="216" y="372"/>
                  </a:lnTo>
                  <a:lnTo>
                    <a:pt x="218" y="372"/>
                  </a:lnTo>
                  <a:lnTo>
                    <a:pt x="218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8" y="364"/>
                  </a:lnTo>
                  <a:lnTo>
                    <a:pt x="218" y="362"/>
                  </a:lnTo>
                  <a:lnTo>
                    <a:pt x="218" y="362"/>
                  </a:lnTo>
                  <a:lnTo>
                    <a:pt x="218" y="362"/>
                  </a:lnTo>
                  <a:lnTo>
                    <a:pt x="222" y="362"/>
                  </a:lnTo>
                  <a:lnTo>
                    <a:pt x="222" y="360"/>
                  </a:lnTo>
                  <a:lnTo>
                    <a:pt x="222" y="360"/>
                  </a:lnTo>
                  <a:lnTo>
                    <a:pt x="222" y="355"/>
                  </a:lnTo>
                  <a:lnTo>
                    <a:pt x="222" y="355"/>
                  </a:lnTo>
                  <a:lnTo>
                    <a:pt x="222" y="351"/>
                  </a:lnTo>
                  <a:lnTo>
                    <a:pt x="224" y="351"/>
                  </a:lnTo>
                  <a:lnTo>
                    <a:pt x="224" y="351"/>
                  </a:lnTo>
                  <a:lnTo>
                    <a:pt x="224" y="351"/>
                  </a:lnTo>
                  <a:lnTo>
                    <a:pt x="226" y="349"/>
                  </a:lnTo>
                  <a:lnTo>
                    <a:pt x="226" y="349"/>
                  </a:lnTo>
                  <a:lnTo>
                    <a:pt x="226" y="349"/>
                  </a:lnTo>
                  <a:lnTo>
                    <a:pt x="228" y="349"/>
                  </a:lnTo>
                  <a:lnTo>
                    <a:pt x="228" y="349"/>
                  </a:lnTo>
                  <a:lnTo>
                    <a:pt x="230" y="349"/>
                  </a:lnTo>
                  <a:lnTo>
                    <a:pt x="230" y="347"/>
                  </a:lnTo>
                  <a:lnTo>
                    <a:pt x="232" y="347"/>
                  </a:lnTo>
                  <a:lnTo>
                    <a:pt x="232" y="349"/>
                  </a:lnTo>
                  <a:lnTo>
                    <a:pt x="232" y="349"/>
                  </a:lnTo>
                  <a:lnTo>
                    <a:pt x="232" y="347"/>
                  </a:lnTo>
                  <a:lnTo>
                    <a:pt x="232" y="347"/>
                  </a:lnTo>
                  <a:lnTo>
                    <a:pt x="232" y="345"/>
                  </a:lnTo>
                  <a:lnTo>
                    <a:pt x="234" y="345"/>
                  </a:lnTo>
                  <a:lnTo>
                    <a:pt x="234" y="343"/>
                  </a:lnTo>
                  <a:lnTo>
                    <a:pt x="236" y="343"/>
                  </a:lnTo>
                  <a:lnTo>
                    <a:pt x="236" y="343"/>
                  </a:lnTo>
                  <a:lnTo>
                    <a:pt x="236" y="341"/>
                  </a:lnTo>
                  <a:lnTo>
                    <a:pt x="236" y="341"/>
                  </a:lnTo>
                  <a:lnTo>
                    <a:pt x="238" y="341"/>
                  </a:lnTo>
                  <a:lnTo>
                    <a:pt x="238" y="339"/>
                  </a:lnTo>
                  <a:lnTo>
                    <a:pt x="240" y="339"/>
                  </a:lnTo>
                  <a:lnTo>
                    <a:pt x="240" y="339"/>
                  </a:lnTo>
                  <a:lnTo>
                    <a:pt x="244" y="339"/>
                  </a:lnTo>
                  <a:lnTo>
                    <a:pt x="244" y="339"/>
                  </a:lnTo>
                  <a:lnTo>
                    <a:pt x="246" y="339"/>
                  </a:lnTo>
                  <a:lnTo>
                    <a:pt x="248" y="339"/>
                  </a:lnTo>
                  <a:lnTo>
                    <a:pt x="248" y="337"/>
                  </a:lnTo>
                  <a:lnTo>
                    <a:pt x="248" y="337"/>
                  </a:lnTo>
                  <a:lnTo>
                    <a:pt x="248" y="335"/>
                  </a:lnTo>
                  <a:lnTo>
                    <a:pt x="250" y="333"/>
                  </a:lnTo>
                  <a:lnTo>
                    <a:pt x="250" y="333"/>
                  </a:lnTo>
                  <a:lnTo>
                    <a:pt x="252" y="331"/>
                  </a:lnTo>
                  <a:lnTo>
                    <a:pt x="252" y="331"/>
                  </a:lnTo>
                  <a:lnTo>
                    <a:pt x="252" y="329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4" y="325"/>
                  </a:lnTo>
                  <a:lnTo>
                    <a:pt x="256" y="325"/>
                  </a:lnTo>
                  <a:lnTo>
                    <a:pt x="256" y="323"/>
                  </a:lnTo>
                  <a:lnTo>
                    <a:pt x="256" y="323"/>
                  </a:lnTo>
                  <a:lnTo>
                    <a:pt x="256" y="321"/>
                  </a:lnTo>
                  <a:lnTo>
                    <a:pt x="258" y="321"/>
                  </a:lnTo>
                  <a:lnTo>
                    <a:pt x="258" y="321"/>
                  </a:lnTo>
                  <a:lnTo>
                    <a:pt x="260" y="321"/>
                  </a:lnTo>
                  <a:lnTo>
                    <a:pt x="260" y="319"/>
                  </a:lnTo>
                  <a:lnTo>
                    <a:pt x="262" y="319"/>
                  </a:lnTo>
                  <a:lnTo>
                    <a:pt x="262" y="321"/>
                  </a:lnTo>
                  <a:lnTo>
                    <a:pt x="264" y="321"/>
                  </a:lnTo>
                  <a:lnTo>
                    <a:pt x="264" y="321"/>
                  </a:lnTo>
                  <a:lnTo>
                    <a:pt x="270" y="321"/>
                  </a:lnTo>
                  <a:lnTo>
                    <a:pt x="272" y="321"/>
                  </a:lnTo>
                  <a:lnTo>
                    <a:pt x="274" y="323"/>
                  </a:lnTo>
                  <a:lnTo>
                    <a:pt x="274" y="323"/>
                  </a:lnTo>
                  <a:lnTo>
                    <a:pt x="274" y="323"/>
                  </a:lnTo>
                  <a:lnTo>
                    <a:pt x="278" y="323"/>
                  </a:lnTo>
                  <a:lnTo>
                    <a:pt x="278" y="325"/>
                  </a:lnTo>
                  <a:lnTo>
                    <a:pt x="279" y="325"/>
                  </a:lnTo>
                  <a:lnTo>
                    <a:pt x="279" y="323"/>
                  </a:lnTo>
                  <a:lnTo>
                    <a:pt x="279" y="323"/>
                  </a:lnTo>
                  <a:lnTo>
                    <a:pt x="279" y="321"/>
                  </a:lnTo>
                  <a:lnTo>
                    <a:pt x="279" y="321"/>
                  </a:lnTo>
                  <a:lnTo>
                    <a:pt x="281" y="321"/>
                  </a:lnTo>
                  <a:lnTo>
                    <a:pt x="285" y="321"/>
                  </a:lnTo>
                  <a:lnTo>
                    <a:pt x="287" y="319"/>
                  </a:lnTo>
                  <a:lnTo>
                    <a:pt x="287" y="321"/>
                  </a:lnTo>
                  <a:lnTo>
                    <a:pt x="295" y="321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9" y="319"/>
                  </a:lnTo>
                  <a:lnTo>
                    <a:pt x="301" y="319"/>
                  </a:lnTo>
                  <a:lnTo>
                    <a:pt x="301" y="317"/>
                  </a:lnTo>
                  <a:lnTo>
                    <a:pt x="303" y="317"/>
                  </a:lnTo>
                  <a:lnTo>
                    <a:pt x="303" y="317"/>
                  </a:lnTo>
                  <a:lnTo>
                    <a:pt x="311" y="317"/>
                  </a:lnTo>
                  <a:lnTo>
                    <a:pt x="315" y="313"/>
                  </a:lnTo>
                  <a:lnTo>
                    <a:pt x="315" y="313"/>
                  </a:lnTo>
                  <a:lnTo>
                    <a:pt x="315" y="313"/>
                  </a:lnTo>
                  <a:lnTo>
                    <a:pt x="317" y="313"/>
                  </a:lnTo>
                  <a:lnTo>
                    <a:pt x="317" y="311"/>
                  </a:lnTo>
                  <a:lnTo>
                    <a:pt x="317" y="311"/>
                  </a:lnTo>
                  <a:lnTo>
                    <a:pt x="319" y="311"/>
                  </a:lnTo>
                  <a:lnTo>
                    <a:pt x="319" y="311"/>
                  </a:lnTo>
                  <a:lnTo>
                    <a:pt x="319" y="309"/>
                  </a:lnTo>
                  <a:lnTo>
                    <a:pt x="321" y="309"/>
                  </a:lnTo>
                  <a:lnTo>
                    <a:pt x="321" y="309"/>
                  </a:lnTo>
                  <a:lnTo>
                    <a:pt x="323" y="307"/>
                  </a:lnTo>
                  <a:lnTo>
                    <a:pt x="323" y="305"/>
                  </a:lnTo>
                  <a:lnTo>
                    <a:pt x="323" y="303"/>
                  </a:lnTo>
                  <a:lnTo>
                    <a:pt x="325" y="301"/>
                  </a:lnTo>
                  <a:lnTo>
                    <a:pt x="325" y="301"/>
                  </a:lnTo>
                  <a:lnTo>
                    <a:pt x="327" y="303"/>
                  </a:lnTo>
                  <a:lnTo>
                    <a:pt x="327" y="301"/>
                  </a:lnTo>
                  <a:lnTo>
                    <a:pt x="327" y="303"/>
                  </a:lnTo>
                  <a:lnTo>
                    <a:pt x="327" y="303"/>
                  </a:lnTo>
                  <a:lnTo>
                    <a:pt x="331" y="305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3" y="303"/>
                  </a:lnTo>
                  <a:lnTo>
                    <a:pt x="335" y="303"/>
                  </a:lnTo>
                  <a:lnTo>
                    <a:pt x="335" y="301"/>
                  </a:lnTo>
                  <a:lnTo>
                    <a:pt x="333" y="301"/>
                  </a:lnTo>
                  <a:lnTo>
                    <a:pt x="333" y="299"/>
                  </a:lnTo>
                  <a:lnTo>
                    <a:pt x="335" y="297"/>
                  </a:lnTo>
                  <a:lnTo>
                    <a:pt x="335" y="291"/>
                  </a:lnTo>
                  <a:lnTo>
                    <a:pt x="335" y="289"/>
                  </a:lnTo>
                  <a:lnTo>
                    <a:pt x="335" y="287"/>
                  </a:lnTo>
                  <a:lnTo>
                    <a:pt x="337" y="287"/>
                  </a:lnTo>
                  <a:lnTo>
                    <a:pt x="337" y="285"/>
                  </a:lnTo>
                  <a:lnTo>
                    <a:pt x="339" y="285"/>
                  </a:lnTo>
                  <a:lnTo>
                    <a:pt x="339" y="285"/>
                  </a:lnTo>
                  <a:lnTo>
                    <a:pt x="339" y="285"/>
                  </a:lnTo>
                  <a:lnTo>
                    <a:pt x="341" y="283"/>
                  </a:lnTo>
                  <a:lnTo>
                    <a:pt x="341" y="283"/>
                  </a:lnTo>
                  <a:lnTo>
                    <a:pt x="341" y="283"/>
                  </a:lnTo>
                  <a:lnTo>
                    <a:pt x="341" y="279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77"/>
                  </a:lnTo>
                  <a:lnTo>
                    <a:pt x="343" y="275"/>
                  </a:lnTo>
                  <a:lnTo>
                    <a:pt x="345" y="275"/>
                  </a:lnTo>
                  <a:lnTo>
                    <a:pt x="345" y="275"/>
                  </a:lnTo>
                  <a:lnTo>
                    <a:pt x="345" y="273"/>
                  </a:lnTo>
                  <a:lnTo>
                    <a:pt x="345" y="271"/>
                  </a:lnTo>
                  <a:lnTo>
                    <a:pt x="347" y="271"/>
                  </a:lnTo>
                  <a:lnTo>
                    <a:pt x="347" y="267"/>
                  </a:lnTo>
                  <a:lnTo>
                    <a:pt x="349" y="265"/>
                  </a:lnTo>
                  <a:lnTo>
                    <a:pt x="349" y="265"/>
                  </a:lnTo>
                  <a:lnTo>
                    <a:pt x="349" y="263"/>
                  </a:lnTo>
                  <a:lnTo>
                    <a:pt x="351" y="263"/>
                  </a:lnTo>
                  <a:lnTo>
                    <a:pt x="351" y="261"/>
                  </a:lnTo>
                  <a:lnTo>
                    <a:pt x="351" y="261"/>
                  </a:lnTo>
                  <a:lnTo>
                    <a:pt x="351" y="261"/>
                  </a:lnTo>
                  <a:lnTo>
                    <a:pt x="353" y="259"/>
                  </a:lnTo>
                  <a:lnTo>
                    <a:pt x="353" y="257"/>
                  </a:lnTo>
                  <a:lnTo>
                    <a:pt x="355" y="255"/>
                  </a:lnTo>
                  <a:lnTo>
                    <a:pt x="355" y="254"/>
                  </a:lnTo>
                  <a:lnTo>
                    <a:pt x="357" y="254"/>
                  </a:lnTo>
                  <a:lnTo>
                    <a:pt x="359" y="254"/>
                  </a:lnTo>
                  <a:lnTo>
                    <a:pt x="359" y="254"/>
                  </a:lnTo>
                  <a:lnTo>
                    <a:pt x="359" y="254"/>
                  </a:lnTo>
                  <a:lnTo>
                    <a:pt x="359" y="254"/>
                  </a:lnTo>
                  <a:lnTo>
                    <a:pt x="361" y="254"/>
                  </a:lnTo>
                  <a:lnTo>
                    <a:pt x="361" y="257"/>
                  </a:lnTo>
                  <a:lnTo>
                    <a:pt x="361" y="257"/>
                  </a:lnTo>
                  <a:lnTo>
                    <a:pt x="363" y="257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375" y="257"/>
                  </a:lnTo>
                  <a:lnTo>
                    <a:pt x="375" y="259"/>
                  </a:lnTo>
                  <a:lnTo>
                    <a:pt x="377" y="259"/>
                  </a:lnTo>
                  <a:lnTo>
                    <a:pt x="377" y="261"/>
                  </a:lnTo>
                  <a:lnTo>
                    <a:pt x="377" y="261"/>
                  </a:lnTo>
                  <a:lnTo>
                    <a:pt x="377" y="261"/>
                  </a:lnTo>
                  <a:lnTo>
                    <a:pt x="379" y="263"/>
                  </a:lnTo>
                  <a:lnTo>
                    <a:pt x="379" y="263"/>
                  </a:lnTo>
                  <a:lnTo>
                    <a:pt x="379" y="263"/>
                  </a:lnTo>
                  <a:lnTo>
                    <a:pt x="381" y="263"/>
                  </a:lnTo>
                  <a:lnTo>
                    <a:pt x="381" y="265"/>
                  </a:lnTo>
                  <a:lnTo>
                    <a:pt x="381" y="265"/>
                  </a:lnTo>
                  <a:lnTo>
                    <a:pt x="381" y="267"/>
                  </a:lnTo>
                  <a:lnTo>
                    <a:pt x="382" y="267"/>
                  </a:lnTo>
                  <a:lnTo>
                    <a:pt x="382" y="271"/>
                  </a:lnTo>
                  <a:lnTo>
                    <a:pt x="382" y="271"/>
                  </a:lnTo>
                  <a:lnTo>
                    <a:pt x="382" y="273"/>
                  </a:lnTo>
                  <a:lnTo>
                    <a:pt x="384" y="273"/>
                  </a:lnTo>
                  <a:lnTo>
                    <a:pt x="384" y="277"/>
                  </a:lnTo>
                  <a:lnTo>
                    <a:pt x="384" y="279"/>
                  </a:lnTo>
                  <a:lnTo>
                    <a:pt x="384" y="283"/>
                  </a:lnTo>
                  <a:lnTo>
                    <a:pt x="386" y="283"/>
                  </a:lnTo>
                  <a:lnTo>
                    <a:pt x="386" y="283"/>
                  </a:lnTo>
                  <a:lnTo>
                    <a:pt x="388" y="283"/>
                  </a:lnTo>
                  <a:lnTo>
                    <a:pt x="388" y="279"/>
                  </a:lnTo>
                  <a:lnTo>
                    <a:pt x="388" y="279"/>
                  </a:lnTo>
                  <a:lnTo>
                    <a:pt x="388" y="277"/>
                  </a:lnTo>
                  <a:lnTo>
                    <a:pt x="390" y="277"/>
                  </a:lnTo>
                  <a:lnTo>
                    <a:pt x="390" y="277"/>
                  </a:lnTo>
                  <a:lnTo>
                    <a:pt x="396" y="277"/>
                  </a:lnTo>
                  <a:lnTo>
                    <a:pt x="396" y="275"/>
                  </a:lnTo>
                  <a:lnTo>
                    <a:pt x="396" y="275"/>
                  </a:lnTo>
                  <a:lnTo>
                    <a:pt x="396" y="275"/>
                  </a:lnTo>
                  <a:lnTo>
                    <a:pt x="398" y="275"/>
                  </a:lnTo>
                  <a:lnTo>
                    <a:pt x="398" y="273"/>
                  </a:lnTo>
                  <a:lnTo>
                    <a:pt x="398" y="271"/>
                  </a:lnTo>
                  <a:lnTo>
                    <a:pt x="400" y="271"/>
                  </a:lnTo>
                  <a:lnTo>
                    <a:pt x="400" y="271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2" y="271"/>
                  </a:lnTo>
                  <a:lnTo>
                    <a:pt x="404" y="271"/>
                  </a:lnTo>
                  <a:lnTo>
                    <a:pt x="404" y="271"/>
                  </a:lnTo>
                  <a:lnTo>
                    <a:pt x="406" y="271"/>
                  </a:lnTo>
                  <a:lnTo>
                    <a:pt x="406" y="273"/>
                  </a:lnTo>
                  <a:lnTo>
                    <a:pt x="406" y="273"/>
                  </a:lnTo>
                  <a:lnTo>
                    <a:pt x="406" y="273"/>
                  </a:lnTo>
                  <a:lnTo>
                    <a:pt x="410" y="273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4" y="277"/>
                  </a:lnTo>
                  <a:lnTo>
                    <a:pt x="414" y="275"/>
                  </a:lnTo>
                  <a:lnTo>
                    <a:pt x="416" y="275"/>
                  </a:lnTo>
                  <a:lnTo>
                    <a:pt x="416" y="275"/>
                  </a:lnTo>
                  <a:lnTo>
                    <a:pt x="416" y="273"/>
                  </a:lnTo>
                  <a:lnTo>
                    <a:pt x="418" y="273"/>
                  </a:lnTo>
                  <a:lnTo>
                    <a:pt x="420" y="273"/>
                  </a:lnTo>
                  <a:lnTo>
                    <a:pt x="420" y="273"/>
                  </a:lnTo>
                  <a:lnTo>
                    <a:pt x="420" y="271"/>
                  </a:lnTo>
                  <a:lnTo>
                    <a:pt x="422" y="271"/>
                  </a:lnTo>
                  <a:lnTo>
                    <a:pt x="422" y="271"/>
                  </a:lnTo>
                  <a:lnTo>
                    <a:pt x="422" y="269"/>
                  </a:lnTo>
                  <a:lnTo>
                    <a:pt x="426" y="269"/>
                  </a:lnTo>
                  <a:lnTo>
                    <a:pt x="426" y="271"/>
                  </a:lnTo>
                  <a:lnTo>
                    <a:pt x="428" y="271"/>
                  </a:lnTo>
                  <a:lnTo>
                    <a:pt x="428" y="269"/>
                  </a:lnTo>
                  <a:lnTo>
                    <a:pt x="430" y="269"/>
                  </a:lnTo>
                  <a:lnTo>
                    <a:pt x="430" y="269"/>
                  </a:lnTo>
                  <a:lnTo>
                    <a:pt x="432" y="269"/>
                  </a:lnTo>
                  <a:lnTo>
                    <a:pt x="434" y="267"/>
                  </a:lnTo>
                  <a:lnTo>
                    <a:pt x="436" y="267"/>
                  </a:lnTo>
                  <a:lnTo>
                    <a:pt x="436" y="267"/>
                  </a:lnTo>
                  <a:lnTo>
                    <a:pt x="438" y="267"/>
                  </a:lnTo>
                  <a:lnTo>
                    <a:pt x="438" y="269"/>
                  </a:lnTo>
                  <a:lnTo>
                    <a:pt x="438" y="267"/>
                  </a:lnTo>
                  <a:lnTo>
                    <a:pt x="440" y="267"/>
                  </a:lnTo>
                  <a:lnTo>
                    <a:pt x="440" y="267"/>
                  </a:lnTo>
                  <a:lnTo>
                    <a:pt x="440" y="265"/>
                  </a:lnTo>
                  <a:lnTo>
                    <a:pt x="442" y="265"/>
                  </a:lnTo>
                  <a:lnTo>
                    <a:pt x="442" y="261"/>
                  </a:lnTo>
                  <a:lnTo>
                    <a:pt x="444" y="259"/>
                  </a:lnTo>
                  <a:lnTo>
                    <a:pt x="444" y="255"/>
                  </a:lnTo>
                  <a:lnTo>
                    <a:pt x="446" y="255"/>
                  </a:lnTo>
                  <a:lnTo>
                    <a:pt x="446" y="255"/>
                  </a:lnTo>
                  <a:lnTo>
                    <a:pt x="446" y="254"/>
                  </a:lnTo>
                  <a:lnTo>
                    <a:pt x="446" y="254"/>
                  </a:lnTo>
                  <a:lnTo>
                    <a:pt x="446" y="252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48" y="250"/>
                  </a:lnTo>
                  <a:lnTo>
                    <a:pt x="454" y="250"/>
                  </a:lnTo>
                  <a:lnTo>
                    <a:pt x="454" y="250"/>
                  </a:lnTo>
                  <a:lnTo>
                    <a:pt x="458" y="250"/>
                  </a:lnTo>
                  <a:lnTo>
                    <a:pt x="458" y="248"/>
                  </a:lnTo>
                  <a:lnTo>
                    <a:pt x="458" y="248"/>
                  </a:lnTo>
                  <a:lnTo>
                    <a:pt x="458" y="248"/>
                  </a:lnTo>
                  <a:lnTo>
                    <a:pt x="460" y="248"/>
                  </a:lnTo>
                  <a:lnTo>
                    <a:pt x="460" y="246"/>
                  </a:lnTo>
                  <a:lnTo>
                    <a:pt x="460" y="244"/>
                  </a:lnTo>
                  <a:lnTo>
                    <a:pt x="462" y="244"/>
                  </a:lnTo>
                  <a:lnTo>
                    <a:pt x="462" y="242"/>
                  </a:lnTo>
                  <a:lnTo>
                    <a:pt x="462" y="242"/>
                  </a:lnTo>
                  <a:lnTo>
                    <a:pt x="462" y="242"/>
                  </a:lnTo>
                  <a:lnTo>
                    <a:pt x="464" y="242"/>
                  </a:lnTo>
                  <a:lnTo>
                    <a:pt x="464" y="244"/>
                  </a:lnTo>
                  <a:lnTo>
                    <a:pt x="466" y="242"/>
                  </a:lnTo>
                  <a:lnTo>
                    <a:pt x="466" y="242"/>
                  </a:lnTo>
                  <a:lnTo>
                    <a:pt x="468" y="242"/>
                  </a:lnTo>
                  <a:lnTo>
                    <a:pt x="468" y="242"/>
                  </a:lnTo>
                  <a:lnTo>
                    <a:pt x="472" y="242"/>
                  </a:lnTo>
                  <a:lnTo>
                    <a:pt x="474" y="242"/>
                  </a:lnTo>
                  <a:lnTo>
                    <a:pt x="474" y="242"/>
                  </a:lnTo>
                  <a:lnTo>
                    <a:pt x="474" y="240"/>
                  </a:lnTo>
                  <a:lnTo>
                    <a:pt x="476" y="240"/>
                  </a:lnTo>
                  <a:lnTo>
                    <a:pt x="476" y="238"/>
                  </a:lnTo>
                  <a:lnTo>
                    <a:pt x="476" y="236"/>
                  </a:lnTo>
                  <a:lnTo>
                    <a:pt x="476" y="234"/>
                  </a:lnTo>
                  <a:lnTo>
                    <a:pt x="478" y="234"/>
                  </a:lnTo>
                  <a:lnTo>
                    <a:pt x="480" y="232"/>
                  </a:lnTo>
                  <a:lnTo>
                    <a:pt x="480" y="232"/>
                  </a:lnTo>
                  <a:lnTo>
                    <a:pt x="480" y="232"/>
                  </a:lnTo>
                  <a:lnTo>
                    <a:pt x="482" y="232"/>
                  </a:lnTo>
                  <a:lnTo>
                    <a:pt x="482" y="230"/>
                  </a:lnTo>
                  <a:lnTo>
                    <a:pt x="484" y="230"/>
                  </a:lnTo>
                  <a:lnTo>
                    <a:pt x="484" y="232"/>
                  </a:lnTo>
                  <a:lnTo>
                    <a:pt x="484" y="232"/>
                  </a:lnTo>
                  <a:lnTo>
                    <a:pt x="486" y="232"/>
                  </a:lnTo>
                  <a:lnTo>
                    <a:pt x="486" y="234"/>
                  </a:lnTo>
                  <a:lnTo>
                    <a:pt x="487" y="234"/>
                  </a:lnTo>
                  <a:lnTo>
                    <a:pt x="487" y="234"/>
                  </a:lnTo>
                  <a:lnTo>
                    <a:pt x="489" y="234"/>
                  </a:lnTo>
                  <a:lnTo>
                    <a:pt x="491" y="232"/>
                  </a:lnTo>
                  <a:lnTo>
                    <a:pt x="491" y="232"/>
                  </a:lnTo>
                  <a:lnTo>
                    <a:pt x="491" y="232"/>
                  </a:lnTo>
                  <a:lnTo>
                    <a:pt x="493" y="230"/>
                  </a:lnTo>
                  <a:lnTo>
                    <a:pt x="493" y="230"/>
                  </a:lnTo>
                  <a:lnTo>
                    <a:pt x="495" y="232"/>
                  </a:lnTo>
                  <a:lnTo>
                    <a:pt x="495" y="232"/>
                  </a:lnTo>
                  <a:lnTo>
                    <a:pt x="497" y="234"/>
                  </a:lnTo>
                  <a:lnTo>
                    <a:pt x="499" y="234"/>
                  </a:lnTo>
                  <a:lnTo>
                    <a:pt x="499" y="230"/>
                  </a:lnTo>
                  <a:lnTo>
                    <a:pt x="499" y="230"/>
                  </a:lnTo>
                  <a:lnTo>
                    <a:pt x="499" y="228"/>
                  </a:lnTo>
                  <a:lnTo>
                    <a:pt x="501" y="226"/>
                  </a:lnTo>
                  <a:lnTo>
                    <a:pt x="503" y="226"/>
                  </a:lnTo>
                  <a:lnTo>
                    <a:pt x="503" y="226"/>
                  </a:lnTo>
                  <a:lnTo>
                    <a:pt x="503" y="226"/>
                  </a:lnTo>
                  <a:lnTo>
                    <a:pt x="503" y="222"/>
                  </a:lnTo>
                  <a:lnTo>
                    <a:pt x="505" y="222"/>
                  </a:lnTo>
                  <a:lnTo>
                    <a:pt x="505" y="222"/>
                  </a:lnTo>
                  <a:lnTo>
                    <a:pt x="505" y="222"/>
                  </a:lnTo>
                  <a:lnTo>
                    <a:pt x="505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9" y="222"/>
                  </a:lnTo>
                  <a:lnTo>
                    <a:pt x="509" y="220"/>
                  </a:lnTo>
                  <a:lnTo>
                    <a:pt x="511" y="220"/>
                  </a:lnTo>
                  <a:lnTo>
                    <a:pt x="511" y="222"/>
                  </a:lnTo>
                  <a:lnTo>
                    <a:pt x="511" y="222"/>
                  </a:lnTo>
                  <a:lnTo>
                    <a:pt x="511" y="220"/>
                  </a:lnTo>
                  <a:lnTo>
                    <a:pt x="513" y="220"/>
                  </a:lnTo>
                  <a:lnTo>
                    <a:pt x="513" y="218"/>
                  </a:lnTo>
                  <a:lnTo>
                    <a:pt x="513" y="218"/>
                  </a:lnTo>
                  <a:lnTo>
                    <a:pt x="513" y="218"/>
                  </a:lnTo>
                  <a:lnTo>
                    <a:pt x="515" y="216"/>
                  </a:lnTo>
                  <a:lnTo>
                    <a:pt x="515" y="216"/>
                  </a:lnTo>
                  <a:lnTo>
                    <a:pt x="515" y="216"/>
                  </a:lnTo>
                  <a:lnTo>
                    <a:pt x="515" y="216"/>
                  </a:lnTo>
                  <a:lnTo>
                    <a:pt x="517" y="216"/>
                  </a:lnTo>
                  <a:lnTo>
                    <a:pt x="517" y="218"/>
                  </a:lnTo>
                  <a:lnTo>
                    <a:pt x="517" y="218"/>
                  </a:lnTo>
                  <a:lnTo>
                    <a:pt x="517" y="218"/>
                  </a:lnTo>
                  <a:lnTo>
                    <a:pt x="521" y="218"/>
                  </a:lnTo>
                  <a:lnTo>
                    <a:pt x="521" y="220"/>
                  </a:lnTo>
                  <a:lnTo>
                    <a:pt x="519" y="220"/>
                  </a:lnTo>
                  <a:lnTo>
                    <a:pt x="521" y="220"/>
                  </a:lnTo>
                  <a:lnTo>
                    <a:pt x="521" y="222"/>
                  </a:lnTo>
                  <a:lnTo>
                    <a:pt x="521" y="222"/>
                  </a:lnTo>
                  <a:lnTo>
                    <a:pt x="521" y="220"/>
                  </a:lnTo>
                  <a:lnTo>
                    <a:pt x="523" y="220"/>
                  </a:lnTo>
                  <a:lnTo>
                    <a:pt x="523" y="220"/>
                  </a:lnTo>
                  <a:lnTo>
                    <a:pt x="523" y="220"/>
                  </a:lnTo>
                  <a:lnTo>
                    <a:pt x="523" y="218"/>
                  </a:lnTo>
                  <a:lnTo>
                    <a:pt x="525" y="218"/>
                  </a:lnTo>
                  <a:lnTo>
                    <a:pt x="525" y="216"/>
                  </a:lnTo>
                  <a:lnTo>
                    <a:pt x="527" y="216"/>
                  </a:lnTo>
                  <a:lnTo>
                    <a:pt x="527" y="216"/>
                  </a:lnTo>
                  <a:lnTo>
                    <a:pt x="527" y="214"/>
                  </a:lnTo>
                  <a:lnTo>
                    <a:pt x="531" y="214"/>
                  </a:lnTo>
                  <a:lnTo>
                    <a:pt x="531" y="214"/>
                  </a:lnTo>
                  <a:lnTo>
                    <a:pt x="533" y="214"/>
                  </a:lnTo>
                  <a:lnTo>
                    <a:pt x="533" y="214"/>
                  </a:lnTo>
                  <a:lnTo>
                    <a:pt x="533" y="214"/>
                  </a:lnTo>
                  <a:lnTo>
                    <a:pt x="533" y="212"/>
                  </a:lnTo>
                  <a:lnTo>
                    <a:pt x="535" y="212"/>
                  </a:lnTo>
                  <a:lnTo>
                    <a:pt x="535" y="212"/>
                  </a:lnTo>
                  <a:lnTo>
                    <a:pt x="535" y="212"/>
                  </a:lnTo>
                  <a:lnTo>
                    <a:pt x="535" y="210"/>
                  </a:lnTo>
                  <a:lnTo>
                    <a:pt x="537" y="210"/>
                  </a:lnTo>
                  <a:lnTo>
                    <a:pt x="537" y="208"/>
                  </a:lnTo>
                  <a:lnTo>
                    <a:pt x="539" y="208"/>
                  </a:lnTo>
                  <a:lnTo>
                    <a:pt x="539" y="208"/>
                  </a:lnTo>
                  <a:lnTo>
                    <a:pt x="539" y="208"/>
                  </a:lnTo>
                  <a:lnTo>
                    <a:pt x="539" y="208"/>
                  </a:lnTo>
                  <a:lnTo>
                    <a:pt x="539" y="208"/>
                  </a:lnTo>
                  <a:lnTo>
                    <a:pt x="541" y="208"/>
                  </a:lnTo>
                  <a:lnTo>
                    <a:pt x="541" y="206"/>
                  </a:lnTo>
                  <a:lnTo>
                    <a:pt x="541" y="206"/>
                  </a:lnTo>
                  <a:lnTo>
                    <a:pt x="541" y="206"/>
                  </a:lnTo>
                  <a:lnTo>
                    <a:pt x="543" y="206"/>
                  </a:lnTo>
                  <a:lnTo>
                    <a:pt x="543" y="202"/>
                  </a:lnTo>
                  <a:lnTo>
                    <a:pt x="543" y="202"/>
                  </a:lnTo>
                  <a:lnTo>
                    <a:pt x="543" y="202"/>
                  </a:lnTo>
                  <a:lnTo>
                    <a:pt x="545" y="200"/>
                  </a:lnTo>
                  <a:lnTo>
                    <a:pt x="545" y="200"/>
                  </a:lnTo>
                  <a:lnTo>
                    <a:pt x="545" y="200"/>
                  </a:lnTo>
                  <a:lnTo>
                    <a:pt x="547" y="200"/>
                  </a:lnTo>
                  <a:lnTo>
                    <a:pt x="549" y="198"/>
                  </a:lnTo>
                  <a:lnTo>
                    <a:pt x="549" y="198"/>
                  </a:lnTo>
                  <a:lnTo>
                    <a:pt x="549" y="198"/>
                  </a:lnTo>
                  <a:lnTo>
                    <a:pt x="551" y="196"/>
                  </a:lnTo>
                  <a:lnTo>
                    <a:pt x="555" y="196"/>
                  </a:lnTo>
                  <a:lnTo>
                    <a:pt x="555" y="196"/>
                  </a:lnTo>
                  <a:lnTo>
                    <a:pt x="563" y="196"/>
                  </a:lnTo>
                  <a:lnTo>
                    <a:pt x="565" y="194"/>
                  </a:lnTo>
                  <a:lnTo>
                    <a:pt x="565" y="194"/>
                  </a:lnTo>
                  <a:lnTo>
                    <a:pt x="565" y="196"/>
                  </a:lnTo>
                  <a:lnTo>
                    <a:pt x="567" y="196"/>
                  </a:lnTo>
                  <a:lnTo>
                    <a:pt x="567" y="198"/>
                  </a:lnTo>
                  <a:lnTo>
                    <a:pt x="569" y="200"/>
                  </a:lnTo>
                  <a:lnTo>
                    <a:pt x="571" y="200"/>
                  </a:lnTo>
                  <a:lnTo>
                    <a:pt x="571" y="198"/>
                  </a:lnTo>
                  <a:lnTo>
                    <a:pt x="573" y="198"/>
                  </a:lnTo>
                  <a:lnTo>
                    <a:pt x="573" y="198"/>
                  </a:lnTo>
                  <a:lnTo>
                    <a:pt x="575" y="198"/>
                  </a:lnTo>
                  <a:lnTo>
                    <a:pt x="575" y="198"/>
                  </a:lnTo>
                  <a:lnTo>
                    <a:pt x="575" y="198"/>
                  </a:lnTo>
                  <a:lnTo>
                    <a:pt x="577" y="200"/>
                  </a:lnTo>
                  <a:lnTo>
                    <a:pt x="579" y="200"/>
                  </a:lnTo>
                  <a:lnTo>
                    <a:pt x="579" y="200"/>
                  </a:lnTo>
                  <a:lnTo>
                    <a:pt x="579" y="200"/>
                  </a:lnTo>
                  <a:lnTo>
                    <a:pt x="579" y="202"/>
                  </a:lnTo>
                  <a:lnTo>
                    <a:pt x="581" y="202"/>
                  </a:lnTo>
                  <a:lnTo>
                    <a:pt x="579" y="202"/>
                  </a:lnTo>
                  <a:lnTo>
                    <a:pt x="579" y="204"/>
                  </a:lnTo>
                  <a:lnTo>
                    <a:pt x="579" y="204"/>
                  </a:lnTo>
                  <a:lnTo>
                    <a:pt x="579" y="204"/>
                  </a:lnTo>
                  <a:lnTo>
                    <a:pt x="581" y="206"/>
                  </a:lnTo>
                  <a:lnTo>
                    <a:pt x="581" y="206"/>
                  </a:lnTo>
                  <a:lnTo>
                    <a:pt x="583" y="206"/>
                  </a:lnTo>
                  <a:lnTo>
                    <a:pt x="583" y="206"/>
                  </a:lnTo>
                  <a:lnTo>
                    <a:pt x="585" y="206"/>
                  </a:lnTo>
                  <a:lnTo>
                    <a:pt x="587" y="204"/>
                  </a:lnTo>
                  <a:lnTo>
                    <a:pt x="589" y="204"/>
                  </a:lnTo>
                  <a:lnTo>
                    <a:pt x="589" y="206"/>
                  </a:lnTo>
                  <a:lnTo>
                    <a:pt x="587" y="208"/>
                  </a:lnTo>
                  <a:lnTo>
                    <a:pt x="589" y="208"/>
                  </a:lnTo>
                  <a:lnTo>
                    <a:pt x="587" y="210"/>
                  </a:lnTo>
                  <a:lnTo>
                    <a:pt x="587" y="212"/>
                  </a:lnTo>
                  <a:lnTo>
                    <a:pt x="589" y="212"/>
                  </a:lnTo>
                  <a:lnTo>
                    <a:pt x="589" y="214"/>
                  </a:lnTo>
                  <a:lnTo>
                    <a:pt x="587" y="216"/>
                  </a:lnTo>
                  <a:lnTo>
                    <a:pt x="587" y="216"/>
                  </a:lnTo>
                  <a:lnTo>
                    <a:pt x="589" y="216"/>
                  </a:lnTo>
                  <a:lnTo>
                    <a:pt x="589" y="218"/>
                  </a:lnTo>
                  <a:lnTo>
                    <a:pt x="589" y="218"/>
                  </a:lnTo>
                  <a:lnTo>
                    <a:pt x="590" y="218"/>
                  </a:lnTo>
                  <a:lnTo>
                    <a:pt x="590" y="220"/>
                  </a:lnTo>
                  <a:lnTo>
                    <a:pt x="592" y="218"/>
                  </a:lnTo>
                  <a:lnTo>
                    <a:pt x="598" y="218"/>
                  </a:lnTo>
                  <a:lnTo>
                    <a:pt x="600" y="216"/>
                  </a:lnTo>
                  <a:lnTo>
                    <a:pt x="606" y="214"/>
                  </a:lnTo>
                  <a:lnTo>
                    <a:pt x="606" y="214"/>
                  </a:lnTo>
                  <a:lnTo>
                    <a:pt x="610" y="210"/>
                  </a:lnTo>
                  <a:lnTo>
                    <a:pt x="610" y="208"/>
                  </a:lnTo>
                  <a:lnTo>
                    <a:pt x="612" y="208"/>
                  </a:lnTo>
                  <a:lnTo>
                    <a:pt x="612" y="208"/>
                  </a:lnTo>
                  <a:lnTo>
                    <a:pt x="614" y="206"/>
                  </a:lnTo>
                  <a:lnTo>
                    <a:pt x="614" y="206"/>
                  </a:lnTo>
                  <a:lnTo>
                    <a:pt x="618" y="206"/>
                  </a:lnTo>
                  <a:lnTo>
                    <a:pt x="620" y="206"/>
                  </a:lnTo>
                  <a:lnTo>
                    <a:pt x="622" y="208"/>
                  </a:lnTo>
                  <a:lnTo>
                    <a:pt x="624" y="210"/>
                  </a:lnTo>
                  <a:lnTo>
                    <a:pt x="626" y="210"/>
                  </a:lnTo>
                  <a:lnTo>
                    <a:pt x="626" y="210"/>
                  </a:lnTo>
                  <a:lnTo>
                    <a:pt x="628" y="208"/>
                  </a:lnTo>
                  <a:lnTo>
                    <a:pt x="630" y="208"/>
                  </a:lnTo>
                  <a:lnTo>
                    <a:pt x="632" y="208"/>
                  </a:lnTo>
                  <a:lnTo>
                    <a:pt x="634" y="208"/>
                  </a:lnTo>
                  <a:lnTo>
                    <a:pt x="636" y="206"/>
                  </a:lnTo>
                  <a:lnTo>
                    <a:pt x="636" y="206"/>
                  </a:lnTo>
                  <a:lnTo>
                    <a:pt x="638" y="206"/>
                  </a:lnTo>
                  <a:lnTo>
                    <a:pt x="640" y="206"/>
                  </a:lnTo>
                  <a:lnTo>
                    <a:pt x="642" y="206"/>
                  </a:lnTo>
                  <a:lnTo>
                    <a:pt x="644" y="206"/>
                  </a:lnTo>
                  <a:lnTo>
                    <a:pt x="644" y="206"/>
                  </a:lnTo>
                  <a:lnTo>
                    <a:pt x="654" y="206"/>
                  </a:lnTo>
                  <a:lnTo>
                    <a:pt x="656" y="206"/>
                  </a:lnTo>
                  <a:lnTo>
                    <a:pt x="658" y="204"/>
                  </a:lnTo>
                  <a:lnTo>
                    <a:pt x="660" y="202"/>
                  </a:lnTo>
                  <a:lnTo>
                    <a:pt x="660" y="202"/>
                  </a:lnTo>
                  <a:lnTo>
                    <a:pt x="662" y="200"/>
                  </a:lnTo>
                  <a:lnTo>
                    <a:pt x="662" y="200"/>
                  </a:lnTo>
                  <a:lnTo>
                    <a:pt x="662" y="198"/>
                  </a:lnTo>
                  <a:lnTo>
                    <a:pt x="664" y="198"/>
                  </a:lnTo>
                  <a:lnTo>
                    <a:pt x="664" y="196"/>
                  </a:lnTo>
                  <a:lnTo>
                    <a:pt x="666" y="196"/>
                  </a:lnTo>
                  <a:lnTo>
                    <a:pt x="666" y="196"/>
                  </a:lnTo>
                  <a:lnTo>
                    <a:pt x="666" y="194"/>
                  </a:lnTo>
                  <a:lnTo>
                    <a:pt x="666" y="194"/>
                  </a:lnTo>
                  <a:lnTo>
                    <a:pt x="666" y="192"/>
                  </a:lnTo>
                  <a:lnTo>
                    <a:pt x="664" y="192"/>
                  </a:lnTo>
                  <a:lnTo>
                    <a:pt x="664" y="190"/>
                  </a:lnTo>
                  <a:lnTo>
                    <a:pt x="666" y="188"/>
                  </a:lnTo>
                  <a:lnTo>
                    <a:pt x="668" y="188"/>
                  </a:lnTo>
                  <a:lnTo>
                    <a:pt x="670" y="190"/>
                  </a:lnTo>
                  <a:lnTo>
                    <a:pt x="670" y="190"/>
                  </a:lnTo>
                  <a:lnTo>
                    <a:pt x="670" y="198"/>
                  </a:lnTo>
                  <a:lnTo>
                    <a:pt x="670" y="198"/>
                  </a:lnTo>
                  <a:lnTo>
                    <a:pt x="670" y="200"/>
                  </a:lnTo>
                  <a:lnTo>
                    <a:pt x="670" y="200"/>
                  </a:lnTo>
                  <a:lnTo>
                    <a:pt x="670" y="202"/>
                  </a:lnTo>
                  <a:lnTo>
                    <a:pt x="672" y="204"/>
                  </a:lnTo>
                  <a:lnTo>
                    <a:pt x="672" y="206"/>
                  </a:lnTo>
                  <a:lnTo>
                    <a:pt x="672" y="206"/>
                  </a:lnTo>
                  <a:lnTo>
                    <a:pt x="672" y="208"/>
                  </a:lnTo>
                  <a:lnTo>
                    <a:pt x="676" y="210"/>
                  </a:lnTo>
                  <a:lnTo>
                    <a:pt x="676" y="212"/>
                  </a:lnTo>
                  <a:lnTo>
                    <a:pt x="676" y="212"/>
                  </a:lnTo>
                  <a:lnTo>
                    <a:pt x="676" y="214"/>
                  </a:lnTo>
                  <a:lnTo>
                    <a:pt x="678" y="214"/>
                  </a:lnTo>
                  <a:lnTo>
                    <a:pt x="678" y="218"/>
                  </a:lnTo>
                  <a:lnTo>
                    <a:pt x="678" y="218"/>
                  </a:lnTo>
                  <a:lnTo>
                    <a:pt x="678" y="218"/>
                  </a:lnTo>
                  <a:lnTo>
                    <a:pt x="678" y="218"/>
                  </a:lnTo>
                  <a:lnTo>
                    <a:pt x="678" y="220"/>
                  </a:lnTo>
                  <a:lnTo>
                    <a:pt x="678" y="220"/>
                  </a:lnTo>
                  <a:lnTo>
                    <a:pt x="678" y="220"/>
                  </a:lnTo>
                  <a:lnTo>
                    <a:pt x="680" y="220"/>
                  </a:lnTo>
                  <a:lnTo>
                    <a:pt x="680" y="222"/>
                  </a:lnTo>
                  <a:lnTo>
                    <a:pt x="680" y="222"/>
                  </a:lnTo>
                  <a:lnTo>
                    <a:pt x="680" y="222"/>
                  </a:lnTo>
                  <a:lnTo>
                    <a:pt x="682" y="222"/>
                  </a:lnTo>
                  <a:lnTo>
                    <a:pt x="682" y="224"/>
                  </a:lnTo>
                  <a:lnTo>
                    <a:pt x="684" y="224"/>
                  </a:lnTo>
                  <a:lnTo>
                    <a:pt x="684" y="226"/>
                  </a:lnTo>
                  <a:lnTo>
                    <a:pt x="684" y="226"/>
                  </a:lnTo>
                  <a:lnTo>
                    <a:pt x="684" y="228"/>
                  </a:lnTo>
                  <a:lnTo>
                    <a:pt x="684" y="228"/>
                  </a:lnTo>
                  <a:lnTo>
                    <a:pt x="686" y="228"/>
                  </a:lnTo>
                  <a:lnTo>
                    <a:pt x="686" y="230"/>
                  </a:lnTo>
                  <a:lnTo>
                    <a:pt x="688" y="230"/>
                  </a:lnTo>
                  <a:lnTo>
                    <a:pt x="688" y="230"/>
                  </a:lnTo>
                  <a:lnTo>
                    <a:pt x="690" y="230"/>
                  </a:lnTo>
                  <a:lnTo>
                    <a:pt x="690" y="230"/>
                  </a:lnTo>
                  <a:lnTo>
                    <a:pt x="692" y="230"/>
                  </a:lnTo>
                  <a:lnTo>
                    <a:pt x="692" y="232"/>
                  </a:lnTo>
                  <a:lnTo>
                    <a:pt x="692" y="232"/>
                  </a:lnTo>
                  <a:lnTo>
                    <a:pt x="694" y="232"/>
                  </a:lnTo>
                  <a:lnTo>
                    <a:pt x="695" y="232"/>
                  </a:lnTo>
                  <a:lnTo>
                    <a:pt x="695" y="234"/>
                  </a:lnTo>
                  <a:lnTo>
                    <a:pt x="697" y="234"/>
                  </a:lnTo>
                  <a:lnTo>
                    <a:pt x="697" y="234"/>
                  </a:lnTo>
                  <a:lnTo>
                    <a:pt x="699" y="234"/>
                  </a:lnTo>
                  <a:lnTo>
                    <a:pt x="699" y="236"/>
                  </a:lnTo>
                  <a:lnTo>
                    <a:pt x="699" y="236"/>
                  </a:lnTo>
                  <a:lnTo>
                    <a:pt x="699" y="238"/>
                  </a:lnTo>
                  <a:lnTo>
                    <a:pt x="701" y="240"/>
                  </a:lnTo>
                  <a:lnTo>
                    <a:pt x="701" y="240"/>
                  </a:lnTo>
                  <a:lnTo>
                    <a:pt x="703" y="242"/>
                  </a:lnTo>
                  <a:lnTo>
                    <a:pt x="701" y="242"/>
                  </a:lnTo>
                  <a:lnTo>
                    <a:pt x="701" y="242"/>
                  </a:lnTo>
                  <a:lnTo>
                    <a:pt x="703" y="242"/>
                  </a:lnTo>
                  <a:lnTo>
                    <a:pt x="703" y="244"/>
                  </a:lnTo>
                  <a:lnTo>
                    <a:pt x="703" y="244"/>
                  </a:lnTo>
                  <a:lnTo>
                    <a:pt x="703" y="244"/>
                  </a:lnTo>
                  <a:lnTo>
                    <a:pt x="701" y="244"/>
                  </a:lnTo>
                  <a:lnTo>
                    <a:pt x="701" y="246"/>
                  </a:lnTo>
                  <a:lnTo>
                    <a:pt x="701" y="246"/>
                  </a:lnTo>
                  <a:lnTo>
                    <a:pt x="701" y="246"/>
                  </a:lnTo>
                  <a:lnTo>
                    <a:pt x="703" y="246"/>
                  </a:lnTo>
                  <a:lnTo>
                    <a:pt x="703" y="246"/>
                  </a:lnTo>
                  <a:lnTo>
                    <a:pt x="703" y="246"/>
                  </a:lnTo>
                  <a:lnTo>
                    <a:pt x="705" y="246"/>
                  </a:lnTo>
                  <a:lnTo>
                    <a:pt x="705" y="244"/>
                  </a:lnTo>
                  <a:lnTo>
                    <a:pt x="713" y="244"/>
                  </a:lnTo>
                  <a:lnTo>
                    <a:pt x="713" y="246"/>
                  </a:lnTo>
                  <a:lnTo>
                    <a:pt x="715" y="246"/>
                  </a:lnTo>
                  <a:lnTo>
                    <a:pt x="715" y="246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21" y="250"/>
                  </a:lnTo>
                  <a:lnTo>
                    <a:pt x="723" y="250"/>
                  </a:lnTo>
                  <a:lnTo>
                    <a:pt x="723" y="250"/>
                  </a:lnTo>
                  <a:lnTo>
                    <a:pt x="729" y="250"/>
                  </a:lnTo>
                  <a:lnTo>
                    <a:pt x="729" y="250"/>
                  </a:lnTo>
                  <a:lnTo>
                    <a:pt x="731" y="250"/>
                  </a:lnTo>
                  <a:lnTo>
                    <a:pt x="731" y="248"/>
                  </a:lnTo>
                  <a:lnTo>
                    <a:pt x="731" y="246"/>
                  </a:lnTo>
                  <a:lnTo>
                    <a:pt x="731" y="246"/>
                  </a:lnTo>
                  <a:lnTo>
                    <a:pt x="731" y="244"/>
                  </a:lnTo>
                  <a:lnTo>
                    <a:pt x="731" y="244"/>
                  </a:lnTo>
                  <a:lnTo>
                    <a:pt x="731" y="242"/>
                  </a:lnTo>
                  <a:lnTo>
                    <a:pt x="731" y="240"/>
                  </a:lnTo>
                  <a:lnTo>
                    <a:pt x="731" y="240"/>
                  </a:lnTo>
                  <a:lnTo>
                    <a:pt x="733" y="240"/>
                  </a:lnTo>
                  <a:lnTo>
                    <a:pt x="739" y="240"/>
                  </a:lnTo>
                  <a:lnTo>
                    <a:pt x="739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5" y="238"/>
                  </a:lnTo>
                  <a:lnTo>
                    <a:pt x="745" y="236"/>
                  </a:lnTo>
                  <a:lnTo>
                    <a:pt x="747" y="236"/>
                  </a:lnTo>
                  <a:lnTo>
                    <a:pt x="747" y="236"/>
                  </a:lnTo>
                  <a:lnTo>
                    <a:pt x="757" y="236"/>
                  </a:lnTo>
                  <a:lnTo>
                    <a:pt x="757" y="234"/>
                  </a:lnTo>
                  <a:lnTo>
                    <a:pt x="757" y="234"/>
                  </a:lnTo>
                  <a:lnTo>
                    <a:pt x="757" y="234"/>
                  </a:lnTo>
                  <a:lnTo>
                    <a:pt x="759" y="234"/>
                  </a:lnTo>
                  <a:lnTo>
                    <a:pt x="759" y="232"/>
                  </a:lnTo>
                  <a:lnTo>
                    <a:pt x="761" y="232"/>
                  </a:lnTo>
                  <a:lnTo>
                    <a:pt x="763" y="232"/>
                  </a:lnTo>
                  <a:lnTo>
                    <a:pt x="763" y="226"/>
                  </a:lnTo>
                  <a:lnTo>
                    <a:pt x="763" y="226"/>
                  </a:lnTo>
                  <a:lnTo>
                    <a:pt x="763" y="218"/>
                  </a:lnTo>
                  <a:lnTo>
                    <a:pt x="765" y="218"/>
                  </a:lnTo>
                  <a:lnTo>
                    <a:pt x="765" y="214"/>
                  </a:lnTo>
                  <a:lnTo>
                    <a:pt x="763" y="212"/>
                  </a:lnTo>
                  <a:lnTo>
                    <a:pt x="765" y="212"/>
                  </a:lnTo>
                  <a:lnTo>
                    <a:pt x="765" y="206"/>
                  </a:lnTo>
                  <a:lnTo>
                    <a:pt x="765" y="206"/>
                  </a:lnTo>
                  <a:lnTo>
                    <a:pt x="769" y="206"/>
                  </a:lnTo>
                  <a:lnTo>
                    <a:pt x="769" y="206"/>
                  </a:lnTo>
                  <a:lnTo>
                    <a:pt x="771" y="208"/>
                  </a:lnTo>
                  <a:lnTo>
                    <a:pt x="773" y="208"/>
                  </a:lnTo>
                  <a:lnTo>
                    <a:pt x="773" y="206"/>
                  </a:lnTo>
                  <a:lnTo>
                    <a:pt x="775" y="206"/>
                  </a:lnTo>
                  <a:lnTo>
                    <a:pt x="775" y="206"/>
                  </a:lnTo>
                  <a:lnTo>
                    <a:pt x="777" y="206"/>
                  </a:lnTo>
                  <a:lnTo>
                    <a:pt x="777" y="206"/>
                  </a:lnTo>
                  <a:lnTo>
                    <a:pt x="779" y="206"/>
                  </a:lnTo>
                  <a:lnTo>
                    <a:pt x="781" y="204"/>
                  </a:lnTo>
                  <a:lnTo>
                    <a:pt x="781" y="202"/>
                  </a:lnTo>
                  <a:lnTo>
                    <a:pt x="781" y="202"/>
                  </a:lnTo>
                  <a:lnTo>
                    <a:pt x="781" y="204"/>
                  </a:lnTo>
                  <a:lnTo>
                    <a:pt x="783" y="204"/>
                  </a:lnTo>
                  <a:lnTo>
                    <a:pt x="783" y="202"/>
                  </a:lnTo>
                  <a:lnTo>
                    <a:pt x="783" y="198"/>
                  </a:lnTo>
                  <a:lnTo>
                    <a:pt x="787" y="198"/>
                  </a:lnTo>
                  <a:lnTo>
                    <a:pt x="787" y="198"/>
                  </a:lnTo>
                  <a:lnTo>
                    <a:pt x="789" y="198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9" y="202"/>
                  </a:lnTo>
                  <a:lnTo>
                    <a:pt x="793" y="202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5" y="206"/>
                  </a:lnTo>
                  <a:lnTo>
                    <a:pt x="798" y="206"/>
                  </a:lnTo>
                  <a:lnTo>
                    <a:pt x="798" y="206"/>
                  </a:lnTo>
                  <a:lnTo>
                    <a:pt x="798" y="206"/>
                  </a:lnTo>
                  <a:lnTo>
                    <a:pt x="800" y="206"/>
                  </a:lnTo>
                  <a:lnTo>
                    <a:pt x="800" y="206"/>
                  </a:lnTo>
                  <a:lnTo>
                    <a:pt x="802" y="206"/>
                  </a:lnTo>
                  <a:lnTo>
                    <a:pt x="802" y="208"/>
                  </a:lnTo>
                  <a:lnTo>
                    <a:pt x="802" y="206"/>
                  </a:lnTo>
                  <a:lnTo>
                    <a:pt x="802" y="206"/>
                  </a:lnTo>
                  <a:lnTo>
                    <a:pt x="802" y="206"/>
                  </a:lnTo>
                  <a:lnTo>
                    <a:pt x="804" y="204"/>
                  </a:lnTo>
                  <a:lnTo>
                    <a:pt x="804" y="202"/>
                  </a:lnTo>
                  <a:lnTo>
                    <a:pt x="806" y="202"/>
                  </a:lnTo>
                  <a:lnTo>
                    <a:pt x="806" y="202"/>
                  </a:lnTo>
                  <a:lnTo>
                    <a:pt x="808" y="202"/>
                  </a:lnTo>
                  <a:lnTo>
                    <a:pt x="810" y="204"/>
                  </a:lnTo>
                  <a:lnTo>
                    <a:pt x="812" y="204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0" y="206"/>
                  </a:lnTo>
                  <a:lnTo>
                    <a:pt x="810" y="208"/>
                  </a:lnTo>
                  <a:lnTo>
                    <a:pt x="808" y="208"/>
                  </a:lnTo>
                  <a:lnTo>
                    <a:pt x="808" y="210"/>
                  </a:lnTo>
                  <a:lnTo>
                    <a:pt x="810" y="212"/>
                  </a:lnTo>
                  <a:lnTo>
                    <a:pt x="810" y="212"/>
                  </a:lnTo>
                  <a:lnTo>
                    <a:pt x="808" y="214"/>
                  </a:lnTo>
                  <a:lnTo>
                    <a:pt x="808" y="214"/>
                  </a:lnTo>
                  <a:lnTo>
                    <a:pt x="808" y="214"/>
                  </a:lnTo>
                  <a:lnTo>
                    <a:pt x="808" y="216"/>
                  </a:lnTo>
                  <a:lnTo>
                    <a:pt x="806" y="216"/>
                  </a:lnTo>
                  <a:lnTo>
                    <a:pt x="806" y="218"/>
                  </a:lnTo>
                  <a:lnTo>
                    <a:pt x="806" y="218"/>
                  </a:lnTo>
                  <a:lnTo>
                    <a:pt x="806" y="220"/>
                  </a:lnTo>
                  <a:lnTo>
                    <a:pt x="806" y="220"/>
                  </a:lnTo>
                  <a:lnTo>
                    <a:pt x="806" y="220"/>
                  </a:lnTo>
                  <a:lnTo>
                    <a:pt x="806" y="222"/>
                  </a:lnTo>
                  <a:lnTo>
                    <a:pt x="806" y="222"/>
                  </a:lnTo>
                  <a:lnTo>
                    <a:pt x="804" y="222"/>
                  </a:lnTo>
                  <a:lnTo>
                    <a:pt x="804" y="222"/>
                  </a:lnTo>
                  <a:lnTo>
                    <a:pt x="800" y="222"/>
                  </a:lnTo>
                  <a:lnTo>
                    <a:pt x="800" y="224"/>
                  </a:lnTo>
                  <a:lnTo>
                    <a:pt x="802" y="224"/>
                  </a:lnTo>
                  <a:lnTo>
                    <a:pt x="802" y="222"/>
                  </a:lnTo>
                  <a:lnTo>
                    <a:pt x="802" y="224"/>
                  </a:lnTo>
                  <a:lnTo>
                    <a:pt x="802" y="224"/>
                  </a:lnTo>
                  <a:lnTo>
                    <a:pt x="802" y="226"/>
                  </a:lnTo>
                  <a:lnTo>
                    <a:pt x="802" y="226"/>
                  </a:lnTo>
                  <a:lnTo>
                    <a:pt x="802" y="226"/>
                  </a:lnTo>
                  <a:lnTo>
                    <a:pt x="802" y="228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0"/>
                  </a:lnTo>
                  <a:lnTo>
                    <a:pt x="802" y="232"/>
                  </a:lnTo>
                  <a:lnTo>
                    <a:pt x="802" y="234"/>
                  </a:lnTo>
                  <a:lnTo>
                    <a:pt x="802" y="236"/>
                  </a:lnTo>
                  <a:lnTo>
                    <a:pt x="802" y="234"/>
                  </a:lnTo>
                  <a:lnTo>
                    <a:pt x="802" y="234"/>
                  </a:lnTo>
                  <a:lnTo>
                    <a:pt x="804" y="234"/>
                  </a:lnTo>
                  <a:lnTo>
                    <a:pt x="804" y="234"/>
                  </a:lnTo>
                  <a:lnTo>
                    <a:pt x="804" y="234"/>
                  </a:lnTo>
                  <a:lnTo>
                    <a:pt x="806" y="232"/>
                  </a:lnTo>
                  <a:lnTo>
                    <a:pt x="806" y="232"/>
                  </a:lnTo>
                  <a:lnTo>
                    <a:pt x="806" y="232"/>
                  </a:lnTo>
                  <a:lnTo>
                    <a:pt x="810" y="232"/>
                  </a:lnTo>
                  <a:lnTo>
                    <a:pt x="810" y="232"/>
                  </a:lnTo>
                  <a:lnTo>
                    <a:pt x="810" y="234"/>
                  </a:lnTo>
                  <a:lnTo>
                    <a:pt x="810" y="234"/>
                  </a:lnTo>
                  <a:lnTo>
                    <a:pt x="812" y="234"/>
                  </a:lnTo>
                  <a:lnTo>
                    <a:pt x="812" y="234"/>
                  </a:lnTo>
                  <a:lnTo>
                    <a:pt x="812" y="232"/>
                  </a:lnTo>
                  <a:lnTo>
                    <a:pt x="814" y="232"/>
                  </a:lnTo>
                  <a:lnTo>
                    <a:pt x="814" y="232"/>
                  </a:lnTo>
                  <a:lnTo>
                    <a:pt x="814" y="232"/>
                  </a:lnTo>
                  <a:lnTo>
                    <a:pt x="814" y="230"/>
                  </a:lnTo>
                  <a:lnTo>
                    <a:pt x="814" y="228"/>
                  </a:lnTo>
                  <a:lnTo>
                    <a:pt x="814" y="228"/>
                  </a:lnTo>
                  <a:lnTo>
                    <a:pt x="816" y="228"/>
                  </a:lnTo>
                  <a:lnTo>
                    <a:pt x="816" y="230"/>
                  </a:lnTo>
                  <a:lnTo>
                    <a:pt x="818" y="230"/>
                  </a:lnTo>
                  <a:lnTo>
                    <a:pt x="820" y="232"/>
                  </a:lnTo>
                  <a:lnTo>
                    <a:pt x="820" y="232"/>
                  </a:lnTo>
                  <a:lnTo>
                    <a:pt x="820" y="234"/>
                  </a:lnTo>
                  <a:lnTo>
                    <a:pt x="822" y="234"/>
                  </a:lnTo>
                  <a:lnTo>
                    <a:pt x="822" y="236"/>
                  </a:lnTo>
                  <a:lnTo>
                    <a:pt x="824" y="236"/>
                  </a:lnTo>
                  <a:lnTo>
                    <a:pt x="824" y="234"/>
                  </a:lnTo>
                  <a:lnTo>
                    <a:pt x="824" y="234"/>
                  </a:lnTo>
                  <a:lnTo>
                    <a:pt x="824" y="232"/>
                  </a:lnTo>
                  <a:lnTo>
                    <a:pt x="824" y="232"/>
                  </a:lnTo>
                  <a:lnTo>
                    <a:pt x="824" y="218"/>
                  </a:lnTo>
                  <a:lnTo>
                    <a:pt x="826" y="216"/>
                  </a:lnTo>
                  <a:lnTo>
                    <a:pt x="828" y="216"/>
                  </a:lnTo>
                  <a:lnTo>
                    <a:pt x="828" y="216"/>
                  </a:lnTo>
                  <a:lnTo>
                    <a:pt x="828" y="214"/>
                  </a:lnTo>
                  <a:lnTo>
                    <a:pt x="828" y="212"/>
                  </a:lnTo>
                  <a:lnTo>
                    <a:pt x="828" y="210"/>
                  </a:lnTo>
                  <a:lnTo>
                    <a:pt x="828" y="210"/>
                  </a:lnTo>
                  <a:lnTo>
                    <a:pt x="830" y="210"/>
                  </a:lnTo>
                  <a:lnTo>
                    <a:pt x="830" y="208"/>
                  </a:lnTo>
                  <a:lnTo>
                    <a:pt x="830" y="208"/>
                  </a:lnTo>
                  <a:lnTo>
                    <a:pt x="830" y="204"/>
                  </a:lnTo>
                  <a:lnTo>
                    <a:pt x="832" y="204"/>
                  </a:lnTo>
                  <a:lnTo>
                    <a:pt x="832" y="204"/>
                  </a:lnTo>
                  <a:lnTo>
                    <a:pt x="840" y="204"/>
                  </a:lnTo>
                  <a:lnTo>
                    <a:pt x="840" y="206"/>
                  </a:lnTo>
                  <a:lnTo>
                    <a:pt x="844" y="206"/>
                  </a:lnTo>
                  <a:lnTo>
                    <a:pt x="844" y="206"/>
                  </a:lnTo>
                  <a:lnTo>
                    <a:pt x="844" y="204"/>
                  </a:lnTo>
                  <a:lnTo>
                    <a:pt x="844" y="204"/>
                  </a:lnTo>
                  <a:lnTo>
                    <a:pt x="844" y="204"/>
                  </a:lnTo>
                  <a:lnTo>
                    <a:pt x="844" y="204"/>
                  </a:lnTo>
                  <a:lnTo>
                    <a:pt x="844" y="202"/>
                  </a:lnTo>
                  <a:lnTo>
                    <a:pt x="842" y="202"/>
                  </a:lnTo>
                  <a:lnTo>
                    <a:pt x="842" y="200"/>
                  </a:lnTo>
                  <a:lnTo>
                    <a:pt x="840" y="200"/>
                  </a:lnTo>
                  <a:lnTo>
                    <a:pt x="840" y="198"/>
                  </a:lnTo>
                  <a:lnTo>
                    <a:pt x="840" y="198"/>
                  </a:lnTo>
                  <a:lnTo>
                    <a:pt x="838" y="198"/>
                  </a:lnTo>
                  <a:lnTo>
                    <a:pt x="838" y="196"/>
                  </a:lnTo>
                  <a:lnTo>
                    <a:pt x="840" y="196"/>
                  </a:lnTo>
                  <a:lnTo>
                    <a:pt x="840" y="194"/>
                  </a:lnTo>
                  <a:lnTo>
                    <a:pt x="840" y="194"/>
                  </a:lnTo>
                  <a:lnTo>
                    <a:pt x="842" y="194"/>
                  </a:lnTo>
                  <a:lnTo>
                    <a:pt x="842" y="192"/>
                  </a:lnTo>
                  <a:lnTo>
                    <a:pt x="840" y="192"/>
                  </a:lnTo>
                  <a:lnTo>
                    <a:pt x="840" y="192"/>
                  </a:lnTo>
                  <a:lnTo>
                    <a:pt x="840" y="190"/>
                  </a:lnTo>
                  <a:lnTo>
                    <a:pt x="840" y="190"/>
                  </a:lnTo>
                  <a:lnTo>
                    <a:pt x="840" y="184"/>
                  </a:lnTo>
                  <a:lnTo>
                    <a:pt x="840" y="184"/>
                  </a:lnTo>
                  <a:lnTo>
                    <a:pt x="840" y="182"/>
                  </a:lnTo>
                  <a:lnTo>
                    <a:pt x="838" y="182"/>
                  </a:lnTo>
                  <a:lnTo>
                    <a:pt x="838" y="182"/>
                  </a:lnTo>
                  <a:lnTo>
                    <a:pt x="838" y="180"/>
                  </a:lnTo>
                  <a:lnTo>
                    <a:pt x="838" y="180"/>
                  </a:lnTo>
                  <a:lnTo>
                    <a:pt x="840" y="178"/>
                  </a:lnTo>
                  <a:lnTo>
                    <a:pt x="842" y="176"/>
                  </a:lnTo>
                  <a:lnTo>
                    <a:pt x="842" y="176"/>
                  </a:lnTo>
                  <a:lnTo>
                    <a:pt x="842" y="170"/>
                  </a:lnTo>
                  <a:lnTo>
                    <a:pt x="842" y="170"/>
                  </a:lnTo>
                  <a:lnTo>
                    <a:pt x="842" y="170"/>
                  </a:lnTo>
                  <a:lnTo>
                    <a:pt x="840" y="168"/>
                  </a:lnTo>
                  <a:lnTo>
                    <a:pt x="840" y="166"/>
                  </a:lnTo>
                  <a:lnTo>
                    <a:pt x="840" y="166"/>
                  </a:lnTo>
                  <a:lnTo>
                    <a:pt x="840" y="164"/>
                  </a:lnTo>
                  <a:lnTo>
                    <a:pt x="840" y="164"/>
                  </a:lnTo>
                  <a:lnTo>
                    <a:pt x="840" y="162"/>
                  </a:lnTo>
                  <a:lnTo>
                    <a:pt x="842" y="162"/>
                  </a:lnTo>
                  <a:lnTo>
                    <a:pt x="842" y="160"/>
                  </a:lnTo>
                  <a:lnTo>
                    <a:pt x="842" y="158"/>
                  </a:lnTo>
                  <a:lnTo>
                    <a:pt x="842" y="158"/>
                  </a:lnTo>
                  <a:lnTo>
                    <a:pt x="844" y="158"/>
                  </a:lnTo>
                  <a:lnTo>
                    <a:pt x="846" y="158"/>
                  </a:lnTo>
                  <a:lnTo>
                    <a:pt x="846" y="156"/>
                  </a:lnTo>
                  <a:lnTo>
                    <a:pt x="846" y="156"/>
                  </a:lnTo>
                  <a:lnTo>
                    <a:pt x="848" y="154"/>
                  </a:lnTo>
                  <a:lnTo>
                    <a:pt x="848" y="152"/>
                  </a:lnTo>
                  <a:lnTo>
                    <a:pt x="852" y="152"/>
                  </a:lnTo>
                  <a:lnTo>
                    <a:pt x="852" y="154"/>
                  </a:lnTo>
                  <a:lnTo>
                    <a:pt x="852" y="152"/>
                  </a:lnTo>
                  <a:lnTo>
                    <a:pt x="854" y="152"/>
                  </a:lnTo>
                  <a:lnTo>
                    <a:pt x="854" y="152"/>
                  </a:lnTo>
                  <a:lnTo>
                    <a:pt x="854" y="152"/>
                  </a:lnTo>
                  <a:lnTo>
                    <a:pt x="854" y="150"/>
                  </a:lnTo>
                  <a:lnTo>
                    <a:pt x="856" y="150"/>
                  </a:lnTo>
                  <a:lnTo>
                    <a:pt x="856" y="150"/>
                  </a:lnTo>
                  <a:lnTo>
                    <a:pt x="856" y="149"/>
                  </a:lnTo>
                  <a:lnTo>
                    <a:pt x="856" y="149"/>
                  </a:lnTo>
                  <a:lnTo>
                    <a:pt x="858" y="147"/>
                  </a:lnTo>
                  <a:lnTo>
                    <a:pt x="860" y="147"/>
                  </a:lnTo>
                  <a:lnTo>
                    <a:pt x="860" y="145"/>
                  </a:lnTo>
                  <a:lnTo>
                    <a:pt x="864" y="145"/>
                  </a:lnTo>
                  <a:lnTo>
                    <a:pt x="864" y="143"/>
                  </a:lnTo>
                  <a:lnTo>
                    <a:pt x="864" y="143"/>
                  </a:lnTo>
                  <a:lnTo>
                    <a:pt x="864" y="141"/>
                  </a:lnTo>
                  <a:lnTo>
                    <a:pt x="866" y="141"/>
                  </a:lnTo>
                  <a:lnTo>
                    <a:pt x="866" y="141"/>
                  </a:lnTo>
                  <a:lnTo>
                    <a:pt x="866" y="141"/>
                  </a:lnTo>
                  <a:lnTo>
                    <a:pt x="866" y="139"/>
                  </a:lnTo>
                  <a:lnTo>
                    <a:pt x="866" y="139"/>
                  </a:lnTo>
                  <a:lnTo>
                    <a:pt x="866" y="137"/>
                  </a:lnTo>
                  <a:lnTo>
                    <a:pt x="866" y="137"/>
                  </a:lnTo>
                  <a:lnTo>
                    <a:pt x="866" y="135"/>
                  </a:lnTo>
                  <a:lnTo>
                    <a:pt x="868" y="135"/>
                  </a:lnTo>
                  <a:lnTo>
                    <a:pt x="868" y="135"/>
                  </a:lnTo>
                  <a:lnTo>
                    <a:pt x="870" y="135"/>
                  </a:lnTo>
                  <a:lnTo>
                    <a:pt x="870" y="133"/>
                  </a:lnTo>
                  <a:lnTo>
                    <a:pt x="872" y="133"/>
                  </a:lnTo>
                  <a:lnTo>
                    <a:pt x="872" y="133"/>
                  </a:lnTo>
                  <a:lnTo>
                    <a:pt x="874" y="133"/>
                  </a:lnTo>
                  <a:lnTo>
                    <a:pt x="874" y="129"/>
                  </a:lnTo>
                  <a:lnTo>
                    <a:pt x="876" y="129"/>
                  </a:lnTo>
                  <a:lnTo>
                    <a:pt x="876" y="129"/>
                  </a:lnTo>
                  <a:lnTo>
                    <a:pt x="878" y="129"/>
                  </a:lnTo>
                  <a:lnTo>
                    <a:pt x="878" y="127"/>
                  </a:lnTo>
                  <a:lnTo>
                    <a:pt x="878" y="127"/>
                  </a:lnTo>
                  <a:lnTo>
                    <a:pt x="878" y="125"/>
                  </a:lnTo>
                  <a:lnTo>
                    <a:pt x="880" y="125"/>
                  </a:lnTo>
                  <a:lnTo>
                    <a:pt x="880" y="125"/>
                  </a:lnTo>
                  <a:lnTo>
                    <a:pt x="886" y="125"/>
                  </a:lnTo>
                  <a:lnTo>
                    <a:pt x="886" y="123"/>
                  </a:lnTo>
                  <a:lnTo>
                    <a:pt x="894" y="123"/>
                  </a:lnTo>
                  <a:lnTo>
                    <a:pt x="894" y="123"/>
                  </a:lnTo>
                  <a:lnTo>
                    <a:pt x="894" y="123"/>
                  </a:lnTo>
                  <a:lnTo>
                    <a:pt x="894" y="121"/>
                  </a:lnTo>
                  <a:lnTo>
                    <a:pt x="896" y="121"/>
                  </a:lnTo>
                  <a:lnTo>
                    <a:pt x="898" y="117"/>
                  </a:lnTo>
                  <a:lnTo>
                    <a:pt x="898" y="117"/>
                  </a:lnTo>
                  <a:lnTo>
                    <a:pt x="898" y="117"/>
                  </a:lnTo>
                  <a:lnTo>
                    <a:pt x="900" y="117"/>
                  </a:lnTo>
                  <a:lnTo>
                    <a:pt x="900" y="115"/>
                  </a:lnTo>
                  <a:lnTo>
                    <a:pt x="900" y="115"/>
                  </a:lnTo>
                  <a:lnTo>
                    <a:pt x="902" y="117"/>
                  </a:lnTo>
                  <a:lnTo>
                    <a:pt x="902" y="115"/>
                  </a:lnTo>
                  <a:lnTo>
                    <a:pt x="902" y="115"/>
                  </a:lnTo>
                  <a:lnTo>
                    <a:pt x="903" y="115"/>
                  </a:lnTo>
                  <a:lnTo>
                    <a:pt x="905" y="115"/>
                  </a:lnTo>
                  <a:lnTo>
                    <a:pt x="907" y="113"/>
                  </a:lnTo>
                  <a:lnTo>
                    <a:pt x="907" y="113"/>
                  </a:lnTo>
                  <a:lnTo>
                    <a:pt x="907" y="111"/>
                  </a:lnTo>
                  <a:lnTo>
                    <a:pt x="909" y="111"/>
                  </a:lnTo>
                  <a:lnTo>
                    <a:pt x="909" y="111"/>
                  </a:lnTo>
                  <a:lnTo>
                    <a:pt x="909" y="111"/>
                  </a:lnTo>
                  <a:lnTo>
                    <a:pt x="911" y="111"/>
                  </a:lnTo>
                  <a:lnTo>
                    <a:pt x="911" y="109"/>
                  </a:lnTo>
                  <a:lnTo>
                    <a:pt x="911" y="109"/>
                  </a:lnTo>
                  <a:lnTo>
                    <a:pt x="911" y="109"/>
                  </a:lnTo>
                  <a:lnTo>
                    <a:pt x="911" y="105"/>
                  </a:lnTo>
                  <a:lnTo>
                    <a:pt x="911" y="105"/>
                  </a:lnTo>
                  <a:lnTo>
                    <a:pt x="911" y="103"/>
                  </a:lnTo>
                  <a:lnTo>
                    <a:pt x="909" y="103"/>
                  </a:lnTo>
                  <a:lnTo>
                    <a:pt x="909" y="101"/>
                  </a:lnTo>
                  <a:lnTo>
                    <a:pt x="913" y="101"/>
                  </a:lnTo>
                  <a:lnTo>
                    <a:pt x="913" y="101"/>
                  </a:lnTo>
                  <a:lnTo>
                    <a:pt x="915" y="99"/>
                  </a:lnTo>
                  <a:lnTo>
                    <a:pt x="917" y="99"/>
                  </a:lnTo>
                  <a:lnTo>
                    <a:pt x="917" y="97"/>
                  </a:lnTo>
                  <a:lnTo>
                    <a:pt x="919" y="97"/>
                  </a:lnTo>
                  <a:lnTo>
                    <a:pt x="919" y="95"/>
                  </a:lnTo>
                  <a:lnTo>
                    <a:pt x="917" y="95"/>
                  </a:lnTo>
                  <a:lnTo>
                    <a:pt x="917" y="91"/>
                  </a:lnTo>
                  <a:lnTo>
                    <a:pt x="917" y="91"/>
                  </a:lnTo>
                  <a:lnTo>
                    <a:pt x="919" y="89"/>
                  </a:lnTo>
                  <a:lnTo>
                    <a:pt x="919" y="87"/>
                  </a:lnTo>
                  <a:lnTo>
                    <a:pt x="919" y="87"/>
                  </a:lnTo>
                  <a:lnTo>
                    <a:pt x="919" y="87"/>
                  </a:lnTo>
                  <a:lnTo>
                    <a:pt x="921" y="87"/>
                  </a:lnTo>
                  <a:lnTo>
                    <a:pt x="921" y="89"/>
                  </a:lnTo>
                  <a:lnTo>
                    <a:pt x="921" y="89"/>
                  </a:lnTo>
                  <a:lnTo>
                    <a:pt x="921" y="87"/>
                  </a:lnTo>
                  <a:lnTo>
                    <a:pt x="923" y="87"/>
                  </a:lnTo>
                  <a:lnTo>
                    <a:pt x="923" y="87"/>
                  </a:lnTo>
                  <a:lnTo>
                    <a:pt x="925" y="87"/>
                  </a:lnTo>
                  <a:lnTo>
                    <a:pt x="925" y="81"/>
                  </a:lnTo>
                  <a:lnTo>
                    <a:pt x="925" y="79"/>
                  </a:lnTo>
                  <a:lnTo>
                    <a:pt x="925" y="77"/>
                  </a:lnTo>
                  <a:lnTo>
                    <a:pt x="925" y="77"/>
                  </a:lnTo>
                  <a:lnTo>
                    <a:pt x="925" y="75"/>
                  </a:lnTo>
                  <a:lnTo>
                    <a:pt x="923" y="75"/>
                  </a:lnTo>
                  <a:lnTo>
                    <a:pt x="923" y="73"/>
                  </a:lnTo>
                  <a:lnTo>
                    <a:pt x="923" y="71"/>
                  </a:lnTo>
                  <a:lnTo>
                    <a:pt x="923" y="69"/>
                  </a:lnTo>
                  <a:lnTo>
                    <a:pt x="921" y="67"/>
                  </a:lnTo>
                  <a:lnTo>
                    <a:pt x="921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25" y="63"/>
                  </a:lnTo>
                  <a:lnTo>
                    <a:pt x="925" y="63"/>
                  </a:lnTo>
                  <a:lnTo>
                    <a:pt x="927" y="63"/>
                  </a:lnTo>
                  <a:lnTo>
                    <a:pt x="927" y="61"/>
                  </a:lnTo>
                  <a:lnTo>
                    <a:pt x="927" y="61"/>
                  </a:lnTo>
                  <a:lnTo>
                    <a:pt x="927" y="61"/>
                  </a:lnTo>
                  <a:lnTo>
                    <a:pt x="925" y="59"/>
                  </a:lnTo>
                  <a:lnTo>
                    <a:pt x="925" y="59"/>
                  </a:lnTo>
                  <a:lnTo>
                    <a:pt x="927" y="59"/>
                  </a:lnTo>
                  <a:lnTo>
                    <a:pt x="927" y="53"/>
                  </a:lnTo>
                  <a:lnTo>
                    <a:pt x="925" y="53"/>
                  </a:lnTo>
                  <a:lnTo>
                    <a:pt x="925" y="51"/>
                  </a:lnTo>
                  <a:lnTo>
                    <a:pt x="927" y="49"/>
                  </a:lnTo>
                  <a:lnTo>
                    <a:pt x="927" y="49"/>
                  </a:lnTo>
                  <a:lnTo>
                    <a:pt x="927" y="47"/>
                  </a:lnTo>
                  <a:lnTo>
                    <a:pt x="927" y="47"/>
                  </a:lnTo>
                  <a:lnTo>
                    <a:pt x="927" y="45"/>
                  </a:lnTo>
                  <a:lnTo>
                    <a:pt x="927" y="44"/>
                  </a:lnTo>
                  <a:lnTo>
                    <a:pt x="929" y="44"/>
                  </a:lnTo>
                  <a:lnTo>
                    <a:pt x="929" y="36"/>
                  </a:lnTo>
                  <a:lnTo>
                    <a:pt x="927" y="36"/>
                  </a:lnTo>
                  <a:lnTo>
                    <a:pt x="925" y="34"/>
                  </a:lnTo>
                  <a:lnTo>
                    <a:pt x="925" y="34"/>
                  </a:lnTo>
                  <a:lnTo>
                    <a:pt x="925" y="34"/>
                  </a:lnTo>
                  <a:lnTo>
                    <a:pt x="923" y="32"/>
                  </a:lnTo>
                  <a:lnTo>
                    <a:pt x="923" y="32"/>
                  </a:lnTo>
                  <a:lnTo>
                    <a:pt x="923" y="30"/>
                  </a:lnTo>
                  <a:lnTo>
                    <a:pt x="921" y="30"/>
                  </a:lnTo>
                  <a:lnTo>
                    <a:pt x="921" y="28"/>
                  </a:lnTo>
                  <a:lnTo>
                    <a:pt x="921" y="28"/>
                  </a:lnTo>
                  <a:lnTo>
                    <a:pt x="921" y="26"/>
                  </a:lnTo>
                  <a:lnTo>
                    <a:pt x="921" y="26"/>
                  </a:lnTo>
                  <a:lnTo>
                    <a:pt x="921" y="22"/>
                  </a:lnTo>
                  <a:lnTo>
                    <a:pt x="919" y="22"/>
                  </a:lnTo>
                  <a:lnTo>
                    <a:pt x="919" y="20"/>
                  </a:lnTo>
                  <a:lnTo>
                    <a:pt x="919" y="20"/>
                  </a:lnTo>
                  <a:lnTo>
                    <a:pt x="917" y="20"/>
                  </a:lnTo>
                  <a:lnTo>
                    <a:pt x="917" y="20"/>
                  </a:lnTo>
                  <a:lnTo>
                    <a:pt x="917" y="18"/>
                  </a:lnTo>
                  <a:lnTo>
                    <a:pt x="915" y="18"/>
                  </a:lnTo>
                  <a:lnTo>
                    <a:pt x="915" y="20"/>
                  </a:lnTo>
                  <a:lnTo>
                    <a:pt x="913" y="20"/>
                  </a:lnTo>
                  <a:lnTo>
                    <a:pt x="913" y="18"/>
                  </a:lnTo>
                  <a:lnTo>
                    <a:pt x="911" y="18"/>
                  </a:lnTo>
                  <a:lnTo>
                    <a:pt x="911" y="16"/>
                  </a:lnTo>
                  <a:lnTo>
                    <a:pt x="911" y="16"/>
                  </a:lnTo>
                  <a:lnTo>
                    <a:pt x="911" y="14"/>
                  </a:lnTo>
                  <a:lnTo>
                    <a:pt x="909" y="14"/>
                  </a:lnTo>
                  <a:lnTo>
                    <a:pt x="909" y="14"/>
                  </a:lnTo>
                  <a:lnTo>
                    <a:pt x="907" y="14"/>
                  </a:lnTo>
                  <a:lnTo>
                    <a:pt x="907" y="12"/>
                  </a:lnTo>
                  <a:lnTo>
                    <a:pt x="905" y="12"/>
                  </a:lnTo>
                  <a:lnTo>
                    <a:pt x="903" y="12"/>
                  </a:lnTo>
                  <a:lnTo>
                    <a:pt x="903" y="12"/>
                  </a:lnTo>
                  <a:lnTo>
                    <a:pt x="900" y="12"/>
                  </a:lnTo>
                  <a:lnTo>
                    <a:pt x="900" y="12"/>
                  </a:lnTo>
                  <a:lnTo>
                    <a:pt x="900" y="12"/>
                  </a:lnTo>
                  <a:lnTo>
                    <a:pt x="900" y="12"/>
                  </a:lnTo>
                  <a:lnTo>
                    <a:pt x="898" y="12"/>
                  </a:lnTo>
                  <a:lnTo>
                    <a:pt x="898" y="14"/>
                  </a:lnTo>
                  <a:lnTo>
                    <a:pt x="896" y="14"/>
                  </a:lnTo>
                  <a:lnTo>
                    <a:pt x="896" y="12"/>
                  </a:lnTo>
                  <a:lnTo>
                    <a:pt x="894" y="12"/>
                  </a:lnTo>
                  <a:lnTo>
                    <a:pt x="894" y="12"/>
                  </a:lnTo>
                  <a:lnTo>
                    <a:pt x="892" y="12"/>
                  </a:lnTo>
                  <a:lnTo>
                    <a:pt x="892" y="10"/>
                  </a:lnTo>
                  <a:lnTo>
                    <a:pt x="892" y="10"/>
                  </a:lnTo>
                  <a:lnTo>
                    <a:pt x="892" y="8"/>
                  </a:lnTo>
                  <a:lnTo>
                    <a:pt x="888" y="8"/>
                  </a:lnTo>
                  <a:lnTo>
                    <a:pt x="888" y="8"/>
                  </a:lnTo>
                  <a:lnTo>
                    <a:pt x="886" y="8"/>
                  </a:lnTo>
                  <a:lnTo>
                    <a:pt x="886" y="6"/>
                  </a:lnTo>
                  <a:lnTo>
                    <a:pt x="884" y="8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6"/>
                  </a:lnTo>
                  <a:lnTo>
                    <a:pt x="882" y="6"/>
                  </a:lnTo>
                  <a:lnTo>
                    <a:pt x="880" y="6"/>
                  </a:lnTo>
                  <a:lnTo>
                    <a:pt x="878" y="6"/>
                  </a:lnTo>
                  <a:lnTo>
                    <a:pt x="915" y="6"/>
                  </a:lnTo>
                  <a:lnTo>
                    <a:pt x="919" y="4"/>
                  </a:lnTo>
                  <a:lnTo>
                    <a:pt x="937" y="4"/>
                  </a:lnTo>
                  <a:lnTo>
                    <a:pt x="941" y="4"/>
                  </a:lnTo>
                  <a:lnTo>
                    <a:pt x="961" y="4"/>
                  </a:lnTo>
                  <a:lnTo>
                    <a:pt x="997" y="2"/>
                  </a:lnTo>
                  <a:lnTo>
                    <a:pt x="997" y="2"/>
                  </a:lnTo>
                  <a:lnTo>
                    <a:pt x="1014" y="2"/>
                  </a:lnTo>
                  <a:lnTo>
                    <a:pt x="1038" y="2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60" y="0"/>
                  </a:lnTo>
                  <a:lnTo>
                    <a:pt x="1060" y="2"/>
                  </a:lnTo>
                  <a:lnTo>
                    <a:pt x="1062" y="2"/>
                  </a:lnTo>
                  <a:lnTo>
                    <a:pt x="1062" y="2"/>
                  </a:lnTo>
                  <a:lnTo>
                    <a:pt x="1064" y="2"/>
                  </a:lnTo>
                  <a:lnTo>
                    <a:pt x="1064" y="4"/>
                  </a:lnTo>
                  <a:lnTo>
                    <a:pt x="1064" y="4"/>
                  </a:lnTo>
                  <a:lnTo>
                    <a:pt x="1064" y="4"/>
                  </a:lnTo>
                  <a:lnTo>
                    <a:pt x="1064" y="6"/>
                  </a:lnTo>
                  <a:lnTo>
                    <a:pt x="1064" y="6"/>
                  </a:lnTo>
                  <a:lnTo>
                    <a:pt x="1064" y="8"/>
                  </a:lnTo>
                  <a:lnTo>
                    <a:pt x="1066" y="8"/>
                  </a:lnTo>
                  <a:lnTo>
                    <a:pt x="1066" y="8"/>
                  </a:lnTo>
                  <a:lnTo>
                    <a:pt x="1066" y="10"/>
                  </a:lnTo>
                  <a:lnTo>
                    <a:pt x="1066" y="10"/>
                  </a:lnTo>
                  <a:lnTo>
                    <a:pt x="1066" y="12"/>
                  </a:lnTo>
                  <a:lnTo>
                    <a:pt x="1064" y="14"/>
                  </a:lnTo>
                  <a:lnTo>
                    <a:pt x="1064" y="16"/>
                  </a:lnTo>
                  <a:lnTo>
                    <a:pt x="1064" y="16"/>
                  </a:lnTo>
                  <a:lnTo>
                    <a:pt x="1064" y="16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60" y="14"/>
                  </a:lnTo>
                  <a:lnTo>
                    <a:pt x="1060" y="16"/>
                  </a:lnTo>
                  <a:lnTo>
                    <a:pt x="1060" y="16"/>
                  </a:lnTo>
                  <a:lnTo>
                    <a:pt x="1060" y="16"/>
                  </a:lnTo>
                  <a:lnTo>
                    <a:pt x="1058" y="18"/>
                  </a:lnTo>
                  <a:lnTo>
                    <a:pt x="1058" y="18"/>
                  </a:lnTo>
                  <a:lnTo>
                    <a:pt x="1058" y="20"/>
                  </a:lnTo>
                  <a:lnTo>
                    <a:pt x="1056" y="20"/>
                  </a:lnTo>
                  <a:lnTo>
                    <a:pt x="1056" y="20"/>
                  </a:lnTo>
                  <a:lnTo>
                    <a:pt x="1054" y="20"/>
                  </a:lnTo>
                  <a:lnTo>
                    <a:pt x="1054" y="22"/>
                  </a:lnTo>
                  <a:lnTo>
                    <a:pt x="1052" y="22"/>
                  </a:lnTo>
                  <a:lnTo>
                    <a:pt x="1052" y="22"/>
                  </a:lnTo>
                  <a:lnTo>
                    <a:pt x="1052" y="22"/>
                  </a:lnTo>
                  <a:lnTo>
                    <a:pt x="1052" y="24"/>
                  </a:lnTo>
                  <a:lnTo>
                    <a:pt x="1052" y="24"/>
                  </a:lnTo>
                  <a:lnTo>
                    <a:pt x="1052" y="28"/>
                  </a:lnTo>
                  <a:lnTo>
                    <a:pt x="1054" y="28"/>
                  </a:lnTo>
                  <a:lnTo>
                    <a:pt x="1054" y="30"/>
                  </a:lnTo>
                  <a:lnTo>
                    <a:pt x="1046" y="30"/>
                  </a:lnTo>
                  <a:lnTo>
                    <a:pt x="1046" y="30"/>
                  </a:lnTo>
                  <a:lnTo>
                    <a:pt x="1044" y="30"/>
                  </a:lnTo>
                  <a:lnTo>
                    <a:pt x="1044" y="32"/>
                  </a:lnTo>
                  <a:lnTo>
                    <a:pt x="1044" y="32"/>
                  </a:lnTo>
                  <a:lnTo>
                    <a:pt x="1042" y="32"/>
                  </a:lnTo>
                  <a:lnTo>
                    <a:pt x="1042" y="40"/>
                  </a:lnTo>
                  <a:lnTo>
                    <a:pt x="1042" y="40"/>
                  </a:lnTo>
                  <a:lnTo>
                    <a:pt x="1042" y="40"/>
                  </a:lnTo>
                  <a:lnTo>
                    <a:pt x="1040" y="40"/>
                  </a:lnTo>
                  <a:lnTo>
                    <a:pt x="1040" y="42"/>
                  </a:lnTo>
                  <a:lnTo>
                    <a:pt x="1042" y="42"/>
                  </a:lnTo>
                  <a:lnTo>
                    <a:pt x="1042" y="42"/>
                  </a:lnTo>
                  <a:lnTo>
                    <a:pt x="1042" y="45"/>
                  </a:lnTo>
                  <a:lnTo>
                    <a:pt x="1044" y="45"/>
                  </a:lnTo>
                  <a:lnTo>
                    <a:pt x="1044" y="45"/>
                  </a:lnTo>
                  <a:lnTo>
                    <a:pt x="1044" y="51"/>
                  </a:lnTo>
                  <a:lnTo>
                    <a:pt x="1046" y="51"/>
                  </a:lnTo>
                  <a:lnTo>
                    <a:pt x="1046" y="51"/>
                  </a:lnTo>
                  <a:lnTo>
                    <a:pt x="1046" y="51"/>
                  </a:lnTo>
                  <a:lnTo>
                    <a:pt x="1046" y="53"/>
                  </a:lnTo>
                  <a:lnTo>
                    <a:pt x="1048" y="53"/>
                  </a:lnTo>
                  <a:lnTo>
                    <a:pt x="1048" y="53"/>
                  </a:lnTo>
                  <a:lnTo>
                    <a:pt x="1048" y="55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8" y="59"/>
                  </a:lnTo>
                  <a:lnTo>
                    <a:pt x="1046" y="59"/>
                  </a:lnTo>
                  <a:lnTo>
                    <a:pt x="1048" y="59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3"/>
                  </a:lnTo>
                  <a:lnTo>
                    <a:pt x="1050" y="63"/>
                  </a:lnTo>
                  <a:lnTo>
                    <a:pt x="1050" y="63"/>
                  </a:lnTo>
                  <a:lnTo>
                    <a:pt x="1050" y="63"/>
                  </a:lnTo>
                  <a:lnTo>
                    <a:pt x="1052" y="65"/>
                  </a:lnTo>
                  <a:lnTo>
                    <a:pt x="1054" y="65"/>
                  </a:lnTo>
                  <a:lnTo>
                    <a:pt x="1054" y="65"/>
                  </a:lnTo>
                  <a:lnTo>
                    <a:pt x="1054" y="65"/>
                  </a:lnTo>
                  <a:lnTo>
                    <a:pt x="1058" y="69"/>
                  </a:lnTo>
                  <a:lnTo>
                    <a:pt x="1058" y="69"/>
                  </a:lnTo>
                  <a:lnTo>
                    <a:pt x="1058" y="69"/>
                  </a:lnTo>
                  <a:lnTo>
                    <a:pt x="1058" y="71"/>
                  </a:lnTo>
                  <a:lnTo>
                    <a:pt x="1060" y="73"/>
                  </a:lnTo>
                  <a:lnTo>
                    <a:pt x="1060" y="73"/>
                  </a:lnTo>
                  <a:lnTo>
                    <a:pt x="1060" y="77"/>
                  </a:lnTo>
                  <a:lnTo>
                    <a:pt x="1062" y="77"/>
                  </a:lnTo>
                  <a:lnTo>
                    <a:pt x="1062" y="79"/>
                  </a:lnTo>
                  <a:lnTo>
                    <a:pt x="1060" y="79"/>
                  </a:lnTo>
                  <a:lnTo>
                    <a:pt x="1062" y="79"/>
                  </a:lnTo>
                  <a:lnTo>
                    <a:pt x="1062" y="81"/>
                  </a:lnTo>
                  <a:lnTo>
                    <a:pt x="1062" y="83"/>
                  </a:lnTo>
                  <a:lnTo>
                    <a:pt x="1062" y="83"/>
                  </a:lnTo>
                  <a:lnTo>
                    <a:pt x="1064" y="85"/>
                  </a:lnTo>
                  <a:lnTo>
                    <a:pt x="1062" y="85"/>
                  </a:lnTo>
                  <a:lnTo>
                    <a:pt x="1062" y="87"/>
                  </a:lnTo>
                  <a:lnTo>
                    <a:pt x="1062" y="87"/>
                  </a:lnTo>
                  <a:lnTo>
                    <a:pt x="1062" y="87"/>
                  </a:lnTo>
                  <a:lnTo>
                    <a:pt x="1062" y="87"/>
                  </a:lnTo>
                  <a:lnTo>
                    <a:pt x="1062" y="91"/>
                  </a:lnTo>
                  <a:lnTo>
                    <a:pt x="1064" y="93"/>
                  </a:lnTo>
                  <a:lnTo>
                    <a:pt x="1064" y="95"/>
                  </a:lnTo>
                  <a:lnTo>
                    <a:pt x="1062" y="95"/>
                  </a:lnTo>
                  <a:lnTo>
                    <a:pt x="1062" y="97"/>
                  </a:lnTo>
                  <a:lnTo>
                    <a:pt x="1062" y="99"/>
                  </a:lnTo>
                  <a:lnTo>
                    <a:pt x="1062" y="103"/>
                  </a:lnTo>
                  <a:lnTo>
                    <a:pt x="1060" y="103"/>
                  </a:lnTo>
                  <a:lnTo>
                    <a:pt x="1060" y="105"/>
                  </a:lnTo>
                  <a:lnTo>
                    <a:pt x="1060" y="105"/>
                  </a:lnTo>
                  <a:lnTo>
                    <a:pt x="1060" y="109"/>
                  </a:lnTo>
                  <a:lnTo>
                    <a:pt x="1060" y="109"/>
                  </a:lnTo>
                  <a:lnTo>
                    <a:pt x="1060" y="111"/>
                  </a:lnTo>
                  <a:lnTo>
                    <a:pt x="1060" y="111"/>
                  </a:lnTo>
                  <a:lnTo>
                    <a:pt x="1060" y="117"/>
                  </a:lnTo>
                  <a:lnTo>
                    <a:pt x="1056" y="117"/>
                  </a:lnTo>
                  <a:lnTo>
                    <a:pt x="1056" y="117"/>
                  </a:lnTo>
                  <a:lnTo>
                    <a:pt x="1052" y="117"/>
                  </a:lnTo>
                  <a:lnTo>
                    <a:pt x="1052" y="121"/>
                  </a:lnTo>
                  <a:lnTo>
                    <a:pt x="1054" y="121"/>
                  </a:lnTo>
                  <a:lnTo>
                    <a:pt x="1054" y="125"/>
                  </a:lnTo>
                  <a:lnTo>
                    <a:pt x="1052" y="125"/>
                  </a:lnTo>
                  <a:lnTo>
                    <a:pt x="1052" y="127"/>
                  </a:lnTo>
                  <a:lnTo>
                    <a:pt x="1052" y="127"/>
                  </a:lnTo>
                  <a:lnTo>
                    <a:pt x="1050" y="129"/>
                  </a:lnTo>
                  <a:lnTo>
                    <a:pt x="1050" y="129"/>
                  </a:lnTo>
                  <a:lnTo>
                    <a:pt x="1048" y="129"/>
                  </a:lnTo>
                  <a:lnTo>
                    <a:pt x="1048" y="131"/>
                  </a:lnTo>
                  <a:lnTo>
                    <a:pt x="1046" y="131"/>
                  </a:lnTo>
                  <a:lnTo>
                    <a:pt x="1046" y="129"/>
                  </a:lnTo>
                  <a:lnTo>
                    <a:pt x="1046" y="131"/>
                  </a:lnTo>
                  <a:lnTo>
                    <a:pt x="1046" y="133"/>
                  </a:lnTo>
                  <a:lnTo>
                    <a:pt x="1046" y="133"/>
                  </a:lnTo>
                  <a:lnTo>
                    <a:pt x="1044" y="135"/>
                  </a:lnTo>
                  <a:lnTo>
                    <a:pt x="1042" y="135"/>
                  </a:lnTo>
                  <a:lnTo>
                    <a:pt x="1042" y="135"/>
                  </a:lnTo>
                  <a:lnTo>
                    <a:pt x="1040" y="135"/>
                  </a:lnTo>
                  <a:lnTo>
                    <a:pt x="1038" y="135"/>
                  </a:lnTo>
                  <a:lnTo>
                    <a:pt x="1038" y="137"/>
                  </a:lnTo>
                  <a:lnTo>
                    <a:pt x="1038" y="137"/>
                  </a:lnTo>
                  <a:lnTo>
                    <a:pt x="1038" y="137"/>
                  </a:lnTo>
                  <a:lnTo>
                    <a:pt x="1038" y="139"/>
                  </a:lnTo>
                  <a:lnTo>
                    <a:pt x="1038" y="139"/>
                  </a:lnTo>
                  <a:lnTo>
                    <a:pt x="1040" y="141"/>
                  </a:lnTo>
                  <a:lnTo>
                    <a:pt x="1040" y="141"/>
                  </a:lnTo>
                  <a:lnTo>
                    <a:pt x="1042" y="139"/>
                  </a:lnTo>
                  <a:lnTo>
                    <a:pt x="1046" y="139"/>
                  </a:lnTo>
                  <a:lnTo>
                    <a:pt x="1046" y="143"/>
                  </a:lnTo>
                  <a:lnTo>
                    <a:pt x="1046" y="145"/>
                  </a:lnTo>
                  <a:lnTo>
                    <a:pt x="1044" y="145"/>
                  </a:lnTo>
                  <a:lnTo>
                    <a:pt x="1046" y="145"/>
                  </a:lnTo>
                  <a:lnTo>
                    <a:pt x="1046" y="149"/>
                  </a:lnTo>
                  <a:lnTo>
                    <a:pt x="1046" y="149"/>
                  </a:lnTo>
                  <a:lnTo>
                    <a:pt x="1046" y="149"/>
                  </a:lnTo>
                  <a:lnTo>
                    <a:pt x="1046" y="150"/>
                  </a:lnTo>
                  <a:lnTo>
                    <a:pt x="1044" y="150"/>
                  </a:lnTo>
                  <a:lnTo>
                    <a:pt x="1044" y="150"/>
                  </a:lnTo>
                  <a:lnTo>
                    <a:pt x="1042" y="150"/>
                  </a:lnTo>
                  <a:lnTo>
                    <a:pt x="1042" y="152"/>
                  </a:lnTo>
                  <a:lnTo>
                    <a:pt x="1040" y="152"/>
                  </a:lnTo>
                  <a:lnTo>
                    <a:pt x="1040" y="154"/>
                  </a:lnTo>
                  <a:lnTo>
                    <a:pt x="1040" y="154"/>
                  </a:lnTo>
                  <a:lnTo>
                    <a:pt x="1038" y="154"/>
                  </a:lnTo>
                  <a:lnTo>
                    <a:pt x="1038" y="154"/>
                  </a:lnTo>
                  <a:lnTo>
                    <a:pt x="1038" y="156"/>
                  </a:lnTo>
                  <a:lnTo>
                    <a:pt x="1036" y="156"/>
                  </a:lnTo>
                  <a:lnTo>
                    <a:pt x="1036" y="156"/>
                  </a:lnTo>
                  <a:lnTo>
                    <a:pt x="1036" y="156"/>
                  </a:lnTo>
                  <a:lnTo>
                    <a:pt x="1036" y="158"/>
                  </a:lnTo>
                  <a:lnTo>
                    <a:pt x="1034" y="158"/>
                  </a:lnTo>
                  <a:lnTo>
                    <a:pt x="1032" y="158"/>
                  </a:lnTo>
                  <a:lnTo>
                    <a:pt x="1032" y="160"/>
                  </a:lnTo>
                  <a:lnTo>
                    <a:pt x="1032" y="160"/>
                  </a:lnTo>
                  <a:lnTo>
                    <a:pt x="1032" y="162"/>
                  </a:lnTo>
                  <a:lnTo>
                    <a:pt x="1034" y="164"/>
                  </a:lnTo>
                  <a:lnTo>
                    <a:pt x="1034" y="172"/>
                  </a:lnTo>
                  <a:lnTo>
                    <a:pt x="1034" y="172"/>
                  </a:lnTo>
                  <a:lnTo>
                    <a:pt x="1034" y="172"/>
                  </a:lnTo>
                  <a:lnTo>
                    <a:pt x="1036" y="174"/>
                  </a:lnTo>
                  <a:lnTo>
                    <a:pt x="1036" y="178"/>
                  </a:lnTo>
                  <a:lnTo>
                    <a:pt x="1036" y="178"/>
                  </a:lnTo>
                  <a:lnTo>
                    <a:pt x="1036" y="180"/>
                  </a:lnTo>
                  <a:lnTo>
                    <a:pt x="1038" y="180"/>
                  </a:lnTo>
                  <a:lnTo>
                    <a:pt x="1040" y="180"/>
                  </a:lnTo>
                  <a:lnTo>
                    <a:pt x="1040" y="184"/>
                  </a:lnTo>
                  <a:lnTo>
                    <a:pt x="1040" y="184"/>
                  </a:lnTo>
                  <a:lnTo>
                    <a:pt x="1040" y="186"/>
                  </a:lnTo>
                  <a:lnTo>
                    <a:pt x="1040" y="186"/>
                  </a:lnTo>
                  <a:lnTo>
                    <a:pt x="1040" y="186"/>
                  </a:lnTo>
                  <a:lnTo>
                    <a:pt x="1040" y="186"/>
                  </a:lnTo>
                  <a:lnTo>
                    <a:pt x="1040" y="188"/>
                  </a:lnTo>
                  <a:lnTo>
                    <a:pt x="1042" y="188"/>
                  </a:lnTo>
                  <a:lnTo>
                    <a:pt x="1042" y="190"/>
                  </a:lnTo>
                  <a:lnTo>
                    <a:pt x="1042" y="190"/>
                  </a:lnTo>
                  <a:lnTo>
                    <a:pt x="1042" y="194"/>
                  </a:lnTo>
                  <a:lnTo>
                    <a:pt x="1044" y="196"/>
                  </a:lnTo>
                  <a:lnTo>
                    <a:pt x="1044" y="198"/>
                  </a:lnTo>
                  <a:lnTo>
                    <a:pt x="1042" y="198"/>
                  </a:lnTo>
                  <a:lnTo>
                    <a:pt x="1042" y="198"/>
                  </a:lnTo>
                  <a:lnTo>
                    <a:pt x="1042" y="198"/>
                  </a:lnTo>
                  <a:lnTo>
                    <a:pt x="1042" y="200"/>
                  </a:lnTo>
                  <a:lnTo>
                    <a:pt x="1040" y="200"/>
                  </a:lnTo>
                  <a:lnTo>
                    <a:pt x="1042" y="200"/>
                  </a:lnTo>
                  <a:lnTo>
                    <a:pt x="1042" y="202"/>
                  </a:lnTo>
                  <a:lnTo>
                    <a:pt x="1044" y="202"/>
                  </a:lnTo>
                  <a:lnTo>
                    <a:pt x="1044" y="202"/>
                  </a:lnTo>
                  <a:lnTo>
                    <a:pt x="1044" y="204"/>
                  </a:lnTo>
                  <a:lnTo>
                    <a:pt x="1046" y="204"/>
                  </a:lnTo>
                  <a:lnTo>
                    <a:pt x="1046" y="206"/>
                  </a:lnTo>
                  <a:lnTo>
                    <a:pt x="1046" y="206"/>
                  </a:lnTo>
                  <a:lnTo>
                    <a:pt x="1046" y="208"/>
                  </a:lnTo>
                  <a:lnTo>
                    <a:pt x="1046" y="208"/>
                  </a:lnTo>
                  <a:lnTo>
                    <a:pt x="1046" y="210"/>
                  </a:lnTo>
                  <a:lnTo>
                    <a:pt x="1044" y="210"/>
                  </a:lnTo>
                  <a:lnTo>
                    <a:pt x="1044" y="210"/>
                  </a:lnTo>
                  <a:lnTo>
                    <a:pt x="1042" y="212"/>
                  </a:lnTo>
                  <a:lnTo>
                    <a:pt x="1042" y="214"/>
                  </a:lnTo>
                  <a:lnTo>
                    <a:pt x="1042" y="214"/>
                  </a:lnTo>
                  <a:lnTo>
                    <a:pt x="1042" y="216"/>
                  </a:lnTo>
                  <a:lnTo>
                    <a:pt x="1040" y="216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4"/>
                  </a:lnTo>
                  <a:lnTo>
                    <a:pt x="1040" y="224"/>
                  </a:lnTo>
                  <a:lnTo>
                    <a:pt x="1040" y="226"/>
                  </a:lnTo>
                  <a:lnTo>
                    <a:pt x="1040" y="226"/>
                  </a:lnTo>
                  <a:lnTo>
                    <a:pt x="1040" y="226"/>
                  </a:lnTo>
                  <a:lnTo>
                    <a:pt x="1038" y="226"/>
                  </a:lnTo>
                  <a:lnTo>
                    <a:pt x="1038" y="228"/>
                  </a:lnTo>
                  <a:lnTo>
                    <a:pt x="1036" y="228"/>
                  </a:lnTo>
                  <a:lnTo>
                    <a:pt x="1036" y="228"/>
                  </a:lnTo>
                  <a:lnTo>
                    <a:pt x="1036" y="228"/>
                  </a:lnTo>
                  <a:lnTo>
                    <a:pt x="1036" y="230"/>
                  </a:lnTo>
                  <a:lnTo>
                    <a:pt x="1036" y="230"/>
                  </a:lnTo>
                  <a:lnTo>
                    <a:pt x="1036" y="232"/>
                  </a:lnTo>
                  <a:lnTo>
                    <a:pt x="1034" y="232"/>
                  </a:lnTo>
                  <a:lnTo>
                    <a:pt x="1034" y="234"/>
                  </a:lnTo>
                  <a:lnTo>
                    <a:pt x="1034" y="234"/>
                  </a:lnTo>
                  <a:lnTo>
                    <a:pt x="1034" y="236"/>
                  </a:lnTo>
                  <a:lnTo>
                    <a:pt x="1036" y="236"/>
                  </a:lnTo>
                  <a:lnTo>
                    <a:pt x="1036" y="236"/>
                  </a:lnTo>
                  <a:lnTo>
                    <a:pt x="1038" y="236"/>
                  </a:lnTo>
                  <a:lnTo>
                    <a:pt x="1040" y="238"/>
                  </a:lnTo>
                  <a:lnTo>
                    <a:pt x="1040" y="238"/>
                  </a:lnTo>
                  <a:lnTo>
                    <a:pt x="1042" y="238"/>
                  </a:lnTo>
                  <a:lnTo>
                    <a:pt x="1042" y="240"/>
                  </a:lnTo>
                  <a:lnTo>
                    <a:pt x="1042" y="240"/>
                  </a:lnTo>
                  <a:lnTo>
                    <a:pt x="1042" y="240"/>
                  </a:lnTo>
                  <a:lnTo>
                    <a:pt x="1044" y="240"/>
                  </a:lnTo>
                  <a:lnTo>
                    <a:pt x="1044" y="242"/>
                  </a:lnTo>
                  <a:lnTo>
                    <a:pt x="1044" y="242"/>
                  </a:lnTo>
                  <a:lnTo>
                    <a:pt x="1044" y="244"/>
                  </a:lnTo>
                  <a:lnTo>
                    <a:pt x="1046" y="244"/>
                  </a:lnTo>
                  <a:lnTo>
                    <a:pt x="1046" y="244"/>
                  </a:lnTo>
                  <a:lnTo>
                    <a:pt x="1046" y="246"/>
                  </a:lnTo>
                  <a:lnTo>
                    <a:pt x="1048" y="246"/>
                  </a:lnTo>
                  <a:lnTo>
                    <a:pt x="1048" y="248"/>
                  </a:lnTo>
                  <a:lnTo>
                    <a:pt x="1048" y="248"/>
                  </a:lnTo>
                  <a:lnTo>
                    <a:pt x="1048" y="252"/>
                  </a:lnTo>
                  <a:lnTo>
                    <a:pt x="1050" y="254"/>
                  </a:lnTo>
                  <a:lnTo>
                    <a:pt x="1052" y="254"/>
                  </a:lnTo>
                  <a:lnTo>
                    <a:pt x="1052" y="255"/>
                  </a:lnTo>
                  <a:lnTo>
                    <a:pt x="1052" y="255"/>
                  </a:lnTo>
                  <a:lnTo>
                    <a:pt x="1052" y="255"/>
                  </a:lnTo>
                  <a:lnTo>
                    <a:pt x="1054" y="255"/>
                  </a:lnTo>
                  <a:lnTo>
                    <a:pt x="1054" y="257"/>
                  </a:lnTo>
                  <a:lnTo>
                    <a:pt x="1054" y="257"/>
                  </a:lnTo>
                  <a:lnTo>
                    <a:pt x="1054" y="259"/>
                  </a:lnTo>
                  <a:lnTo>
                    <a:pt x="1056" y="259"/>
                  </a:lnTo>
                  <a:lnTo>
                    <a:pt x="1056" y="265"/>
                  </a:lnTo>
                  <a:lnTo>
                    <a:pt x="1054" y="267"/>
                  </a:lnTo>
                  <a:lnTo>
                    <a:pt x="1054" y="269"/>
                  </a:lnTo>
                  <a:lnTo>
                    <a:pt x="1056" y="269"/>
                  </a:lnTo>
                  <a:lnTo>
                    <a:pt x="1058" y="271"/>
                  </a:lnTo>
                  <a:lnTo>
                    <a:pt x="1058" y="271"/>
                  </a:lnTo>
                  <a:lnTo>
                    <a:pt x="1058" y="273"/>
                  </a:lnTo>
                  <a:lnTo>
                    <a:pt x="1060" y="273"/>
                  </a:lnTo>
                  <a:lnTo>
                    <a:pt x="1060" y="273"/>
                  </a:lnTo>
                  <a:lnTo>
                    <a:pt x="1062" y="273"/>
                  </a:lnTo>
                  <a:lnTo>
                    <a:pt x="1062" y="277"/>
                  </a:lnTo>
                  <a:lnTo>
                    <a:pt x="1062" y="279"/>
                  </a:lnTo>
                  <a:lnTo>
                    <a:pt x="1062" y="279"/>
                  </a:lnTo>
                  <a:lnTo>
                    <a:pt x="1064" y="281"/>
                  </a:lnTo>
                  <a:lnTo>
                    <a:pt x="1064" y="281"/>
                  </a:lnTo>
                  <a:lnTo>
                    <a:pt x="1064" y="281"/>
                  </a:lnTo>
                  <a:lnTo>
                    <a:pt x="1064" y="283"/>
                  </a:lnTo>
                  <a:lnTo>
                    <a:pt x="1064" y="283"/>
                  </a:lnTo>
                  <a:lnTo>
                    <a:pt x="1062" y="283"/>
                  </a:lnTo>
                  <a:lnTo>
                    <a:pt x="1062" y="293"/>
                  </a:lnTo>
                  <a:lnTo>
                    <a:pt x="1062" y="293"/>
                  </a:lnTo>
                  <a:lnTo>
                    <a:pt x="1062" y="295"/>
                  </a:lnTo>
                  <a:lnTo>
                    <a:pt x="1060" y="295"/>
                  </a:lnTo>
                  <a:lnTo>
                    <a:pt x="1062" y="295"/>
                  </a:lnTo>
                  <a:lnTo>
                    <a:pt x="1062" y="297"/>
                  </a:lnTo>
                  <a:lnTo>
                    <a:pt x="1062" y="297"/>
                  </a:lnTo>
                  <a:lnTo>
                    <a:pt x="1062" y="299"/>
                  </a:lnTo>
                  <a:lnTo>
                    <a:pt x="1064" y="299"/>
                  </a:lnTo>
                  <a:lnTo>
                    <a:pt x="1064" y="299"/>
                  </a:lnTo>
                  <a:lnTo>
                    <a:pt x="1062" y="301"/>
                  </a:lnTo>
                  <a:lnTo>
                    <a:pt x="1062" y="301"/>
                  </a:lnTo>
                  <a:lnTo>
                    <a:pt x="1064" y="301"/>
                  </a:lnTo>
                  <a:lnTo>
                    <a:pt x="1064" y="301"/>
                  </a:lnTo>
                  <a:lnTo>
                    <a:pt x="1066" y="301"/>
                  </a:lnTo>
                  <a:lnTo>
                    <a:pt x="1066" y="303"/>
                  </a:lnTo>
                  <a:lnTo>
                    <a:pt x="1066" y="303"/>
                  </a:lnTo>
                  <a:lnTo>
                    <a:pt x="1066" y="303"/>
                  </a:lnTo>
                  <a:lnTo>
                    <a:pt x="1066" y="303"/>
                  </a:lnTo>
                  <a:lnTo>
                    <a:pt x="1066" y="309"/>
                  </a:lnTo>
                  <a:lnTo>
                    <a:pt x="1066" y="309"/>
                  </a:lnTo>
                  <a:lnTo>
                    <a:pt x="1066" y="317"/>
                  </a:lnTo>
                  <a:lnTo>
                    <a:pt x="1066" y="317"/>
                  </a:lnTo>
                  <a:lnTo>
                    <a:pt x="1068" y="317"/>
                  </a:lnTo>
                  <a:lnTo>
                    <a:pt x="1068" y="317"/>
                  </a:lnTo>
                  <a:lnTo>
                    <a:pt x="1070" y="317"/>
                  </a:lnTo>
                  <a:lnTo>
                    <a:pt x="1070" y="319"/>
                  </a:lnTo>
                  <a:lnTo>
                    <a:pt x="1072" y="319"/>
                  </a:lnTo>
                  <a:lnTo>
                    <a:pt x="1072" y="319"/>
                  </a:lnTo>
                  <a:lnTo>
                    <a:pt x="1072" y="321"/>
                  </a:lnTo>
                  <a:lnTo>
                    <a:pt x="1074" y="321"/>
                  </a:lnTo>
                  <a:lnTo>
                    <a:pt x="1074" y="325"/>
                  </a:lnTo>
                  <a:lnTo>
                    <a:pt x="1072" y="325"/>
                  </a:lnTo>
                  <a:lnTo>
                    <a:pt x="1072" y="325"/>
                  </a:lnTo>
                  <a:lnTo>
                    <a:pt x="1072" y="327"/>
                  </a:lnTo>
                  <a:lnTo>
                    <a:pt x="1072" y="327"/>
                  </a:lnTo>
                  <a:lnTo>
                    <a:pt x="1072" y="329"/>
                  </a:lnTo>
                  <a:lnTo>
                    <a:pt x="1074" y="329"/>
                  </a:lnTo>
                  <a:lnTo>
                    <a:pt x="1072" y="329"/>
                  </a:lnTo>
                  <a:lnTo>
                    <a:pt x="1072" y="335"/>
                  </a:lnTo>
                  <a:lnTo>
                    <a:pt x="1074" y="335"/>
                  </a:lnTo>
                  <a:lnTo>
                    <a:pt x="1074" y="339"/>
                  </a:lnTo>
                  <a:lnTo>
                    <a:pt x="1072" y="339"/>
                  </a:lnTo>
                  <a:lnTo>
                    <a:pt x="1072" y="339"/>
                  </a:lnTo>
                  <a:lnTo>
                    <a:pt x="1072" y="339"/>
                  </a:lnTo>
                  <a:lnTo>
                    <a:pt x="1072" y="341"/>
                  </a:lnTo>
                  <a:lnTo>
                    <a:pt x="1072" y="343"/>
                  </a:lnTo>
                  <a:lnTo>
                    <a:pt x="1072" y="349"/>
                  </a:lnTo>
                  <a:lnTo>
                    <a:pt x="1074" y="349"/>
                  </a:lnTo>
                  <a:lnTo>
                    <a:pt x="1072" y="349"/>
                  </a:lnTo>
                  <a:lnTo>
                    <a:pt x="1076" y="351"/>
                  </a:lnTo>
                  <a:lnTo>
                    <a:pt x="1076" y="351"/>
                  </a:lnTo>
                  <a:lnTo>
                    <a:pt x="1076" y="353"/>
                  </a:lnTo>
                  <a:lnTo>
                    <a:pt x="1078" y="353"/>
                  </a:lnTo>
                  <a:lnTo>
                    <a:pt x="1078" y="353"/>
                  </a:lnTo>
                  <a:lnTo>
                    <a:pt x="1078" y="355"/>
                  </a:lnTo>
                  <a:lnTo>
                    <a:pt x="1080" y="355"/>
                  </a:lnTo>
                  <a:lnTo>
                    <a:pt x="1080" y="357"/>
                  </a:lnTo>
                  <a:lnTo>
                    <a:pt x="1080" y="359"/>
                  </a:lnTo>
                  <a:lnTo>
                    <a:pt x="1080" y="359"/>
                  </a:lnTo>
                  <a:lnTo>
                    <a:pt x="1080" y="359"/>
                  </a:lnTo>
                  <a:lnTo>
                    <a:pt x="1080" y="360"/>
                  </a:lnTo>
                  <a:lnTo>
                    <a:pt x="1080" y="360"/>
                  </a:lnTo>
                  <a:lnTo>
                    <a:pt x="1080" y="362"/>
                  </a:lnTo>
                  <a:lnTo>
                    <a:pt x="1080" y="362"/>
                  </a:lnTo>
                  <a:lnTo>
                    <a:pt x="1080" y="364"/>
                  </a:lnTo>
                  <a:lnTo>
                    <a:pt x="1082" y="364"/>
                  </a:lnTo>
                  <a:lnTo>
                    <a:pt x="1082" y="366"/>
                  </a:lnTo>
                  <a:lnTo>
                    <a:pt x="1082" y="366"/>
                  </a:lnTo>
                  <a:lnTo>
                    <a:pt x="1082" y="368"/>
                  </a:lnTo>
                  <a:lnTo>
                    <a:pt x="1084" y="368"/>
                  </a:lnTo>
                  <a:lnTo>
                    <a:pt x="1084" y="366"/>
                  </a:lnTo>
                  <a:lnTo>
                    <a:pt x="1084" y="366"/>
                  </a:lnTo>
                  <a:lnTo>
                    <a:pt x="1084" y="368"/>
                  </a:lnTo>
                  <a:lnTo>
                    <a:pt x="1086" y="368"/>
                  </a:lnTo>
                  <a:lnTo>
                    <a:pt x="1086" y="370"/>
                  </a:lnTo>
                  <a:lnTo>
                    <a:pt x="1084" y="370"/>
                  </a:lnTo>
                  <a:lnTo>
                    <a:pt x="1086" y="370"/>
                  </a:lnTo>
                  <a:lnTo>
                    <a:pt x="1086" y="372"/>
                  </a:lnTo>
                  <a:lnTo>
                    <a:pt x="1086" y="372"/>
                  </a:lnTo>
                  <a:lnTo>
                    <a:pt x="1088" y="372"/>
                  </a:lnTo>
                  <a:lnTo>
                    <a:pt x="1088" y="372"/>
                  </a:lnTo>
                  <a:lnTo>
                    <a:pt x="1088" y="372"/>
                  </a:lnTo>
                  <a:lnTo>
                    <a:pt x="1088" y="372"/>
                  </a:lnTo>
                  <a:lnTo>
                    <a:pt x="1088" y="372"/>
                  </a:lnTo>
                  <a:lnTo>
                    <a:pt x="1090" y="372"/>
                  </a:lnTo>
                  <a:lnTo>
                    <a:pt x="1090" y="372"/>
                  </a:lnTo>
                  <a:lnTo>
                    <a:pt x="1094" y="372"/>
                  </a:lnTo>
                  <a:lnTo>
                    <a:pt x="1094" y="372"/>
                  </a:lnTo>
                  <a:lnTo>
                    <a:pt x="1094" y="372"/>
                  </a:lnTo>
                  <a:lnTo>
                    <a:pt x="1096" y="374"/>
                  </a:lnTo>
                  <a:lnTo>
                    <a:pt x="1096" y="374"/>
                  </a:lnTo>
                  <a:lnTo>
                    <a:pt x="1096" y="376"/>
                  </a:lnTo>
                  <a:lnTo>
                    <a:pt x="1098" y="378"/>
                  </a:lnTo>
                  <a:lnTo>
                    <a:pt x="1098" y="380"/>
                  </a:lnTo>
                  <a:lnTo>
                    <a:pt x="1098" y="380"/>
                  </a:lnTo>
                  <a:lnTo>
                    <a:pt x="1098" y="382"/>
                  </a:lnTo>
                  <a:lnTo>
                    <a:pt x="1100" y="382"/>
                  </a:lnTo>
                  <a:lnTo>
                    <a:pt x="1100" y="386"/>
                  </a:lnTo>
                  <a:lnTo>
                    <a:pt x="1100" y="388"/>
                  </a:lnTo>
                  <a:lnTo>
                    <a:pt x="1100" y="392"/>
                  </a:lnTo>
                  <a:lnTo>
                    <a:pt x="1100" y="392"/>
                  </a:lnTo>
                  <a:lnTo>
                    <a:pt x="1098" y="394"/>
                  </a:lnTo>
                  <a:lnTo>
                    <a:pt x="1098" y="396"/>
                  </a:lnTo>
                  <a:lnTo>
                    <a:pt x="1098" y="396"/>
                  </a:lnTo>
                  <a:lnTo>
                    <a:pt x="1098" y="400"/>
                  </a:lnTo>
                  <a:lnTo>
                    <a:pt x="1096" y="400"/>
                  </a:lnTo>
                  <a:lnTo>
                    <a:pt x="1096" y="404"/>
                  </a:lnTo>
                  <a:lnTo>
                    <a:pt x="1096" y="404"/>
                  </a:lnTo>
                  <a:lnTo>
                    <a:pt x="1096" y="408"/>
                  </a:lnTo>
                  <a:lnTo>
                    <a:pt x="1094" y="408"/>
                  </a:lnTo>
                  <a:lnTo>
                    <a:pt x="1094" y="414"/>
                  </a:lnTo>
                  <a:lnTo>
                    <a:pt x="1090" y="414"/>
                  </a:lnTo>
                  <a:lnTo>
                    <a:pt x="1090" y="414"/>
                  </a:lnTo>
                  <a:lnTo>
                    <a:pt x="1090" y="418"/>
                  </a:lnTo>
                  <a:lnTo>
                    <a:pt x="1088" y="418"/>
                  </a:lnTo>
                  <a:lnTo>
                    <a:pt x="1088" y="418"/>
                  </a:lnTo>
                  <a:lnTo>
                    <a:pt x="1088" y="418"/>
                  </a:lnTo>
                  <a:lnTo>
                    <a:pt x="1088" y="420"/>
                  </a:lnTo>
                  <a:lnTo>
                    <a:pt x="1086" y="420"/>
                  </a:lnTo>
                  <a:lnTo>
                    <a:pt x="1086" y="420"/>
                  </a:lnTo>
                  <a:lnTo>
                    <a:pt x="1082" y="420"/>
                  </a:lnTo>
                  <a:lnTo>
                    <a:pt x="1082" y="422"/>
                  </a:lnTo>
                  <a:lnTo>
                    <a:pt x="1084" y="422"/>
                  </a:lnTo>
                  <a:lnTo>
                    <a:pt x="1084" y="422"/>
                  </a:lnTo>
                  <a:lnTo>
                    <a:pt x="1086" y="422"/>
                  </a:lnTo>
                  <a:lnTo>
                    <a:pt x="1086" y="424"/>
                  </a:lnTo>
                  <a:lnTo>
                    <a:pt x="1088" y="424"/>
                  </a:lnTo>
                  <a:lnTo>
                    <a:pt x="1088" y="424"/>
                  </a:lnTo>
                  <a:lnTo>
                    <a:pt x="1088" y="424"/>
                  </a:lnTo>
                  <a:lnTo>
                    <a:pt x="1088" y="426"/>
                  </a:lnTo>
                  <a:lnTo>
                    <a:pt x="1088" y="430"/>
                  </a:lnTo>
                  <a:lnTo>
                    <a:pt x="1086" y="430"/>
                  </a:lnTo>
                  <a:lnTo>
                    <a:pt x="1086" y="432"/>
                  </a:lnTo>
                  <a:lnTo>
                    <a:pt x="1086" y="432"/>
                  </a:lnTo>
                  <a:lnTo>
                    <a:pt x="1086" y="438"/>
                  </a:lnTo>
                  <a:lnTo>
                    <a:pt x="1084" y="438"/>
                  </a:lnTo>
                  <a:lnTo>
                    <a:pt x="1084" y="442"/>
                  </a:lnTo>
                  <a:lnTo>
                    <a:pt x="1084" y="442"/>
                  </a:lnTo>
                  <a:lnTo>
                    <a:pt x="1084" y="444"/>
                  </a:lnTo>
                  <a:lnTo>
                    <a:pt x="1082" y="444"/>
                  </a:lnTo>
                  <a:lnTo>
                    <a:pt x="1080" y="444"/>
                  </a:lnTo>
                  <a:lnTo>
                    <a:pt x="1080" y="448"/>
                  </a:lnTo>
                  <a:lnTo>
                    <a:pt x="1076" y="448"/>
                  </a:lnTo>
                  <a:lnTo>
                    <a:pt x="1076" y="450"/>
                  </a:lnTo>
                  <a:lnTo>
                    <a:pt x="1076" y="450"/>
                  </a:lnTo>
                  <a:lnTo>
                    <a:pt x="1076" y="450"/>
                  </a:lnTo>
                  <a:lnTo>
                    <a:pt x="1074" y="450"/>
                  </a:lnTo>
                  <a:lnTo>
                    <a:pt x="1074" y="452"/>
                  </a:lnTo>
                  <a:lnTo>
                    <a:pt x="1074" y="452"/>
                  </a:lnTo>
                  <a:lnTo>
                    <a:pt x="1074" y="452"/>
                  </a:lnTo>
                  <a:lnTo>
                    <a:pt x="1072" y="452"/>
                  </a:lnTo>
                  <a:lnTo>
                    <a:pt x="1072" y="456"/>
                  </a:lnTo>
                  <a:lnTo>
                    <a:pt x="1072" y="456"/>
                  </a:lnTo>
                  <a:lnTo>
                    <a:pt x="1072" y="456"/>
                  </a:lnTo>
                  <a:lnTo>
                    <a:pt x="1070" y="456"/>
                  </a:lnTo>
                  <a:lnTo>
                    <a:pt x="1070" y="458"/>
                  </a:lnTo>
                  <a:lnTo>
                    <a:pt x="1068" y="458"/>
                  </a:lnTo>
                  <a:lnTo>
                    <a:pt x="1068" y="458"/>
                  </a:lnTo>
                  <a:lnTo>
                    <a:pt x="1066" y="458"/>
                  </a:lnTo>
                  <a:lnTo>
                    <a:pt x="1066" y="460"/>
                  </a:lnTo>
                  <a:lnTo>
                    <a:pt x="1066" y="462"/>
                  </a:lnTo>
                  <a:lnTo>
                    <a:pt x="1064" y="462"/>
                  </a:lnTo>
                  <a:lnTo>
                    <a:pt x="1064" y="462"/>
                  </a:lnTo>
                  <a:lnTo>
                    <a:pt x="1064" y="463"/>
                  </a:lnTo>
                  <a:lnTo>
                    <a:pt x="1064" y="463"/>
                  </a:lnTo>
                  <a:lnTo>
                    <a:pt x="1066" y="463"/>
                  </a:lnTo>
                  <a:lnTo>
                    <a:pt x="1066" y="465"/>
                  </a:lnTo>
                  <a:lnTo>
                    <a:pt x="1068" y="465"/>
                  </a:lnTo>
                  <a:lnTo>
                    <a:pt x="1068" y="465"/>
                  </a:lnTo>
                  <a:lnTo>
                    <a:pt x="1068" y="465"/>
                  </a:lnTo>
                  <a:lnTo>
                    <a:pt x="1068" y="467"/>
                  </a:lnTo>
                  <a:lnTo>
                    <a:pt x="1070" y="467"/>
                  </a:lnTo>
                  <a:lnTo>
                    <a:pt x="1070" y="467"/>
                  </a:lnTo>
                  <a:lnTo>
                    <a:pt x="1072" y="467"/>
                  </a:lnTo>
                  <a:lnTo>
                    <a:pt x="1074" y="467"/>
                  </a:lnTo>
                  <a:lnTo>
                    <a:pt x="1074" y="469"/>
                  </a:lnTo>
                  <a:lnTo>
                    <a:pt x="1074" y="469"/>
                  </a:lnTo>
                  <a:lnTo>
                    <a:pt x="1074" y="471"/>
                  </a:lnTo>
                  <a:lnTo>
                    <a:pt x="1076" y="471"/>
                  </a:lnTo>
                  <a:lnTo>
                    <a:pt x="1078" y="473"/>
                  </a:lnTo>
                  <a:lnTo>
                    <a:pt x="1076" y="473"/>
                  </a:lnTo>
                  <a:lnTo>
                    <a:pt x="1076" y="475"/>
                  </a:lnTo>
                  <a:lnTo>
                    <a:pt x="1076" y="475"/>
                  </a:lnTo>
                  <a:lnTo>
                    <a:pt x="1074" y="475"/>
                  </a:lnTo>
                  <a:lnTo>
                    <a:pt x="1072" y="475"/>
                  </a:lnTo>
                  <a:lnTo>
                    <a:pt x="1072" y="475"/>
                  </a:lnTo>
                  <a:lnTo>
                    <a:pt x="1070" y="475"/>
                  </a:lnTo>
                  <a:lnTo>
                    <a:pt x="1070" y="475"/>
                  </a:lnTo>
                  <a:lnTo>
                    <a:pt x="1070" y="475"/>
                  </a:lnTo>
                  <a:lnTo>
                    <a:pt x="1070" y="473"/>
                  </a:lnTo>
                  <a:lnTo>
                    <a:pt x="1068" y="473"/>
                  </a:lnTo>
                  <a:lnTo>
                    <a:pt x="1066" y="475"/>
                  </a:lnTo>
                  <a:lnTo>
                    <a:pt x="1056" y="475"/>
                  </a:lnTo>
                  <a:lnTo>
                    <a:pt x="1056" y="475"/>
                  </a:lnTo>
                  <a:lnTo>
                    <a:pt x="1054" y="475"/>
                  </a:lnTo>
                  <a:lnTo>
                    <a:pt x="1054" y="473"/>
                  </a:lnTo>
                  <a:lnTo>
                    <a:pt x="1052" y="473"/>
                  </a:lnTo>
                  <a:lnTo>
                    <a:pt x="1052" y="473"/>
                  </a:lnTo>
                  <a:lnTo>
                    <a:pt x="1050" y="473"/>
                  </a:lnTo>
                  <a:lnTo>
                    <a:pt x="1050" y="471"/>
                  </a:lnTo>
                  <a:lnTo>
                    <a:pt x="1048" y="471"/>
                  </a:lnTo>
                  <a:lnTo>
                    <a:pt x="1048" y="471"/>
                  </a:lnTo>
                  <a:lnTo>
                    <a:pt x="1048" y="471"/>
                  </a:lnTo>
                  <a:lnTo>
                    <a:pt x="1046" y="469"/>
                  </a:lnTo>
                  <a:lnTo>
                    <a:pt x="1046" y="469"/>
                  </a:lnTo>
                  <a:lnTo>
                    <a:pt x="1044" y="469"/>
                  </a:lnTo>
                  <a:lnTo>
                    <a:pt x="1044" y="467"/>
                  </a:lnTo>
                  <a:lnTo>
                    <a:pt x="1044" y="467"/>
                  </a:lnTo>
                  <a:lnTo>
                    <a:pt x="1044" y="467"/>
                  </a:lnTo>
                  <a:lnTo>
                    <a:pt x="1042" y="467"/>
                  </a:lnTo>
                  <a:lnTo>
                    <a:pt x="1042" y="467"/>
                  </a:lnTo>
                  <a:lnTo>
                    <a:pt x="1042" y="465"/>
                  </a:lnTo>
                  <a:lnTo>
                    <a:pt x="1042" y="465"/>
                  </a:lnTo>
                  <a:lnTo>
                    <a:pt x="1040" y="465"/>
                  </a:lnTo>
                  <a:lnTo>
                    <a:pt x="1040" y="467"/>
                  </a:lnTo>
                  <a:lnTo>
                    <a:pt x="1038" y="467"/>
                  </a:lnTo>
                  <a:lnTo>
                    <a:pt x="1038" y="467"/>
                  </a:lnTo>
                  <a:lnTo>
                    <a:pt x="1036" y="467"/>
                  </a:lnTo>
                  <a:lnTo>
                    <a:pt x="1036" y="467"/>
                  </a:lnTo>
                  <a:lnTo>
                    <a:pt x="1034" y="467"/>
                  </a:lnTo>
                  <a:lnTo>
                    <a:pt x="1034" y="467"/>
                  </a:lnTo>
                  <a:lnTo>
                    <a:pt x="1034" y="469"/>
                  </a:lnTo>
                  <a:lnTo>
                    <a:pt x="1032" y="469"/>
                  </a:lnTo>
                  <a:lnTo>
                    <a:pt x="1032" y="469"/>
                  </a:lnTo>
                  <a:lnTo>
                    <a:pt x="1030" y="471"/>
                  </a:lnTo>
                  <a:lnTo>
                    <a:pt x="1030" y="473"/>
                  </a:lnTo>
                  <a:lnTo>
                    <a:pt x="1028" y="473"/>
                  </a:lnTo>
                  <a:lnTo>
                    <a:pt x="1028" y="473"/>
                  </a:lnTo>
                  <a:lnTo>
                    <a:pt x="1028" y="475"/>
                  </a:lnTo>
                  <a:lnTo>
                    <a:pt x="1026" y="475"/>
                  </a:lnTo>
                  <a:lnTo>
                    <a:pt x="1024" y="475"/>
                  </a:lnTo>
                  <a:lnTo>
                    <a:pt x="1022" y="477"/>
                  </a:lnTo>
                  <a:lnTo>
                    <a:pt x="1022" y="477"/>
                  </a:lnTo>
                  <a:lnTo>
                    <a:pt x="1020" y="477"/>
                  </a:lnTo>
                  <a:lnTo>
                    <a:pt x="1020" y="479"/>
                  </a:lnTo>
                  <a:lnTo>
                    <a:pt x="1018" y="479"/>
                  </a:lnTo>
                  <a:lnTo>
                    <a:pt x="1018" y="481"/>
                  </a:lnTo>
                  <a:lnTo>
                    <a:pt x="1018" y="481"/>
                  </a:lnTo>
                  <a:lnTo>
                    <a:pt x="1018" y="481"/>
                  </a:lnTo>
                  <a:lnTo>
                    <a:pt x="1016" y="481"/>
                  </a:lnTo>
                  <a:lnTo>
                    <a:pt x="1016" y="483"/>
                  </a:lnTo>
                  <a:lnTo>
                    <a:pt x="1012" y="483"/>
                  </a:lnTo>
                  <a:lnTo>
                    <a:pt x="1012" y="483"/>
                  </a:lnTo>
                  <a:lnTo>
                    <a:pt x="1010" y="483"/>
                  </a:lnTo>
                  <a:lnTo>
                    <a:pt x="1010" y="483"/>
                  </a:lnTo>
                  <a:lnTo>
                    <a:pt x="1010" y="483"/>
                  </a:lnTo>
                  <a:lnTo>
                    <a:pt x="1010" y="481"/>
                  </a:lnTo>
                  <a:lnTo>
                    <a:pt x="1008" y="479"/>
                  </a:lnTo>
                  <a:lnTo>
                    <a:pt x="1008" y="479"/>
                  </a:lnTo>
                  <a:lnTo>
                    <a:pt x="1008" y="479"/>
                  </a:lnTo>
                  <a:lnTo>
                    <a:pt x="1008" y="477"/>
                  </a:lnTo>
                  <a:lnTo>
                    <a:pt x="1006" y="477"/>
                  </a:lnTo>
                  <a:lnTo>
                    <a:pt x="1006" y="477"/>
                  </a:lnTo>
                  <a:lnTo>
                    <a:pt x="1006" y="477"/>
                  </a:lnTo>
                  <a:lnTo>
                    <a:pt x="1006" y="475"/>
                  </a:lnTo>
                  <a:lnTo>
                    <a:pt x="1005" y="475"/>
                  </a:lnTo>
                  <a:lnTo>
                    <a:pt x="1005" y="473"/>
                  </a:lnTo>
                  <a:lnTo>
                    <a:pt x="1005" y="473"/>
                  </a:lnTo>
                  <a:lnTo>
                    <a:pt x="1005" y="471"/>
                  </a:lnTo>
                  <a:lnTo>
                    <a:pt x="1003" y="471"/>
                  </a:lnTo>
                  <a:lnTo>
                    <a:pt x="1003" y="471"/>
                  </a:lnTo>
                  <a:lnTo>
                    <a:pt x="1005" y="469"/>
                  </a:lnTo>
                  <a:lnTo>
                    <a:pt x="1005" y="469"/>
                  </a:lnTo>
                  <a:lnTo>
                    <a:pt x="1005" y="469"/>
                  </a:lnTo>
                  <a:lnTo>
                    <a:pt x="1005" y="467"/>
                  </a:lnTo>
                  <a:lnTo>
                    <a:pt x="1005" y="467"/>
                  </a:lnTo>
                  <a:lnTo>
                    <a:pt x="1005" y="465"/>
                  </a:lnTo>
                  <a:lnTo>
                    <a:pt x="1003" y="465"/>
                  </a:lnTo>
                  <a:lnTo>
                    <a:pt x="1003" y="463"/>
                  </a:lnTo>
                  <a:lnTo>
                    <a:pt x="1001" y="463"/>
                  </a:lnTo>
                  <a:lnTo>
                    <a:pt x="1001" y="463"/>
                  </a:lnTo>
                  <a:lnTo>
                    <a:pt x="999" y="463"/>
                  </a:lnTo>
                  <a:lnTo>
                    <a:pt x="997" y="462"/>
                  </a:lnTo>
                  <a:lnTo>
                    <a:pt x="997" y="462"/>
                  </a:lnTo>
                  <a:lnTo>
                    <a:pt x="997" y="462"/>
                  </a:lnTo>
                  <a:lnTo>
                    <a:pt x="997" y="460"/>
                  </a:lnTo>
                  <a:lnTo>
                    <a:pt x="995" y="460"/>
                  </a:lnTo>
                  <a:lnTo>
                    <a:pt x="993" y="458"/>
                  </a:lnTo>
                  <a:lnTo>
                    <a:pt x="993" y="458"/>
                  </a:lnTo>
                  <a:lnTo>
                    <a:pt x="991" y="458"/>
                  </a:lnTo>
                  <a:lnTo>
                    <a:pt x="991" y="458"/>
                  </a:lnTo>
                  <a:lnTo>
                    <a:pt x="989" y="456"/>
                  </a:lnTo>
                  <a:lnTo>
                    <a:pt x="989" y="456"/>
                  </a:lnTo>
                  <a:lnTo>
                    <a:pt x="989" y="456"/>
                  </a:lnTo>
                  <a:lnTo>
                    <a:pt x="989" y="454"/>
                  </a:lnTo>
                  <a:lnTo>
                    <a:pt x="989" y="452"/>
                  </a:lnTo>
                  <a:lnTo>
                    <a:pt x="991" y="452"/>
                  </a:lnTo>
                  <a:lnTo>
                    <a:pt x="991" y="452"/>
                  </a:lnTo>
                  <a:lnTo>
                    <a:pt x="989" y="450"/>
                  </a:lnTo>
                  <a:lnTo>
                    <a:pt x="989" y="450"/>
                  </a:lnTo>
                  <a:lnTo>
                    <a:pt x="989" y="450"/>
                  </a:lnTo>
                  <a:lnTo>
                    <a:pt x="987" y="450"/>
                  </a:lnTo>
                  <a:lnTo>
                    <a:pt x="987" y="448"/>
                  </a:lnTo>
                  <a:lnTo>
                    <a:pt x="985" y="448"/>
                  </a:lnTo>
                  <a:lnTo>
                    <a:pt x="985" y="446"/>
                  </a:lnTo>
                  <a:lnTo>
                    <a:pt x="985" y="446"/>
                  </a:lnTo>
                  <a:lnTo>
                    <a:pt x="985" y="442"/>
                  </a:lnTo>
                  <a:lnTo>
                    <a:pt x="985" y="444"/>
                  </a:lnTo>
                  <a:lnTo>
                    <a:pt x="983" y="444"/>
                  </a:lnTo>
                  <a:lnTo>
                    <a:pt x="983" y="444"/>
                  </a:lnTo>
                  <a:lnTo>
                    <a:pt x="981" y="444"/>
                  </a:lnTo>
                  <a:lnTo>
                    <a:pt x="981" y="448"/>
                  </a:lnTo>
                  <a:lnTo>
                    <a:pt x="981" y="448"/>
                  </a:lnTo>
                  <a:lnTo>
                    <a:pt x="981" y="448"/>
                  </a:lnTo>
                  <a:lnTo>
                    <a:pt x="979" y="448"/>
                  </a:lnTo>
                  <a:lnTo>
                    <a:pt x="979" y="448"/>
                  </a:lnTo>
                  <a:lnTo>
                    <a:pt x="977" y="448"/>
                  </a:lnTo>
                  <a:lnTo>
                    <a:pt x="977" y="446"/>
                  </a:lnTo>
                  <a:lnTo>
                    <a:pt x="977" y="446"/>
                  </a:lnTo>
                  <a:lnTo>
                    <a:pt x="971" y="446"/>
                  </a:lnTo>
                  <a:lnTo>
                    <a:pt x="971" y="446"/>
                  </a:lnTo>
                  <a:lnTo>
                    <a:pt x="969" y="446"/>
                  </a:lnTo>
                  <a:lnTo>
                    <a:pt x="969" y="448"/>
                  </a:lnTo>
                  <a:lnTo>
                    <a:pt x="965" y="448"/>
                  </a:lnTo>
                  <a:lnTo>
                    <a:pt x="963" y="448"/>
                  </a:lnTo>
                  <a:lnTo>
                    <a:pt x="961" y="448"/>
                  </a:lnTo>
                  <a:lnTo>
                    <a:pt x="961" y="450"/>
                  </a:lnTo>
                  <a:lnTo>
                    <a:pt x="959" y="450"/>
                  </a:lnTo>
                  <a:lnTo>
                    <a:pt x="959" y="450"/>
                  </a:lnTo>
                  <a:lnTo>
                    <a:pt x="959" y="450"/>
                  </a:lnTo>
                  <a:lnTo>
                    <a:pt x="959" y="452"/>
                  </a:lnTo>
                  <a:lnTo>
                    <a:pt x="957" y="452"/>
                  </a:lnTo>
                  <a:lnTo>
                    <a:pt x="957" y="452"/>
                  </a:lnTo>
                  <a:lnTo>
                    <a:pt x="955" y="452"/>
                  </a:lnTo>
                  <a:lnTo>
                    <a:pt x="955" y="454"/>
                  </a:lnTo>
                  <a:lnTo>
                    <a:pt x="955" y="454"/>
                  </a:lnTo>
                  <a:lnTo>
                    <a:pt x="955" y="454"/>
                  </a:lnTo>
                  <a:lnTo>
                    <a:pt x="953" y="454"/>
                  </a:lnTo>
                  <a:lnTo>
                    <a:pt x="953" y="456"/>
                  </a:lnTo>
                  <a:lnTo>
                    <a:pt x="953" y="456"/>
                  </a:lnTo>
                  <a:lnTo>
                    <a:pt x="953" y="454"/>
                  </a:lnTo>
                  <a:lnTo>
                    <a:pt x="951" y="454"/>
                  </a:lnTo>
                  <a:lnTo>
                    <a:pt x="951" y="454"/>
                  </a:lnTo>
                  <a:lnTo>
                    <a:pt x="949" y="454"/>
                  </a:lnTo>
                  <a:lnTo>
                    <a:pt x="949" y="452"/>
                  </a:lnTo>
                  <a:lnTo>
                    <a:pt x="947" y="452"/>
                  </a:lnTo>
                  <a:lnTo>
                    <a:pt x="945" y="452"/>
                  </a:lnTo>
                  <a:lnTo>
                    <a:pt x="941" y="452"/>
                  </a:lnTo>
                  <a:lnTo>
                    <a:pt x="941" y="454"/>
                  </a:lnTo>
                  <a:lnTo>
                    <a:pt x="939" y="454"/>
                  </a:lnTo>
                  <a:lnTo>
                    <a:pt x="939" y="456"/>
                  </a:lnTo>
                  <a:lnTo>
                    <a:pt x="939" y="456"/>
                  </a:lnTo>
                  <a:lnTo>
                    <a:pt x="937" y="456"/>
                  </a:lnTo>
                  <a:lnTo>
                    <a:pt x="937" y="458"/>
                  </a:lnTo>
                  <a:lnTo>
                    <a:pt x="937" y="458"/>
                  </a:lnTo>
                  <a:lnTo>
                    <a:pt x="937" y="462"/>
                  </a:lnTo>
                  <a:lnTo>
                    <a:pt x="937" y="463"/>
                  </a:lnTo>
                  <a:lnTo>
                    <a:pt x="937" y="469"/>
                  </a:lnTo>
                  <a:lnTo>
                    <a:pt x="937" y="471"/>
                  </a:lnTo>
                  <a:lnTo>
                    <a:pt x="935" y="471"/>
                  </a:lnTo>
                  <a:lnTo>
                    <a:pt x="935" y="473"/>
                  </a:lnTo>
                  <a:lnTo>
                    <a:pt x="935" y="473"/>
                  </a:lnTo>
                  <a:lnTo>
                    <a:pt x="933" y="475"/>
                  </a:lnTo>
                  <a:lnTo>
                    <a:pt x="931" y="475"/>
                  </a:lnTo>
                  <a:lnTo>
                    <a:pt x="931" y="477"/>
                  </a:lnTo>
                  <a:lnTo>
                    <a:pt x="933" y="477"/>
                  </a:lnTo>
                  <a:lnTo>
                    <a:pt x="933" y="477"/>
                  </a:lnTo>
                  <a:lnTo>
                    <a:pt x="933" y="479"/>
                  </a:lnTo>
                  <a:lnTo>
                    <a:pt x="933" y="479"/>
                  </a:lnTo>
                  <a:lnTo>
                    <a:pt x="935" y="479"/>
                  </a:lnTo>
                  <a:lnTo>
                    <a:pt x="935" y="481"/>
                  </a:lnTo>
                  <a:lnTo>
                    <a:pt x="935" y="481"/>
                  </a:lnTo>
                  <a:lnTo>
                    <a:pt x="935" y="487"/>
                  </a:lnTo>
                  <a:lnTo>
                    <a:pt x="933" y="487"/>
                  </a:lnTo>
                  <a:lnTo>
                    <a:pt x="933" y="489"/>
                  </a:lnTo>
                  <a:lnTo>
                    <a:pt x="935" y="489"/>
                  </a:lnTo>
                  <a:lnTo>
                    <a:pt x="935" y="489"/>
                  </a:lnTo>
                  <a:lnTo>
                    <a:pt x="935" y="491"/>
                  </a:lnTo>
                  <a:lnTo>
                    <a:pt x="935" y="491"/>
                  </a:lnTo>
                  <a:lnTo>
                    <a:pt x="937" y="491"/>
                  </a:lnTo>
                  <a:lnTo>
                    <a:pt x="937" y="491"/>
                  </a:lnTo>
                  <a:lnTo>
                    <a:pt x="935" y="491"/>
                  </a:lnTo>
                  <a:lnTo>
                    <a:pt x="935" y="493"/>
                  </a:lnTo>
                  <a:lnTo>
                    <a:pt x="933" y="493"/>
                  </a:lnTo>
                  <a:lnTo>
                    <a:pt x="931" y="493"/>
                  </a:lnTo>
                  <a:lnTo>
                    <a:pt x="931" y="493"/>
                  </a:lnTo>
                  <a:lnTo>
                    <a:pt x="931" y="495"/>
                  </a:lnTo>
                  <a:lnTo>
                    <a:pt x="929" y="495"/>
                  </a:lnTo>
                  <a:lnTo>
                    <a:pt x="929" y="495"/>
                  </a:lnTo>
                  <a:lnTo>
                    <a:pt x="927" y="497"/>
                  </a:lnTo>
                  <a:lnTo>
                    <a:pt x="927" y="497"/>
                  </a:lnTo>
                  <a:lnTo>
                    <a:pt x="925" y="497"/>
                  </a:lnTo>
                  <a:lnTo>
                    <a:pt x="925" y="499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3" y="499"/>
                  </a:lnTo>
                  <a:lnTo>
                    <a:pt x="923" y="501"/>
                  </a:lnTo>
                  <a:lnTo>
                    <a:pt x="919" y="501"/>
                  </a:lnTo>
                  <a:lnTo>
                    <a:pt x="919" y="501"/>
                  </a:lnTo>
                  <a:lnTo>
                    <a:pt x="919" y="501"/>
                  </a:lnTo>
                  <a:lnTo>
                    <a:pt x="917" y="503"/>
                  </a:lnTo>
                  <a:lnTo>
                    <a:pt x="917" y="503"/>
                  </a:lnTo>
                  <a:lnTo>
                    <a:pt x="915" y="505"/>
                  </a:lnTo>
                  <a:lnTo>
                    <a:pt x="915" y="505"/>
                  </a:lnTo>
                  <a:lnTo>
                    <a:pt x="915" y="505"/>
                  </a:lnTo>
                  <a:lnTo>
                    <a:pt x="915" y="507"/>
                  </a:lnTo>
                  <a:lnTo>
                    <a:pt x="913" y="507"/>
                  </a:lnTo>
                  <a:lnTo>
                    <a:pt x="911" y="509"/>
                  </a:lnTo>
                  <a:lnTo>
                    <a:pt x="911" y="511"/>
                  </a:lnTo>
                  <a:lnTo>
                    <a:pt x="911" y="511"/>
                  </a:lnTo>
                  <a:lnTo>
                    <a:pt x="909" y="513"/>
                  </a:lnTo>
                  <a:lnTo>
                    <a:pt x="909" y="513"/>
                  </a:lnTo>
                  <a:lnTo>
                    <a:pt x="909" y="513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0" y="515"/>
                  </a:lnTo>
                  <a:lnTo>
                    <a:pt x="898" y="515"/>
                  </a:lnTo>
                  <a:lnTo>
                    <a:pt x="898" y="515"/>
                  </a:lnTo>
                  <a:lnTo>
                    <a:pt x="898" y="517"/>
                  </a:lnTo>
                  <a:lnTo>
                    <a:pt x="892" y="517"/>
                  </a:lnTo>
                  <a:lnTo>
                    <a:pt x="892" y="515"/>
                  </a:lnTo>
                  <a:lnTo>
                    <a:pt x="892" y="515"/>
                  </a:lnTo>
                  <a:lnTo>
                    <a:pt x="892" y="515"/>
                  </a:lnTo>
                  <a:lnTo>
                    <a:pt x="890" y="515"/>
                  </a:lnTo>
                  <a:lnTo>
                    <a:pt x="890" y="515"/>
                  </a:lnTo>
                  <a:lnTo>
                    <a:pt x="890" y="513"/>
                  </a:lnTo>
                  <a:lnTo>
                    <a:pt x="890" y="511"/>
                  </a:lnTo>
                  <a:lnTo>
                    <a:pt x="888" y="511"/>
                  </a:lnTo>
                  <a:lnTo>
                    <a:pt x="888" y="509"/>
                  </a:lnTo>
                  <a:lnTo>
                    <a:pt x="888" y="509"/>
                  </a:lnTo>
                  <a:lnTo>
                    <a:pt x="886" y="509"/>
                  </a:lnTo>
                  <a:lnTo>
                    <a:pt x="886" y="509"/>
                  </a:lnTo>
                  <a:lnTo>
                    <a:pt x="886" y="507"/>
                  </a:lnTo>
                  <a:lnTo>
                    <a:pt x="884" y="507"/>
                  </a:lnTo>
                  <a:lnTo>
                    <a:pt x="884" y="507"/>
                  </a:lnTo>
                  <a:lnTo>
                    <a:pt x="884" y="505"/>
                  </a:lnTo>
                  <a:lnTo>
                    <a:pt x="882" y="505"/>
                  </a:lnTo>
                  <a:lnTo>
                    <a:pt x="882" y="505"/>
                  </a:lnTo>
                  <a:lnTo>
                    <a:pt x="880" y="505"/>
                  </a:lnTo>
                  <a:lnTo>
                    <a:pt x="880" y="513"/>
                  </a:lnTo>
                  <a:lnTo>
                    <a:pt x="880" y="513"/>
                  </a:lnTo>
                  <a:lnTo>
                    <a:pt x="880" y="513"/>
                  </a:lnTo>
                  <a:lnTo>
                    <a:pt x="878" y="513"/>
                  </a:lnTo>
                  <a:lnTo>
                    <a:pt x="878" y="515"/>
                  </a:lnTo>
                  <a:lnTo>
                    <a:pt x="878" y="515"/>
                  </a:lnTo>
                  <a:lnTo>
                    <a:pt x="878" y="515"/>
                  </a:lnTo>
                  <a:lnTo>
                    <a:pt x="876" y="515"/>
                  </a:lnTo>
                  <a:lnTo>
                    <a:pt x="876" y="517"/>
                  </a:lnTo>
                  <a:lnTo>
                    <a:pt x="874" y="517"/>
                  </a:lnTo>
                  <a:lnTo>
                    <a:pt x="874" y="515"/>
                  </a:lnTo>
                  <a:lnTo>
                    <a:pt x="874" y="515"/>
                  </a:lnTo>
                  <a:lnTo>
                    <a:pt x="874" y="515"/>
                  </a:lnTo>
                  <a:lnTo>
                    <a:pt x="874" y="515"/>
                  </a:lnTo>
                  <a:lnTo>
                    <a:pt x="872" y="515"/>
                  </a:lnTo>
                  <a:lnTo>
                    <a:pt x="872" y="513"/>
                  </a:lnTo>
                  <a:lnTo>
                    <a:pt x="870" y="513"/>
                  </a:lnTo>
                  <a:lnTo>
                    <a:pt x="870" y="515"/>
                  </a:lnTo>
                  <a:lnTo>
                    <a:pt x="868" y="515"/>
                  </a:lnTo>
                  <a:lnTo>
                    <a:pt x="868" y="515"/>
                  </a:lnTo>
                  <a:lnTo>
                    <a:pt x="866" y="517"/>
                  </a:lnTo>
                  <a:lnTo>
                    <a:pt x="862" y="517"/>
                  </a:lnTo>
                  <a:lnTo>
                    <a:pt x="862" y="515"/>
                  </a:lnTo>
                  <a:lnTo>
                    <a:pt x="858" y="515"/>
                  </a:lnTo>
                  <a:lnTo>
                    <a:pt x="858" y="517"/>
                  </a:lnTo>
                  <a:lnTo>
                    <a:pt x="856" y="517"/>
                  </a:lnTo>
                  <a:lnTo>
                    <a:pt x="854" y="519"/>
                  </a:lnTo>
                  <a:lnTo>
                    <a:pt x="854" y="519"/>
                  </a:lnTo>
                  <a:lnTo>
                    <a:pt x="854" y="519"/>
                  </a:lnTo>
                  <a:lnTo>
                    <a:pt x="852" y="519"/>
                  </a:lnTo>
                  <a:lnTo>
                    <a:pt x="850" y="521"/>
                  </a:lnTo>
                  <a:lnTo>
                    <a:pt x="848" y="521"/>
                  </a:lnTo>
                  <a:lnTo>
                    <a:pt x="848" y="521"/>
                  </a:lnTo>
                  <a:lnTo>
                    <a:pt x="850" y="523"/>
                  </a:lnTo>
                  <a:lnTo>
                    <a:pt x="850" y="523"/>
                  </a:lnTo>
                  <a:lnTo>
                    <a:pt x="850" y="525"/>
                  </a:lnTo>
                  <a:lnTo>
                    <a:pt x="850" y="527"/>
                  </a:lnTo>
                  <a:lnTo>
                    <a:pt x="850" y="529"/>
                  </a:lnTo>
                  <a:lnTo>
                    <a:pt x="850" y="529"/>
                  </a:lnTo>
                  <a:lnTo>
                    <a:pt x="850" y="529"/>
                  </a:lnTo>
                  <a:lnTo>
                    <a:pt x="848" y="531"/>
                  </a:lnTo>
                  <a:lnTo>
                    <a:pt x="846" y="531"/>
                  </a:lnTo>
                  <a:lnTo>
                    <a:pt x="846" y="533"/>
                  </a:lnTo>
                  <a:lnTo>
                    <a:pt x="846" y="533"/>
                  </a:lnTo>
                  <a:lnTo>
                    <a:pt x="846" y="535"/>
                  </a:lnTo>
                  <a:lnTo>
                    <a:pt x="844" y="535"/>
                  </a:lnTo>
                  <a:lnTo>
                    <a:pt x="844" y="537"/>
                  </a:lnTo>
                  <a:lnTo>
                    <a:pt x="844" y="537"/>
                  </a:lnTo>
                  <a:lnTo>
                    <a:pt x="844" y="539"/>
                  </a:lnTo>
                  <a:lnTo>
                    <a:pt x="842" y="539"/>
                  </a:lnTo>
                  <a:lnTo>
                    <a:pt x="842" y="539"/>
                  </a:lnTo>
                  <a:lnTo>
                    <a:pt x="842" y="539"/>
                  </a:lnTo>
                  <a:lnTo>
                    <a:pt x="842" y="539"/>
                  </a:lnTo>
                  <a:lnTo>
                    <a:pt x="842" y="541"/>
                  </a:lnTo>
                  <a:lnTo>
                    <a:pt x="844" y="541"/>
                  </a:lnTo>
                  <a:lnTo>
                    <a:pt x="844" y="541"/>
                  </a:lnTo>
                  <a:lnTo>
                    <a:pt x="846" y="543"/>
                  </a:lnTo>
                  <a:lnTo>
                    <a:pt x="846" y="545"/>
                  </a:lnTo>
                  <a:lnTo>
                    <a:pt x="846" y="545"/>
                  </a:lnTo>
                  <a:lnTo>
                    <a:pt x="846" y="547"/>
                  </a:lnTo>
                  <a:lnTo>
                    <a:pt x="848" y="549"/>
                  </a:lnTo>
                  <a:lnTo>
                    <a:pt x="848" y="551"/>
                  </a:lnTo>
                  <a:lnTo>
                    <a:pt x="842" y="551"/>
                  </a:lnTo>
                  <a:lnTo>
                    <a:pt x="842" y="551"/>
                  </a:lnTo>
                  <a:lnTo>
                    <a:pt x="842" y="553"/>
                  </a:lnTo>
                  <a:lnTo>
                    <a:pt x="842" y="553"/>
                  </a:lnTo>
                  <a:lnTo>
                    <a:pt x="840" y="555"/>
                  </a:lnTo>
                  <a:lnTo>
                    <a:pt x="840" y="555"/>
                  </a:lnTo>
                  <a:lnTo>
                    <a:pt x="838" y="555"/>
                  </a:lnTo>
                  <a:lnTo>
                    <a:pt x="838" y="557"/>
                  </a:lnTo>
                  <a:lnTo>
                    <a:pt x="838" y="557"/>
                  </a:lnTo>
                  <a:lnTo>
                    <a:pt x="838" y="559"/>
                  </a:lnTo>
                  <a:lnTo>
                    <a:pt x="840" y="559"/>
                  </a:lnTo>
                  <a:lnTo>
                    <a:pt x="840" y="561"/>
                  </a:lnTo>
                  <a:lnTo>
                    <a:pt x="840" y="563"/>
                  </a:lnTo>
                  <a:lnTo>
                    <a:pt x="840" y="565"/>
                  </a:lnTo>
                  <a:lnTo>
                    <a:pt x="842" y="565"/>
                  </a:lnTo>
                  <a:lnTo>
                    <a:pt x="842" y="567"/>
                  </a:lnTo>
                  <a:lnTo>
                    <a:pt x="842" y="568"/>
                  </a:lnTo>
                  <a:lnTo>
                    <a:pt x="842" y="570"/>
                  </a:lnTo>
                  <a:lnTo>
                    <a:pt x="844" y="570"/>
                  </a:lnTo>
                  <a:lnTo>
                    <a:pt x="844" y="572"/>
                  </a:lnTo>
                  <a:lnTo>
                    <a:pt x="844" y="572"/>
                  </a:lnTo>
                  <a:lnTo>
                    <a:pt x="844" y="572"/>
                  </a:lnTo>
                  <a:lnTo>
                    <a:pt x="844" y="572"/>
                  </a:lnTo>
                  <a:lnTo>
                    <a:pt x="844" y="574"/>
                  </a:lnTo>
                  <a:lnTo>
                    <a:pt x="842" y="574"/>
                  </a:lnTo>
                  <a:lnTo>
                    <a:pt x="842" y="574"/>
                  </a:lnTo>
                  <a:lnTo>
                    <a:pt x="840" y="576"/>
                  </a:lnTo>
                  <a:lnTo>
                    <a:pt x="838" y="578"/>
                  </a:lnTo>
                  <a:lnTo>
                    <a:pt x="838" y="578"/>
                  </a:lnTo>
                  <a:lnTo>
                    <a:pt x="838" y="578"/>
                  </a:lnTo>
                  <a:lnTo>
                    <a:pt x="836" y="578"/>
                  </a:lnTo>
                  <a:lnTo>
                    <a:pt x="836" y="580"/>
                  </a:lnTo>
                  <a:lnTo>
                    <a:pt x="836" y="582"/>
                  </a:lnTo>
                  <a:lnTo>
                    <a:pt x="834" y="582"/>
                  </a:lnTo>
                  <a:lnTo>
                    <a:pt x="834" y="584"/>
                  </a:lnTo>
                  <a:lnTo>
                    <a:pt x="832" y="584"/>
                  </a:lnTo>
                  <a:lnTo>
                    <a:pt x="832" y="584"/>
                  </a:lnTo>
                  <a:lnTo>
                    <a:pt x="832" y="584"/>
                  </a:lnTo>
                  <a:lnTo>
                    <a:pt x="830" y="586"/>
                  </a:lnTo>
                  <a:lnTo>
                    <a:pt x="828" y="586"/>
                  </a:lnTo>
                  <a:lnTo>
                    <a:pt x="826" y="586"/>
                  </a:lnTo>
                  <a:lnTo>
                    <a:pt x="826" y="586"/>
                  </a:lnTo>
                  <a:lnTo>
                    <a:pt x="826" y="586"/>
                  </a:lnTo>
                  <a:lnTo>
                    <a:pt x="826" y="586"/>
                  </a:lnTo>
                  <a:lnTo>
                    <a:pt x="826" y="588"/>
                  </a:lnTo>
                  <a:lnTo>
                    <a:pt x="824" y="590"/>
                  </a:lnTo>
                  <a:lnTo>
                    <a:pt x="824" y="590"/>
                  </a:lnTo>
                  <a:lnTo>
                    <a:pt x="824" y="590"/>
                  </a:lnTo>
                  <a:lnTo>
                    <a:pt x="826" y="590"/>
                  </a:lnTo>
                  <a:lnTo>
                    <a:pt x="826" y="592"/>
                  </a:lnTo>
                  <a:lnTo>
                    <a:pt x="826" y="592"/>
                  </a:lnTo>
                  <a:lnTo>
                    <a:pt x="826" y="596"/>
                  </a:lnTo>
                  <a:lnTo>
                    <a:pt x="824" y="596"/>
                  </a:lnTo>
                  <a:lnTo>
                    <a:pt x="824" y="596"/>
                  </a:lnTo>
                  <a:lnTo>
                    <a:pt x="822" y="596"/>
                  </a:lnTo>
                  <a:lnTo>
                    <a:pt x="822" y="596"/>
                  </a:lnTo>
                  <a:lnTo>
                    <a:pt x="822" y="594"/>
                  </a:lnTo>
                  <a:lnTo>
                    <a:pt x="820" y="594"/>
                  </a:lnTo>
                  <a:lnTo>
                    <a:pt x="820" y="594"/>
                  </a:lnTo>
                  <a:lnTo>
                    <a:pt x="818" y="594"/>
                  </a:lnTo>
                  <a:lnTo>
                    <a:pt x="818" y="596"/>
                  </a:lnTo>
                  <a:lnTo>
                    <a:pt x="816" y="596"/>
                  </a:lnTo>
                  <a:lnTo>
                    <a:pt x="816" y="596"/>
                  </a:lnTo>
                  <a:lnTo>
                    <a:pt x="816" y="598"/>
                  </a:lnTo>
                  <a:lnTo>
                    <a:pt x="814" y="600"/>
                  </a:lnTo>
                  <a:lnTo>
                    <a:pt x="814" y="602"/>
                  </a:lnTo>
                  <a:lnTo>
                    <a:pt x="812" y="604"/>
                  </a:lnTo>
                  <a:lnTo>
                    <a:pt x="812" y="606"/>
                  </a:lnTo>
                  <a:lnTo>
                    <a:pt x="812" y="606"/>
                  </a:lnTo>
                  <a:lnTo>
                    <a:pt x="812" y="606"/>
                  </a:lnTo>
                  <a:lnTo>
                    <a:pt x="810" y="606"/>
                  </a:lnTo>
                  <a:lnTo>
                    <a:pt x="810" y="608"/>
                  </a:lnTo>
                  <a:lnTo>
                    <a:pt x="810" y="610"/>
                  </a:lnTo>
                  <a:lnTo>
                    <a:pt x="810" y="610"/>
                  </a:lnTo>
                  <a:lnTo>
                    <a:pt x="810" y="612"/>
                  </a:lnTo>
                  <a:lnTo>
                    <a:pt x="808" y="614"/>
                  </a:lnTo>
                  <a:lnTo>
                    <a:pt x="806" y="614"/>
                  </a:lnTo>
                  <a:lnTo>
                    <a:pt x="806" y="614"/>
                  </a:lnTo>
                  <a:lnTo>
                    <a:pt x="806" y="614"/>
                  </a:lnTo>
                  <a:lnTo>
                    <a:pt x="804" y="616"/>
                  </a:lnTo>
                  <a:lnTo>
                    <a:pt x="804" y="616"/>
                  </a:lnTo>
                  <a:lnTo>
                    <a:pt x="804" y="616"/>
                  </a:lnTo>
                  <a:lnTo>
                    <a:pt x="802" y="618"/>
                  </a:lnTo>
                  <a:lnTo>
                    <a:pt x="802" y="618"/>
                  </a:lnTo>
                  <a:lnTo>
                    <a:pt x="800" y="618"/>
                  </a:lnTo>
                  <a:lnTo>
                    <a:pt x="800" y="620"/>
                  </a:lnTo>
                  <a:lnTo>
                    <a:pt x="800" y="620"/>
                  </a:lnTo>
                  <a:lnTo>
                    <a:pt x="800" y="620"/>
                  </a:lnTo>
                  <a:lnTo>
                    <a:pt x="798" y="622"/>
                  </a:lnTo>
                  <a:lnTo>
                    <a:pt x="798" y="622"/>
                  </a:lnTo>
                  <a:lnTo>
                    <a:pt x="798" y="624"/>
                  </a:lnTo>
                  <a:lnTo>
                    <a:pt x="797" y="624"/>
                  </a:lnTo>
                  <a:lnTo>
                    <a:pt x="795" y="624"/>
                  </a:lnTo>
                  <a:lnTo>
                    <a:pt x="795" y="626"/>
                  </a:lnTo>
                  <a:lnTo>
                    <a:pt x="793" y="626"/>
                  </a:lnTo>
                  <a:lnTo>
                    <a:pt x="793" y="624"/>
                  </a:lnTo>
                  <a:lnTo>
                    <a:pt x="791" y="626"/>
                  </a:lnTo>
                  <a:lnTo>
                    <a:pt x="787" y="626"/>
                  </a:lnTo>
                  <a:lnTo>
                    <a:pt x="787" y="624"/>
                  </a:lnTo>
                  <a:lnTo>
                    <a:pt x="785" y="624"/>
                  </a:lnTo>
                  <a:lnTo>
                    <a:pt x="785" y="624"/>
                  </a:lnTo>
                  <a:lnTo>
                    <a:pt x="779" y="624"/>
                  </a:lnTo>
                  <a:lnTo>
                    <a:pt x="779" y="624"/>
                  </a:lnTo>
                  <a:lnTo>
                    <a:pt x="765" y="624"/>
                  </a:lnTo>
                  <a:lnTo>
                    <a:pt x="765" y="624"/>
                  </a:lnTo>
                  <a:lnTo>
                    <a:pt x="761" y="624"/>
                  </a:lnTo>
                  <a:lnTo>
                    <a:pt x="761" y="624"/>
                  </a:lnTo>
                  <a:lnTo>
                    <a:pt x="749" y="624"/>
                  </a:lnTo>
                  <a:lnTo>
                    <a:pt x="749" y="624"/>
                  </a:lnTo>
                  <a:lnTo>
                    <a:pt x="747" y="624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5" y="622"/>
                  </a:lnTo>
                  <a:lnTo>
                    <a:pt x="745" y="622"/>
                  </a:lnTo>
                  <a:lnTo>
                    <a:pt x="743" y="620"/>
                  </a:lnTo>
                  <a:lnTo>
                    <a:pt x="743" y="620"/>
                  </a:lnTo>
                  <a:lnTo>
                    <a:pt x="743" y="620"/>
                  </a:lnTo>
                  <a:lnTo>
                    <a:pt x="739" y="620"/>
                  </a:lnTo>
                  <a:lnTo>
                    <a:pt x="739" y="620"/>
                  </a:lnTo>
                  <a:lnTo>
                    <a:pt x="739" y="620"/>
                  </a:lnTo>
                  <a:lnTo>
                    <a:pt x="739" y="622"/>
                  </a:lnTo>
                  <a:lnTo>
                    <a:pt x="741" y="622"/>
                  </a:lnTo>
                  <a:lnTo>
                    <a:pt x="741" y="624"/>
                  </a:lnTo>
                  <a:lnTo>
                    <a:pt x="741" y="624"/>
                  </a:lnTo>
                  <a:lnTo>
                    <a:pt x="741" y="626"/>
                  </a:lnTo>
                  <a:lnTo>
                    <a:pt x="743" y="626"/>
                  </a:lnTo>
                  <a:lnTo>
                    <a:pt x="743" y="626"/>
                  </a:lnTo>
                  <a:lnTo>
                    <a:pt x="743" y="628"/>
                  </a:lnTo>
                  <a:lnTo>
                    <a:pt x="743" y="632"/>
                  </a:lnTo>
                  <a:lnTo>
                    <a:pt x="743" y="632"/>
                  </a:lnTo>
                  <a:lnTo>
                    <a:pt x="743" y="634"/>
                  </a:lnTo>
                  <a:lnTo>
                    <a:pt x="741" y="634"/>
                  </a:lnTo>
                  <a:lnTo>
                    <a:pt x="741" y="634"/>
                  </a:lnTo>
                  <a:lnTo>
                    <a:pt x="741" y="636"/>
                  </a:lnTo>
                  <a:lnTo>
                    <a:pt x="739" y="638"/>
                  </a:lnTo>
                  <a:lnTo>
                    <a:pt x="739" y="640"/>
                  </a:lnTo>
                  <a:lnTo>
                    <a:pt x="739" y="640"/>
                  </a:lnTo>
                  <a:lnTo>
                    <a:pt x="739" y="646"/>
                  </a:lnTo>
                  <a:lnTo>
                    <a:pt x="739" y="648"/>
                  </a:lnTo>
                  <a:lnTo>
                    <a:pt x="743" y="650"/>
                  </a:lnTo>
                  <a:lnTo>
                    <a:pt x="745" y="652"/>
                  </a:lnTo>
                  <a:lnTo>
                    <a:pt x="745" y="652"/>
                  </a:lnTo>
                  <a:lnTo>
                    <a:pt x="747" y="654"/>
                  </a:lnTo>
                  <a:lnTo>
                    <a:pt x="747" y="658"/>
                  </a:lnTo>
                  <a:lnTo>
                    <a:pt x="747" y="658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51" y="658"/>
                  </a:lnTo>
                  <a:lnTo>
                    <a:pt x="751" y="662"/>
                  </a:lnTo>
                  <a:lnTo>
                    <a:pt x="751" y="664"/>
                  </a:lnTo>
                  <a:lnTo>
                    <a:pt x="751" y="666"/>
                  </a:lnTo>
                  <a:lnTo>
                    <a:pt x="751" y="668"/>
                  </a:lnTo>
                  <a:lnTo>
                    <a:pt x="751" y="670"/>
                  </a:lnTo>
                  <a:lnTo>
                    <a:pt x="751" y="672"/>
                  </a:lnTo>
                  <a:lnTo>
                    <a:pt x="753" y="672"/>
                  </a:lnTo>
                  <a:lnTo>
                    <a:pt x="757" y="677"/>
                  </a:lnTo>
                  <a:lnTo>
                    <a:pt x="761" y="677"/>
                  </a:lnTo>
                  <a:lnTo>
                    <a:pt x="761" y="677"/>
                  </a:lnTo>
                  <a:lnTo>
                    <a:pt x="761" y="677"/>
                  </a:lnTo>
                  <a:lnTo>
                    <a:pt x="763" y="679"/>
                  </a:lnTo>
                  <a:lnTo>
                    <a:pt x="763" y="677"/>
                  </a:lnTo>
                  <a:lnTo>
                    <a:pt x="765" y="677"/>
                  </a:lnTo>
                  <a:lnTo>
                    <a:pt x="767" y="677"/>
                  </a:lnTo>
                  <a:lnTo>
                    <a:pt x="769" y="675"/>
                  </a:lnTo>
                  <a:lnTo>
                    <a:pt x="769" y="677"/>
                  </a:lnTo>
                  <a:lnTo>
                    <a:pt x="771" y="677"/>
                  </a:lnTo>
                  <a:lnTo>
                    <a:pt x="771" y="677"/>
                  </a:lnTo>
                  <a:lnTo>
                    <a:pt x="773" y="677"/>
                  </a:lnTo>
                  <a:lnTo>
                    <a:pt x="773" y="679"/>
                  </a:lnTo>
                  <a:lnTo>
                    <a:pt x="773" y="679"/>
                  </a:lnTo>
                  <a:lnTo>
                    <a:pt x="773" y="679"/>
                  </a:lnTo>
                  <a:lnTo>
                    <a:pt x="773" y="681"/>
                  </a:lnTo>
                  <a:lnTo>
                    <a:pt x="771" y="683"/>
                  </a:lnTo>
                  <a:lnTo>
                    <a:pt x="771" y="681"/>
                  </a:lnTo>
                  <a:lnTo>
                    <a:pt x="765" y="681"/>
                  </a:lnTo>
                  <a:lnTo>
                    <a:pt x="765" y="683"/>
                  </a:lnTo>
                  <a:lnTo>
                    <a:pt x="763" y="683"/>
                  </a:lnTo>
                  <a:lnTo>
                    <a:pt x="763" y="683"/>
                  </a:lnTo>
                  <a:lnTo>
                    <a:pt x="761" y="683"/>
                  </a:lnTo>
                  <a:lnTo>
                    <a:pt x="761" y="685"/>
                  </a:lnTo>
                  <a:lnTo>
                    <a:pt x="759" y="685"/>
                  </a:lnTo>
                  <a:lnTo>
                    <a:pt x="757" y="687"/>
                  </a:lnTo>
                  <a:lnTo>
                    <a:pt x="755" y="687"/>
                  </a:lnTo>
                  <a:lnTo>
                    <a:pt x="755" y="689"/>
                  </a:lnTo>
                  <a:lnTo>
                    <a:pt x="749" y="689"/>
                  </a:lnTo>
                  <a:lnTo>
                    <a:pt x="747" y="689"/>
                  </a:lnTo>
                  <a:lnTo>
                    <a:pt x="747" y="691"/>
                  </a:lnTo>
                  <a:lnTo>
                    <a:pt x="743" y="691"/>
                  </a:lnTo>
                  <a:lnTo>
                    <a:pt x="743" y="691"/>
                  </a:lnTo>
                  <a:lnTo>
                    <a:pt x="741" y="693"/>
                  </a:lnTo>
                  <a:lnTo>
                    <a:pt x="741" y="695"/>
                  </a:lnTo>
                  <a:lnTo>
                    <a:pt x="741" y="695"/>
                  </a:lnTo>
                  <a:lnTo>
                    <a:pt x="739" y="695"/>
                  </a:lnTo>
                  <a:lnTo>
                    <a:pt x="733" y="695"/>
                  </a:lnTo>
                  <a:lnTo>
                    <a:pt x="731" y="697"/>
                  </a:lnTo>
                  <a:lnTo>
                    <a:pt x="731" y="697"/>
                  </a:lnTo>
                  <a:lnTo>
                    <a:pt x="729" y="697"/>
                  </a:lnTo>
                  <a:lnTo>
                    <a:pt x="729" y="701"/>
                  </a:lnTo>
                  <a:lnTo>
                    <a:pt x="729" y="701"/>
                  </a:lnTo>
                  <a:lnTo>
                    <a:pt x="729" y="705"/>
                  </a:lnTo>
                  <a:lnTo>
                    <a:pt x="729" y="705"/>
                  </a:lnTo>
                  <a:lnTo>
                    <a:pt x="729" y="705"/>
                  </a:lnTo>
                  <a:lnTo>
                    <a:pt x="727" y="705"/>
                  </a:lnTo>
                  <a:lnTo>
                    <a:pt x="727" y="707"/>
                  </a:lnTo>
                  <a:lnTo>
                    <a:pt x="725" y="707"/>
                  </a:lnTo>
                  <a:lnTo>
                    <a:pt x="725" y="707"/>
                  </a:lnTo>
                  <a:lnTo>
                    <a:pt x="725" y="707"/>
                  </a:lnTo>
                  <a:lnTo>
                    <a:pt x="725" y="709"/>
                  </a:lnTo>
                  <a:lnTo>
                    <a:pt x="723" y="711"/>
                  </a:lnTo>
                  <a:lnTo>
                    <a:pt x="721" y="711"/>
                  </a:lnTo>
                  <a:lnTo>
                    <a:pt x="721" y="709"/>
                  </a:lnTo>
                  <a:lnTo>
                    <a:pt x="719" y="709"/>
                  </a:lnTo>
                  <a:lnTo>
                    <a:pt x="719" y="709"/>
                  </a:lnTo>
                  <a:lnTo>
                    <a:pt x="717" y="709"/>
                  </a:lnTo>
                  <a:lnTo>
                    <a:pt x="715" y="711"/>
                  </a:lnTo>
                  <a:lnTo>
                    <a:pt x="711" y="711"/>
                  </a:lnTo>
                  <a:lnTo>
                    <a:pt x="709" y="711"/>
                  </a:lnTo>
                  <a:lnTo>
                    <a:pt x="709" y="711"/>
                  </a:lnTo>
                  <a:lnTo>
                    <a:pt x="709" y="709"/>
                  </a:lnTo>
                  <a:lnTo>
                    <a:pt x="707" y="709"/>
                  </a:lnTo>
                  <a:lnTo>
                    <a:pt x="707" y="709"/>
                  </a:lnTo>
                  <a:lnTo>
                    <a:pt x="707" y="709"/>
                  </a:lnTo>
                  <a:lnTo>
                    <a:pt x="707" y="707"/>
                  </a:lnTo>
                  <a:lnTo>
                    <a:pt x="703" y="707"/>
                  </a:lnTo>
                  <a:lnTo>
                    <a:pt x="703" y="709"/>
                  </a:lnTo>
                  <a:lnTo>
                    <a:pt x="703" y="709"/>
                  </a:lnTo>
                  <a:lnTo>
                    <a:pt x="701" y="709"/>
                  </a:lnTo>
                  <a:lnTo>
                    <a:pt x="699" y="711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7" y="715"/>
                  </a:lnTo>
                  <a:lnTo>
                    <a:pt x="697" y="717"/>
                  </a:lnTo>
                  <a:lnTo>
                    <a:pt x="699" y="717"/>
                  </a:lnTo>
                  <a:lnTo>
                    <a:pt x="699" y="721"/>
                  </a:lnTo>
                  <a:lnTo>
                    <a:pt x="699" y="721"/>
                  </a:lnTo>
                  <a:lnTo>
                    <a:pt x="699" y="723"/>
                  </a:lnTo>
                  <a:lnTo>
                    <a:pt x="699" y="723"/>
                  </a:lnTo>
                  <a:lnTo>
                    <a:pt x="697" y="723"/>
                  </a:lnTo>
                  <a:lnTo>
                    <a:pt x="697" y="725"/>
                  </a:lnTo>
                  <a:lnTo>
                    <a:pt x="697" y="725"/>
                  </a:lnTo>
                  <a:lnTo>
                    <a:pt x="695" y="727"/>
                  </a:lnTo>
                  <a:lnTo>
                    <a:pt x="695" y="727"/>
                  </a:lnTo>
                  <a:lnTo>
                    <a:pt x="694" y="727"/>
                  </a:lnTo>
                  <a:lnTo>
                    <a:pt x="694" y="729"/>
                  </a:lnTo>
                  <a:lnTo>
                    <a:pt x="695" y="729"/>
                  </a:lnTo>
                  <a:lnTo>
                    <a:pt x="694" y="729"/>
                  </a:lnTo>
                  <a:lnTo>
                    <a:pt x="694" y="731"/>
                  </a:lnTo>
                  <a:lnTo>
                    <a:pt x="694" y="731"/>
                  </a:lnTo>
                  <a:lnTo>
                    <a:pt x="694" y="733"/>
                  </a:lnTo>
                  <a:lnTo>
                    <a:pt x="692" y="735"/>
                  </a:lnTo>
                  <a:lnTo>
                    <a:pt x="692" y="737"/>
                  </a:lnTo>
                  <a:lnTo>
                    <a:pt x="692" y="739"/>
                  </a:lnTo>
                  <a:lnTo>
                    <a:pt x="692" y="741"/>
                  </a:lnTo>
                  <a:lnTo>
                    <a:pt x="694" y="741"/>
                  </a:lnTo>
                  <a:lnTo>
                    <a:pt x="694" y="747"/>
                  </a:lnTo>
                  <a:lnTo>
                    <a:pt x="701" y="747"/>
                  </a:lnTo>
                  <a:lnTo>
                    <a:pt x="701" y="745"/>
                  </a:lnTo>
                  <a:lnTo>
                    <a:pt x="701" y="747"/>
                  </a:lnTo>
                  <a:lnTo>
                    <a:pt x="701" y="745"/>
                  </a:lnTo>
                  <a:lnTo>
                    <a:pt x="703" y="745"/>
                  </a:lnTo>
                  <a:lnTo>
                    <a:pt x="705" y="747"/>
                  </a:lnTo>
                  <a:lnTo>
                    <a:pt x="705" y="749"/>
                  </a:lnTo>
                  <a:lnTo>
                    <a:pt x="705" y="749"/>
                  </a:lnTo>
                  <a:lnTo>
                    <a:pt x="705" y="749"/>
                  </a:lnTo>
                  <a:lnTo>
                    <a:pt x="707" y="749"/>
                  </a:lnTo>
                  <a:lnTo>
                    <a:pt x="709" y="749"/>
                  </a:lnTo>
                  <a:lnTo>
                    <a:pt x="709" y="749"/>
                  </a:lnTo>
                  <a:lnTo>
                    <a:pt x="709" y="749"/>
                  </a:lnTo>
                  <a:lnTo>
                    <a:pt x="713" y="749"/>
                  </a:lnTo>
                  <a:lnTo>
                    <a:pt x="713" y="751"/>
                  </a:lnTo>
                  <a:lnTo>
                    <a:pt x="713" y="753"/>
                  </a:lnTo>
                  <a:lnTo>
                    <a:pt x="713" y="753"/>
                  </a:lnTo>
                  <a:lnTo>
                    <a:pt x="713" y="753"/>
                  </a:lnTo>
                  <a:lnTo>
                    <a:pt x="715" y="753"/>
                  </a:lnTo>
                  <a:lnTo>
                    <a:pt x="715" y="753"/>
                  </a:lnTo>
                  <a:lnTo>
                    <a:pt x="715" y="755"/>
                  </a:lnTo>
                  <a:lnTo>
                    <a:pt x="717" y="755"/>
                  </a:lnTo>
                  <a:lnTo>
                    <a:pt x="719" y="755"/>
                  </a:lnTo>
                  <a:lnTo>
                    <a:pt x="719" y="757"/>
                  </a:lnTo>
                  <a:lnTo>
                    <a:pt x="719" y="757"/>
                  </a:lnTo>
                  <a:lnTo>
                    <a:pt x="719" y="757"/>
                  </a:lnTo>
                  <a:lnTo>
                    <a:pt x="725" y="757"/>
                  </a:lnTo>
                  <a:lnTo>
                    <a:pt x="725" y="757"/>
                  </a:lnTo>
                  <a:lnTo>
                    <a:pt x="725" y="757"/>
                  </a:lnTo>
                  <a:lnTo>
                    <a:pt x="725" y="755"/>
                  </a:lnTo>
                  <a:lnTo>
                    <a:pt x="727" y="755"/>
                  </a:lnTo>
                  <a:lnTo>
                    <a:pt x="727" y="757"/>
                  </a:lnTo>
                  <a:lnTo>
                    <a:pt x="729" y="757"/>
                  </a:lnTo>
                  <a:lnTo>
                    <a:pt x="729" y="755"/>
                  </a:lnTo>
                  <a:lnTo>
                    <a:pt x="731" y="755"/>
                  </a:lnTo>
                  <a:lnTo>
                    <a:pt x="731" y="755"/>
                  </a:lnTo>
                  <a:lnTo>
                    <a:pt x="731" y="755"/>
                  </a:lnTo>
                  <a:lnTo>
                    <a:pt x="731" y="753"/>
                  </a:lnTo>
                  <a:lnTo>
                    <a:pt x="733" y="753"/>
                  </a:lnTo>
                  <a:lnTo>
                    <a:pt x="733" y="753"/>
                  </a:lnTo>
                  <a:lnTo>
                    <a:pt x="733" y="753"/>
                  </a:lnTo>
                  <a:lnTo>
                    <a:pt x="733" y="751"/>
                  </a:lnTo>
                  <a:lnTo>
                    <a:pt x="733" y="751"/>
                  </a:lnTo>
                  <a:lnTo>
                    <a:pt x="735" y="751"/>
                  </a:lnTo>
                  <a:lnTo>
                    <a:pt x="735" y="749"/>
                  </a:lnTo>
                  <a:lnTo>
                    <a:pt x="735" y="751"/>
                  </a:lnTo>
                  <a:lnTo>
                    <a:pt x="735" y="751"/>
                  </a:lnTo>
                  <a:lnTo>
                    <a:pt x="737" y="751"/>
                  </a:lnTo>
                  <a:lnTo>
                    <a:pt x="737" y="753"/>
                  </a:lnTo>
                  <a:lnTo>
                    <a:pt x="739" y="753"/>
                  </a:lnTo>
                  <a:lnTo>
                    <a:pt x="739" y="755"/>
                  </a:lnTo>
                  <a:lnTo>
                    <a:pt x="743" y="755"/>
                  </a:lnTo>
                  <a:lnTo>
                    <a:pt x="745" y="753"/>
                  </a:lnTo>
                  <a:lnTo>
                    <a:pt x="747" y="753"/>
                  </a:lnTo>
                  <a:lnTo>
                    <a:pt x="749" y="753"/>
                  </a:lnTo>
                  <a:lnTo>
                    <a:pt x="749" y="753"/>
                  </a:lnTo>
                  <a:lnTo>
                    <a:pt x="751" y="751"/>
                  </a:lnTo>
                  <a:lnTo>
                    <a:pt x="753" y="751"/>
                  </a:lnTo>
                  <a:lnTo>
                    <a:pt x="753" y="751"/>
                  </a:lnTo>
                  <a:lnTo>
                    <a:pt x="757" y="751"/>
                  </a:lnTo>
                  <a:lnTo>
                    <a:pt x="759" y="751"/>
                  </a:lnTo>
                  <a:lnTo>
                    <a:pt x="765" y="751"/>
                  </a:lnTo>
                  <a:lnTo>
                    <a:pt x="767" y="753"/>
                  </a:lnTo>
                  <a:lnTo>
                    <a:pt x="767" y="753"/>
                  </a:lnTo>
                  <a:lnTo>
                    <a:pt x="767" y="755"/>
                  </a:lnTo>
                  <a:lnTo>
                    <a:pt x="767" y="757"/>
                  </a:lnTo>
                  <a:lnTo>
                    <a:pt x="767" y="759"/>
                  </a:lnTo>
                  <a:lnTo>
                    <a:pt x="767" y="761"/>
                  </a:lnTo>
                  <a:lnTo>
                    <a:pt x="767" y="761"/>
                  </a:lnTo>
                  <a:lnTo>
                    <a:pt x="771" y="761"/>
                  </a:lnTo>
                  <a:lnTo>
                    <a:pt x="771" y="763"/>
                  </a:lnTo>
                  <a:lnTo>
                    <a:pt x="773" y="763"/>
                  </a:lnTo>
                  <a:lnTo>
                    <a:pt x="773" y="763"/>
                  </a:lnTo>
                  <a:lnTo>
                    <a:pt x="775" y="765"/>
                  </a:lnTo>
                  <a:lnTo>
                    <a:pt x="775" y="767"/>
                  </a:lnTo>
                  <a:lnTo>
                    <a:pt x="777" y="767"/>
                  </a:lnTo>
                  <a:lnTo>
                    <a:pt x="777" y="767"/>
                  </a:lnTo>
                  <a:lnTo>
                    <a:pt x="779" y="767"/>
                  </a:lnTo>
                  <a:lnTo>
                    <a:pt x="779" y="769"/>
                  </a:lnTo>
                  <a:lnTo>
                    <a:pt x="779" y="773"/>
                  </a:lnTo>
                  <a:lnTo>
                    <a:pt x="781" y="773"/>
                  </a:lnTo>
                  <a:lnTo>
                    <a:pt x="781" y="773"/>
                  </a:lnTo>
                  <a:lnTo>
                    <a:pt x="783" y="773"/>
                  </a:lnTo>
                  <a:lnTo>
                    <a:pt x="783" y="775"/>
                  </a:lnTo>
                  <a:lnTo>
                    <a:pt x="785" y="775"/>
                  </a:lnTo>
                  <a:lnTo>
                    <a:pt x="785" y="775"/>
                  </a:lnTo>
                  <a:lnTo>
                    <a:pt x="785" y="775"/>
                  </a:lnTo>
                  <a:lnTo>
                    <a:pt x="787" y="777"/>
                  </a:lnTo>
                  <a:lnTo>
                    <a:pt x="787" y="777"/>
                  </a:lnTo>
                  <a:lnTo>
                    <a:pt x="787" y="777"/>
                  </a:lnTo>
                  <a:lnTo>
                    <a:pt x="789" y="777"/>
                  </a:lnTo>
                  <a:lnTo>
                    <a:pt x="789" y="777"/>
                  </a:lnTo>
                  <a:lnTo>
                    <a:pt x="789" y="777"/>
                  </a:lnTo>
                  <a:lnTo>
                    <a:pt x="789" y="778"/>
                  </a:lnTo>
                  <a:lnTo>
                    <a:pt x="791" y="778"/>
                  </a:lnTo>
                  <a:lnTo>
                    <a:pt x="791" y="778"/>
                  </a:lnTo>
                  <a:lnTo>
                    <a:pt x="791" y="780"/>
                  </a:lnTo>
                  <a:lnTo>
                    <a:pt x="793" y="780"/>
                  </a:lnTo>
                  <a:lnTo>
                    <a:pt x="793" y="780"/>
                  </a:lnTo>
                  <a:lnTo>
                    <a:pt x="797" y="780"/>
                  </a:lnTo>
                  <a:lnTo>
                    <a:pt x="797" y="782"/>
                  </a:lnTo>
                  <a:lnTo>
                    <a:pt x="798" y="782"/>
                  </a:lnTo>
                  <a:lnTo>
                    <a:pt x="798" y="782"/>
                  </a:lnTo>
                  <a:lnTo>
                    <a:pt x="800" y="782"/>
                  </a:lnTo>
                  <a:lnTo>
                    <a:pt x="802" y="786"/>
                  </a:lnTo>
                  <a:lnTo>
                    <a:pt x="802" y="786"/>
                  </a:lnTo>
                  <a:lnTo>
                    <a:pt x="802" y="786"/>
                  </a:lnTo>
                  <a:lnTo>
                    <a:pt x="804" y="786"/>
                  </a:lnTo>
                  <a:lnTo>
                    <a:pt x="804" y="788"/>
                  </a:lnTo>
                  <a:lnTo>
                    <a:pt x="806" y="788"/>
                  </a:lnTo>
                  <a:lnTo>
                    <a:pt x="808" y="786"/>
                  </a:lnTo>
                  <a:lnTo>
                    <a:pt x="808" y="786"/>
                  </a:lnTo>
                  <a:lnTo>
                    <a:pt x="810" y="788"/>
                  </a:lnTo>
                  <a:lnTo>
                    <a:pt x="810" y="788"/>
                  </a:lnTo>
                  <a:lnTo>
                    <a:pt x="812" y="788"/>
                  </a:lnTo>
                  <a:lnTo>
                    <a:pt x="812" y="790"/>
                  </a:lnTo>
                  <a:lnTo>
                    <a:pt x="812" y="790"/>
                  </a:lnTo>
                  <a:lnTo>
                    <a:pt x="814" y="792"/>
                  </a:lnTo>
                  <a:lnTo>
                    <a:pt x="816" y="792"/>
                  </a:lnTo>
                  <a:lnTo>
                    <a:pt x="816" y="792"/>
                  </a:lnTo>
                  <a:lnTo>
                    <a:pt x="818" y="794"/>
                  </a:lnTo>
                  <a:lnTo>
                    <a:pt x="818" y="794"/>
                  </a:lnTo>
                  <a:lnTo>
                    <a:pt x="820" y="796"/>
                  </a:lnTo>
                  <a:lnTo>
                    <a:pt x="826" y="796"/>
                  </a:lnTo>
                  <a:lnTo>
                    <a:pt x="826" y="798"/>
                  </a:lnTo>
                  <a:lnTo>
                    <a:pt x="826" y="798"/>
                  </a:lnTo>
                  <a:lnTo>
                    <a:pt x="828" y="798"/>
                  </a:lnTo>
                  <a:lnTo>
                    <a:pt x="830" y="798"/>
                  </a:lnTo>
                  <a:lnTo>
                    <a:pt x="832" y="800"/>
                  </a:lnTo>
                  <a:lnTo>
                    <a:pt x="832" y="800"/>
                  </a:lnTo>
                  <a:lnTo>
                    <a:pt x="834" y="800"/>
                  </a:lnTo>
                  <a:lnTo>
                    <a:pt x="834" y="800"/>
                  </a:lnTo>
                  <a:lnTo>
                    <a:pt x="834" y="800"/>
                  </a:lnTo>
                  <a:lnTo>
                    <a:pt x="834" y="802"/>
                  </a:lnTo>
                  <a:lnTo>
                    <a:pt x="836" y="802"/>
                  </a:lnTo>
                  <a:lnTo>
                    <a:pt x="836" y="802"/>
                  </a:lnTo>
                  <a:lnTo>
                    <a:pt x="838" y="802"/>
                  </a:lnTo>
                  <a:lnTo>
                    <a:pt x="838" y="804"/>
                  </a:lnTo>
                  <a:lnTo>
                    <a:pt x="838" y="810"/>
                  </a:lnTo>
                  <a:lnTo>
                    <a:pt x="838" y="812"/>
                  </a:lnTo>
                  <a:lnTo>
                    <a:pt x="838" y="818"/>
                  </a:lnTo>
                  <a:lnTo>
                    <a:pt x="836" y="820"/>
                  </a:lnTo>
                  <a:lnTo>
                    <a:pt x="836" y="822"/>
                  </a:lnTo>
                  <a:lnTo>
                    <a:pt x="838" y="824"/>
                  </a:lnTo>
                  <a:lnTo>
                    <a:pt x="838" y="824"/>
                  </a:lnTo>
                  <a:lnTo>
                    <a:pt x="840" y="824"/>
                  </a:lnTo>
                  <a:lnTo>
                    <a:pt x="840" y="826"/>
                  </a:lnTo>
                  <a:lnTo>
                    <a:pt x="840" y="826"/>
                  </a:lnTo>
                  <a:lnTo>
                    <a:pt x="842" y="826"/>
                  </a:lnTo>
                  <a:lnTo>
                    <a:pt x="844" y="830"/>
                  </a:lnTo>
                  <a:lnTo>
                    <a:pt x="844" y="830"/>
                  </a:lnTo>
                  <a:lnTo>
                    <a:pt x="846" y="832"/>
                  </a:lnTo>
                  <a:lnTo>
                    <a:pt x="846" y="832"/>
                  </a:lnTo>
                  <a:lnTo>
                    <a:pt x="848" y="832"/>
                  </a:lnTo>
                  <a:lnTo>
                    <a:pt x="848" y="838"/>
                  </a:lnTo>
                  <a:lnTo>
                    <a:pt x="848" y="840"/>
                  </a:lnTo>
                  <a:lnTo>
                    <a:pt x="848" y="840"/>
                  </a:lnTo>
                  <a:lnTo>
                    <a:pt x="850" y="840"/>
                  </a:lnTo>
                  <a:lnTo>
                    <a:pt x="850" y="842"/>
                  </a:lnTo>
                  <a:lnTo>
                    <a:pt x="850" y="842"/>
                  </a:lnTo>
                  <a:lnTo>
                    <a:pt x="850" y="844"/>
                  </a:lnTo>
                  <a:lnTo>
                    <a:pt x="850" y="844"/>
                  </a:lnTo>
                  <a:lnTo>
                    <a:pt x="852" y="844"/>
                  </a:lnTo>
                  <a:lnTo>
                    <a:pt x="852" y="846"/>
                  </a:lnTo>
                  <a:lnTo>
                    <a:pt x="854" y="848"/>
                  </a:lnTo>
                  <a:lnTo>
                    <a:pt x="856" y="848"/>
                  </a:lnTo>
                  <a:lnTo>
                    <a:pt x="856" y="848"/>
                  </a:lnTo>
                  <a:lnTo>
                    <a:pt x="862" y="848"/>
                  </a:lnTo>
                  <a:lnTo>
                    <a:pt x="864" y="848"/>
                  </a:lnTo>
                  <a:lnTo>
                    <a:pt x="866" y="848"/>
                  </a:lnTo>
                  <a:lnTo>
                    <a:pt x="866" y="846"/>
                  </a:lnTo>
                  <a:lnTo>
                    <a:pt x="868" y="846"/>
                  </a:lnTo>
                  <a:lnTo>
                    <a:pt x="868" y="844"/>
                  </a:lnTo>
                  <a:lnTo>
                    <a:pt x="870" y="842"/>
                  </a:lnTo>
                  <a:lnTo>
                    <a:pt x="870" y="840"/>
                  </a:lnTo>
                  <a:lnTo>
                    <a:pt x="870" y="840"/>
                  </a:lnTo>
                  <a:lnTo>
                    <a:pt x="872" y="840"/>
                  </a:lnTo>
                  <a:lnTo>
                    <a:pt x="872" y="840"/>
                  </a:lnTo>
                  <a:lnTo>
                    <a:pt x="872" y="838"/>
                  </a:lnTo>
                  <a:lnTo>
                    <a:pt x="874" y="838"/>
                  </a:lnTo>
                  <a:lnTo>
                    <a:pt x="874" y="834"/>
                  </a:lnTo>
                  <a:lnTo>
                    <a:pt x="874" y="834"/>
                  </a:lnTo>
                  <a:lnTo>
                    <a:pt x="874" y="834"/>
                  </a:lnTo>
                  <a:lnTo>
                    <a:pt x="876" y="832"/>
                  </a:lnTo>
                  <a:lnTo>
                    <a:pt x="876" y="832"/>
                  </a:lnTo>
                  <a:lnTo>
                    <a:pt x="876" y="832"/>
                  </a:lnTo>
                  <a:lnTo>
                    <a:pt x="878" y="832"/>
                  </a:lnTo>
                  <a:lnTo>
                    <a:pt x="878" y="830"/>
                  </a:lnTo>
                  <a:lnTo>
                    <a:pt x="880" y="828"/>
                  </a:lnTo>
                  <a:lnTo>
                    <a:pt x="880" y="828"/>
                  </a:lnTo>
                  <a:lnTo>
                    <a:pt x="880" y="828"/>
                  </a:lnTo>
                  <a:lnTo>
                    <a:pt x="882" y="828"/>
                  </a:lnTo>
                  <a:lnTo>
                    <a:pt x="888" y="828"/>
                  </a:lnTo>
                  <a:lnTo>
                    <a:pt x="892" y="832"/>
                  </a:lnTo>
                  <a:lnTo>
                    <a:pt x="892" y="832"/>
                  </a:lnTo>
                  <a:lnTo>
                    <a:pt x="892" y="832"/>
                  </a:lnTo>
                  <a:lnTo>
                    <a:pt x="892" y="834"/>
                  </a:lnTo>
                  <a:lnTo>
                    <a:pt x="894" y="834"/>
                  </a:lnTo>
                  <a:lnTo>
                    <a:pt x="894" y="834"/>
                  </a:lnTo>
                  <a:lnTo>
                    <a:pt x="896" y="836"/>
                  </a:lnTo>
                  <a:lnTo>
                    <a:pt x="896" y="836"/>
                  </a:lnTo>
                  <a:lnTo>
                    <a:pt x="896" y="836"/>
                  </a:lnTo>
                  <a:lnTo>
                    <a:pt x="898" y="836"/>
                  </a:lnTo>
                  <a:lnTo>
                    <a:pt x="898" y="838"/>
                  </a:lnTo>
                  <a:lnTo>
                    <a:pt x="898" y="838"/>
                  </a:lnTo>
                  <a:lnTo>
                    <a:pt x="898" y="838"/>
                  </a:lnTo>
                  <a:lnTo>
                    <a:pt x="900" y="836"/>
                  </a:lnTo>
                  <a:lnTo>
                    <a:pt x="900" y="836"/>
                  </a:lnTo>
                  <a:lnTo>
                    <a:pt x="900" y="836"/>
                  </a:lnTo>
                  <a:lnTo>
                    <a:pt x="902" y="834"/>
                  </a:lnTo>
                  <a:lnTo>
                    <a:pt x="902" y="834"/>
                  </a:lnTo>
                  <a:lnTo>
                    <a:pt x="902" y="832"/>
                  </a:lnTo>
                  <a:lnTo>
                    <a:pt x="902" y="832"/>
                  </a:lnTo>
                  <a:lnTo>
                    <a:pt x="907" y="832"/>
                  </a:lnTo>
                  <a:lnTo>
                    <a:pt x="907" y="830"/>
                  </a:lnTo>
                  <a:lnTo>
                    <a:pt x="909" y="832"/>
                  </a:lnTo>
                  <a:lnTo>
                    <a:pt x="913" y="832"/>
                  </a:lnTo>
                  <a:lnTo>
                    <a:pt x="913" y="834"/>
                  </a:lnTo>
                  <a:lnTo>
                    <a:pt x="915" y="834"/>
                  </a:lnTo>
                  <a:lnTo>
                    <a:pt x="917" y="834"/>
                  </a:lnTo>
                  <a:lnTo>
                    <a:pt x="917" y="836"/>
                  </a:lnTo>
                  <a:lnTo>
                    <a:pt x="917" y="836"/>
                  </a:lnTo>
                  <a:lnTo>
                    <a:pt x="917" y="838"/>
                  </a:lnTo>
                  <a:lnTo>
                    <a:pt x="919" y="838"/>
                  </a:lnTo>
                  <a:lnTo>
                    <a:pt x="919" y="838"/>
                  </a:lnTo>
                  <a:lnTo>
                    <a:pt x="921" y="840"/>
                  </a:lnTo>
                  <a:lnTo>
                    <a:pt x="921" y="840"/>
                  </a:lnTo>
                  <a:lnTo>
                    <a:pt x="921" y="840"/>
                  </a:lnTo>
                  <a:lnTo>
                    <a:pt x="925" y="840"/>
                  </a:lnTo>
                  <a:lnTo>
                    <a:pt x="925" y="842"/>
                  </a:lnTo>
                  <a:lnTo>
                    <a:pt x="927" y="842"/>
                  </a:lnTo>
                  <a:lnTo>
                    <a:pt x="927" y="842"/>
                  </a:lnTo>
                  <a:lnTo>
                    <a:pt x="927" y="844"/>
                  </a:lnTo>
                  <a:lnTo>
                    <a:pt x="929" y="846"/>
                  </a:lnTo>
                  <a:lnTo>
                    <a:pt x="935" y="846"/>
                  </a:lnTo>
                  <a:lnTo>
                    <a:pt x="935" y="842"/>
                  </a:lnTo>
                  <a:lnTo>
                    <a:pt x="935" y="842"/>
                  </a:lnTo>
                  <a:lnTo>
                    <a:pt x="935" y="842"/>
                  </a:lnTo>
                  <a:lnTo>
                    <a:pt x="937" y="842"/>
                  </a:lnTo>
                  <a:lnTo>
                    <a:pt x="939" y="842"/>
                  </a:lnTo>
                  <a:lnTo>
                    <a:pt x="939" y="842"/>
                  </a:lnTo>
                  <a:lnTo>
                    <a:pt x="939" y="842"/>
                  </a:lnTo>
                  <a:lnTo>
                    <a:pt x="939" y="842"/>
                  </a:lnTo>
                  <a:lnTo>
                    <a:pt x="941" y="844"/>
                  </a:lnTo>
                  <a:lnTo>
                    <a:pt x="943" y="844"/>
                  </a:lnTo>
                  <a:lnTo>
                    <a:pt x="943" y="842"/>
                  </a:lnTo>
                  <a:lnTo>
                    <a:pt x="943" y="844"/>
                  </a:lnTo>
                  <a:lnTo>
                    <a:pt x="945" y="844"/>
                  </a:lnTo>
                  <a:lnTo>
                    <a:pt x="945" y="846"/>
                  </a:lnTo>
                  <a:lnTo>
                    <a:pt x="945" y="846"/>
                  </a:lnTo>
                  <a:lnTo>
                    <a:pt x="945" y="846"/>
                  </a:lnTo>
                  <a:lnTo>
                    <a:pt x="949" y="848"/>
                  </a:lnTo>
                  <a:lnTo>
                    <a:pt x="949" y="850"/>
                  </a:lnTo>
                  <a:lnTo>
                    <a:pt x="949" y="852"/>
                  </a:lnTo>
                  <a:lnTo>
                    <a:pt x="951" y="852"/>
                  </a:lnTo>
                  <a:lnTo>
                    <a:pt x="955" y="856"/>
                  </a:lnTo>
                  <a:lnTo>
                    <a:pt x="955" y="858"/>
                  </a:lnTo>
                  <a:lnTo>
                    <a:pt x="957" y="858"/>
                  </a:lnTo>
                  <a:lnTo>
                    <a:pt x="957" y="858"/>
                  </a:lnTo>
                  <a:lnTo>
                    <a:pt x="959" y="858"/>
                  </a:lnTo>
                  <a:lnTo>
                    <a:pt x="959" y="858"/>
                  </a:lnTo>
                  <a:lnTo>
                    <a:pt x="961" y="858"/>
                  </a:lnTo>
                  <a:lnTo>
                    <a:pt x="963" y="858"/>
                  </a:lnTo>
                  <a:lnTo>
                    <a:pt x="963" y="858"/>
                  </a:lnTo>
                  <a:lnTo>
                    <a:pt x="965" y="860"/>
                  </a:lnTo>
                  <a:lnTo>
                    <a:pt x="967" y="860"/>
                  </a:lnTo>
                  <a:lnTo>
                    <a:pt x="967" y="862"/>
                  </a:lnTo>
                  <a:lnTo>
                    <a:pt x="967" y="862"/>
                  </a:lnTo>
                  <a:lnTo>
                    <a:pt x="967" y="862"/>
                  </a:lnTo>
                  <a:lnTo>
                    <a:pt x="969" y="864"/>
                  </a:lnTo>
                  <a:lnTo>
                    <a:pt x="969" y="864"/>
                  </a:lnTo>
                  <a:lnTo>
                    <a:pt x="969" y="864"/>
                  </a:lnTo>
                  <a:lnTo>
                    <a:pt x="969" y="864"/>
                  </a:lnTo>
                  <a:lnTo>
                    <a:pt x="971" y="866"/>
                  </a:lnTo>
                  <a:lnTo>
                    <a:pt x="971" y="864"/>
                  </a:lnTo>
                  <a:lnTo>
                    <a:pt x="973" y="864"/>
                  </a:lnTo>
                  <a:lnTo>
                    <a:pt x="973" y="864"/>
                  </a:lnTo>
                  <a:lnTo>
                    <a:pt x="975" y="864"/>
                  </a:lnTo>
                  <a:lnTo>
                    <a:pt x="975" y="864"/>
                  </a:lnTo>
                  <a:lnTo>
                    <a:pt x="975" y="864"/>
                  </a:lnTo>
                  <a:lnTo>
                    <a:pt x="975" y="866"/>
                  </a:lnTo>
                  <a:lnTo>
                    <a:pt x="977" y="866"/>
                  </a:lnTo>
                  <a:lnTo>
                    <a:pt x="977" y="866"/>
                  </a:lnTo>
                  <a:lnTo>
                    <a:pt x="977" y="866"/>
                  </a:lnTo>
                  <a:lnTo>
                    <a:pt x="977" y="866"/>
                  </a:lnTo>
                  <a:lnTo>
                    <a:pt x="979" y="868"/>
                  </a:lnTo>
                  <a:lnTo>
                    <a:pt x="979" y="868"/>
                  </a:lnTo>
                  <a:lnTo>
                    <a:pt x="981" y="868"/>
                  </a:lnTo>
                  <a:lnTo>
                    <a:pt x="981" y="870"/>
                  </a:lnTo>
                  <a:lnTo>
                    <a:pt x="983" y="872"/>
                  </a:lnTo>
                  <a:lnTo>
                    <a:pt x="983" y="874"/>
                  </a:lnTo>
                  <a:lnTo>
                    <a:pt x="983" y="874"/>
                  </a:lnTo>
                  <a:lnTo>
                    <a:pt x="983" y="876"/>
                  </a:lnTo>
                  <a:lnTo>
                    <a:pt x="983" y="876"/>
                  </a:lnTo>
                  <a:lnTo>
                    <a:pt x="983" y="878"/>
                  </a:lnTo>
                  <a:lnTo>
                    <a:pt x="983" y="878"/>
                  </a:lnTo>
                  <a:lnTo>
                    <a:pt x="983" y="882"/>
                  </a:lnTo>
                  <a:lnTo>
                    <a:pt x="985" y="882"/>
                  </a:lnTo>
                  <a:lnTo>
                    <a:pt x="987" y="882"/>
                  </a:lnTo>
                  <a:lnTo>
                    <a:pt x="987" y="882"/>
                  </a:lnTo>
                  <a:lnTo>
                    <a:pt x="989" y="883"/>
                  </a:lnTo>
                  <a:lnTo>
                    <a:pt x="989" y="883"/>
                  </a:lnTo>
                  <a:lnTo>
                    <a:pt x="991" y="883"/>
                  </a:lnTo>
                  <a:lnTo>
                    <a:pt x="991" y="885"/>
                  </a:lnTo>
                  <a:lnTo>
                    <a:pt x="993" y="885"/>
                  </a:lnTo>
                  <a:lnTo>
                    <a:pt x="993" y="883"/>
                  </a:lnTo>
                  <a:lnTo>
                    <a:pt x="995" y="883"/>
                  </a:lnTo>
                  <a:lnTo>
                    <a:pt x="997" y="883"/>
                  </a:lnTo>
                  <a:lnTo>
                    <a:pt x="997" y="885"/>
                  </a:lnTo>
                  <a:lnTo>
                    <a:pt x="997" y="885"/>
                  </a:lnTo>
                  <a:lnTo>
                    <a:pt x="999" y="885"/>
                  </a:lnTo>
                  <a:lnTo>
                    <a:pt x="999" y="889"/>
                  </a:lnTo>
                  <a:lnTo>
                    <a:pt x="999" y="889"/>
                  </a:lnTo>
                  <a:lnTo>
                    <a:pt x="999" y="891"/>
                  </a:lnTo>
                  <a:lnTo>
                    <a:pt x="1001" y="891"/>
                  </a:lnTo>
                  <a:lnTo>
                    <a:pt x="1001" y="893"/>
                  </a:lnTo>
                  <a:lnTo>
                    <a:pt x="1001" y="895"/>
                  </a:lnTo>
                  <a:lnTo>
                    <a:pt x="1001" y="895"/>
                  </a:lnTo>
                  <a:lnTo>
                    <a:pt x="1003" y="895"/>
                  </a:lnTo>
                  <a:lnTo>
                    <a:pt x="1003" y="897"/>
                  </a:lnTo>
                  <a:lnTo>
                    <a:pt x="1003" y="897"/>
                  </a:lnTo>
                  <a:lnTo>
                    <a:pt x="1003" y="897"/>
                  </a:lnTo>
                  <a:lnTo>
                    <a:pt x="1006" y="897"/>
                  </a:lnTo>
                  <a:lnTo>
                    <a:pt x="1006" y="899"/>
                  </a:lnTo>
                  <a:lnTo>
                    <a:pt x="1010" y="899"/>
                  </a:lnTo>
                  <a:lnTo>
                    <a:pt x="1010" y="901"/>
                  </a:lnTo>
                  <a:lnTo>
                    <a:pt x="1012" y="901"/>
                  </a:lnTo>
                  <a:lnTo>
                    <a:pt x="1012" y="903"/>
                  </a:lnTo>
                  <a:lnTo>
                    <a:pt x="1012" y="903"/>
                  </a:lnTo>
                  <a:lnTo>
                    <a:pt x="1010" y="903"/>
                  </a:lnTo>
                  <a:lnTo>
                    <a:pt x="1010" y="905"/>
                  </a:lnTo>
                  <a:lnTo>
                    <a:pt x="1012" y="905"/>
                  </a:lnTo>
                  <a:lnTo>
                    <a:pt x="1012" y="907"/>
                  </a:lnTo>
                  <a:lnTo>
                    <a:pt x="1012" y="907"/>
                  </a:lnTo>
                  <a:lnTo>
                    <a:pt x="1014" y="907"/>
                  </a:lnTo>
                  <a:lnTo>
                    <a:pt x="1014" y="909"/>
                  </a:lnTo>
                  <a:lnTo>
                    <a:pt x="1016" y="909"/>
                  </a:lnTo>
                  <a:lnTo>
                    <a:pt x="1016" y="909"/>
                  </a:lnTo>
                  <a:lnTo>
                    <a:pt x="1016" y="911"/>
                  </a:lnTo>
                  <a:lnTo>
                    <a:pt x="1016" y="911"/>
                  </a:lnTo>
                  <a:lnTo>
                    <a:pt x="1016" y="915"/>
                  </a:lnTo>
                  <a:lnTo>
                    <a:pt x="1014" y="915"/>
                  </a:lnTo>
                  <a:lnTo>
                    <a:pt x="1016" y="915"/>
                  </a:lnTo>
                  <a:lnTo>
                    <a:pt x="1016" y="917"/>
                  </a:lnTo>
                  <a:lnTo>
                    <a:pt x="1020" y="917"/>
                  </a:lnTo>
                  <a:lnTo>
                    <a:pt x="1020" y="917"/>
                  </a:lnTo>
                  <a:lnTo>
                    <a:pt x="1024" y="917"/>
                  </a:lnTo>
                  <a:lnTo>
                    <a:pt x="1024" y="917"/>
                  </a:lnTo>
                  <a:lnTo>
                    <a:pt x="1024" y="919"/>
                  </a:lnTo>
                  <a:lnTo>
                    <a:pt x="1026" y="919"/>
                  </a:lnTo>
                  <a:lnTo>
                    <a:pt x="1026" y="919"/>
                  </a:lnTo>
                  <a:lnTo>
                    <a:pt x="1028" y="919"/>
                  </a:lnTo>
                  <a:lnTo>
                    <a:pt x="1028" y="919"/>
                  </a:lnTo>
                  <a:lnTo>
                    <a:pt x="1030" y="919"/>
                  </a:lnTo>
                  <a:lnTo>
                    <a:pt x="1030" y="919"/>
                  </a:lnTo>
                  <a:lnTo>
                    <a:pt x="1030" y="919"/>
                  </a:lnTo>
                  <a:lnTo>
                    <a:pt x="1030" y="917"/>
                  </a:lnTo>
                  <a:lnTo>
                    <a:pt x="1032" y="917"/>
                  </a:lnTo>
                  <a:lnTo>
                    <a:pt x="1032" y="919"/>
                  </a:lnTo>
                  <a:lnTo>
                    <a:pt x="1034" y="919"/>
                  </a:lnTo>
                  <a:lnTo>
                    <a:pt x="1034" y="919"/>
                  </a:lnTo>
                  <a:lnTo>
                    <a:pt x="1034" y="919"/>
                  </a:lnTo>
                  <a:lnTo>
                    <a:pt x="1034" y="921"/>
                  </a:lnTo>
                  <a:lnTo>
                    <a:pt x="1036" y="921"/>
                  </a:lnTo>
                  <a:lnTo>
                    <a:pt x="1036" y="921"/>
                  </a:lnTo>
                  <a:lnTo>
                    <a:pt x="1036" y="921"/>
                  </a:lnTo>
                  <a:lnTo>
                    <a:pt x="1038" y="921"/>
                  </a:lnTo>
                  <a:lnTo>
                    <a:pt x="1040" y="921"/>
                  </a:lnTo>
                  <a:lnTo>
                    <a:pt x="1040" y="921"/>
                  </a:lnTo>
                  <a:lnTo>
                    <a:pt x="1040" y="923"/>
                  </a:lnTo>
                  <a:lnTo>
                    <a:pt x="1042" y="923"/>
                  </a:lnTo>
                  <a:lnTo>
                    <a:pt x="1042" y="923"/>
                  </a:lnTo>
                  <a:lnTo>
                    <a:pt x="1046" y="923"/>
                  </a:lnTo>
                  <a:lnTo>
                    <a:pt x="1046" y="923"/>
                  </a:lnTo>
                  <a:lnTo>
                    <a:pt x="1054" y="923"/>
                  </a:lnTo>
                  <a:lnTo>
                    <a:pt x="1054" y="923"/>
                  </a:lnTo>
                  <a:lnTo>
                    <a:pt x="1054" y="923"/>
                  </a:lnTo>
                  <a:lnTo>
                    <a:pt x="1054" y="925"/>
                  </a:lnTo>
                  <a:lnTo>
                    <a:pt x="1056" y="925"/>
                  </a:lnTo>
                  <a:lnTo>
                    <a:pt x="1056" y="927"/>
                  </a:lnTo>
                  <a:lnTo>
                    <a:pt x="1058" y="927"/>
                  </a:lnTo>
                  <a:lnTo>
                    <a:pt x="1058" y="927"/>
                  </a:lnTo>
                  <a:lnTo>
                    <a:pt x="1060" y="927"/>
                  </a:lnTo>
                  <a:lnTo>
                    <a:pt x="1060" y="927"/>
                  </a:lnTo>
                  <a:lnTo>
                    <a:pt x="1060" y="927"/>
                  </a:lnTo>
                  <a:lnTo>
                    <a:pt x="1060" y="925"/>
                  </a:lnTo>
                  <a:lnTo>
                    <a:pt x="1062" y="925"/>
                  </a:lnTo>
                  <a:lnTo>
                    <a:pt x="1062" y="925"/>
                  </a:lnTo>
                  <a:lnTo>
                    <a:pt x="1062" y="923"/>
                  </a:lnTo>
                  <a:lnTo>
                    <a:pt x="1064" y="923"/>
                  </a:lnTo>
                  <a:lnTo>
                    <a:pt x="1064" y="925"/>
                  </a:lnTo>
                  <a:lnTo>
                    <a:pt x="1066" y="925"/>
                  </a:lnTo>
                  <a:lnTo>
                    <a:pt x="1066" y="925"/>
                  </a:lnTo>
                  <a:lnTo>
                    <a:pt x="1066" y="925"/>
                  </a:lnTo>
                  <a:lnTo>
                    <a:pt x="1066" y="929"/>
                  </a:lnTo>
                  <a:lnTo>
                    <a:pt x="1068" y="931"/>
                  </a:lnTo>
                  <a:lnTo>
                    <a:pt x="1068" y="931"/>
                  </a:lnTo>
                  <a:lnTo>
                    <a:pt x="1068" y="933"/>
                  </a:lnTo>
                  <a:lnTo>
                    <a:pt x="1068" y="933"/>
                  </a:lnTo>
                  <a:lnTo>
                    <a:pt x="1070" y="935"/>
                  </a:lnTo>
                  <a:lnTo>
                    <a:pt x="1072" y="935"/>
                  </a:lnTo>
                  <a:lnTo>
                    <a:pt x="1072" y="935"/>
                  </a:lnTo>
                  <a:lnTo>
                    <a:pt x="1074" y="935"/>
                  </a:lnTo>
                  <a:lnTo>
                    <a:pt x="1074" y="937"/>
                  </a:lnTo>
                  <a:lnTo>
                    <a:pt x="1074" y="937"/>
                  </a:lnTo>
                  <a:lnTo>
                    <a:pt x="1074" y="937"/>
                  </a:lnTo>
                  <a:lnTo>
                    <a:pt x="1078" y="941"/>
                  </a:lnTo>
                  <a:lnTo>
                    <a:pt x="1084" y="941"/>
                  </a:lnTo>
                  <a:lnTo>
                    <a:pt x="1084" y="943"/>
                  </a:lnTo>
                  <a:lnTo>
                    <a:pt x="1084" y="943"/>
                  </a:lnTo>
                  <a:lnTo>
                    <a:pt x="1084" y="943"/>
                  </a:lnTo>
                  <a:lnTo>
                    <a:pt x="1086" y="943"/>
                  </a:lnTo>
                  <a:lnTo>
                    <a:pt x="1086" y="943"/>
                  </a:lnTo>
                  <a:lnTo>
                    <a:pt x="1086" y="945"/>
                  </a:lnTo>
                  <a:lnTo>
                    <a:pt x="1088" y="945"/>
                  </a:lnTo>
                  <a:lnTo>
                    <a:pt x="1088" y="947"/>
                  </a:lnTo>
                  <a:lnTo>
                    <a:pt x="1088" y="947"/>
                  </a:lnTo>
                  <a:lnTo>
                    <a:pt x="1088" y="949"/>
                  </a:lnTo>
                  <a:lnTo>
                    <a:pt x="1090" y="949"/>
                  </a:lnTo>
                  <a:lnTo>
                    <a:pt x="1090" y="951"/>
                  </a:lnTo>
                  <a:lnTo>
                    <a:pt x="1092" y="951"/>
                  </a:lnTo>
                  <a:lnTo>
                    <a:pt x="1092" y="951"/>
                  </a:lnTo>
                  <a:lnTo>
                    <a:pt x="1092" y="953"/>
                  </a:lnTo>
                  <a:lnTo>
                    <a:pt x="1094" y="953"/>
                  </a:lnTo>
                  <a:lnTo>
                    <a:pt x="1094" y="953"/>
                  </a:lnTo>
                  <a:lnTo>
                    <a:pt x="1092" y="955"/>
                  </a:lnTo>
                  <a:lnTo>
                    <a:pt x="1092" y="955"/>
                  </a:lnTo>
                  <a:lnTo>
                    <a:pt x="1092" y="955"/>
                  </a:lnTo>
                  <a:lnTo>
                    <a:pt x="1090" y="955"/>
                  </a:lnTo>
                  <a:lnTo>
                    <a:pt x="1088" y="957"/>
                  </a:lnTo>
                  <a:lnTo>
                    <a:pt x="1088" y="957"/>
                  </a:lnTo>
                  <a:lnTo>
                    <a:pt x="1088" y="957"/>
                  </a:lnTo>
                  <a:lnTo>
                    <a:pt x="1088" y="957"/>
                  </a:lnTo>
                  <a:lnTo>
                    <a:pt x="1088" y="959"/>
                  </a:lnTo>
                  <a:lnTo>
                    <a:pt x="1090" y="959"/>
                  </a:lnTo>
                  <a:lnTo>
                    <a:pt x="1090" y="959"/>
                  </a:lnTo>
                  <a:lnTo>
                    <a:pt x="1090" y="959"/>
                  </a:lnTo>
                  <a:lnTo>
                    <a:pt x="1090" y="961"/>
                  </a:lnTo>
                  <a:lnTo>
                    <a:pt x="1092" y="961"/>
                  </a:lnTo>
                  <a:lnTo>
                    <a:pt x="1092" y="963"/>
                  </a:lnTo>
                  <a:lnTo>
                    <a:pt x="1092" y="963"/>
                  </a:lnTo>
                  <a:lnTo>
                    <a:pt x="1092" y="967"/>
                  </a:lnTo>
                  <a:lnTo>
                    <a:pt x="1092" y="967"/>
                  </a:lnTo>
                  <a:lnTo>
                    <a:pt x="1092" y="971"/>
                  </a:lnTo>
                  <a:lnTo>
                    <a:pt x="1092" y="971"/>
                  </a:lnTo>
                  <a:lnTo>
                    <a:pt x="1092" y="973"/>
                  </a:lnTo>
                  <a:lnTo>
                    <a:pt x="1094" y="973"/>
                  </a:lnTo>
                  <a:lnTo>
                    <a:pt x="1094" y="975"/>
                  </a:lnTo>
                  <a:lnTo>
                    <a:pt x="1096" y="975"/>
                  </a:lnTo>
                  <a:lnTo>
                    <a:pt x="1096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5"/>
                  </a:lnTo>
                  <a:lnTo>
                    <a:pt x="1100" y="975"/>
                  </a:lnTo>
                  <a:lnTo>
                    <a:pt x="1100" y="975"/>
                  </a:lnTo>
                  <a:lnTo>
                    <a:pt x="1100" y="977"/>
                  </a:lnTo>
                  <a:lnTo>
                    <a:pt x="1102" y="977"/>
                  </a:lnTo>
                  <a:lnTo>
                    <a:pt x="1102" y="977"/>
                  </a:lnTo>
                  <a:lnTo>
                    <a:pt x="1104" y="977"/>
                  </a:lnTo>
                  <a:lnTo>
                    <a:pt x="1104" y="981"/>
                  </a:lnTo>
                  <a:lnTo>
                    <a:pt x="1102" y="981"/>
                  </a:lnTo>
                  <a:lnTo>
                    <a:pt x="1102" y="983"/>
                  </a:lnTo>
                  <a:lnTo>
                    <a:pt x="1104" y="983"/>
                  </a:lnTo>
                  <a:lnTo>
                    <a:pt x="1106" y="983"/>
                  </a:lnTo>
                  <a:lnTo>
                    <a:pt x="1106" y="985"/>
                  </a:lnTo>
                  <a:lnTo>
                    <a:pt x="1106" y="985"/>
                  </a:lnTo>
                  <a:lnTo>
                    <a:pt x="1106" y="988"/>
                  </a:lnTo>
                  <a:lnTo>
                    <a:pt x="1108" y="988"/>
                  </a:lnTo>
                  <a:lnTo>
                    <a:pt x="1108" y="988"/>
                  </a:lnTo>
                  <a:lnTo>
                    <a:pt x="1108" y="988"/>
                  </a:lnTo>
                  <a:lnTo>
                    <a:pt x="1108" y="990"/>
                  </a:lnTo>
                  <a:lnTo>
                    <a:pt x="1109" y="990"/>
                  </a:lnTo>
                  <a:lnTo>
                    <a:pt x="1109" y="992"/>
                  </a:lnTo>
                  <a:lnTo>
                    <a:pt x="1109" y="992"/>
                  </a:lnTo>
                  <a:lnTo>
                    <a:pt x="1109" y="994"/>
                  </a:lnTo>
                  <a:lnTo>
                    <a:pt x="1111" y="994"/>
                  </a:lnTo>
                  <a:lnTo>
                    <a:pt x="1111" y="998"/>
                  </a:lnTo>
                  <a:lnTo>
                    <a:pt x="1111" y="998"/>
                  </a:lnTo>
                  <a:lnTo>
                    <a:pt x="1111" y="1000"/>
                  </a:lnTo>
                  <a:lnTo>
                    <a:pt x="1113" y="1000"/>
                  </a:lnTo>
                  <a:lnTo>
                    <a:pt x="1113" y="1000"/>
                  </a:lnTo>
                  <a:lnTo>
                    <a:pt x="1113" y="1000"/>
                  </a:lnTo>
                  <a:lnTo>
                    <a:pt x="1113" y="998"/>
                  </a:lnTo>
                  <a:lnTo>
                    <a:pt x="1117" y="998"/>
                  </a:lnTo>
                  <a:lnTo>
                    <a:pt x="1117" y="998"/>
                  </a:lnTo>
                  <a:lnTo>
                    <a:pt x="1119" y="998"/>
                  </a:lnTo>
                  <a:lnTo>
                    <a:pt x="1119" y="1000"/>
                  </a:lnTo>
                  <a:lnTo>
                    <a:pt x="1121" y="1000"/>
                  </a:lnTo>
                  <a:lnTo>
                    <a:pt x="1121" y="1004"/>
                  </a:lnTo>
                  <a:lnTo>
                    <a:pt x="1121" y="1004"/>
                  </a:lnTo>
                  <a:lnTo>
                    <a:pt x="1121" y="1006"/>
                  </a:lnTo>
                  <a:lnTo>
                    <a:pt x="1123" y="1006"/>
                  </a:lnTo>
                  <a:lnTo>
                    <a:pt x="1123" y="1008"/>
                  </a:lnTo>
                  <a:lnTo>
                    <a:pt x="1123" y="1010"/>
                  </a:lnTo>
                  <a:lnTo>
                    <a:pt x="1123" y="1010"/>
                  </a:lnTo>
                  <a:lnTo>
                    <a:pt x="1125" y="1010"/>
                  </a:lnTo>
                  <a:lnTo>
                    <a:pt x="1125" y="1012"/>
                  </a:lnTo>
                  <a:lnTo>
                    <a:pt x="1129" y="1012"/>
                  </a:lnTo>
                  <a:lnTo>
                    <a:pt x="1129" y="1012"/>
                  </a:lnTo>
                  <a:lnTo>
                    <a:pt x="1129" y="1012"/>
                  </a:lnTo>
                  <a:lnTo>
                    <a:pt x="1129" y="1014"/>
                  </a:lnTo>
                  <a:lnTo>
                    <a:pt x="1131" y="1014"/>
                  </a:lnTo>
                  <a:lnTo>
                    <a:pt x="1131" y="1014"/>
                  </a:lnTo>
                  <a:lnTo>
                    <a:pt x="1129" y="1014"/>
                  </a:lnTo>
                  <a:lnTo>
                    <a:pt x="1131" y="1014"/>
                  </a:lnTo>
                  <a:lnTo>
                    <a:pt x="1131" y="1016"/>
                  </a:lnTo>
                  <a:lnTo>
                    <a:pt x="1131" y="1016"/>
                  </a:lnTo>
                  <a:lnTo>
                    <a:pt x="1131" y="1018"/>
                  </a:lnTo>
                  <a:lnTo>
                    <a:pt x="1131" y="1018"/>
                  </a:lnTo>
                  <a:lnTo>
                    <a:pt x="1131" y="1020"/>
                  </a:lnTo>
                  <a:lnTo>
                    <a:pt x="1131" y="1020"/>
                  </a:lnTo>
                  <a:lnTo>
                    <a:pt x="1131" y="1024"/>
                  </a:lnTo>
                  <a:lnTo>
                    <a:pt x="1133" y="1024"/>
                  </a:lnTo>
                  <a:lnTo>
                    <a:pt x="1131" y="1024"/>
                  </a:lnTo>
                  <a:lnTo>
                    <a:pt x="1131" y="1026"/>
                  </a:lnTo>
                  <a:lnTo>
                    <a:pt x="1133" y="1028"/>
                  </a:lnTo>
                  <a:lnTo>
                    <a:pt x="1133" y="1028"/>
                  </a:lnTo>
                  <a:lnTo>
                    <a:pt x="1131" y="1028"/>
                  </a:lnTo>
                  <a:lnTo>
                    <a:pt x="1131" y="1030"/>
                  </a:lnTo>
                  <a:lnTo>
                    <a:pt x="1131" y="1030"/>
                  </a:lnTo>
                  <a:lnTo>
                    <a:pt x="1131" y="1032"/>
                  </a:lnTo>
                  <a:lnTo>
                    <a:pt x="1129" y="1034"/>
                  </a:lnTo>
                  <a:lnTo>
                    <a:pt x="1129" y="1036"/>
                  </a:lnTo>
                  <a:lnTo>
                    <a:pt x="1131" y="1036"/>
                  </a:lnTo>
                  <a:lnTo>
                    <a:pt x="1131" y="1036"/>
                  </a:lnTo>
                  <a:lnTo>
                    <a:pt x="1131" y="1038"/>
                  </a:lnTo>
                  <a:lnTo>
                    <a:pt x="1131" y="1040"/>
                  </a:lnTo>
                  <a:lnTo>
                    <a:pt x="1131" y="1040"/>
                  </a:lnTo>
                  <a:lnTo>
                    <a:pt x="1131" y="1040"/>
                  </a:lnTo>
                  <a:lnTo>
                    <a:pt x="1129" y="1040"/>
                  </a:lnTo>
                  <a:lnTo>
                    <a:pt x="1129" y="1042"/>
                  </a:lnTo>
                  <a:lnTo>
                    <a:pt x="1129" y="1042"/>
                  </a:lnTo>
                  <a:lnTo>
                    <a:pt x="1127" y="1040"/>
                  </a:lnTo>
                  <a:lnTo>
                    <a:pt x="1127" y="1040"/>
                  </a:lnTo>
                  <a:lnTo>
                    <a:pt x="1127" y="1044"/>
                  </a:lnTo>
                  <a:lnTo>
                    <a:pt x="1125" y="1044"/>
                  </a:lnTo>
                  <a:lnTo>
                    <a:pt x="1125" y="1046"/>
                  </a:lnTo>
                  <a:lnTo>
                    <a:pt x="1125" y="1048"/>
                  </a:lnTo>
                  <a:lnTo>
                    <a:pt x="1125" y="1050"/>
                  </a:lnTo>
                  <a:lnTo>
                    <a:pt x="1125" y="1050"/>
                  </a:lnTo>
                  <a:lnTo>
                    <a:pt x="1125" y="1052"/>
                  </a:lnTo>
                  <a:lnTo>
                    <a:pt x="1127" y="1052"/>
                  </a:lnTo>
                  <a:lnTo>
                    <a:pt x="1127" y="1052"/>
                  </a:lnTo>
                  <a:lnTo>
                    <a:pt x="1127" y="1052"/>
                  </a:lnTo>
                  <a:lnTo>
                    <a:pt x="1127" y="1052"/>
                  </a:lnTo>
                  <a:lnTo>
                    <a:pt x="1129" y="1052"/>
                  </a:lnTo>
                  <a:lnTo>
                    <a:pt x="1129" y="1054"/>
                  </a:lnTo>
                  <a:lnTo>
                    <a:pt x="1129" y="1054"/>
                  </a:lnTo>
                  <a:lnTo>
                    <a:pt x="1129" y="1056"/>
                  </a:lnTo>
                  <a:lnTo>
                    <a:pt x="1131" y="1056"/>
                  </a:lnTo>
                  <a:lnTo>
                    <a:pt x="1131" y="1058"/>
                  </a:lnTo>
                  <a:lnTo>
                    <a:pt x="1131" y="1058"/>
                  </a:lnTo>
                  <a:lnTo>
                    <a:pt x="1131" y="1058"/>
                  </a:lnTo>
                  <a:lnTo>
                    <a:pt x="1133" y="1058"/>
                  </a:lnTo>
                  <a:lnTo>
                    <a:pt x="1133" y="1060"/>
                  </a:lnTo>
                  <a:lnTo>
                    <a:pt x="1133" y="1062"/>
                  </a:lnTo>
                  <a:lnTo>
                    <a:pt x="1133" y="1062"/>
                  </a:lnTo>
                  <a:lnTo>
                    <a:pt x="1133" y="1062"/>
                  </a:lnTo>
                  <a:lnTo>
                    <a:pt x="1133" y="1068"/>
                  </a:lnTo>
                  <a:lnTo>
                    <a:pt x="1133" y="1070"/>
                  </a:lnTo>
                  <a:lnTo>
                    <a:pt x="1133" y="1074"/>
                  </a:lnTo>
                  <a:lnTo>
                    <a:pt x="1133" y="1074"/>
                  </a:lnTo>
                  <a:lnTo>
                    <a:pt x="1133" y="1078"/>
                  </a:lnTo>
                  <a:lnTo>
                    <a:pt x="1131" y="1078"/>
                  </a:lnTo>
                  <a:lnTo>
                    <a:pt x="1131" y="1080"/>
                  </a:lnTo>
                  <a:lnTo>
                    <a:pt x="1131" y="1080"/>
                  </a:lnTo>
                  <a:lnTo>
                    <a:pt x="1131" y="1080"/>
                  </a:lnTo>
                  <a:lnTo>
                    <a:pt x="1131" y="1080"/>
                  </a:lnTo>
                  <a:lnTo>
                    <a:pt x="1131" y="1082"/>
                  </a:lnTo>
                  <a:lnTo>
                    <a:pt x="1133" y="1082"/>
                  </a:lnTo>
                  <a:lnTo>
                    <a:pt x="1133" y="1082"/>
                  </a:lnTo>
                  <a:lnTo>
                    <a:pt x="1131" y="1082"/>
                  </a:lnTo>
                  <a:lnTo>
                    <a:pt x="1131" y="1084"/>
                  </a:lnTo>
                  <a:lnTo>
                    <a:pt x="1133" y="1084"/>
                  </a:lnTo>
                  <a:lnTo>
                    <a:pt x="1133" y="1086"/>
                  </a:lnTo>
                  <a:lnTo>
                    <a:pt x="1133" y="1086"/>
                  </a:lnTo>
                  <a:lnTo>
                    <a:pt x="1133" y="1088"/>
                  </a:lnTo>
                  <a:lnTo>
                    <a:pt x="1135" y="1088"/>
                  </a:lnTo>
                  <a:lnTo>
                    <a:pt x="1135" y="1088"/>
                  </a:lnTo>
                  <a:lnTo>
                    <a:pt x="1133" y="1090"/>
                  </a:lnTo>
                  <a:lnTo>
                    <a:pt x="1131" y="1090"/>
                  </a:lnTo>
                  <a:lnTo>
                    <a:pt x="1131" y="1090"/>
                  </a:lnTo>
                  <a:lnTo>
                    <a:pt x="1131" y="1090"/>
                  </a:lnTo>
                  <a:lnTo>
                    <a:pt x="1131" y="1093"/>
                  </a:lnTo>
                  <a:lnTo>
                    <a:pt x="1129" y="1093"/>
                  </a:lnTo>
                  <a:lnTo>
                    <a:pt x="1129" y="1097"/>
                  </a:lnTo>
                  <a:lnTo>
                    <a:pt x="1127" y="1097"/>
                  </a:lnTo>
                  <a:lnTo>
                    <a:pt x="1127" y="1099"/>
                  </a:lnTo>
                  <a:lnTo>
                    <a:pt x="1127" y="1099"/>
                  </a:lnTo>
                  <a:lnTo>
                    <a:pt x="1127" y="1101"/>
                  </a:lnTo>
                  <a:lnTo>
                    <a:pt x="1125" y="1101"/>
                  </a:lnTo>
                  <a:lnTo>
                    <a:pt x="1125" y="1105"/>
                  </a:lnTo>
                  <a:lnTo>
                    <a:pt x="1125" y="1105"/>
                  </a:lnTo>
                  <a:lnTo>
                    <a:pt x="1125" y="1107"/>
                  </a:lnTo>
                  <a:lnTo>
                    <a:pt x="1123" y="1107"/>
                  </a:lnTo>
                  <a:lnTo>
                    <a:pt x="1123" y="1107"/>
                  </a:lnTo>
                  <a:lnTo>
                    <a:pt x="1119" y="1107"/>
                  </a:lnTo>
                  <a:lnTo>
                    <a:pt x="1119" y="1109"/>
                  </a:lnTo>
                  <a:lnTo>
                    <a:pt x="1119" y="1109"/>
                  </a:lnTo>
                  <a:lnTo>
                    <a:pt x="1117" y="1109"/>
                  </a:lnTo>
                  <a:lnTo>
                    <a:pt x="1117" y="1109"/>
                  </a:lnTo>
                  <a:lnTo>
                    <a:pt x="1117" y="1111"/>
                  </a:lnTo>
                  <a:lnTo>
                    <a:pt x="1117" y="1113"/>
                  </a:lnTo>
                  <a:lnTo>
                    <a:pt x="1115" y="1115"/>
                  </a:lnTo>
                  <a:lnTo>
                    <a:pt x="1117" y="1115"/>
                  </a:lnTo>
                  <a:lnTo>
                    <a:pt x="1117" y="1119"/>
                  </a:lnTo>
                  <a:lnTo>
                    <a:pt x="1117" y="1119"/>
                  </a:lnTo>
                  <a:lnTo>
                    <a:pt x="1117" y="1121"/>
                  </a:lnTo>
                  <a:lnTo>
                    <a:pt x="1117" y="1121"/>
                  </a:lnTo>
                  <a:lnTo>
                    <a:pt x="1117" y="1123"/>
                  </a:lnTo>
                  <a:lnTo>
                    <a:pt x="1117" y="1125"/>
                  </a:lnTo>
                  <a:lnTo>
                    <a:pt x="1119" y="1125"/>
                  </a:lnTo>
                  <a:lnTo>
                    <a:pt x="1119" y="1125"/>
                  </a:lnTo>
                  <a:lnTo>
                    <a:pt x="1119" y="1125"/>
                  </a:lnTo>
                  <a:lnTo>
                    <a:pt x="1119" y="1127"/>
                  </a:lnTo>
                  <a:lnTo>
                    <a:pt x="1121" y="1127"/>
                  </a:lnTo>
                  <a:lnTo>
                    <a:pt x="1121" y="1127"/>
                  </a:lnTo>
                  <a:lnTo>
                    <a:pt x="1123" y="1127"/>
                  </a:lnTo>
                  <a:lnTo>
                    <a:pt x="1123" y="1131"/>
                  </a:lnTo>
                  <a:lnTo>
                    <a:pt x="1121" y="1133"/>
                  </a:lnTo>
                  <a:lnTo>
                    <a:pt x="1121" y="1133"/>
                  </a:lnTo>
                  <a:lnTo>
                    <a:pt x="1121" y="1133"/>
                  </a:lnTo>
                  <a:lnTo>
                    <a:pt x="1119" y="1133"/>
                  </a:lnTo>
                  <a:lnTo>
                    <a:pt x="1119" y="1135"/>
                  </a:lnTo>
                  <a:lnTo>
                    <a:pt x="1121" y="1135"/>
                  </a:lnTo>
                  <a:lnTo>
                    <a:pt x="1121" y="1135"/>
                  </a:lnTo>
                  <a:lnTo>
                    <a:pt x="1119" y="1135"/>
                  </a:lnTo>
                  <a:lnTo>
                    <a:pt x="1119" y="1137"/>
                  </a:lnTo>
                  <a:lnTo>
                    <a:pt x="1121" y="1137"/>
                  </a:lnTo>
                  <a:lnTo>
                    <a:pt x="1121" y="1139"/>
                  </a:lnTo>
                  <a:lnTo>
                    <a:pt x="1121" y="1139"/>
                  </a:lnTo>
                  <a:lnTo>
                    <a:pt x="1121" y="1141"/>
                  </a:lnTo>
                  <a:lnTo>
                    <a:pt x="1121" y="1141"/>
                  </a:lnTo>
                  <a:lnTo>
                    <a:pt x="1119" y="1141"/>
                  </a:lnTo>
                  <a:lnTo>
                    <a:pt x="1119" y="1143"/>
                  </a:lnTo>
                  <a:lnTo>
                    <a:pt x="1121" y="1143"/>
                  </a:lnTo>
                  <a:lnTo>
                    <a:pt x="1123" y="1145"/>
                  </a:lnTo>
                  <a:lnTo>
                    <a:pt x="1123" y="1149"/>
                  </a:lnTo>
                  <a:lnTo>
                    <a:pt x="1121" y="1149"/>
                  </a:lnTo>
                  <a:lnTo>
                    <a:pt x="1121" y="1151"/>
                  </a:lnTo>
                  <a:lnTo>
                    <a:pt x="1121" y="1151"/>
                  </a:lnTo>
                  <a:lnTo>
                    <a:pt x="1121" y="1151"/>
                  </a:lnTo>
                  <a:lnTo>
                    <a:pt x="1121" y="1153"/>
                  </a:lnTo>
                  <a:lnTo>
                    <a:pt x="1123" y="1153"/>
                  </a:lnTo>
                  <a:lnTo>
                    <a:pt x="1123" y="1155"/>
                  </a:lnTo>
                  <a:lnTo>
                    <a:pt x="1123" y="1155"/>
                  </a:lnTo>
                  <a:lnTo>
                    <a:pt x="1125" y="1155"/>
                  </a:lnTo>
                  <a:lnTo>
                    <a:pt x="1125" y="1157"/>
                  </a:lnTo>
                  <a:lnTo>
                    <a:pt x="1125" y="1157"/>
                  </a:lnTo>
                  <a:lnTo>
                    <a:pt x="1127" y="1159"/>
                  </a:lnTo>
                  <a:lnTo>
                    <a:pt x="1127" y="1159"/>
                  </a:lnTo>
                  <a:lnTo>
                    <a:pt x="1127" y="1159"/>
                  </a:lnTo>
                  <a:lnTo>
                    <a:pt x="1127" y="1161"/>
                  </a:lnTo>
                  <a:lnTo>
                    <a:pt x="1129" y="1163"/>
                  </a:lnTo>
                  <a:lnTo>
                    <a:pt x="1129" y="1163"/>
                  </a:lnTo>
                  <a:lnTo>
                    <a:pt x="1129" y="1165"/>
                  </a:lnTo>
                  <a:lnTo>
                    <a:pt x="1131" y="1165"/>
                  </a:lnTo>
                  <a:lnTo>
                    <a:pt x="1131" y="1165"/>
                  </a:lnTo>
                  <a:lnTo>
                    <a:pt x="1131" y="1167"/>
                  </a:lnTo>
                  <a:lnTo>
                    <a:pt x="1131" y="1167"/>
                  </a:lnTo>
                  <a:lnTo>
                    <a:pt x="1133" y="1167"/>
                  </a:lnTo>
                  <a:lnTo>
                    <a:pt x="1133" y="1169"/>
                  </a:lnTo>
                  <a:lnTo>
                    <a:pt x="1135" y="1169"/>
                  </a:lnTo>
                  <a:lnTo>
                    <a:pt x="1135" y="1169"/>
                  </a:lnTo>
                  <a:lnTo>
                    <a:pt x="1135" y="1171"/>
                  </a:lnTo>
                  <a:lnTo>
                    <a:pt x="1135" y="1173"/>
                  </a:lnTo>
                  <a:lnTo>
                    <a:pt x="1135" y="1173"/>
                  </a:lnTo>
                  <a:lnTo>
                    <a:pt x="1135" y="1175"/>
                  </a:lnTo>
                  <a:lnTo>
                    <a:pt x="1135" y="1177"/>
                  </a:lnTo>
                  <a:lnTo>
                    <a:pt x="1135" y="1177"/>
                  </a:lnTo>
                  <a:lnTo>
                    <a:pt x="1135" y="1179"/>
                  </a:lnTo>
                  <a:lnTo>
                    <a:pt x="1137" y="1179"/>
                  </a:lnTo>
                  <a:lnTo>
                    <a:pt x="1137" y="1181"/>
                  </a:lnTo>
                  <a:lnTo>
                    <a:pt x="1135" y="1183"/>
                  </a:lnTo>
                  <a:lnTo>
                    <a:pt x="1135" y="1185"/>
                  </a:lnTo>
                  <a:lnTo>
                    <a:pt x="1135" y="1187"/>
                  </a:lnTo>
                  <a:lnTo>
                    <a:pt x="1135" y="1187"/>
                  </a:lnTo>
                  <a:lnTo>
                    <a:pt x="1135" y="1189"/>
                  </a:lnTo>
                  <a:lnTo>
                    <a:pt x="1135" y="1189"/>
                  </a:lnTo>
                  <a:lnTo>
                    <a:pt x="1133" y="1191"/>
                  </a:lnTo>
                  <a:lnTo>
                    <a:pt x="1131" y="1191"/>
                  </a:lnTo>
                  <a:lnTo>
                    <a:pt x="1129" y="1189"/>
                  </a:lnTo>
                  <a:lnTo>
                    <a:pt x="1129" y="1193"/>
                  </a:lnTo>
                  <a:lnTo>
                    <a:pt x="1129" y="1193"/>
                  </a:lnTo>
                  <a:lnTo>
                    <a:pt x="1129" y="1195"/>
                  </a:lnTo>
                  <a:lnTo>
                    <a:pt x="1129" y="1195"/>
                  </a:lnTo>
                  <a:lnTo>
                    <a:pt x="1129" y="1196"/>
                  </a:lnTo>
                  <a:lnTo>
                    <a:pt x="1131" y="1196"/>
                  </a:lnTo>
                  <a:lnTo>
                    <a:pt x="1125" y="1196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3" y="1200"/>
                  </a:lnTo>
                  <a:lnTo>
                    <a:pt x="1121" y="1200"/>
                  </a:lnTo>
                  <a:lnTo>
                    <a:pt x="1121" y="1200"/>
                  </a:lnTo>
                  <a:lnTo>
                    <a:pt x="1119" y="1200"/>
                  </a:lnTo>
                  <a:lnTo>
                    <a:pt x="1119" y="1202"/>
                  </a:lnTo>
                  <a:lnTo>
                    <a:pt x="1111" y="1202"/>
                  </a:lnTo>
                  <a:lnTo>
                    <a:pt x="1111" y="1204"/>
                  </a:lnTo>
                  <a:lnTo>
                    <a:pt x="1109" y="1202"/>
                  </a:lnTo>
                  <a:lnTo>
                    <a:pt x="1109" y="1204"/>
                  </a:lnTo>
                  <a:lnTo>
                    <a:pt x="1108" y="1204"/>
                  </a:lnTo>
                  <a:lnTo>
                    <a:pt x="1108" y="1204"/>
                  </a:lnTo>
                  <a:lnTo>
                    <a:pt x="1108" y="1204"/>
                  </a:lnTo>
                  <a:lnTo>
                    <a:pt x="1104" y="1204"/>
                  </a:lnTo>
                  <a:lnTo>
                    <a:pt x="1104" y="1206"/>
                  </a:lnTo>
                  <a:lnTo>
                    <a:pt x="1102" y="1206"/>
                  </a:lnTo>
                  <a:lnTo>
                    <a:pt x="1102" y="1204"/>
                  </a:lnTo>
                  <a:lnTo>
                    <a:pt x="1100" y="1204"/>
                  </a:lnTo>
                  <a:lnTo>
                    <a:pt x="1100" y="1204"/>
                  </a:lnTo>
                  <a:lnTo>
                    <a:pt x="1100" y="1204"/>
                  </a:lnTo>
                  <a:lnTo>
                    <a:pt x="1100" y="1204"/>
                  </a:lnTo>
                  <a:lnTo>
                    <a:pt x="1098" y="1204"/>
                  </a:lnTo>
                  <a:lnTo>
                    <a:pt x="1098" y="1202"/>
                  </a:lnTo>
                  <a:lnTo>
                    <a:pt x="1098" y="1202"/>
                  </a:lnTo>
                  <a:lnTo>
                    <a:pt x="1098" y="1202"/>
                  </a:lnTo>
                  <a:lnTo>
                    <a:pt x="1096" y="1202"/>
                  </a:lnTo>
                  <a:lnTo>
                    <a:pt x="1096" y="1204"/>
                  </a:lnTo>
                  <a:lnTo>
                    <a:pt x="1094" y="1204"/>
                  </a:lnTo>
                  <a:lnTo>
                    <a:pt x="1094" y="1204"/>
                  </a:lnTo>
                  <a:lnTo>
                    <a:pt x="1094" y="1206"/>
                  </a:lnTo>
                  <a:lnTo>
                    <a:pt x="1092" y="1208"/>
                  </a:lnTo>
                  <a:lnTo>
                    <a:pt x="1092" y="1210"/>
                  </a:lnTo>
                  <a:lnTo>
                    <a:pt x="1090" y="1212"/>
                  </a:lnTo>
                  <a:lnTo>
                    <a:pt x="1090" y="1214"/>
                  </a:lnTo>
                  <a:lnTo>
                    <a:pt x="1088" y="1214"/>
                  </a:lnTo>
                  <a:lnTo>
                    <a:pt x="1086" y="1212"/>
                  </a:lnTo>
                  <a:lnTo>
                    <a:pt x="1084" y="1212"/>
                  </a:lnTo>
                  <a:lnTo>
                    <a:pt x="1084" y="1214"/>
                  </a:lnTo>
                  <a:lnTo>
                    <a:pt x="1084" y="1214"/>
                  </a:lnTo>
                  <a:lnTo>
                    <a:pt x="1084" y="1212"/>
                  </a:lnTo>
                  <a:lnTo>
                    <a:pt x="1082" y="1212"/>
                  </a:lnTo>
                  <a:lnTo>
                    <a:pt x="1082" y="1212"/>
                  </a:lnTo>
                  <a:lnTo>
                    <a:pt x="1082" y="1216"/>
                  </a:lnTo>
                  <a:lnTo>
                    <a:pt x="1080" y="1216"/>
                  </a:lnTo>
                  <a:lnTo>
                    <a:pt x="1080" y="1216"/>
                  </a:lnTo>
                  <a:lnTo>
                    <a:pt x="1080" y="1216"/>
                  </a:lnTo>
                  <a:lnTo>
                    <a:pt x="1080" y="1216"/>
                  </a:lnTo>
                  <a:lnTo>
                    <a:pt x="1080" y="1214"/>
                  </a:lnTo>
                  <a:lnTo>
                    <a:pt x="1078" y="1214"/>
                  </a:lnTo>
                  <a:lnTo>
                    <a:pt x="1078" y="1216"/>
                  </a:lnTo>
                  <a:lnTo>
                    <a:pt x="1076" y="1216"/>
                  </a:lnTo>
                  <a:lnTo>
                    <a:pt x="1076" y="1216"/>
                  </a:lnTo>
                  <a:lnTo>
                    <a:pt x="1074" y="1216"/>
                  </a:lnTo>
                  <a:lnTo>
                    <a:pt x="1074" y="1218"/>
                  </a:lnTo>
                  <a:lnTo>
                    <a:pt x="1070" y="1222"/>
                  </a:lnTo>
                  <a:lnTo>
                    <a:pt x="1070" y="1224"/>
                  </a:lnTo>
                  <a:lnTo>
                    <a:pt x="1070" y="1224"/>
                  </a:lnTo>
                  <a:lnTo>
                    <a:pt x="1068" y="1224"/>
                  </a:lnTo>
                  <a:lnTo>
                    <a:pt x="1068" y="1226"/>
                  </a:lnTo>
                  <a:lnTo>
                    <a:pt x="1066" y="1226"/>
                  </a:lnTo>
                  <a:lnTo>
                    <a:pt x="1066" y="1226"/>
                  </a:lnTo>
                  <a:lnTo>
                    <a:pt x="1064" y="1226"/>
                  </a:lnTo>
                  <a:lnTo>
                    <a:pt x="1064" y="1228"/>
                  </a:lnTo>
                  <a:lnTo>
                    <a:pt x="1062" y="1228"/>
                  </a:lnTo>
                  <a:lnTo>
                    <a:pt x="1062" y="1228"/>
                  </a:lnTo>
                  <a:lnTo>
                    <a:pt x="1060" y="1228"/>
                  </a:lnTo>
                  <a:lnTo>
                    <a:pt x="1060" y="1228"/>
                  </a:lnTo>
                  <a:lnTo>
                    <a:pt x="1056" y="1228"/>
                  </a:lnTo>
                  <a:lnTo>
                    <a:pt x="1056" y="1226"/>
                  </a:lnTo>
                  <a:lnTo>
                    <a:pt x="1052" y="1226"/>
                  </a:lnTo>
                  <a:lnTo>
                    <a:pt x="1052" y="1226"/>
                  </a:lnTo>
                  <a:lnTo>
                    <a:pt x="1044" y="1226"/>
                  </a:lnTo>
                  <a:lnTo>
                    <a:pt x="1044" y="1226"/>
                  </a:lnTo>
                  <a:lnTo>
                    <a:pt x="1044" y="1226"/>
                  </a:lnTo>
                  <a:lnTo>
                    <a:pt x="1042" y="1228"/>
                  </a:lnTo>
                  <a:lnTo>
                    <a:pt x="1042" y="1228"/>
                  </a:lnTo>
                  <a:lnTo>
                    <a:pt x="1040" y="1228"/>
                  </a:lnTo>
                  <a:lnTo>
                    <a:pt x="1040" y="1228"/>
                  </a:lnTo>
                  <a:lnTo>
                    <a:pt x="1038" y="1228"/>
                  </a:lnTo>
                  <a:lnTo>
                    <a:pt x="1038" y="1228"/>
                  </a:lnTo>
                  <a:lnTo>
                    <a:pt x="1038" y="1228"/>
                  </a:lnTo>
                  <a:lnTo>
                    <a:pt x="1038" y="1228"/>
                  </a:lnTo>
                  <a:lnTo>
                    <a:pt x="1034" y="1228"/>
                  </a:lnTo>
                  <a:lnTo>
                    <a:pt x="1032" y="1228"/>
                  </a:lnTo>
                  <a:lnTo>
                    <a:pt x="1030" y="1228"/>
                  </a:lnTo>
                  <a:lnTo>
                    <a:pt x="1030" y="1226"/>
                  </a:lnTo>
                  <a:lnTo>
                    <a:pt x="1030" y="1226"/>
                  </a:lnTo>
                  <a:lnTo>
                    <a:pt x="1030" y="1224"/>
                  </a:lnTo>
                  <a:lnTo>
                    <a:pt x="1028" y="1224"/>
                  </a:lnTo>
                  <a:lnTo>
                    <a:pt x="1028" y="1224"/>
                  </a:lnTo>
                  <a:lnTo>
                    <a:pt x="1024" y="1224"/>
                  </a:lnTo>
                  <a:lnTo>
                    <a:pt x="1024" y="1222"/>
                  </a:lnTo>
                  <a:lnTo>
                    <a:pt x="1024" y="1222"/>
                  </a:lnTo>
                  <a:lnTo>
                    <a:pt x="1022" y="1222"/>
                  </a:lnTo>
                  <a:lnTo>
                    <a:pt x="1022" y="1222"/>
                  </a:lnTo>
                  <a:lnTo>
                    <a:pt x="1022" y="1222"/>
                  </a:lnTo>
                  <a:lnTo>
                    <a:pt x="1022" y="1222"/>
                  </a:lnTo>
                  <a:lnTo>
                    <a:pt x="1022" y="1220"/>
                  </a:lnTo>
                  <a:lnTo>
                    <a:pt x="1020" y="1220"/>
                  </a:lnTo>
                  <a:lnTo>
                    <a:pt x="1020" y="1220"/>
                  </a:lnTo>
                  <a:lnTo>
                    <a:pt x="1014" y="1220"/>
                  </a:lnTo>
                  <a:lnTo>
                    <a:pt x="1012" y="1220"/>
                  </a:lnTo>
                  <a:lnTo>
                    <a:pt x="1010" y="1220"/>
                  </a:lnTo>
                  <a:lnTo>
                    <a:pt x="1010" y="1222"/>
                  </a:lnTo>
                  <a:lnTo>
                    <a:pt x="1010" y="1220"/>
                  </a:lnTo>
                  <a:lnTo>
                    <a:pt x="1010" y="1222"/>
                  </a:lnTo>
                  <a:lnTo>
                    <a:pt x="1008" y="1222"/>
                  </a:lnTo>
                  <a:lnTo>
                    <a:pt x="1008" y="1228"/>
                  </a:lnTo>
                  <a:lnTo>
                    <a:pt x="1010" y="1228"/>
                  </a:lnTo>
                  <a:lnTo>
                    <a:pt x="1010" y="1228"/>
                  </a:lnTo>
                  <a:lnTo>
                    <a:pt x="1012" y="1230"/>
                  </a:lnTo>
                  <a:lnTo>
                    <a:pt x="1012" y="1232"/>
                  </a:lnTo>
                  <a:lnTo>
                    <a:pt x="1010" y="1234"/>
                  </a:lnTo>
                  <a:lnTo>
                    <a:pt x="1010" y="1238"/>
                  </a:lnTo>
                  <a:lnTo>
                    <a:pt x="1008" y="1238"/>
                  </a:lnTo>
                  <a:lnTo>
                    <a:pt x="1008" y="1238"/>
                  </a:lnTo>
                  <a:lnTo>
                    <a:pt x="1008" y="1240"/>
                  </a:lnTo>
                  <a:lnTo>
                    <a:pt x="1008" y="1240"/>
                  </a:lnTo>
                  <a:lnTo>
                    <a:pt x="1008" y="1242"/>
                  </a:lnTo>
                  <a:lnTo>
                    <a:pt x="1006" y="1244"/>
                  </a:lnTo>
                  <a:lnTo>
                    <a:pt x="1006" y="1246"/>
                  </a:lnTo>
                  <a:lnTo>
                    <a:pt x="1006" y="1248"/>
                  </a:lnTo>
                  <a:lnTo>
                    <a:pt x="1005" y="1250"/>
                  </a:lnTo>
                  <a:lnTo>
                    <a:pt x="1003" y="1250"/>
                  </a:lnTo>
                  <a:lnTo>
                    <a:pt x="1001" y="1250"/>
                  </a:lnTo>
                  <a:lnTo>
                    <a:pt x="1001" y="1252"/>
                  </a:lnTo>
                  <a:lnTo>
                    <a:pt x="1003" y="1254"/>
                  </a:lnTo>
                  <a:lnTo>
                    <a:pt x="1003" y="1254"/>
                  </a:lnTo>
                  <a:lnTo>
                    <a:pt x="1001" y="1256"/>
                  </a:lnTo>
                  <a:lnTo>
                    <a:pt x="1001" y="1260"/>
                  </a:lnTo>
                  <a:lnTo>
                    <a:pt x="1003" y="1262"/>
                  </a:lnTo>
                  <a:lnTo>
                    <a:pt x="1005" y="1262"/>
                  </a:lnTo>
                  <a:lnTo>
                    <a:pt x="1005" y="1268"/>
                  </a:lnTo>
                  <a:lnTo>
                    <a:pt x="1006" y="1268"/>
                  </a:lnTo>
                  <a:lnTo>
                    <a:pt x="1006" y="1268"/>
                  </a:lnTo>
                  <a:lnTo>
                    <a:pt x="1008" y="1268"/>
                  </a:lnTo>
                  <a:lnTo>
                    <a:pt x="1008" y="1266"/>
                  </a:lnTo>
                  <a:lnTo>
                    <a:pt x="1008" y="1266"/>
                  </a:lnTo>
                  <a:lnTo>
                    <a:pt x="1010" y="1264"/>
                  </a:lnTo>
                  <a:lnTo>
                    <a:pt x="1010" y="1264"/>
                  </a:lnTo>
                  <a:lnTo>
                    <a:pt x="1012" y="1264"/>
                  </a:lnTo>
                  <a:lnTo>
                    <a:pt x="1014" y="1262"/>
                  </a:lnTo>
                  <a:lnTo>
                    <a:pt x="1014" y="1262"/>
                  </a:lnTo>
                  <a:lnTo>
                    <a:pt x="1016" y="1260"/>
                  </a:lnTo>
                  <a:lnTo>
                    <a:pt x="1016" y="1260"/>
                  </a:lnTo>
                  <a:lnTo>
                    <a:pt x="1016" y="1260"/>
                  </a:lnTo>
                  <a:lnTo>
                    <a:pt x="1018" y="1262"/>
                  </a:lnTo>
                  <a:lnTo>
                    <a:pt x="1018" y="1264"/>
                  </a:lnTo>
                  <a:lnTo>
                    <a:pt x="1018" y="1264"/>
                  </a:lnTo>
                  <a:lnTo>
                    <a:pt x="1018" y="1266"/>
                  </a:lnTo>
                  <a:lnTo>
                    <a:pt x="1018" y="1268"/>
                  </a:lnTo>
                  <a:lnTo>
                    <a:pt x="1018" y="1268"/>
                  </a:lnTo>
                  <a:lnTo>
                    <a:pt x="1020" y="1268"/>
                  </a:lnTo>
                  <a:lnTo>
                    <a:pt x="1022" y="1268"/>
                  </a:lnTo>
                  <a:lnTo>
                    <a:pt x="1024" y="1268"/>
                  </a:lnTo>
                  <a:lnTo>
                    <a:pt x="1024" y="1266"/>
                  </a:lnTo>
                  <a:lnTo>
                    <a:pt x="1024" y="1266"/>
                  </a:lnTo>
                  <a:lnTo>
                    <a:pt x="1026" y="1266"/>
                  </a:lnTo>
                  <a:lnTo>
                    <a:pt x="1028" y="1266"/>
                  </a:lnTo>
                  <a:lnTo>
                    <a:pt x="1028" y="1264"/>
                  </a:lnTo>
                  <a:lnTo>
                    <a:pt x="1030" y="1264"/>
                  </a:lnTo>
                  <a:lnTo>
                    <a:pt x="1030" y="1264"/>
                  </a:lnTo>
                  <a:lnTo>
                    <a:pt x="1032" y="1264"/>
                  </a:lnTo>
                  <a:lnTo>
                    <a:pt x="1034" y="1264"/>
                  </a:lnTo>
                  <a:lnTo>
                    <a:pt x="1036" y="1264"/>
                  </a:lnTo>
                  <a:lnTo>
                    <a:pt x="1036" y="1264"/>
                  </a:lnTo>
                  <a:lnTo>
                    <a:pt x="1036" y="1264"/>
                  </a:lnTo>
                  <a:lnTo>
                    <a:pt x="1038" y="1264"/>
                  </a:lnTo>
                  <a:lnTo>
                    <a:pt x="1038" y="1266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268"/>
                  </a:lnTo>
                  <a:lnTo>
                    <a:pt x="1038" y="1268"/>
                  </a:lnTo>
                  <a:lnTo>
                    <a:pt x="1038" y="1270"/>
                  </a:lnTo>
                  <a:lnTo>
                    <a:pt x="1040" y="1270"/>
                  </a:lnTo>
                  <a:lnTo>
                    <a:pt x="1040" y="1272"/>
                  </a:lnTo>
                  <a:lnTo>
                    <a:pt x="1040" y="1272"/>
                  </a:lnTo>
                  <a:lnTo>
                    <a:pt x="1040" y="1274"/>
                  </a:lnTo>
                  <a:lnTo>
                    <a:pt x="1040" y="1274"/>
                  </a:lnTo>
                  <a:lnTo>
                    <a:pt x="1040" y="1276"/>
                  </a:lnTo>
                  <a:lnTo>
                    <a:pt x="1042" y="1276"/>
                  </a:lnTo>
                  <a:lnTo>
                    <a:pt x="1042" y="1276"/>
                  </a:lnTo>
                  <a:lnTo>
                    <a:pt x="1040" y="1278"/>
                  </a:lnTo>
                  <a:lnTo>
                    <a:pt x="1040" y="1282"/>
                  </a:lnTo>
                  <a:lnTo>
                    <a:pt x="1040" y="1282"/>
                  </a:lnTo>
                  <a:lnTo>
                    <a:pt x="1040" y="1286"/>
                  </a:lnTo>
                  <a:lnTo>
                    <a:pt x="1040" y="1286"/>
                  </a:lnTo>
                  <a:lnTo>
                    <a:pt x="1042" y="1286"/>
                  </a:lnTo>
                  <a:lnTo>
                    <a:pt x="1042" y="1286"/>
                  </a:lnTo>
                  <a:lnTo>
                    <a:pt x="1042" y="1288"/>
                  </a:lnTo>
                  <a:lnTo>
                    <a:pt x="1044" y="1288"/>
                  </a:lnTo>
                  <a:lnTo>
                    <a:pt x="1044" y="1290"/>
                  </a:lnTo>
                  <a:lnTo>
                    <a:pt x="1044" y="1290"/>
                  </a:lnTo>
                  <a:lnTo>
                    <a:pt x="1044" y="1294"/>
                  </a:lnTo>
                  <a:lnTo>
                    <a:pt x="1046" y="1294"/>
                  </a:lnTo>
                  <a:lnTo>
                    <a:pt x="1046" y="1294"/>
                  </a:lnTo>
                  <a:lnTo>
                    <a:pt x="1048" y="1294"/>
                  </a:lnTo>
                  <a:lnTo>
                    <a:pt x="1048" y="1296"/>
                  </a:lnTo>
                  <a:lnTo>
                    <a:pt x="1050" y="1298"/>
                  </a:lnTo>
                  <a:lnTo>
                    <a:pt x="1050" y="1300"/>
                  </a:lnTo>
                  <a:lnTo>
                    <a:pt x="1048" y="1300"/>
                  </a:lnTo>
                  <a:lnTo>
                    <a:pt x="1048" y="1301"/>
                  </a:lnTo>
                  <a:lnTo>
                    <a:pt x="1050" y="1301"/>
                  </a:lnTo>
                  <a:lnTo>
                    <a:pt x="1048" y="1301"/>
                  </a:lnTo>
                  <a:lnTo>
                    <a:pt x="1048" y="1303"/>
                  </a:lnTo>
                  <a:lnTo>
                    <a:pt x="1050" y="1303"/>
                  </a:lnTo>
                  <a:lnTo>
                    <a:pt x="1050" y="1307"/>
                  </a:lnTo>
                  <a:lnTo>
                    <a:pt x="1052" y="1307"/>
                  </a:lnTo>
                  <a:lnTo>
                    <a:pt x="1052" y="1307"/>
                  </a:lnTo>
                  <a:lnTo>
                    <a:pt x="1052" y="1309"/>
                  </a:lnTo>
                  <a:lnTo>
                    <a:pt x="1054" y="1311"/>
                  </a:lnTo>
                  <a:lnTo>
                    <a:pt x="1056" y="1311"/>
                  </a:lnTo>
                  <a:lnTo>
                    <a:pt x="1056" y="1311"/>
                  </a:lnTo>
                  <a:lnTo>
                    <a:pt x="1056" y="1311"/>
                  </a:lnTo>
                  <a:lnTo>
                    <a:pt x="1056" y="1313"/>
                  </a:lnTo>
                  <a:lnTo>
                    <a:pt x="1058" y="1313"/>
                  </a:lnTo>
                  <a:lnTo>
                    <a:pt x="1056" y="1313"/>
                  </a:lnTo>
                  <a:lnTo>
                    <a:pt x="1056" y="1315"/>
                  </a:lnTo>
                  <a:lnTo>
                    <a:pt x="1058" y="1315"/>
                  </a:lnTo>
                  <a:lnTo>
                    <a:pt x="1058" y="1315"/>
                  </a:lnTo>
                  <a:lnTo>
                    <a:pt x="1056" y="1315"/>
                  </a:lnTo>
                  <a:lnTo>
                    <a:pt x="1056" y="1319"/>
                  </a:lnTo>
                  <a:lnTo>
                    <a:pt x="1058" y="1319"/>
                  </a:lnTo>
                  <a:lnTo>
                    <a:pt x="1058" y="1319"/>
                  </a:lnTo>
                  <a:lnTo>
                    <a:pt x="1058" y="1321"/>
                  </a:lnTo>
                  <a:lnTo>
                    <a:pt x="1060" y="1321"/>
                  </a:lnTo>
                  <a:lnTo>
                    <a:pt x="1060" y="1325"/>
                  </a:lnTo>
                  <a:lnTo>
                    <a:pt x="1060" y="1325"/>
                  </a:lnTo>
                  <a:lnTo>
                    <a:pt x="1060" y="1325"/>
                  </a:lnTo>
                  <a:lnTo>
                    <a:pt x="1060" y="1325"/>
                  </a:lnTo>
                  <a:lnTo>
                    <a:pt x="1060" y="1327"/>
                  </a:lnTo>
                  <a:lnTo>
                    <a:pt x="1058" y="1327"/>
                  </a:lnTo>
                  <a:lnTo>
                    <a:pt x="1058" y="1329"/>
                  </a:lnTo>
                  <a:lnTo>
                    <a:pt x="1058" y="1329"/>
                  </a:lnTo>
                  <a:lnTo>
                    <a:pt x="1058" y="1329"/>
                  </a:lnTo>
                  <a:lnTo>
                    <a:pt x="1056" y="1329"/>
                  </a:lnTo>
                  <a:lnTo>
                    <a:pt x="1056" y="1331"/>
                  </a:lnTo>
                  <a:lnTo>
                    <a:pt x="1058" y="1331"/>
                  </a:lnTo>
                  <a:lnTo>
                    <a:pt x="1058" y="1333"/>
                  </a:lnTo>
                  <a:lnTo>
                    <a:pt x="1060" y="1333"/>
                  </a:lnTo>
                  <a:lnTo>
                    <a:pt x="1060" y="1333"/>
                  </a:lnTo>
                  <a:lnTo>
                    <a:pt x="1062" y="1333"/>
                  </a:lnTo>
                  <a:lnTo>
                    <a:pt x="1062" y="1335"/>
                  </a:lnTo>
                  <a:lnTo>
                    <a:pt x="1062" y="1335"/>
                  </a:lnTo>
                  <a:lnTo>
                    <a:pt x="1064" y="1337"/>
                  </a:lnTo>
                  <a:lnTo>
                    <a:pt x="1064" y="1339"/>
                  </a:lnTo>
                  <a:lnTo>
                    <a:pt x="1064" y="1339"/>
                  </a:lnTo>
                  <a:lnTo>
                    <a:pt x="1064" y="1339"/>
                  </a:lnTo>
                  <a:lnTo>
                    <a:pt x="1066" y="1339"/>
                  </a:lnTo>
                  <a:lnTo>
                    <a:pt x="1066" y="1341"/>
                  </a:lnTo>
                  <a:lnTo>
                    <a:pt x="1066" y="1341"/>
                  </a:lnTo>
                  <a:lnTo>
                    <a:pt x="1068" y="1341"/>
                  </a:lnTo>
                  <a:lnTo>
                    <a:pt x="1068" y="1345"/>
                  </a:lnTo>
                  <a:lnTo>
                    <a:pt x="1068" y="1345"/>
                  </a:lnTo>
                  <a:lnTo>
                    <a:pt x="1070" y="1347"/>
                  </a:lnTo>
                  <a:lnTo>
                    <a:pt x="1070" y="1347"/>
                  </a:lnTo>
                  <a:lnTo>
                    <a:pt x="1070" y="1347"/>
                  </a:lnTo>
                  <a:lnTo>
                    <a:pt x="1070" y="1347"/>
                  </a:lnTo>
                  <a:lnTo>
                    <a:pt x="1072" y="1347"/>
                  </a:lnTo>
                  <a:lnTo>
                    <a:pt x="1072" y="1349"/>
                  </a:lnTo>
                  <a:lnTo>
                    <a:pt x="1072" y="1349"/>
                  </a:lnTo>
                  <a:lnTo>
                    <a:pt x="1072" y="1351"/>
                  </a:lnTo>
                  <a:lnTo>
                    <a:pt x="1074" y="1351"/>
                  </a:lnTo>
                  <a:lnTo>
                    <a:pt x="1076" y="1353"/>
                  </a:lnTo>
                  <a:lnTo>
                    <a:pt x="1076" y="1353"/>
                  </a:lnTo>
                  <a:lnTo>
                    <a:pt x="1076" y="1355"/>
                  </a:lnTo>
                  <a:lnTo>
                    <a:pt x="1076" y="1355"/>
                  </a:lnTo>
                  <a:lnTo>
                    <a:pt x="1078" y="1355"/>
                  </a:lnTo>
                  <a:lnTo>
                    <a:pt x="1078" y="1359"/>
                  </a:lnTo>
                  <a:lnTo>
                    <a:pt x="1080" y="1359"/>
                  </a:lnTo>
                  <a:lnTo>
                    <a:pt x="1080" y="1359"/>
                  </a:lnTo>
                  <a:lnTo>
                    <a:pt x="1080" y="1361"/>
                  </a:lnTo>
                  <a:lnTo>
                    <a:pt x="1080" y="1361"/>
                  </a:lnTo>
                  <a:lnTo>
                    <a:pt x="1082" y="1361"/>
                  </a:lnTo>
                  <a:lnTo>
                    <a:pt x="1082" y="1363"/>
                  </a:lnTo>
                  <a:lnTo>
                    <a:pt x="1080" y="1363"/>
                  </a:lnTo>
                  <a:lnTo>
                    <a:pt x="1080" y="1367"/>
                  </a:lnTo>
                  <a:lnTo>
                    <a:pt x="1080" y="1367"/>
                  </a:lnTo>
                  <a:lnTo>
                    <a:pt x="1078" y="1367"/>
                  </a:lnTo>
                  <a:lnTo>
                    <a:pt x="1076" y="1367"/>
                  </a:lnTo>
                  <a:lnTo>
                    <a:pt x="1076" y="1371"/>
                  </a:lnTo>
                  <a:lnTo>
                    <a:pt x="1074" y="1373"/>
                  </a:lnTo>
                  <a:lnTo>
                    <a:pt x="1074" y="1373"/>
                  </a:lnTo>
                  <a:lnTo>
                    <a:pt x="1072" y="1373"/>
                  </a:lnTo>
                  <a:lnTo>
                    <a:pt x="1072" y="1375"/>
                  </a:lnTo>
                  <a:lnTo>
                    <a:pt x="1074" y="1375"/>
                  </a:lnTo>
                  <a:lnTo>
                    <a:pt x="1076" y="1377"/>
                  </a:lnTo>
                  <a:lnTo>
                    <a:pt x="1076" y="1377"/>
                  </a:lnTo>
                  <a:lnTo>
                    <a:pt x="1076" y="1379"/>
                  </a:lnTo>
                  <a:lnTo>
                    <a:pt x="1078" y="1381"/>
                  </a:lnTo>
                  <a:lnTo>
                    <a:pt x="1078" y="1381"/>
                  </a:lnTo>
                  <a:lnTo>
                    <a:pt x="1078" y="1381"/>
                  </a:lnTo>
                  <a:lnTo>
                    <a:pt x="1078" y="1383"/>
                  </a:lnTo>
                  <a:lnTo>
                    <a:pt x="1080" y="1383"/>
                  </a:lnTo>
                  <a:lnTo>
                    <a:pt x="1080" y="1383"/>
                  </a:lnTo>
                  <a:lnTo>
                    <a:pt x="1080" y="1383"/>
                  </a:lnTo>
                  <a:lnTo>
                    <a:pt x="1080" y="1383"/>
                  </a:lnTo>
                  <a:lnTo>
                    <a:pt x="1088" y="1383"/>
                  </a:lnTo>
                  <a:lnTo>
                    <a:pt x="1088" y="1383"/>
                  </a:lnTo>
                  <a:lnTo>
                    <a:pt x="1088" y="1385"/>
                  </a:lnTo>
                  <a:lnTo>
                    <a:pt x="1088" y="1389"/>
                  </a:lnTo>
                  <a:lnTo>
                    <a:pt x="1088" y="1389"/>
                  </a:lnTo>
                  <a:lnTo>
                    <a:pt x="1088" y="1391"/>
                  </a:lnTo>
                  <a:lnTo>
                    <a:pt x="1086" y="1391"/>
                  </a:lnTo>
                  <a:lnTo>
                    <a:pt x="1086" y="1393"/>
                  </a:lnTo>
                  <a:lnTo>
                    <a:pt x="1088" y="1393"/>
                  </a:lnTo>
                  <a:lnTo>
                    <a:pt x="1088" y="1395"/>
                  </a:lnTo>
                  <a:lnTo>
                    <a:pt x="1088" y="1395"/>
                  </a:lnTo>
                  <a:lnTo>
                    <a:pt x="1088" y="1399"/>
                  </a:lnTo>
                  <a:lnTo>
                    <a:pt x="1088" y="1399"/>
                  </a:lnTo>
                  <a:lnTo>
                    <a:pt x="1088" y="1403"/>
                  </a:lnTo>
                  <a:lnTo>
                    <a:pt x="1090" y="1405"/>
                  </a:lnTo>
                  <a:lnTo>
                    <a:pt x="1090" y="1405"/>
                  </a:lnTo>
                  <a:lnTo>
                    <a:pt x="1090" y="1405"/>
                  </a:lnTo>
                  <a:lnTo>
                    <a:pt x="1090" y="1406"/>
                  </a:lnTo>
                  <a:lnTo>
                    <a:pt x="1090" y="1406"/>
                  </a:lnTo>
                  <a:lnTo>
                    <a:pt x="1090" y="1408"/>
                  </a:lnTo>
                  <a:lnTo>
                    <a:pt x="1088" y="1408"/>
                  </a:lnTo>
                  <a:lnTo>
                    <a:pt x="1088" y="1410"/>
                  </a:lnTo>
                  <a:lnTo>
                    <a:pt x="1090" y="1412"/>
                  </a:lnTo>
                  <a:lnTo>
                    <a:pt x="1090" y="1412"/>
                  </a:lnTo>
                  <a:lnTo>
                    <a:pt x="1090" y="1412"/>
                  </a:lnTo>
                  <a:lnTo>
                    <a:pt x="1090" y="1414"/>
                  </a:lnTo>
                  <a:lnTo>
                    <a:pt x="1092" y="1414"/>
                  </a:lnTo>
                  <a:lnTo>
                    <a:pt x="1092" y="1414"/>
                  </a:lnTo>
                  <a:lnTo>
                    <a:pt x="1092" y="1414"/>
                  </a:lnTo>
                  <a:lnTo>
                    <a:pt x="1094" y="1416"/>
                  </a:lnTo>
                  <a:lnTo>
                    <a:pt x="1094" y="1416"/>
                  </a:lnTo>
                  <a:lnTo>
                    <a:pt x="1094" y="1420"/>
                  </a:lnTo>
                  <a:lnTo>
                    <a:pt x="1092" y="1420"/>
                  </a:lnTo>
                  <a:lnTo>
                    <a:pt x="1092" y="1420"/>
                  </a:lnTo>
                  <a:lnTo>
                    <a:pt x="1092" y="1422"/>
                  </a:lnTo>
                  <a:lnTo>
                    <a:pt x="1088" y="1422"/>
                  </a:lnTo>
                  <a:lnTo>
                    <a:pt x="1088" y="1426"/>
                  </a:lnTo>
                  <a:lnTo>
                    <a:pt x="1088" y="1426"/>
                  </a:lnTo>
                  <a:lnTo>
                    <a:pt x="1088" y="1430"/>
                  </a:lnTo>
                  <a:lnTo>
                    <a:pt x="1090" y="1430"/>
                  </a:lnTo>
                  <a:lnTo>
                    <a:pt x="1090" y="1432"/>
                  </a:lnTo>
                  <a:lnTo>
                    <a:pt x="1092" y="1432"/>
                  </a:lnTo>
                  <a:lnTo>
                    <a:pt x="1092" y="1432"/>
                  </a:lnTo>
                  <a:lnTo>
                    <a:pt x="1094" y="1432"/>
                  </a:lnTo>
                  <a:lnTo>
                    <a:pt x="1094" y="1434"/>
                  </a:lnTo>
                  <a:lnTo>
                    <a:pt x="1096" y="1434"/>
                  </a:lnTo>
                  <a:lnTo>
                    <a:pt x="1096" y="1436"/>
                  </a:lnTo>
                  <a:lnTo>
                    <a:pt x="1096" y="1436"/>
                  </a:lnTo>
                  <a:lnTo>
                    <a:pt x="1096" y="1436"/>
                  </a:lnTo>
                  <a:lnTo>
                    <a:pt x="1096" y="1438"/>
                  </a:lnTo>
                  <a:lnTo>
                    <a:pt x="1096" y="1438"/>
                  </a:lnTo>
                  <a:lnTo>
                    <a:pt x="1098" y="1440"/>
                  </a:lnTo>
                  <a:lnTo>
                    <a:pt x="1098" y="1440"/>
                  </a:lnTo>
                  <a:lnTo>
                    <a:pt x="1098" y="1440"/>
                  </a:lnTo>
                  <a:lnTo>
                    <a:pt x="1102" y="1440"/>
                  </a:lnTo>
                  <a:lnTo>
                    <a:pt x="1104" y="1442"/>
                  </a:lnTo>
                  <a:lnTo>
                    <a:pt x="1106" y="1442"/>
                  </a:lnTo>
                  <a:lnTo>
                    <a:pt x="1106" y="1440"/>
                  </a:lnTo>
                  <a:lnTo>
                    <a:pt x="1108" y="1440"/>
                  </a:lnTo>
                  <a:lnTo>
                    <a:pt x="1108" y="1440"/>
                  </a:lnTo>
                  <a:lnTo>
                    <a:pt x="1108" y="1440"/>
                  </a:lnTo>
                  <a:lnTo>
                    <a:pt x="1109" y="1438"/>
                  </a:lnTo>
                  <a:lnTo>
                    <a:pt x="1109" y="1440"/>
                  </a:lnTo>
                  <a:lnTo>
                    <a:pt x="1108" y="1440"/>
                  </a:lnTo>
                  <a:lnTo>
                    <a:pt x="1108" y="1446"/>
                  </a:lnTo>
                  <a:lnTo>
                    <a:pt x="1111" y="1446"/>
                  </a:lnTo>
                  <a:lnTo>
                    <a:pt x="1111" y="1448"/>
                  </a:lnTo>
                  <a:lnTo>
                    <a:pt x="1111" y="1448"/>
                  </a:lnTo>
                  <a:lnTo>
                    <a:pt x="1111" y="1450"/>
                  </a:lnTo>
                  <a:lnTo>
                    <a:pt x="1111" y="1452"/>
                  </a:lnTo>
                  <a:lnTo>
                    <a:pt x="1109" y="1452"/>
                  </a:lnTo>
                  <a:lnTo>
                    <a:pt x="1109" y="1454"/>
                  </a:lnTo>
                  <a:lnTo>
                    <a:pt x="1111" y="1454"/>
                  </a:lnTo>
                  <a:lnTo>
                    <a:pt x="1111" y="1454"/>
                  </a:lnTo>
                  <a:lnTo>
                    <a:pt x="1111" y="1456"/>
                  </a:lnTo>
                  <a:lnTo>
                    <a:pt x="1111" y="1458"/>
                  </a:lnTo>
                  <a:lnTo>
                    <a:pt x="1111" y="1458"/>
                  </a:lnTo>
                  <a:lnTo>
                    <a:pt x="1109" y="1458"/>
                  </a:lnTo>
                  <a:lnTo>
                    <a:pt x="1109" y="1460"/>
                  </a:lnTo>
                  <a:lnTo>
                    <a:pt x="1108" y="1460"/>
                  </a:lnTo>
                  <a:lnTo>
                    <a:pt x="1108" y="1460"/>
                  </a:lnTo>
                  <a:lnTo>
                    <a:pt x="1106" y="1460"/>
                  </a:lnTo>
                  <a:lnTo>
                    <a:pt x="1106" y="1464"/>
                  </a:lnTo>
                  <a:lnTo>
                    <a:pt x="1108" y="1464"/>
                  </a:lnTo>
                  <a:lnTo>
                    <a:pt x="1108" y="1466"/>
                  </a:lnTo>
                  <a:lnTo>
                    <a:pt x="1109" y="1466"/>
                  </a:lnTo>
                  <a:lnTo>
                    <a:pt x="1109" y="1468"/>
                  </a:lnTo>
                  <a:lnTo>
                    <a:pt x="1109" y="1468"/>
                  </a:lnTo>
                  <a:lnTo>
                    <a:pt x="1109" y="1470"/>
                  </a:lnTo>
                  <a:lnTo>
                    <a:pt x="1111" y="1470"/>
                  </a:lnTo>
                  <a:lnTo>
                    <a:pt x="1111" y="1472"/>
                  </a:lnTo>
                  <a:lnTo>
                    <a:pt x="1111" y="1472"/>
                  </a:lnTo>
                  <a:lnTo>
                    <a:pt x="1111" y="1474"/>
                  </a:lnTo>
                  <a:lnTo>
                    <a:pt x="1111" y="1476"/>
                  </a:lnTo>
                  <a:lnTo>
                    <a:pt x="1113" y="1476"/>
                  </a:lnTo>
                  <a:lnTo>
                    <a:pt x="1113" y="1478"/>
                  </a:lnTo>
                  <a:lnTo>
                    <a:pt x="1113" y="1478"/>
                  </a:lnTo>
                  <a:lnTo>
                    <a:pt x="1113" y="1480"/>
                  </a:lnTo>
                  <a:lnTo>
                    <a:pt x="1115" y="1480"/>
                  </a:lnTo>
                  <a:lnTo>
                    <a:pt x="1115" y="1480"/>
                  </a:lnTo>
                  <a:lnTo>
                    <a:pt x="1117" y="1480"/>
                  </a:lnTo>
                  <a:lnTo>
                    <a:pt x="1119" y="1482"/>
                  </a:lnTo>
                  <a:lnTo>
                    <a:pt x="1121" y="1482"/>
                  </a:lnTo>
                  <a:lnTo>
                    <a:pt x="1123" y="1480"/>
                  </a:lnTo>
                  <a:lnTo>
                    <a:pt x="1123" y="1480"/>
                  </a:lnTo>
                  <a:lnTo>
                    <a:pt x="1123" y="1480"/>
                  </a:lnTo>
                  <a:lnTo>
                    <a:pt x="1125" y="1480"/>
                  </a:lnTo>
                  <a:lnTo>
                    <a:pt x="1125" y="1480"/>
                  </a:lnTo>
                  <a:lnTo>
                    <a:pt x="1127" y="1480"/>
                  </a:lnTo>
                  <a:lnTo>
                    <a:pt x="1127" y="1482"/>
                  </a:lnTo>
                  <a:lnTo>
                    <a:pt x="1127" y="1482"/>
                  </a:lnTo>
                  <a:lnTo>
                    <a:pt x="1127" y="1484"/>
                  </a:lnTo>
                  <a:lnTo>
                    <a:pt x="1129" y="1484"/>
                  </a:lnTo>
                  <a:lnTo>
                    <a:pt x="1129" y="1486"/>
                  </a:lnTo>
                  <a:lnTo>
                    <a:pt x="1131" y="1486"/>
                  </a:lnTo>
                  <a:lnTo>
                    <a:pt x="1131" y="1486"/>
                  </a:lnTo>
                  <a:lnTo>
                    <a:pt x="1131" y="1486"/>
                  </a:lnTo>
                  <a:lnTo>
                    <a:pt x="1131" y="1490"/>
                  </a:lnTo>
                  <a:lnTo>
                    <a:pt x="1131" y="1492"/>
                  </a:lnTo>
                  <a:lnTo>
                    <a:pt x="1129" y="1492"/>
                  </a:lnTo>
                  <a:lnTo>
                    <a:pt x="1129" y="1492"/>
                  </a:lnTo>
                  <a:lnTo>
                    <a:pt x="1129" y="1494"/>
                  </a:lnTo>
                  <a:lnTo>
                    <a:pt x="1127" y="1496"/>
                  </a:lnTo>
                  <a:lnTo>
                    <a:pt x="1129" y="1496"/>
                  </a:lnTo>
                  <a:lnTo>
                    <a:pt x="1129" y="1498"/>
                  </a:lnTo>
                  <a:lnTo>
                    <a:pt x="1129" y="1498"/>
                  </a:lnTo>
                  <a:lnTo>
                    <a:pt x="1129" y="1502"/>
                  </a:lnTo>
                  <a:lnTo>
                    <a:pt x="1131" y="1502"/>
                  </a:lnTo>
                  <a:lnTo>
                    <a:pt x="1131" y="1502"/>
                  </a:lnTo>
                  <a:lnTo>
                    <a:pt x="1129" y="1504"/>
                  </a:lnTo>
                  <a:lnTo>
                    <a:pt x="1129" y="1504"/>
                  </a:lnTo>
                  <a:lnTo>
                    <a:pt x="1127" y="1506"/>
                  </a:lnTo>
                  <a:lnTo>
                    <a:pt x="1125" y="1506"/>
                  </a:lnTo>
                  <a:lnTo>
                    <a:pt x="1123" y="1508"/>
                  </a:lnTo>
                  <a:lnTo>
                    <a:pt x="1123" y="1511"/>
                  </a:lnTo>
                  <a:lnTo>
                    <a:pt x="1125" y="1513"/>
                  </a:lnTo>
                  <a:lnTo>
                    <a:pt x="1127" y="1513"/>
                  </a:lnTo>
                  <a:lnTo>
                    <a:pt x="1127" y="1513"/>
                  </a:lnTo>
                  <a:lnTo>
                    <a:pt x="1127" y="1515"/>
                  </a:lnTo>
                  <a:lnTo>
                    <a:pt x="1127" y="1515"/>
                  </a:lnTo>
                  <a:lnTo>
                    <a:pt x="1127" y="1517"/>
                  </a:lnTo>
                  <a:lnTo>
                    <a:pt x="1127" y="1517"/>
                  </a:lnTo>
                  <a:lnTo>
                    <a:pt x="1129" y="1517"/>
                  </a:lnTo>
                  <a:lnTo>
                    <a:pt x="1129" y="1523"/>
                  </a:lnTo>
                  <a:lnTo>
                    <a:pt x="1127" y="1523"/>
                  </a:lnTo>
                  <a:lnTo>
                    <a:pt x="1129" y="1523"/>
                  </a:lnTo>
                  <a:lnTo>
                    <a:pt x="1129" y="1527"/>
                  </a:lnTo>
                  <a:lnTo>
                    <a:pt x="1129" y="1527"/>
                  </a:lnTo>
                  <a:lnTo>
                    <a:pt x="1129" y="1529"/>
                  </a:lnTo>
                  <a:lnTo>
                    <a:pt x="1131" y="1529"/>
                  </a:lnTo>
                  <a:lnTo>
                    <a:pt x="1131" y="1531"/>
                  </a:lnTo>
                  <a:lnTo>
                    <a:pt x="1131" y="1531"/>
                  </a:lnTo>
                  <a:lnTo>
                    <a:pt x="1131" y="1531"/>
                  </a:lnTo>
                  <a:lnTo>
                    <a:pt x="1133" y="1531"/>
                  </a:lnTo>
                  <a:lnTo>
                    <a:pt x="1133" y="1533"/>
                  </a:lnTo>
                  <a:lnTo>
                    <a:pt x="1133" y="1533"/>
                  </a:lnTo>
                  <a:lnTo>
                    <a:pt x="1133" y="1533"/>
                  </a:lnTo>
                  <a:lnTo>
                    <a:pt x="1135" y="1533"/>
                  </a:lnTo>
                  <a:lnTo>
                    <a:pt x="1135" y="1535"/>
                  </a:lnTo>
                  <a:lnTo>
                    <a:pt x="1135" y="1535"/>
                  </a:lnTo>
                  <a:lnTo>
                    <a:pt x="1137" y="1533"/>
                  </a:lnTo>
                  <a:lnTo>
                    <a:pt x="1137" y="1535"/>
                  </a:lnTo>
                  <a:lnTo>
                    <a:pt x="1137" y="1535"/>
                  </a:lnTo>
                  <a:lnTo>
                    <a:pt x="1139" y="1535"/>
                  </a:lnTo>
                  <a:lnTo>
                    <a:pt x="1139" y="1535"/>
                  </a:lnTo>
                  <a:lnTo>
                    <a:pt x="1139" y="1537"/>
                  </a:lnTo>
                  <a:lnTo>
                    <a:pt x="1141" y="1537"/>
                  </a:lnTo>
                  <a:lnTo>
                    <a:pt x="1141" y="1539"/>
                  </a:lnTo>
                  <a:lnTo>
                    <a:pt x="1141" y="1539"/>
                  </a:lnTo>
                  <a:lnTo>
                    <a:pt x="1141" y="1539"/>
                  </a:lnTo>
                  <a:lnTo>
                    <a:pt x="1143" y="1539"/>
                  </a:lnTo>
                  <a:lnTo>
                    <a:pt x="1143" y="1541"/>
                  </a:lnTo>
                  <a:lnTo>
                    <a:pt x="1145" y="1541"/>
                  </a:lnTo>
                  <a:lnTo>
                    <a:pt x="1145" y="1543"/>
                  </a:lnTo>
                  <a:lnTo>
                    <a:pt x="1145" y="1543"/>
                  </a:lnTo>
                  <a:lnTo>
                    <a:pt x="1145" y="1543"/>
                  </a:lnTo>
                  <a:lnTo>
                    <a:pt x="1147" y="1545"/>
                  </a:lnTo>
                  <a:lnTo>
                    <a:pt x="1147" y="1549"/>
                  </a:lnTo>
                  <a:lnTo>
                    <a:pt x="1147" y="1551"/>
                  </a:lnTo>
                  <a:lnTo>
                    <a:pt x="1147" y="1551"/>
                  </a:lnTo>
                  <a:lnTo>
                    <a:pt x="1149" y="1551"/>
                  </a:lnTo>
                  <a:lnTo>
                    <a:pt x="1149" y="1553"/>
                  </a:lnTo>
                  <a:lnTo>
                    <a:pt x="1153" y="1553"/>
                  </a:lnTo>
                  <a:lnTo>
                    <a:pt x="1153" y="1553"/>
                  </a:lnTo>
                  <a:lnTo>
                    <a:pt x="1157" y="1553"/>
                  </a:lnTo>
                  <a:lnTo>
                    <a:pt x="1157" y="1551"/>
                  </a:lnTo>
                  <a:lnTo>
                    <a:pt x="1163" y="1551"/>
                  </a:lnTo>
                  <a:lnTo>
                    <a:pt x="1163" y="1553"/>
                  </a:lnTo>
                  <a:lnTo>
                    <a:pt x="1165" y="1551"/>
                  </a:lnTo>
                  <a:lnTo>
                    <a:pt x="1173" y="1551"/>
                  </a:lnTo>
                  <a:lnTo>
                    <a:pt x="1173" y="1553"/>
                  </a:lnTo>
                  <a:lnTo>
                    <a:pt x="1175" y="1553"/>
                  </a:lnTo>
                  <a:lnTo>
                    <a:pt x="1175" y="1553"/>
                  </a:lnTo>
                  <a:lnTo>
                    <a:pt x="1175" y="1553"/>
                  </a:lnTo>
                  <a:lnTo>
                    <a:pt x="1177" y="1555"/>
                  </a:lnTo>
                  <a:lnTo>
                    <a:pt x="1177" y="1555"/>
                  </a:lnTo>
                  <a:lnTo>
                    <a:pt x="1177" y="1555"/>
                  </a:lnTo>
                  <a:lnTo>
                    <a:pt x="1177" y="1561"/>
                  </a:lnTo>
                  <a:lnTo>
                    <a:pt x="1179" y="1563"/>
                  </a:lnTo>
                  <a:lnTo>
                    <a:pt x="1177" y="1563"/>
                  </a:lnTo>
                  <a:lnTo>
                    <a:pt x="1175" y="1563"/>
                  </a:lnTo>
                  <a:lnTo>
                    <a:pt x="1175" y="1565"/>
                  </a:lnTo>
                  <a:lnTo>
                    <a:pt x="1173" y="1565"/>
                  </a:lnTo>
                  <a:lnTo>
                    <a:pt x="1173" y="1565"/>
                  </a:lnTo>
                  <a:lnTo>
                    <a:pt x="1171" y="1565"/>
                  </a:lnTo>
                  <a:lnTo>
                    <a:pt x="1171" y="1567"/>
                  </a:lnTo>
                  <a:lnTo>
                    <a:pt x="1169" y="1567"/>
                  </a:lnTo>
                  <a:lnTo>
                    <a:pt x="1169" y="1569"/>
                  </a:lnTo>
                  <a:lnTo>
                    <a:pt x="1169" y="1569"/>
                  </a:lnTo>
                  <a:lnTo>
                    <a:pt x="1167" y="1569"/>
                  </a:lnTo>
                  <a:lnTo>
                    <a:pt x="1167" y="1571"/>
                  </a:lnTo>
                  <a:lnTo>
                    <a:pt x="1169" y="1571"/>
                  </a:lnTo>
                  <a:lnTo>
                    <a:pt x="1169" y="1573"/>
                  </a:lnTo>
                  <a:lnTo>
                    <a:pt x="1171" y="1573"/>
                  </a:lnTo>
                  <a:lnTo>
                    <a:pt x="1171" y="1577"/>
                  </a:lnTo>
                  <a:lnTo>
                    <a:pt x="1169" y="1577"/>
                  </a:lnTo>
                  <a:lnTo>
                    <a:pt x="1169" y="1579"/>
                  </a:lnTo>
                  <a:lnTo>
                    <a:pt x="1169" y="1581"/>
                  </a:lnTo>
                  <a:lnTo>
                    <a:pt x="1169" y="1581"/>
                  </a:lnTo>
                  <a:lnTo>
                    <a:pt x="1169" y="1581"/>
                  </a:lnTo>
                  <a:lnTo>
                    <a:pt x="1171" y="1581"/>
                  </a:lnTo>
                  <a:lnTo>
                    <a:pt x="1171" y="1583"/>
                  </a:lnTo>
                  <a:lnTo>
                    <a:pt x="1171" y="1585"/>
                  </a:lnTo>
                  <a:lnTo>
                    <a:pt x="1171" y="1587"/>
                  </a:lnTo>
                  <a:lnTo>
                    <a:pt x="1169" y="1587"/>
                  </a:lnTo>
                  <a:lnTo>
                    <a:pt x="1169" y="1589"/>
                  </a:lnTo>
                  <a:lnTo>
                    <a:pt x="1171" y="1589"/>
                  </a:lnTo>
                  <a:lnTo>
                    <a:pt x="1169" y="1591"/>
                  </a:lnTo>
                  <a:lnTo>
                    <a:pt x="1169" y="1591"/>
                  </a:lnTo>
                  <a:lnTo>
                    <a:pt x="1169" y="1591"/>
                  </a:lnTo>
                  <a:lnTo>
                    <a:pt x="1169" y="1593"/>
                  </a:lnTo>
                  <a:lnTo>
                    <a:pt x="1169" y="1593"/>
                  </a:lnTo>
                  <a:lnTo>
                    <a:pt x="1169" y="1597"/>
                  </a:lnTo>
                  <a:lnTo>
                    <a:pt x="1171" y="1597"/>
                  </a:lnTo>
                  <a:lnTo>
                    <a:pt x="1171" y="1597"/>
                  </a:lnTo>
                  <a:lnTo>
                    <a:pt x="1173" y="1599"/>
                  </a:lnTo>
                  <a:lnTo>
                    <a:pt x="1175" y="1599"/>
                  </a:lnTo>
                  <a:lnTo>
                    <a:pt x="1175" y="1599"/>
                  </a:lnTo>
                  <a:lnTo>
                    <a:pt x="1177" y="1599"/>
                  </a:lnTo>
                  <a:lnTo>
                    <a:pt x="1177" y="1601"/>
                  </a:lnTo>
                  <a:lnTo>
                    <a:pt x="1177" y="1603"/>
                  </a:lnTo>
                  <a:lnTo>
                    <a:pt x="1177" y="1605"/>
                  </a:lnTo>
                  <a:lnTo>
                    <a:pt x="1179" y="1605"/>
                  </a:lnTo>
                  <a:lnTo>
                    <a:pt x="1179" y="1605"/>
                  </a:lnTo>
                  <a:lnTo>
                    <a:pt x="1179" y="1605"/>
                  </a:lnTo>
                  <a:lnTo>
                    <a:pt x="1181" y="1607"/>
                  </a:lnTo>
                  <a:lnTo>
                    <a:pt x="1181" y="1607"/>
                  </a:lnTo>
                  <a:lnTo>
                    <a:pt x="1181" y="1609"/>
                  </a:lnTo>
                  <a:lnTo>
                    <a:pt x="1181" y="1609"/>
                  </a:lnTo>
                  <a:lnTo>
                    <a:pt x="1183" y="1609"/>
                  </a:lnTo>
                  <a:lnTo>
                    <a:pt x="1183" y="1611"/>
                  </a:lnTo>
                  <a:lnTo>
                    <a:pt x="1183" y="1611"/>
                  </a:lnTo>
                  <a:lnTo>
                    <a:pt x="1183" y="1611"/>
                  </a:lnTo>
                  <a:lnTo>
                    <a:pt x="1185" y="1611"/>
                  </a:lnTo>
                  <a:lnTo>
                    <a:pt x="1185" y="1613"/>
                  </a:lnTo>
                  <a:lnTo>
                    <a:pt x="1187" y="1613"/>
                  </a:lnTo>
                  <a:lnTo>
                    <a:pt x="1187" y="1613"/>
                  </a:lnTo>
                  <a:lnTo>
                    <a:pt x="1189" y="1613"/>
                  </a:lnTo>
                  <a:lnTo>
                    <a:pt x="1189" y="1613"/>
                  </a:lnTo>
                  <a:lnTo>
                    <a:pt x="1193" y="1611"/>
                  </a:lnTo>
                  <a:lnTo>
                    <a:pt x="1193" y="1615"/>
                  </a:lnTo>
                  <a:lnTo>
                    <a:pt x="1193" y="1615"/>
                  </a:lnTo>
                  <a:lnTo>
                    <a:pt x="1193" y="1616"/>
                  </a:lnTo>
                  <a:lnTo>
                    <a:pt x="1195" y="1616"/>
                  </a:lnTo>
                  <a:lnTo>
                    <a:pt x="1195" y="1616"/>
                  </a:lnTo>
                  <a:lnTo>
                    <a:pt x="1195" y="1616"/>
                  </a:lnTo>
                  <a:lnTo>
                    <a:pt x="1195" y="1618"/>
                  </a:lnTo>
                  <a:lnTo>
                    <a:pt x="1195" y="1618"/>
                  </a:lnTo>
                  <a:lnTo>
                    <a:pt x="1195" y="1620"/>
                  </a:lnTo>
                  <a:lnTo>
                    <a:pt x="1195" y="1620"/>
                  </a:lnTo>
                  <a:lnTo>
                    <a:pt x="1195" y="1622"/>
                  </a:lnTo>
                  <a:lnTo>
                    <a:pt x="1197" y="1622"/>
                  </a:lnTo>
                  <a:lnTo>
                    <a:pt x="1197" y="1624"/>
                  </a:lnTo>
                  <a:lnTo>
                    <a:pt x="1197" y="1624"/>
                  </a:lnTo>
                  <a:lnTo>
                    <a:pt x="1197" y="1624"/>
                  </a:lnTo>
                  <a:lnTo>
                    <a:pt x="1197" y="1624"/>
                  </a:lnTo>
                  <a:lnTo>
                    <a:pt x="1197" y="1626"/>
                  </a:lnTo>
                  <a:lnTo>
                    <a:pt x="1197" y="1628"/>
                  </a:lnTo>
                  <a:lnTo>
                    <a:pt x="1197" y="1628"/>
                  </a:lnTo>
                  <a:lnTo>
                    <a:pt x="1197" y="1628"/>
                  </a:lnTo>
                  <a:lnTo>
                    <a:pt x="1195" y="1628"/>
                  </a:lnTo>
                  <a:lnTo>
                    <a:pt x="1195" y="1630"/>
                  </a:lnTo>
                  <a:lnTo>
                    <a:pt x="1197" y="1630"/>
                  </a:lnTo>
                  <a:lnTo>
                    <a:pt x="1197" y="1632"/>
                  </a:lnTo>
                  <a:lnTo>
                    <a:pt x="1195" y="1632"/>
                  </a:lnTo>
                  <a:lnTo>
                    <a:pt x="1193" y="1634"/>
                  </a:lnTo>
                  <a:lnTo>
                    <a:pt x="1193" y="1634"/>
                  </a:lnTo>
                  <a:lnTo>
                    <a:pt x="1193" y="1632"/>
                  </a:lnTo>
                  <a:lnTo>
                    <a:pt x="1189" y="1632"/>
                  </a:lnTo>
                  <a:lnTo>
                    <a:pt x="1189" y="1634"/>
                  </a:lnTo>
                  <a:lnTo>
                    <a:pt x="1187" y="1634"/>
                  </a:lnTo>
                  <a:lnTo>
                    <a:pt x="1187" y="1632"/>
                  </a:lnTo>
                  <a:lnTo>
                    <a:pt x="1185" y="1632"/>
                  </a:lnTo>
                  <a:lnTo>
                    <a:pt x="1185" y="1632"/>
                  </a:lnTo>
                  <a:lnTo>
                    <a:pt x="1185" y="1632"/>
                  </a:lnTo>
                  <a:lnTo>
                    <a:pt x="1183" y="1632"/>
                  </a:lnTo>
                  <a:lnTo>
                    <a:pt x="1183" y="1634"/>
                  </a:lnTo>
                  <a:lnTo>
                    <a:pt x="1183" y="1634"/>
                  </a:lnTo>
                  <a:lnTo>
                    <a:pt x="1183" y="1634"/>
                  </a:lnTo>
                  <a:lnTo>
                    <a:pt x="1183" y="1636"/>
                  </a:lnTo>
                  <a:lnTo>
                    <a:pt x="1179" y="1636"/>
                  </a:lnTo>
                  <a:lnTo>
                    <a:pt x="1179" y="1638"/>
                  </a:lnTo>
                  <a:lnTo>
                    <a:pt x="1177" y="1638"/>
                  </a:lnTo>
                  <a:lnTo>
                    <a:pt x="1177" y="1640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3" y="1640"/>
                  </a:lnTo>
                  <a:lnTo>
                    <a:pt x="1173" y="1642"/>
                  </a:lnTo>
                  <a:lnTo>
                    <a:pt x="1171" y="1642"/>
                  </a:lnTo>
                  <a:lnTo>
                    <a:pt x="1171" y="1642"/>
                  </a:lnTo>
                  <a:lnTo>
                    <a:pt x="1171" y="1644"/>
                  </a:lnTo>
                  <a:lnTo>
                    <a:pt x="1169" y="1646"/>
                  </a:lnTo>
                  <a:lnTo>
                    <a:pt x="1169" y="1648"/>
                  </a:lnTo>
                  <a:lnTo>
                    <a:pt x="1169" y="1648"/>
                  </a:lnTo>
                  <a:lnTo>
                    <a:pt x="1169" y="1650"/>
                  </a:lnTo>
                  <a:lnTo>
                    <a:pt x="1167" y="1650"/>
                  </a:lnTo>
                  <a:lnTo>
                    <a:pt x="1167" y="1650"/>
                  </a:lnTo>
                  <a:lnTo>
                    <a:pt x="1167" y="1652"/>
                  </a:lnTo>
                  <a:lnTo>
                    <a:pt x="1165" y="1652"/>
                  </a:lnTo>
                  <a:lnTo>
                    <a:pt x="1165" y="1652"/>
                  </a:lnTo>
                  <a:lnTo>
                    <a:pt x="1163" y="1652"/>
                  </a:lnTo>
                  <a:lnTo>
                    <a:pt x="1163" y="1654"/>
                  </a:lnTo>
                  <a:lnTo>
                    <a:pt x="1161" y="1654"/>
                  </a:lnTo>
                  <a:lnTo>
                    <a:pt x="1161" y="1652"/>
                  </a:lnTo>
                  <a:lnTo>
                    <a:pt x="1157" y="1652"/>
                  </a:lnTo>
                  <a:lnTo>
                    <a:pt x="1157" y="1652"/>
                  </a:lnTo>
                  <a:lnTo>
                    <a:pt x="1157" y="1652"/>
                  </a:lnTo>
                  <a:lnTo>
                    <a:pt x="1155" y="1652"/>
                  </a:lnTo>
                  <a:lnTo>
                    <a:pt x="1155" y="1654"/>
                  </a:lnTo>
                  <a:lnTo>
                    <a:pt x="1151" y="1654"/>
                  </a:lnTo>
                  <a:lnTo>
                    <a:pt x="1151" y="1656"/>
                  </a:lnTo>
                  <a:lnTo>
                    <a:pt x="1151" y="1656"/>
                  </a:lnTo>
                  <a:lnTo>
                    <a:pt x="1151" y="1656"/>
                  </a:lnTo>
                  <a:lnTo>
                    <a:pt x="1147" y="1656"/>
                  </a:lnTo>
                  <a:lnTo>
                    <a:pt x="1147" y="1656"/>
                  </a:lnTo>
                  <a:lnTo>
                    <a:pt x="1147" y="1656"/>
                  </a:lnTo>
                  <a:lnTo>
                    <a:pt x="1147" y="1658"/>
                  </a:lnTo>
                  <a:lnTo>
                    <a:pt x="1145" y="1658"/>
                  </a:lnTo>
                  <a:lnTo>
                    <a:pt x="1145" y="1658"/>
                  </a:lnTo>
                  <a:lnTo>
                    <a:pt x="1143" y="1658"/>
                  </a:lnTo>
                  <a:lnTo>
                    <a:pt x="1143" y="1658"/>
                  </a:lnTo>
                  <a:lnTo>
                    <a:pt x="1143" y="1658"/>
                  </a:lnTo>
                  <a:lnTo>
                    <a:pt x="1143" y="1656"/>
                  </a:lnTo>
                  <a:lnTo>
                    <a:pt x="1141" y="1656"/>
                  </a:lnTo>
                  <a:lnTo>
                    <a:pt x="1141" y="1656"/>
                  </a:lnTo>
                  <a:lnTo>
                    <a:pt x="1141" y="1656"/>
                  </a:lnTo>
                  <a:lnTo>
                    <a:pt x="1141" y="1656"/>
                  </a:lnTo>
                  <a:lnTo>
                    <a:pt x="1137" y="1652"/>
                  </a:lnTo>
                  <a:lnTo>
                    <a:pt x="1135" y="1652"/>
                  </a:lnTo>
                  <a:lnTo>
                    <a:pt x="1135" y="1650"/>
                  </a:lnTo>
                  <a:lnTo>
                    <a:pt x="1137" y="1650"/>
                  </a:lnTo>
                  <a:lnTo>
                    <a:pt x="1137" y="1646"/>
                  </a:lnTo>
                  <a:lnTo>
                    <a:pt x="1135" y="1646"/>
                  </a:lnTo>
                  <a:lnTo>
                    <a:pt x="1135" y="1646"/>
                  </a:lnTo>
                  <a:lnTo>
                    <a:pt x="1135" y="1644"/>
                  </a:lnTo>
                  <a:lnTo>
                    <a:pt x="1135" y="1644"/>
                  </a:lnTo>
                  <a:lnTo>
                    <a:pt x="1135" y="1646"/>
                  </a:lnTo>
                  <a:lnTo>
                    <a:pt x="1133" y="1646"/>
                  </a:lnTo>
                  <a:lnTo>
                    <a:pt x="1133" y="1646"/>
                  </a:lnTo>
                  <a:lnTo>
                    <a:pt x="1133" y="1646"/>
                  </a:lnTo>
                  <a:lnTo>
                    <a:pt x="1133" y="1648"/>
                  </a:lnTo>
                  <a:lnTo>
                    <a:pt x="1131" y="1648"/>
                  </a:lnTo>
                  <a:lnTo>
                    <a:pt x="1131" y="1648"/>
                  </a:lnTo>
                  <a:lnTo>
                    <a:pt x="1131" y="1650"/>
                  </a:lnTo>
                  <a:lnTo>
                    <a:pt x="1127" y="1650"/>
                  </a:lnTo>
                  <a:lnTo>
                    <a:pt x="1127" y="1650"/>
                  </a:lnTo>
                  <a:lnTo>
                    <a:pt x="1127" y="1650"/>
                  </a:lnTo>
                  <a:lnTo>
                    <a:pt x="1125" y="1652"/>
                  </a:lnTo>
                  <a:lnTo>
                    <a:pt x="1123" y="1652"/>
                  </a:lnTo>
                  <a:lnTo>
                    <a:pt x="1123" y="1650"/>
                  </a:lnTo>
                  <a:lnTo>
                    <a:pt x="1121" y="1650"/>
                  </a:lnTo>
                  <a:lnTo>
                    <a:pt x="1121" y="1650"/>
                  </a:lnTo>
                  <a:lnTo>
                    <a:pt x="1121" y="1650"/>
                  </a:lnTo>
                  <a:lnTo>
                    <a:pt x="1119" y="1652"/>
                  </a:lnTo>
                  <a:lnTo>
                    <a:pt x="1115" y="1652"/>
                  </a:lnTo>
                  <a:lnTo>
                    <a:pt x="1115" y="1652"/>
                  </a:lnTo>
                  <a:lnTo>
                    <a:pt x="1113" y="1654"/>
                  </a:lnTo>
                  <a:lnTo>
                    <a:pt x="1113" y="1654"/>
                  </a:lnTo>
                  <a:lnTo>
                    <a:pt x="1113" y="1654"/>
                  </a:lnTo>
                  <a:lnTo>
                    <a:pt x="1111" y="1654"/>
                  </a:lnTo>
                  <a:lnTo>
                    <a:pt x="1111" y="1654"/>
                  </a:lnTo>
                  <a:lnTo>
                    <a:pt x="1111" y="1652"/>
                  </a:lnTo>
                  <a:lnTo>
                    <a:pt x="1109" y="1652"/>
                  </a:lnTo>
                  <a:lnTo>
                    <a:pt x="1109" y="1652"/>
                  </a:lnTo>
                  <a:lnTo>
                    <a:pt x="1109" y="1652"/>
                  </a:lnTo>
                  <a:lnTo>
                    <a:pt x="1109" y="1654"/>
                  </a:lnTo>
                  <a:lnTo>
                    <a:pt x="1108" y="1654"/>
                  </a:lnTo>
                  <a:lnTo>
                    <a:pt x="1108" y="1654"/>
                  </a:lnTo>
                  <a:lnTo>
                    <a:pt x="1106" y="1654"/>
                  </a:lnTo>
                  <a:lnTo>
                    <a:pt x="1104" y="1654"/>
                  </a:lnTo>
                  <a:lnTo>
                    <a:pt x="1104" y="1654"/>
                  </a:lnTo>
                  <a:lnTo>
                    <a:pt x="1104" y="1654"/>
                  </a:lnTo>
                  <a:lnTo>
                    <a:pt x="1102" y="1654"/>
                  </a:lnTo>
                  <a:lnTo>
                    <a:pt x="1100" y="1654"/>
                  </a:lnTo>
                  <a:lnTo>
                    <a:pt x="1100" y="1650"/>
                  </a:lnTo>
                  <a:lnTo>
                    <a:pt x="1100" y="1650"/>
                  </a:lnTo>
                  <a:lnTo>
                    <a:pt x="1100" y="1646"/>
                  </a:lnTo>
                  <a:lnTo>
                    <a:pt x="1098" y="1646"/>
                  </a:lnTo>
                  <a:lnTo>
                    <a:pt x="1098" y="1642"/>
                  </a:lnTo>
                  <a:lnTo>
                    <a:pt x="1096" y="1642"/>
                  </a:lnTo>
                  <a:lnTo>
                    <a:pt x="1096" y="1640"/>
                  </a:lnTo>
                  <a:lnTo>
                    <a:pt x="1096" y="1640"/>
                  </a:lnTo>
                  <a:lnTo>
                    <a:pt x="1096" y="1638"/>
                  </a:lnTo>
                  <a:lnTo>
                    <a:pt x="1094" y="1638"/>
                  </a:lnTo>
                  <a:lnTo>
                    <a:pt x="1092" y="1638"/>
                  </a:lnTo>
                  <a:lnTo>
                    <a:pt x="1092" y="1638"/>
                  </a:lnTo>
                  <a:lnTo>
                    <a:pt x="1092" y="1636"/>
                  </a:lnTo>
                  <a:lnTo>
                    <a:pt x="1084" y="1636"/>
                  </a:lnTo>
                  <a:lnTo>
                    <a:pt x="1084" y="1636"/>
                  </a:lnTo>
                  <a:lnTo>
                    <a:pt x="1082" y="1636"/>
                  </a:lnTo>
                  <a:lnTo>
                    <a:pt x="1082" y="1634"/>
                  </a:lnTo>
                  <a:lnTo>
                    <a:pt x="1078" y="1634"/>
                  </a:lnTo>
                  <a:lnTo>
                    <a:pt x="1078" y="1634"/>
                  </a:lnTo>
                  <a:lnTo>
                    <a:pt x="1076" y="1634"/>
                  </a:lnTo>
                  <a:lnTo>
                    <a:pt x="1076" y="1632"/>
                  </a:lnTo>
                  <a:lnTo>
                    <a:pt x="1074" y="1632"/>
                  </a:lnTo>
                  <a:lnTo>
                    <a:pt x="1074" y="1632"/>
                  </a:lnTo>
                  <a:lnTo>
                    <a:pt x="1072" y="1632"/>
                  </a:lnTo>
                  <a:lnTo>
                    <a:pt x="1072" y="1632"/>
                  </a:lnTo>
                  <a:lnTo>
                    <a:pt x="1072" y="1632"/>
                  </a:lnTo>
                  <a:lnTo>
                    <a:pt x="1070" y="1630"/>
                  </a:lnTo>
                  <a:lnTo>
                    <a:pt x="1070" y="1630"/>
                  </a:lnTo>
                  <a:lnTo>
                    <a:pt x="1068" y="1630"/>
                  </a:lnTo>
                  <a:lnTo>
                    <a:pt x="1068" y="1630"/>
                  </a:lnTo>
                  <a:lnTo>
                    <a:pt x="1068" y="1628"/>
                  </a:lnTo>
                  <a:lnTo>
                    <a:pt x="1066" y="1628"/>
                  </a:lnTo>
                  <a:lnTo>
                    <a:pt x="1066" y="1628"/>
                  </a:lnTo>
                  <a:lnTo>
                    <a:pt x="1066" y="1626"/>
                  </a:lnTo>
                  <a:lnTo>
                    <a:pt x="1064" y="1626"/>
                  </a:lnTo>
                  <a:lnTo>
                    <a:pt x="1062" y="1624"/>
                  </a:lnTo>
                  <a:lnTo>
                    <a:pt x="1060" y="1624"/>
                  </a:lnTo>
                  <a:lnTo>
                    <a:pt x="1058" y="1622"/>
                  </a:lnTo>
                  <a:lnTo>
                    <a:pt x="1058" y="1622"/>
                  </a:lnTo>
                  <a:lnTo>
                    <a:pt x="1058" y="1622"/>
                  </a:lnTo>
                  <a:lnTo>
                    <a:pt x="1058" y="1620"/>
                  </a:lnTo>
                  <a:lnTo>
                    <a:pt x="1056" y="1620"/>
                  </a:lnTo>
                  <a:lnTo>
                    <a:pt x="1056" y="1620"/>
                  </a:lnTo>
                  <a:lnTo>
                    <a:pt x="1054" y="1620"/>
                  </a:lnTo>
                  <a:lnTo>
                    <a:pt x="1054" y="1618"/>
                  </a:lnTo>
                  <a:lnTo>
                    <a:pt x="1054" y="1618"/>
                  </a:lnTo>
                  <a:lnTo>
                    <a:pt x="1054" y="1618"/>
                  </a:lnTo>
                  <a:lnTo>
                    <a:pt x="1052" y="1618"/>
                  </a:lnTo>
                  <a:lnTo>
                    <a:pt x="1052" y="1616"/>
                  </a:lnTo>
                  <a:lnTo>
                    <a:pt x="1050" y="1618"/>
                  </a:lnTo>
                  <a:lnTo>
                    <a:pt x="1050" y="1618"/>
                  </a:lnTo>
                  <a:lnTo>
                    <a:pt x="1050" y="1618"/>
                  </a:lnTo>
                  <a:lnTo>
                    <a:pt x="1050" y="1620"/>
                  </a:lnTo>
                  <a:lnTo>
                    <a:pt x="1048" y="1620"/>
                  </a:lnTo>
                  <a:lnTo>
                    <a:pt x="1046" y="1620"/>
                  </a:lnTo>
                  <a:lnTo>
                    <a:pt x="1046" y="1618"/>
                  </a:lnTo>
                  <a:lnTo>
                    <a:pt x="1042" y="1618"/>
                  </a:lnTo>
                  <a:lnTo>
                    <a:pt x="1040" y="1618"/>
                  </a:lnTo>
                  <a:lnTo>
                    <a:pt x="1040" y="1618"/>
                  </a:lnTo>
                  <a:lnTo>
                    <a:pt x="1040" y="1616"/>
                  </a:lnTo>
                  <a:lnTo>
                    <a:pt x="1038" y="1615"/>
                  </a:lnTo>
                  <a:lnTo>
                    <a:pt x="1036" y="1615"/>
                  </a:lnTo>
                  <a:lnTo>
                    <a:pt x="1036" y="1613"/>
                  </a:lnTo>
                  <a:lnTo>
                    <a:pt x="1036" y="1611"/>
                  </a:lnTo>
                  <a:lnTo>
                    <a:pt x="1034" y="1609"/>
                  </a:lnTo>
                  <a:lnTo>
                    <a:pt x="1032" y="1609"/>
                  </a:lnTo>
                  <a:lnTo>
                    <a:pt x="1030" y="1609"/>
                  </a:lnTo>
                  <a:lnTo>
                    <a:pt x="1030" y="1609"/>
                  </a:lnTo>
                  <a:lnTo>
                    <a:pt x="1026" y="1609"/>
                  </a:lnTo>
                  <a:lnTo>
                    <a:pt x="1026" y="1605"/>
                  </a:lnTo>
                  <a:lnTo>
                    <a:pt x="1026" y="1605"/>
                  </a:lnTo>
                  <a:lnTo>
                    <a:pt x="1024" y="1603"/>
                  </a:lnTo>
                  <a:lnTo>
                    <a:pt x="1022" y="1601"/>
                  </a:lnTo>
                  <a:lnTo>
                    <a:pt x="1022" y="1601"/>
                  </a:lnTo>
                  <a:lnTo>
                    <a:pt x="1020" y="1599"/>
                  </a:lnTo>
                  <a:lnTo>
                    <a:pt x="1018" y="1599"/>
                  </a:lnTo>
                  <a:lnTo>
                    <a:pt x="1018" y="1599"/>
                  </a:lnTo>
                  <a:lnTo>
                    <a:pt x="1016" y="1599"/>
                  </a:lnTo>
                  <a:lnTo>
                    <a:pt x="1016" y="1599"/>
                  </a:lnTo>
                  <a:lnTo>
                    <a:pt x="1014" y="1599"/>
                  </a:lnTo>
                  <a:lnTo>
                    <a:pt x="1012" y="1599"/>
                  </a:lnTo>
                  <a:lnTo>
                    <a:pt x="1012" y="1599"/>
                  </a:lnTo>
                  <a:lnTo>
                    <a:pt x="1008" y="1599"/>
                  </a:lnTo>
                  <a:lnTo>
                    <a:pt x="1006" y="1597"/>
                  </a:lnTo>
                  <a:lnTo>
                    <a:pt x="1005" y="1597"/>
                  </a:lnTo>
                  <a:lnTo>
                    <a:pt x="1005" y="1597"/>
                  </a:lnTo>
                  <a:lnTo>
                    <a:pt x="1003" y="1597"/>
                  </a:lnTo>
                  <a:lnTo>
                    <a:pt x="1003" y="1595"/>
                  </a:lnTo>
                  <a:lnTo>
                    <a:pt x="999" y="1595"/>
                  </a:lnTo>
                  <a:lnTo>
                    <a:pt x="999" y="1597"/>
                  </a:lnTo>
                  <a:lnTo>
                    <a:pt x="993" y="1597"/>
                  </a:lnTo>
                  <a:lnTo>
                    <a:pt x="993" y="1597"/>
                  </a:lnTo>
                  <a:lnTo>
                    <a:pt x="991" y="1597"/>
                  </a:lnTo>
                  <a:lnTo>
                    <a:pt x="991" y="1597"/>
                  </a:lnTo>
                  <a:lnTo>
                    <a:pt x="987" y="1597"/>
                  </a:lnTo>
                  <a:lnTo>
                    <a:pt x="989" y="1597"/>
                  </a:lnTo>
                  <a:lnTo>
                    <a:pt x="987" y="1597"/>
                  </a:lnTo>
                  <a:lnTo>
                    <a:pt x="987" y="1597"/>
                  </a:lnTo>
                  <a:lnTo>
                    <a:pt x="983" y="1597"/>
                  </a:lnTo>
                  <a:lnTo>
                    <a:pt x="981" y="1597"/>
                  </a:lnTo>
                  <a:lnTo>
                    <a:pt x="979" y="1597"/>
                  </a:lnTo>
                  <a:lnTo>
                    <a:pt x="979" y="1595"/>
                  </a:lnTo>
                  <a:lnTo>
                    <a:pt x="979" y="1595"/>
                  </a:lnTo>
                  <a:lnTo>
                    <a:pt x="977" y="1595"/>
                  </a:lnTo>
                  <a:lnTo>
                    <a:pt x="977" y="1593"/>
                  </a:lnTo>
                  <a:lnTo>
                    <a:pt x="977" y="1595"/>
                  </a:lnTo>
                  <a:lnTo>
                    <a:pt x="975" y="1595"/>
                  </a:lnTo>
                  <a:lnTo>
                    <a:pt x="975" y="1597"/>
                  </a:lnTo>
                  <a:lnTo>
                    <a:pt x="975" y="1597"/>
                  </a:lnTo>
                  <a:lnTo>
                    <a:pt x="975" y="1597"/>
                  </a:lnTo>
                  <a:lnTo>
                    <a:pt x="973" y="1597"/>
                  </a:lnTo>
                  <a:lnTo>
                    <a:pt x="973" y="1599"/>
                  </a:lnTo>
                  <a:lnTo>
                    <a:pt x="973" y="1599"/>
                  </a:lnTo>
                  <a:lnTo>
                    <a:pt x="973" y="1601"/>
                  </a:lnTo>
                  <a:lnTo>
                    <a:pt x="971" y="1601"/>
                  </a:lnTo>
                  <a:lnTo>
                    <a:pt x="971" y="1601"/>
                  </a:lnTo>
                  <a:lnTo>
                    <a:pt x="971" y="1601"/>
                  </a:lnTo>
                  <a:lnTo>
                    <a:pt x="969" y="1603"/>
                  </a:lnTo>
                  <a:lnTo>
                    <a:pt x="969" y="1603"/>
                  </a:lnTo>
                  <a:lnTo>
                    <a:pt x="969" y="1603"/>
                  </a:lnTo>
                  <a:lnTo>
                    <a:pt x="969" y="1605"/>
                  </a:lnTo>
                  <a:lnTo>
                    <a:pt x="967" y="1605"/>
                  </a:lnTo>
                  <a:lnTo>
                    <a:pt x="967" y="1603"/>
                  </a:lnTo>
                  <a:lnTo>
                    <a:pt x="967" y="1603"/>
                  </a:lnTo>
                  <a:lnTo>
                    <a:pt x="967" y="1603"/>
                  </a:lnTo>
                  <a:lnTo>
                    <a:pt x="965" y="1603"/>
                  </a:lnTo>
                  <a:lnTo>
                    <a:pt x="963" y="1603"/>
                  </a:lnTo>
                  <a:lnTo>
                    <a:pt x="963" y="1603"/>
                  </a:lnTo>
                  <a:lnTo>
                    <a:pt x="961" y="1605"/>
                  </a:lnTo>
                  <a:lnTo>
                    <a:pt x="961" y="1607"/>
                  </a:lnTo>
                  <a:lnTo>
                    <a:pt x="961" y="1607"/>
                  </a:lnTo>
                  <a:lnTo>
                    <a:pt x="961" y="1609"/>
                  </a:lnTo>
                  <a:lnTo>
                    <a:pt x="959" y="1609"/>
                  </a:lnTo>
                  <a:lnTo>
                    <a:pt x="957" y="1609"/>
                  </a:lnTo>
                  <a:lnTo>
                    <a:pt x="957" y="1609"/>
                  </a:lnTo>
                  <a:lnTo>
                    <a:pt x="957" y="1611"/>
                  </a:lnTo>
                  <a:lnTo>
                    <a:pt x="953" y="1611"/>
                  </a:lnTo>
                  <a:lnTo>
                    <a:pt x="953" y="1611"/>
                  </a:lnTo>
                  <a:lnTo>
                    <a:pt x="953" y="1613"/>
                  </a:lnTo>
                  <a:lnTo>
                    <a:pt x="951" y="1613"/>
                  </a:lnTo>
                  <a:lnTo>
                    <a:pt x="951" y="1613"/>
                  </a:lnTo>
                  <a:lnTo>
                    <a:pt x="951" y="1613"/>
                  </a:lnTo>
                  <a:lnTo>
                    <a:pt x="949" y="1615"/>
                  </a:lnTo>
                  <a:lnTo>
                    <a:pt x="949" y="1615"/>
                  </a:lnTo>
                  <a:lnTo>
                    <a:pt x="947" y="1615"/>
                  </a:lnTo>
                  <a:lnTo>
                    <a:pt x="947" y="1616"/>
                  </a:lnTo>
                  <a:lnTo>
                    <a:pt x="947" y="1616"/>
                  </a:lnTo>
                  <a:lnTo>
                    <a:pt x="947" y="1618"/>
                  </a:lnTo>
                  <a:lnTo>
                    <a:pt x="945" y="1618"/>
                  </a:lnTo>
                  <a:lnTo>
                    <a:pt x="945" y="1618"/>
                  </a:lnTo>
                  <a:lnTo>
                    <a:pt x="945" y="1620"/>
                  </a:lnTo>
                  <a:lnTo>
                    <a:pt x="945" y="1620"/>
                  </a:lnTo>
                  <a:lnTo>
                    <a:pt x="945" y="1620"/>
                  </a:lnTo>
                  <a:lnTo>
                    <a:pt x="943" y="1620"/>
                  </a:lnTo>
                  <a:lnTo>
                    <a:pt x="943" y="1622"/>
                  </a:lnTo>
                  <a:lnTo>
                    <a:pt x="941" y="1622"/>
                  </a:lnTo>
                  <a:lnTo>
                    <a:pt x="941" y="1620"/>
                  </a:lnTo>
                  <a:lnTo>
                    <a:pt x="939" y="1620"/>
                  </a:lnTo>
                  <a:lnTo>
                    <a:pt x="939" y="1620"/>
                  </a:lnTo>
                  <a:lnTo>
                    <a:pt x="939" y="1620"/>
                  </a:lnTo>
                  <a:lnTo>
                    <a:pt x="939" y="1620"/>
                  </a:lnTo>
                  <a:lnTo>
                    <a:pt x="937" y="1620"/>
                  </a:lnTo>
                  <a:lnTo>
                    <a:pt x="937" y="1622"/>
                  </a:lnTo>
                  <a:lnTo>
                    <a:pt x="937" y="1622"/>
                  </a:lnTo>
                  <a:lnTo>
                    <a:pt x="935" y="1620"/>
                  </a:lnTo>
                  <a:lnTo>
                    <a:pt x="935" y="1620"/>
                  </a:lnTo>
                  <a:lnTo>
                    <a:pt x="935" y="1622"/>
                  </a:lnTo>
                  <a:lnTo>
                    <a:pt x="933" y="1622"/>
                  </a:lnTo>
                  <a:lnTo>
                    <a:pt x="933" y="1622"/>
                  </a:lnTo>
                  <a:lnTo>
                    <a:pt x="931" y="1622"/>
                  </a:lnTo>
                  <a:lnTo>
                    <a:pt x="931" y="1624"/>
                  </a:lnTo>
                  <a:lnTo>
                    <a:pt x="927" y="1624"/>
                  </a:lnTo>
                  <a:lnTo>
                    <a:pt x="927" y="1624"/>
                  </a:lnTo>
                  <a:lnTo>
                    <a:pt x="921" y="1624"/>
                  </a:lnTo>
                  <a:lnTo>
                    <a:pt x="921" y="1624"/>
                  </a:lnTo>
                  <a:lnTo>
                    <a:pt x="917" y="1624"/>
                  </a:lnTo>
                  <a:lnTo>
                    <a:pt x="917" y="1622"/>
                  </a:lnTo>
                  <a:lnTo>
                    <a:pt x="913" y="1622"/>
                  </a:lnTo>
                  <a:lnTo>
                    <a:pt x="913" y="1624"/>
                  </a:lnTo>
                  <a:lnTo>
                    <a:pt x="911" y="1624"/>
                  </a:lnTo>
                  <a:lnTo>
                    <a:pt x="911" y="1624"/>
                  </a:lnTo>
                  <a:lnTo>
                    <a:pt x="911" y="1626"/>
                  </a:lnTo>
                  <a:lnTo>
                    <a:pt x="909" y="1628"/>
                  </a:lnTo>
                  <a:lnTo>
                    <a:pt x="909" y="1628"/>
                  </a:lnTo>
                  <a:lnTo>
                    <a:pt x="909" y="1628"/>
                  </a:lnTo>
                  <a:lnTo>
                    <a:pt x="907" y="1628"/>
                  </a:lnTo>
                  <a:lnTo>
                    <a:pt x="907" y="1630"/>
                  </a:lnTo>
                  <a:lnTo>
                    <a:pt x="907" y="1632"/>
                  </a:lnTo>
                  <a:lnTo>
                    <a:pt x="905" y="1632"/>
                  </a:lnTo>
                  <a:lnTo>
                    <a:pt x="905" y="1632"/>
                  </a:lnTo>
                  <a:lnTo>
                    <a:pt x="905" y="1632"/>
                  </a:lnTo>
                  <a:lnTo>
                    <a:pt x="905" y="1634"/>
                  </a:lnTo>
                  <a:lnTo>
                    <a:pt x="903" y="1634"/>
                  </a:lnTo>
                  <a:lnTo>
                    <a:pt x="903" y="1636"/>
                  </a:lnTo>
                  <a:lnTo>
                    <a:pt x="902" y="1636"/>
                  </a:lnTo>
                  <a:lnTo>
                    <a:pt x="902" y="1634"/>
                  </a:lnTo>
                  <a:lnTo>
                    <a:pt x="902" y="1636"/>
                  </a:lnTo>
                  <a:lnTo>
                    <a:pt x="900" y="1636"/>
                  </a:lnTo>
                  <a:lnTo>
                    <a:pt x="900" y="1634"/>
                  </a:lnTo>
                  <a:lnTo>
                    <a:pt x="898" y="1634"/>
                  </a:lnTo>
                  <a:lnTo>
                    <a:pt x="898" y="1634"/>
                  </a:lnTo>
                  <a:lnTo>
                    <a:pt x="898" y="1634"/>
                  </a:lnTo>
                  <a:lnTo>
                    <a:pt x="896" y="1634"/>
                  </a:lnTo>
                  <a:lnTo>
                    <a:pt x="896" y="1634"/>
                  </a:lnTo>
                  <a:lnTo>
                    <a:pt x="896" y="1632"/>
                  </a:lnTo>
                  <a:lnTo>
                    <a:pt x="894" y="1632"/>
                  </a:lnTo>
                  <a:lnTo>
                    <a:pt x="892" y="1630"/>
                  </a:lnTo>
                  <a:lnTo>
                    <a:pt x="892" y="1630"/>
                  </a:lnTo>
                  <a:lnTo>
                    <a:pt x="892" y="1630"/>
                  </a:lnTo>
                  <a:lnTo>
                    <a:pt x="890" y="1630"/>
                  </a:lnTo>
                  <a:lnTo>
                    <a:pt x="890" y="1628"/>
                  </a:lnTo>
                  <a:lnTo>
                    <a:pt x="888" y="1628"/>
                  </a:lnTo>
                  <a:lnTo>
                    <a:pt x="888" y="1628"/>
                  </a:lnTo>
                  <a:lnTo>
                    <a:pt x="886" y="1628"/>
                  </a:lnTo>
                  <a:lnTo>
                    <a:pt x="886" y="1626"/>
                  </a:lnTo>
                  <a:lnTo>
                    <a:pt x="886" y="1626"/>
                  </a:lnTo>
                  <a:lnTo>
                    <a:pt x="884" y="1626"/>
                  </a:lnTo>
                  <a:lnTo>
                    <a:pt x="884" y="1626"/>
                  </a:lnTo>
                  <a:lnTo>
                    <a:pt x="880" y="1626"/>
                  </a:lnTo>
                  <a:lnTo>
                    <a:pt x="880" y="1626"/>
                  </a:lnTo>
                  <a:lnTo>
                    <a:pt x="878" y="1626"/>
                  </a:lnTo>
                  <a:lnTo>
                    <a:pt x="878" y="1624"/>
                  </a:lnTo>
                  <a:lnTo>
                    <a:pt x="878" y="1626"/>
                  </a:lnTo>
                  <a:lnTo>
                    <a:pt x="876" y="1626"/>
                  </a:lnTo>
                  <a:lnTo>
                    <a:pt x="874" y="1624"/>
                  </a:lnTo>
                  <a:lnTo>
                    <a:pt x="874" y="1624"/>
                  </a:lnTo>
                  <a:lnTo>
                    <a:pt x="874" y="1626"/>
                  </a:lnTo>
                  <a:lnTo>
                    <a:pt x="874" y="1626"/>
                  </a:lnTo>
                  <a:lnTo>
                    <a:pt x="872" y="1626"/>
                  </a:lnTo>
                  <a:lnTo>
                    <a:pt x="872" y="1628"/>
                  </a:lnTo>
                  <a:lnTo>
                    <a:pt x="872" y="1628"/>
                  </a:lnTo>
                  <a:lnTo>
                    <a:pt x="872" y="1628"/>
                  </a:lnTo>
                  <a:lnTo>
                    <a:pt x="870" y="1628"/>
                  </a:lnTo>
                  <a:lnTo>
                    <a:pt x="870" y="1630"/>
                  </a:lnTo>
                  <a:lnTo>
                    <a:pt x="870" y="1630"/>
                  </a:lnTo>
                  <a:lnTo>
                    <a:pt x="870" y="1632"/>
                  </a:lnTo>
                  <a:lnTo>
                    <a:pt x="870" y="1632"/>
                  </a:lnTo>
                  <a:lnTo>
                    <a:pt x="870" y="1632"/>
                  </a:lnTo>
                  <a:lnTo>
                    <a:pt x="870" y="1636"/>
                  </a:lnTo>
                  <a:lnTo>
                    <a:pt x="868" y="1636"/>
                  </a:lnTo>
                  <a:lnTo>
                    <a:pt x="868" y="1636"/>
                  </a:lnTo>
                  <a:lnTo>
                    <a:pt x="868" y="1636"/>
                  </a:lnTo>
                  <a:lnTo>
                    <a:pt x="868" y="1638"/>
                  </a:lnTo>
                  <a:lnTo>
                    <a:pt x="866" y="1638"/>
                  </a:lnTo>
                  <a:lnTo>
                    <a:pt x="866" y="1642"/>
                  </a:lnTo>
                  <a:lnTo>
                    <a:pt x="866" y="1642"/>
                  </a:lnTo>
                  <a:lnTo>
                    <a:pt x="866" y="1644"/>
                  </a:lnTo>
                  <a:lnTo>
                    <a:pt x="866" y="1644"/>
                  </a:lnTo>
                  <a:lnTo>
                    <a:pt x="866" y="1646"/>
                  </a:lnTo>
                  <a:lnTo>
                    <a:pt x="866" y="1646"/>
                  </a:lnTo>
                  <a:lnTo>
                    <a:pt x="866" y="1648"/>
                  </a:lnTo>
                  <a:lnTo>
                    <a:pt x="866" y="1648"/>
                  </a:lnTo>
                  <a:lnTo>
                    <a:pt x="866" y="1654"/>
                  </a:lnTo>
                  <a:lnTo>
                    <a:pt x="864" y="1654"/>
                  </a:lnTo>
                  <a:lnTo>
                    <a:pt x="864" y="1656"/>
                  </a:lnTo>
                  <a:lnTo>
                    <a:pt x="864" y="1656"/>
                  </a:lnTo>
                  <a:lnTo>
                    <a:pt x="862" y="1656"/>
                  </a:lnTo>
                  <a:lnTo>
                    <a:pt x="862" y="1650"/>
                  </a:lnTo>
                  <a:lnTo>
                    <a:pt x="860" y="1650"/>
                  </a:lnTo>
                  <a:lnTo>
                    <a:pt x="860" y="1644"/>
                  </a:lnTo>
                  <a:lnTo>
                    <a:pt x="862" y="1644"/>
                  </a:lnTo>
                  <a:lnTo>
                    <a:pt x="862" y="1642"/>
                  </a:lnTo>
                  <a:lnTo>
                    <a:pt x="862" y="1642"/>
                  </a:lnTo>
                  <a:lnTo>
                    <a:pt x="860" y="1642"/>
                  </a:lnTo>
                  <a:lnTo>
                    <a:pt x="860" y="1640"/>
                  </a:lnTo>
                  <a:lnTo>
                    <a:pt x="860" y="1640"/>
                  </a:lnTo>
                  <a:lnTo>
                    <a:pt x="860" y="1640"/>
                  </a:lnTo>
                  <a:lnTo>
                    <a:pt x="858" y="1640"/>
                  </a:lnTo>
                  <a:lnTo>
                    <a:pt x="856" y="1640"/>
                  </a:lnTo>
                  <a:lnTo>
                    <a:pt x="856" y="1638"/>
                  </a:lnTo>
                  <a:lnTo>
                    <a:pt x="854" y="1638"/>
                  </a:lnTo>
                  <a:lnTo>
                    <a:pt x="854" y="1638"/>
                  </a:lnTo>
                  <a:lnTo>
                    <a:pt x="854" y="1636"/>
                  </a:lnTo>
                  <a:lnTo>
                    <a:pt x="850" y="1636"/>
                  </a:lnTo>
                  <a:lnTo>
                    <a:pt x="850" y="1636"/>
                  </a:lnTo>
                  <a:lnTo>
                    <a:pt x="850" y="1638"/>
                  </a:lnTo>
                  <a:lnTo>
                    <a:pt x="848" y="1638"/>
                  </a:lnTo>
                  <a:lnTo>
                    <a:pt x="848" y="1638"/>
                  </a:lnTo>
                  <a:lnTo>
                    <a:pt x="848" y="1640"/>
                  </a:lnTo>
                  <a:lnTo>
                    <a:pt x="846" y="1640"/>
                  </a:lnTo>
                  <a:lnTo>
                    <a:pt x="846" y="1640"/>
                  </a:lnTo>
                  <a:lnTo>
                    <a:pt x="844" y="1640"/>
                  </a:lnTo>
                  <a:lnTo>
                    <a:pt x="844" y="1640"/>
                  </a:lnTo>
                  <a:lnTo>
                    <a:pt x="844" y="1640"/>
                  </a:lnTo>
                  <a:lnTo>
                    <a:pt x="844" y="1638"/>
                  </a:lnTo>
                  <a:lnTo>
                    <a:pt x="842" y="1636"/>
                  </a:lnTo>
                  <a:lnTo>
                    <a:pt x="838" y="1636"/>
                  </a:lnTo>
                  <a:lnTo>
                    <a:pt x="838" y="1638"/>
                  </a:lnTo>
                  <a:lnTo>
                    <a:pt x="838" y="1638"/>
                  </a:lnTo>
                  <a:lnTo>
                    <a:pt x="838" y="1638"/>
                  </a:lnTo>
                  <a:lnTo>
                    <a:pt x="836" y="1640"/>
                  </a:lnTo>
                  <a:lnTo>
                    <a:pt x="836" y="1646"/>
                  </a:lnTo>
                  <a:lnTo>
                    <a:pt x="834" y="1646"/>
                  </a:lnTo>
                  <a:lnTo>
                    <a:pt x="834" y="1644"/>
                  </a:lnTo>
                  <a:lnTo>
                    <a:pt x="832" y="1642"/>
                  </a:lnTo>
                  <a:lnTo>
                    <a:pt x="832" y="1642"/>
                  </a:lnTo>
                  <a:lnTo>
                    <a:pt x="832" y="1642"/>
                  </a:lnTo>
                  <a:lnTo>
                    <a:pt x="830" y="1642"/>
                  </a:lnTo>
                  <a:lnTo>
                    <a:pt x="830" y="1640"/>
                  </a:lnTo>
                  <a:lnTo>
                    <a:pt x="830" y="1640"/>
                  </a:lnTo>
                  <a:lnTo>
                    <a:pt x="830" y="1642"/>
                  </a:lnTo>
                  <a:lnTo>
                    <a:pt x="828" y="1640"/>
                  </a:lnTo>
                  <a:lnTo>
                    <a:pt x="826" y="1640"/>
                  </a:lnTo>
                  <a:lnTo>
                    <a:pt x="826" y="1640"/>
                  </a:lnTo>
                  <a:lnTo>
                    <a:pt x="824" y="1640"/>
                  </a:lnTo>
                  <a:lnTo>
                    <a:pt x="824" y="1638"/>
                  </a:lnTo>
                  <a:lnTo>
                    <a:pt x="822" y="1638"/>
                  </a:lnTo>
                  <a:lnTo>
                    <a:pt x="822" y="1632"/>
                  </a:lnTo>
                  <a:lnTo>
                    <a:pt x="820" y="1632"/>
                  </a:lnTo>
                  <a:lnTo>
                    <a:pt x="820" y="1630"/>
                  </a:lnTo>
                  <a:lnTo>
                    <a:pt x="818" y="1630"/>
                  </a:lnTo>
                  <a:lnTo>
                    <a:pt x="818" y="1630"/>
                  </a:lnTo>
                  <a:lnTo>
                    <a:pt x="818" y="1628"/>
                  </a:lnTo>
                  <a:lnTo>
                    <a:pt x="818" y="1628"/>
                  </a:lnTo>
                  <a:lnTo>
                    <a:pt x="814" y="1628"/>
                  </a:lnTo>
                  <a:lnTo>
                    <a:pt x="814" y="1626"/>
                  </a:lnTo>
                  <a:lnTo>
                    <a:pt x="812" y="1628"/>
                  </a:lnTo>
                  <a:lnTo>
                    <a:pt x="812" y="1628"/>
                  </a:lnTo>
                  <a:lnTo>
                    <a:pt x="812" y="1626"/>
                  </a:lnTo>
                  <a:lnTo>
                    <a:pt x="810" y="1626"/>
                  </a:lnTo>
                  <a:lnTo>
                    <a:pt x="810" y="1624"/>
                  </a:lnTo>
                  <a:lnTo>
                    <a:pt x="810" y="1624"/>
                  </a:lnTo>
                  <a:lnTo>
                    <a:pt x="810" y="1622"/>
                  </a:lnTo>
                  <a:lnTo>
                    <a:pt x="808" y="1622"/>
                  </a:lnTo>
                  <a:lnTo>
                    <a:pt x="808" y="1620"/>
                  </a:lnTo>
                  <a:lnTo>
                    <a:pt x="808" y="1620"/>
                  </a:lnTo>
                  <a:lnTo>
                    <a:pt x="808" y="1618"/>
                  </a:lnTo>
                  <a:lnTo>
                    <a:pt x="806" y="1618"/>
                  </a:lnTo>
                  <a:lnTo>
                    <a:pt x="806" y="1620"/>
                  </a:lnTo>
                  <a:lnTo>
                    <a:pt x="806" y="1620"/>
                  </a:lnTo>
                  <a:lnTo>
                    <a:pt x="804" y="1620"/>
                  </a:lnTo>
                  <a:lnTo>
                    <a:pt x="804" y="1622"/>
                  </a:lnTo>
                  <a:lnTo>
                    <a:pt x="802" y="1622"/>
                  </a:lnTo>
                  <a:lnTo>
                    <a:pt x="802" y="1622"/>
                  </a:lnTo>
                  <a:lnTo>
                    <a:pt x="802" y="1624"/>
                  </a:lnTo>
                  <a:lnTo>
                    <a:pt x="802" y="1624"/>
                  </a:lnTo>
                  <a:lnTo>
                    <a:pt x="802" y="1624"/>
                  </a:lnTo>
                  <a:lnTo>
                    <a:pt x="802" y="1626"/>
                  </a:lnTo>
                  <a:lnTo>
                    <a:pt x="802" y="1626"/>
                  </a:lnTo>
                  <a:lnTo>
                    <a:pt x="802" y="1628"/>
                  </a:lnTo>
                  <a:lnTo>
                    <a:pt x="802" y="1628"/>
                  </a:lnTo>
                  <a:lnTo>
                    <a:pt x="802" y="1630"/>
                  </a:lnTo>
                  <a:lnTo>
                    <a:pt x="802" y="1630"/>
                  </a:lnTo>
                  <a:lnTo>
                    <a:pt x="802" y="1632"/>
                  </a:lnTo>
                  <a:lnTo>
                    <a:pt x="802" y="1632"/>
                  </a:lnTo>
                  <a:lnTo>
                    <a:pt x="802" y="1634"/>
                  </a:lnTo>
                  <a:lnTo>
                    <a:pt x="804" y="1634"/>
                  </a:lnTo>
                  <a:lnTo>
                    <a:pt x="804" y="1634"/>
                  </a:lnTo>
                  <a:lnTo>
                    <a:pt x="802" y="1634"/>
                  </a:lnTo>
                  <a:lnTo>
                    <a:pt x="802" y="1636"/>
                  </a:lnTo>
                  <a:lnTo>
                    <a:pt x="800" y="1636"/>
                  </a:lnTo>
                  <a:lnTo>
                    <a:pt x="800" y="1634"/>
                  </a:lnTo>
                  <a:lnTo>
                    <a:pt x="800" y="1634"/>
                  </a:lnTo>
                  <a:lnTo>
                    <a:pt x="800" y="1636"/>
                  </a:lnTo>
                  <a:lnTo>
                    <a:pt x="800" y="1634"/>
                  </a:lnTo>
                  <a:lnTo>
                    <a:pt x="798" y="1634"/>
                  </a:lnTo>
                  <a:lnTo>
                    <a:pt x="798" y="1634"/>
                  </a:lnTo>
                  <a:lnTo>
                    <a:pt x="797" y="1634"/>
                  </a:lnTo>
                  <a:lnTo>
                    <a:pt x="797" y="1632"/>
                  </a:lnTo>
                  <a:lnTo>
                    <a:pt x="797" y="1632"/>
                  </a:lnTo>
                  <a:lnTo>
                    <a:pt x="797" y="1634"/>
                  </a:lnTo>
                  <a:lnTo>
                    <a:pt x="795" y="1634"/>
                  </a:lnTo>
                  <a:lnTo>
                    <a:pt x="795" y="1632"/>
                  </a:lnTo>
                  <a:lnTo>
                    <a:pt x="793" y="1632"/>
                  </a:lnTo>
                  <a:lnTo>
                    <a:pt x="793" y="1632"/>
                  </a:lnTo>
                  <a:lnTo>
                    <a:pt x="791" y="1632"/>
                  </a:lnTo>
                  <a:lnTo>
                    <a:pt x="789" y="1634"/>
                  </a:lnTo>
                  <a:lnTo>
                    <a:pt x="791" y="1634"/>
                  </a:lnTo>
                  <a:lnTo>
                    <a:pt x="789" y="1634"/>
                  </a:lnTo>
                  <a:lnTo>
                    <a:pt x="787" y="1636"/>
                  </a:lnTo>
                  <a:lnTo>
                    <a:pt x="783" y="1636"/>
                  </a:lnTo>
                  <a:lnTo>
                    <a:pt x="783" y="1636"/>
                  </a:lnTo>
                  <a:lnTo>
                    <a:pt x="783" y="1636"/>
                  </a:lnTo>
                  <a:lnTo>
                    <a:pt x="781" y="1638"/>
                  </a:lnTo>
                  <a:lnTo>
                    <a:pt x="779" y="1638"/>
                  </a:lnTo>
                  <a:lnTo>
                    <a:pt x="779" y="1640"/>
                  </a:lnTo>
                  <a:lnTo>
                    <a:pt x="779" y="1640"/>
                  </a:lnTo>
                  <a:lnTo>
                    <a:pt x="779" y="1638"/>
                  </a:lnTo>
                  <a:lnTo>
                    <a:pt x="777" y="1638"/>
                  </a:lnTo>
                  <a:lnTo>
                    <a:pt x="777" y="1636"/>
                  </a:lnTo>
                  <a:lnTo>
                    <a:pt x="775" y="1636"/>
                  </a:lnTo>
                  <a:lnTo>
                    <a:pt x="775" y="1638"/>
                  </a:lnTo>
                  <a:lnTo>
                    <a:pt x="775" y="1638"/>
                  </a:lnTo>
                  <a:lnTo>
                    <a:pt x="773" y="1638"/>
                  </a:lnTo>
                  <a:lnTo>
                    <a:pt x="773" y="1642"/>
                  </a:lnTo>
                  <a:lnTo>
                    <a:pt x="775" y="1644"/>
                  </a:lnTo>
                  <a:lnTo>
                    <a:pt x="775" y="1644"/>
                  </a:lnTo>
                  <a:lnTo>
                    <a:pt x="773" y="1644"/>
                  </a:lnTo>
                  <a:lnTo>
                    <a:pt x="773" y="1646"/>
                  </a:lnTo>
                  <a:lnTo>
                    <a:pt x="773" y="1646"/>
                  </a:lnTo>
                  <a:lnTo>
                    <a:pt x="773" y="1648"/>
                  </a:lnTo>
                  <a:lnTo>
                    <a:pt x="773" y="1648"/>
                  </a:lnTo>
                  <a:lnTo>
                    <a:pt x="773" y="1650"/>
                  </a:lnTo>
                  <a:lnTo>
                    <a:pt x="775" y="1650"/>
                  </a:lnTo>
                  <a:lnTo>
                    <a:pt x="775" y="1652"/>
                  </a:lnTo>
                  <a:lnTo>
                    <a:pt x="773" y="1652"/>
                  </a:lnTo>
                  <a:lnTo>
                    <a:pt x="773" y="1652"/>
                  </a:lnTo>
                  <a:lnTo>
                    <a:pt x="773" y="1652"/>
                  </a:lnTo>
                  <a:lnTo>
                    <a:pt x="773" y="1652"/>
                  </a:lnTo>
                  <a:lnTo>
                    <a:pt x="771" y="1652"/>
                  </a:lnTo>
                  <a:lnTo>
                    <a:pt x="771" y="1652"/>
                  </a:lnTo>
                  <a:lnTo>
                    <a:pt x="769" y="1652"/>
                  </a:lnTo>
                  <a:lnTo>
                    <a:pt x="769" y="1654"/>
                  </a:lnTo>
                  <a:lnTo>
                    <a:pt x="771" y="1654"/>
                  </a:lnTo>
                  <a:lnTo>
                    <a:pt x="771" y="1654"/>
                  </a:lnTo>
                  <a:lnTo>
                    <a:pt x="771" y="1656"/>
                  </a:lnTo>
                  <a:lnTo>
                    <a:pt x="771" y="1656"/>
                  </a:lnTo>
                  <a:lnTo>
                    <a:pt x="771" y="1656"/>
                  </a:lnTo>
                  <a:lnTo>
                    <a:pt x="771" y="1656"/>
                  </a:lnTo>
                  <a:lnTo>
                    <a:pt x="771" y="1658"/>
                  </a:lnTo>
                  <a:lnTo>
                    <a:pt x="773" y="1658"/>
                  </a:lnTo>
                  <a:lnTo>
                    <a:pt x="773" y="1658"/>
                  </a:lnTo>
                  <a:lnTo>
                    <a:pt x="773" y="1660"/>
                  </a:lnTo>
                  <a:lnTo>
                    <a:pt x="775" y="1660"/>
                  </a:lnTo>
                  <a:lnTo>
                    <a:pt x="775" y="1662"/>
                  </a:lnTo>
                  <a:lnTo>
                    <a:pt x="775" y="1662"/>
                  </a:lnTo>
                  <a:lnTo>
                    <a:pt x="775" y="1662"/>
                  </a:lnTo>
                  <a:lnTo>
                    <a:pt x="775" y="1664"/>
                  </a:lnTo>
                  <a:lnTo>
                    <a:pt x="773" y="1664"/>
                  </a:lnTo>
                  <a:lnTo>
                    <a:pt x="773" y="1664"/>
                  </a:lnTo>
                  <a:lnTo>
                    <a:pt x="773" y="1666"/>
                  </a:lnTo>
                  <a:lnTo>
                    <a:pt x="771" y="1666"/>
                  </a:lnTo>
                  <a:lnTo>
                    <a:pt x="771" y="1668"/>
                  </a:lnTo>
                  <a:lnTo>
                    <a:pt x="771" y="1668"/>
                  </a:lnTo>
                  <a:lnTo>
                    <a:pt x="769" y="1668"/>
                  </a:lnTo>
                  <a:lnTo>
                    <a:pt x="769" y="1668"/>
                  </a:lnTo>
                  <a:lnTo>
                    <a:pt x="769" y="1670"/>
                  </a:lnTo>
                  <a:lnTo>
                    <a:pt x="765" y="1670"/>
                  </a:lnTo>
                  <a:lnTo>
                    <a:pt x="765" y="1670"/>
                  </a:lnTo>
                  <a:lnTo>
                    <a:pt x="763" y="1670"/>
                  </a:lnTo>
                  <a:lnTo>
                    <a:pt x="763" y="1670"/>
                  </a:lnTo>
                  <a:lnTo>
                    <a:pt x="763" y="1670"/>
                  </a:lnTo>
                  <a:lnTo>
                    <a:pt x="763" y="1668"/>
                  </a:lnTo>
                  <a:lnTo>
                    <a:pt x="761" y="1668"/>
                  </a:lnTo>
                  <a:lnTo>
                    <a:pt x="755" y="1668"/>
                  </a:lnTo>
                  <a:lnTo>
                    <a:pt x="755" y="1668"/>
                  </a:lnTo>
                  <a:lnTo>
                    <a:pt x="753" y="1668"/>
                  </a:lnTo>
                  <a:lnTo>
                    <a:pt x="753" y="1670"/>
                  </a:lnTo>
                  <a:lnTo>
                    <a:pt x="751" y="1672"/>
                  </a:lnTo>
                  <a:lnTo>
                    <a:pt x="749" y="1672"/>
                  </a:lnTo>
                  <a:lnTo>
                    <a:pt x="749" y="1672"/>
                  </a:lnTo>
                  <a:lnTo>
                    <a:pt x="747" y="1672"/>
                  </a:lnTo>
                  <a:lnTo>
                    <a:pt x="747" y="1674"/>
                  </a:lnTo>
                  <a:lnTo>
                    <a:pt x="747" y="1676"/>
                  </a:lnTo>
                  <a:lnTo>
                    <a:pt x="747" y="1678"/>
                  </a:lnTo>
                  <a:lnTo>
                    <a:pt x="745" y="1680"/>
                  </a:lnTo>
                  <a:lnTo>
                    <a:pt x="745" y="1680"/>
                  </a:lnTo>
                  <a:lnTo>
                    <a:pt x="743" y="1682"/>
                  </a:lnTo>
                  <a:lnTo>
                    <a:pt x="743" y="1684"/>
                  </a:lnTo>
                  <a:lnTo>
                    <a:pt x="743" y="1686"/>
                  </a:lnTo>
                  <a:lnTo>
                    <a:pt x="741" y="1688"/>
                  </a:lnTo>
                  <a:lnTo>
                    <a:pt x="741" y="1690"/>
                  </a:lnTo>
                  <a:lnTo>
                    <a:pt x="739" y="1692"/>
                  </a:lnTo>
                  <a:lnTo>
                    <a:pt x="739" y="1696"/>
                  </a:lnTo>
                  <a:lnTo>
                    <a:pt x="737" y="1698"/>
                  </a:lnTo>
                  <a:lnTo>
                    <a:pt x="737" y="1698"/>
                  </a:lnTo>
                  <a:lnTo>
                    <a:pt x="739" y="1700"/>
                  </a:lnTo>
                  <a:lnTo>
                    <a:pt x="741" y="1700"/>
                  </a:lnTo>
                  <a:lnTo>
                    <a:pt x="741" y="1704"/>
                  </a:lnTo>
                  <a:lnTo>
                    <a:pt x="739" y="1706"/>
                  </a:lnTo>
                  <a:lnTo>
                    <a:pt x="739" y="1708"/>
                  </a:lnTo>
                  <a:lnTo>
                    <a:pt x="737" y="1708"/>
                  </a:lnTo>
                  <a:lnTo>
                    <a:pt x="735" y="1710"/>
                  </a:lnTo>
                  <a:lnTo>
                    <a:pt x="733" y="1710"/>
                  </a:lnTo>
                  <a:lnTo>
                    <a:pt x="733" y="1712"/>
                  </a:lnTo>
                  <a:lnTo>
                    <a:pt x="731" y="1714"/>
                  </a:lnTo>
                  <a:lnTo>
                    <a:pt x="731" y="1716"/>
                  </a:lnTo>
                  <a:lnTo>
                    <a:pt x="731" y="1716"/>
                  </a:lnTo>
                  <a:lnTo>
                    <a:pt x="731" y="1718"/>
                  </a:lnTo>
                  <a:lnTo>
                    <a:pt x="729" y="1720"/>
                  </a:lnTo>
                  <a:lnTo>
                    <a:pt x="729" y="1723"/>
                  </a:lnTo>
                  <a:lnTo>
                    <a:pt x="729" y="1723"/>
                  </a:lnTo>
                  <a:lnTo>
                    <a:pt x="729" y="1723"/>
                  </a:lnTo>
                  <a:lnTo>
                    <a:pt x="727" y="1723"/>
                  </a:lnTo>
                  <a:lnTo>
                    <a:pt x="727" y="1725"/>
                  </a:lnTo>
                  <a:lnTo>
                    <a:pt x="727" y="1725"/>
                  </a:lnTo>
                  <a:lnTo>
                    <a:pt x="725" y="1725"/>
                  </a:lnTo>
                  <a:lnTo>
                    <a:pt x="727" y="1727"/>
                  </a:lnTo>
                  <a:lnTo>
                    <a:pt x="725" y="1727"/>
                  </a:lnTo>
                  <a:lnTo>
                    <a:pt x="725" y="1727"/>
                  </a:lnTo>
                  <a:lnTo>
                    <a:pt x="723" y="1727"/>
                  </a:lnTo>
                  <a:lnTo>
                    <a:pt x="723" y="1727"/>
                  </a:lnTo>
                  <a:lnTo>
                    <a:pt x="723" y="1727"/>
                  </a:lnTo>
                  <a:lnTo>
                    <a:pt x="723" y="1729"/>
                  </a:lnTo>
                  <a:lnTo>
                    <a:pt x="721" y="1729"/>
                  </a:lnTo>
                  <a:lnTo>
                    <a:pt x="721" y="1729"/>
                  </a:lnTo>
                  <a:lnTo>
                    <a:pt x="721" y="1729"/>
                  </a:lnTo>
                  <a:lnTo>
                    <a:pt x="719" y="1731"/>
                  </a:lnTo>
                  <a:lnTo>
                    <a:pt x="719" y="1733"/>
                  </a:lnTo>
                  <a:lnTo>
                    <a:pt x="719" y="1735"/>
                  </a:lnTo>
                  <a:lnTo>
                    <a:pt x="715" y="1737"/>
                  </a:lnTo>
                  <a:lnTo>
                    <a:pt x="713" y="1737"/>
                  </a:lnTo>
                  <a:lnTo>
                    <a:pt x="711" y="1737"/>
                  </a:lnTo>
                  <a:lnTo>
                    <a:pt x="709" y="1737"/>
                  </a:lnTo>
                  <a:lnTo>
                    <a:pt x="709" y="1735"/>
                  </a:lnTo>
                  <a:lnTo>
                    <a:pt x="705" y="1735"/>
                  </a:lnTo>
                  <a:lnTo>
                    <a:pt x="703" y="1737"/>
                  </a:lnTo>
                  <a:lnTo>
                    <a:pt x="701" y="1737"/>
                  </a:lnTo>
                  <a:lnTo>
                    <a:pt x="701" y="1739"/>
                  </a:lnTo>
                  <a:lnTo>
                    <a:pt x="699" y="1741"/>
                  </a:lnTo>
                  <a:lnTo>
                    <a:pt x="699" y="1743"/>
                  </a:lnTo>
                  <a:lnTo>
                    <a:pt x="701" y="1745"/>
                  </a:lnTo>
                  <a:lnTo>
                    <a:pt x="701" y="1745"/>
                  </a:lnTo>
                  <a:lnTo>
                    <a:pt x="703" y="1745"/>
                  </a:lnTo>
                  <a:lnTo>
                    <a:pt x="703" y="1747"/>
                  </a:lnTo>
                  <a:lnTo>
                    <a:pt x="701" y="1747"/>
                  </a:lnTo>
                  <a:lnTo>
                    <a:pt x="701" y="1749"/>
                  </a:lnTo>
                  <a:lnTo>
                    <a:pt x="703" y="1749"/>
                  </a:lnTo>
                  <a:lnTo>
                    <a:pt x="703" y="1751"/>
                  </a:lnTo>
                  <a:lnTo>
                    <a:pt x="701" y="1751"/>
                  </a:lnTo>
                  <a:lnTo>
                    <a:pt x="701" y="1753"/>
                  </a:lnTo>
                  <a:lnTo>
                    <a:pt x="697" y="1753"/>
                  </a:lnTo>
                  <a:lnTo>
                    <a:pt x="695" y="1753"/>
                  </a:lnTo>
                  <a:lnTo>
                    <a:pt x="695" y="1753"/>
                  </a:lnTo>
                  <a:lnTo>
                    <a:pt x="695" y="1755"/>
                  </a:lnTo>
                  <a:lnTo>
                    <a:pt x="694" y="1755"/>
                  </a:lnTo>
                  <a:lnTo>
                    <a:pt x="694" y="1755"/>
                  </a:lnTo>
                  <a:lnTo>
                    <a:pt x="692" y="1755"/>
                  </a:lnTo>
                  <a:lnTo>
                    <a:pt x="692" y="1757"/>
                  </a:lnTo>
                  <a:lnTo>
                    <a:pt x="692" y="1759"/>
                  </a:lnTo>
                  <a:lnTo>
                    <a:pt x="692" y="1763"/>
                  </a:lnTo>
                  <a:lnTo>
                    <a:pt x="690" y="1763"/>
                  </a:lnTo>
                  <a:lnTo>
                    <a:pt x="690" y="1765"/>
                  </a:lnTo>
                  <a:lnTo>
                    <a:pt x="690" y="1767"/>
                  </a:lnTo>
                  <a:lnTo>
                    <a:pt x="688" y="1767"/>
                  </a:lnTo>
                  <a:lnTo>
                    <a:pt x="688" y="1769"/>
                  </a:lnTo>
                  <a:lnTo>
                    <a:pt x="686" y="1769"/>
                  </a:lnTo>
                  <a:lnTo>
                    <a:pt x="684" y="1771"/>
                  </a:lnTo>
                  <a:lnTo>
                    <a:pt x="684" y="1775"/>
                  </a:lnTo>
                  <a:lnTo>
                    <a:pt x="684" y="1775"/>
                  </a:lnTo>
                  <a:lnTo>
                    <a:pt x="682" y="1777"/>
                  </a:lnTo>
                  <a:lnTo>
                    <a:pt x="682" y="1781"/>
                  </a:lnTo>
                  <a:lnTo>
                    <a:pt x="682" y="1781"/>
                  </a:lnTo>
                  <a:lnTo>
                    <a:pt x="680" y="1781"/>
                  </a:lnTo>
                  <a:lnTo>
                    <a:pt x="680" y="1783"/>
                  </a:lnTo>
                  <a:lnTo>
                    <a:pt x="680" y="1785"/>
                  </a:lnTo>
                  <a:lnTo>
                    <a:pt x="678" y="1787"/>
                  </a:lnTo>
                  <a:lnTo>
                    <a:pt x="676" y="1787"/>
                  </a:lnTo>
                  <a:lnTo>
                    <a:pt x="676" y="1789"/>
                  </a:lnTo>
                  <a:lnTo>
                    <a:pt x="674" y="1789"/>
                  </a:lnTo>
                  <a:lnTo>
                    <a:pt x="670" y="1793"/>
                  </a:lnTo>
                  <a:lnTo>
                    <a:pt x="668" y="1793"/>
                  </a:lnTo>
                  <a:lnTo>
                    <a:pt x="668" y="1795"/>
                  </a:lnTo>
                  <a:lnTo>
                    <a:pt x="668" y="1795"/>
                  </a:lnTo>
                  <a:lnTo>
                    <a:pt x="670" y="1795"/>
                  </a:lnTo>
                  <a:lnTo>
                    <a:pt x="670" y="1799"/>
                  </a:lnTo>
                  <a:lnTo>
                    <a:pt x="668" y="1799"/>
                  </a:lnTo>
                  <a:lnTo>
                    <a:pt x="668" y="1799"/>
                  </a:lnTo>
                  <a:lnTo>
                    <a:pt x="666" y="1801"/>
                  </a:lnTo>
                  <a:lnTo>
                    <a:pt x="664" y="1801"/>
                  </a:lnTo>
                  <a:lnTo>
                    <a:pt x="664" y="1801"/>
                  </a:lnTo>
                  <a:lnTo>
                    <a:pt x="660" y="1801"/>
                  </a:lnTo>
                  <a:lnTo>
                    <a:pt x="660" y="1803"/>
                  </a:lnTo>
                  <a:lnTo>
                    <a:pt x="660" y="1803"/>
                  </a:lnTo>
                  <a:lnTo>
                    <a:pt x="658" y="1803"/>
                  </a:lnTo>
                  <a:lnTo>
                    <a:pt x="656" y="1803"/>
                  </a:lnTo>
                  <a:lnTo>
                    <a:pt x="656" y="1805"/>
                  </a:lnTo>
                  <a:lnTo>
                    <a:pt x="656" y="1805"/>
                  </a:lnTo>
                  <a:lnTo>
                    <a:pt x="656" y="1807"/>
                  </a:lnTo>
                  <a:lnTo>
                    <a:pt x="654" y="1807"/>
                  </a:lnTo>
                  <a:lnTo>
                    <a:pt x="656" y="1809"/>
                  </a:lnTo>
                  <a:lnTo>
                    <a:pt x="656" y="1809"/>
                  </a:lnTo>
                  <a:lnTo>
                    <a:pt x="656" y="1809"/>
                  </a:lnTo>
                  <a:lnTo>
                    <a:pt x="656" y="1811"/>
                  </a:lnTo>
                  <a:lnTo>
                    <a:pt x="658" y="1811"/>
                  </a:lnTo>
                  <a:lnTo>
                    <a:pt x="658" y="1813"/>
                  </a:lnTo>
                  <a:lnTo>
                    <a:pt x="656" y="1815"/>
                  </a:lnTo>
                  <a:lnTo>
                    <a:pt x="654" y="1817"/>
                  </a:lnTo>
                  <a:lnTo>
                    <a:pt x="654" y="1817"/>
                  </a:lnTo>
                  <a:lnTo>
                    <a:pt x="654" y="1819"/>
                  </a:lnTo>
                  <a:lnTo>
                    <a:pt x="652" y="1819"/>
                  </a:lnTo>
                  <a:lnTo>
                    <a:pt x="652" y="1821"/>
                  </a:lnTo>
                  <a:lnTo>
                    <a:pt x="654" y="1823"/>
                  </a:lnTo>
                  <a:lnTo>
                    <a:pt x="654" y="1825"/>
                  </a:lnTo>
                  <a:lnTo>
                    <a:pt x="652" y="1826"/>
                  </a:lnTo>
                  <a:lnTo>
                    <a:pt x="652" y="1828"/>
                  </a:lnTo>
                  <a:lnTo>
                    <a:pt x="652" y="1828"/>
                  </a:lnTo>
                  <a:lnTo>
                    <a:pt x="650" y="1830"/>
                  </a:lnTo>
                  <a:lnTo>
                    <a:pt x="650" y="1832"/>
                  </a:lnTo>
                  <a:lnTo>
                    <a:pt x="650" y="1834"/>
                  </a:lnTo>
                  <a:lnTo>
                    <a:pt x="650" y="1834"/>
                  </a:lnTo>
                  <a:lnTo>
                    <a:pt x="656" y="1834"/>
                  </a:lnTo>
                  <a:lnTo>
                    <a:pt x="656" y="1840"/>
                  </a:lnTo>
                  <a:lnTo>
                    <a:pt x="660" y="1840"/>
                  </a:lnTo>
                  <a:lnTo>
                    <a:pt x="660" y="1842"/>
                  </a:lnTo>
                  <a:lnTo>
                    <a:pt x="658" y="1844"/>
                  </a:lnTo>
                  <a:lnTo>
                    <a:pt x="658" y="1844"/>
                  </a:lnTo>
                  <a:lnTo>
                    <a:pt x="658" y="1844"/>
                  </a:lnTo>
                  <a:lnTo>
                    <a:pt x="656" y="1844"/>
                  </a:lnTo>
                  <a:lnTo>
                    <a:pt x="656" y="1846"/>
                  </a:lnTo>
                  <a:lnTo>
                    <a:pt x="656" y="1848"/>
                  </a:lnTo>
                  <a:lnTo>
                    <a:pt x="656" y="1850"/>
                  </a:lnTo>
                  <a:lnTo>
                    <a:pt x="658" y="1850"/>
                  </a:lnTo>
                  <a:lnTo>
                    <a:pt x="658" y="1850"/>
                  </a:lnTo>
                  <a:lnTo>
                    <a:pt x="660" y="1852"/>
                  </a:lnTo>
                  <a:lnTo>
                    <a:pt x="660" y="1852"/>
                  </a:lnTo>
                  <a:lnTo>
                    <a:pt x="660" y="1854"/>
                  </a:lnTo>
                  <a:lnTo>
                    <a:pt x="660" y="1854"/>
                  </a:lnTo>
                  <a:lnTo>
                    <a:pt x="662" y="1856"/>
                  </a:lnTo>
                  <a:lnTo>
                    <a:pt x="662" y="1856"/>
                  </a:lnTo>
                  <a:lnTo>
                    <a:pt x="662" y="1860"/>
                  </a:lnTo>
                  <a:lnTo>
                    <a:pt x="660" y="1860"/>
                  </a:lnTo>
                  <a:lnTo>
                    <a:pt x="660" y="1858"/>
                  </a:lnTo>
                  <a:lnTo>
                    <a:pt x="660" y="1858"/>
                  </a:lnTo>
                  <a:lnTo>
                    <a:pt x="660" y="1860"/>
                  </a:lnTo>
                  <a:lnTo>
                    <a:pt x="660" y="1860"/>
                  </a:lnTo>
                  <a:lnTo>
                    <a:pt x="660" y="1860"/>
                  </a:lnTo>
                  <a:lnTo>
                    <a:pt x="658" y="1860"/>
                  </a:lnTo>
                  <a:lnTo>
                    <a:pt x="658" y="1862"/>
                  </a:lnTo>
                  <a:lnTo>
                    <a:pt x="656" y="1862"/>
                  </a:lnTo>
                  <a:lnTo>
                    <a:pt x="656" y="1860"/>
                  </a:lnTo>
                  <a:lnTo>
                    <a:pt x="654" y="1860"/>
                  </a:lnTo>
                  <a:lnTo>
                    <a:pt x="654" y="1860"/>
                  </a:lnTo>
                  <a:lnTo>
                    <a:pt x="652" y="1860"/>
                  </a:lnTo>
                  <a:lnTo>
                    <a:pt x="652" y="1858"/>
                  </a:lnTo>
                  <a:lnTo>
                    <a:pt x="650" y="1858"/>
                  </a:lnTo>
                  <a:lnTo>
                    <a:pt x="650" y="1858"/>
                  </a:lnTo>
                  <a:lnTo>
                    <a:pt x="648" y="1858"/>
                  </a:lnTo>
                  <a:lnTo>
                    <a:pt x="648" y="1856"/>
                  </a:lnTo>
                  <a:lnTo>
                    <a:pt x="648" y="1856"/>
                  </a:lnTo>
                  <a:lnTo>
                    <a:pt x="648" y="1856"/>
                  </a:lnTo>
                  <a:lnTo>
                    <a:pt x="646" y="1856"/>
                  </a:lnTo>
                  <a:lnTo>
                    <a:pt x="646" y="1854"/>
                  </a:lnTo>
                  <a:lnTo>
                    <a:pt x="646" y="1854"/>
                  </a:lnTo>
                  <a:lnTo>
                    <a:pt x="646" y="1850"/>
                  </a:lnTo>
                  <a:lnTo>
                    <a:pt x="646" y="1850"/>
                  </a:lnTo>
                  <a:lnTo>
                    <a:pt x="646" y="1850"/>
                  </a:lnTo>
                  <a:lnTo>
                    <a:pt x="646" y="1850"/>
                  </a:lnTo>
                  <a:lnTo>
                    <a:pt x="644" y="1850"/>
                  </a:lnTo>
                  <a:lnTo>
                    <a:pt x="644" y="1848"/>
                  </a:lnTo>
                  <a:lnTo>
                    <a:pt x="644" y="1848"/>
                  </a:lnTo>
                  <a:lnTo>
                    <a:pt x="644" y="1848"/>
                  </a:lnTo>
                  <a:lnTo>
                    <a:pt x="642" y="1848"/>
                  </a:lnTo>
                  <a:lnTo>
                    <a:pt x="642" y="1848"/>
                  </a:lnTo>
                  <a:lnTo>
                    <a:pt x="636" y="1848"/>
                  </a:lnTo>
                  <a:lnTo>
                    <a:pt x="636" y="1848"/>
                  </a:lnTo>
                  <a:lnTo>
                    <a:pt x="636" y="1848"/>
                  </a:lnTo>
                  <a:lnTo>
                    <a:pt x="636" y="1848"/>
                  </a:lnTo>
                  <a:lnTo>
                    <a:pt x="634" y="1848"/>
                  </a:lnTo>
                  <a:lnTo>
                    <a:pt x="634" y="1846"/>
                  </a:lnTo>
                  <a:lnTo>
                    <a:pt x="632" y="1846"/>
                  </a:lnTo>
                  <a:lnTo>
                    <a:pt x="632" y="1846"/>
                  </a:lnTo>
                  <a:lnTo>
                    <a:pt x="628" y="1846"/>
                  </a:lnTo>
                  <a:lnTo>
                    <a:pt x="628" y="1846"/>
                  </a:lnTo>
                  <a:lnTo>
                    <a:pt x="626" y="1846"/>
                  </a:lnTo>
                  <a:lnTo>
                    <a:pt x="626" y="1848"/>
                  </a:lnTo>
                  <a:lnTo>
                    <a:pt x="626" y="1848"/>
                  </a:lnTo>
                  <a:lnTo>
                    <a:pt x="626" y="1848"/>
                  </a:lnTo>
                  <a:lnTo>
                    <a:pt x="624" y="1848"/>
                  </a:lnTo>
                  <a:lnTo>
                    <a:pt x="624" y="1850"/>
                  </a:lnTo>
                  <a:lnTo>
                    <a:pt x="626" y="1850"/>
                  </a:lnTo>
                  <a:lnTo>
                    <a:pt x="626" y="1852"/>
                  </a:lnTo>
                  <a:lnTo>
                    <a:pt x="624" y="1854"/>
                  </a:lnTo>
                  <a:lnTo>
                    <a:pt x="624" y="1854"/>
                  </a:lnTo>
                  <a:lnTo>
                    <a:pt x="624" y="1854"/>
                  </a:lnTo>
                  <a:lnTo>
                    <a:pt x="622" y="1856"/>
                  </a:lnTo>
                  <a:lnTo>
                    <a:pt x="622" y="1856"/>
                  </a:lnTo>
                  <a:lnTo>
                    <a:pt x="622" y="1858"/>
                  </a:lnTo>
                  <a:lnTo>
                    <a:pt x="622" y="1858"/>
                  </a:lnTo>
                  <a:lnTo>
                    <a:pt x="622" y="1858"/>
                  </a:lnTo>
                  <a:lnTo>
                    <a:pt x="622" y="1858"/>
                  </a:lnTo>
                  <a:lnTo>
                    <a:pt x="620" y="1860"/>
                  </a:lnTo>
                  <a:lnTo>
                    <a:pt x="620" y="1862"/>
                  </a:lnTo>
                  <a:lnTo>
                    <a:pt x="616" y="1862"/>
                  </a:lnTo>
                  <a:lnTo>
                    <a:pt x="616" y="1864"/>
                  </a:lnTo>
                  <a:lnTo>
                    <a:pt x="614" y="1864"/>
                  </a:lnTo>
                  <a:lnTo>
                    <a:pt x="614" y="1864"/>
                  </a:lnTo>
                  <a:lnTo>
                    <a:pt x="614" y="1864"/>
                  </a:lnTo>
                  <a:lnTo>
                    <a:pt x="614" y="1866"/>
                  </a:lnTo>
                  <a:lnTo>
                    <a:pt x="614" y="1866"/>
                  </a:lnTo>
                  <a:lnTo>
                    <a:pt x="614" y="1870"/>
                  </a:lnTo>
                  <a:lnTo>
                    <a:pt x="616" y="1870"/>
                  </a:lnTo>
                  <a:lnTo>
                    <a:pt x="616" y="1870"/>
                  </a:lnTo>
                  <a:lnTo>
                    <a:pt x="614" y="1870"/>
                  </a:lnTo>
                  <a:lnTo>
                    <a:pt x="614" y="1870"/>
                  </a:lnTo>
                  <a:lnTo>
                    <a:pt x="614" y="1870"/>
                  </a:lnTo>
                  <a:lnTo>
                    <a:pt x="614" y="1874"/>
                  </a:lnTo>
                  <a:lnTo>
                    <a:pt x="612" y="1874"/>
                  </a:lnTo>
                  <a:lnTo>
                    <a:pt x="612" y="1874"/>
                  </a:lnTo>
                  <a:lnTo>
                    <a:pt x="608" y="1874"/>
                  </a:lnTo>
                  <a:lnTo>
                    <a:pt x="608" y="1876"/>
                  </a:lnTo>
                  <a:lnTo>
                    <a:pt x="608" y="1876"/>
                  </a:lnTo>
                  <a:lnTo>
                    <a:pt x="608" y="1878"/>
                  </a:lnTo>
                  <a:lnTo>
                    <a:pt x="606" y="1878"/>
                  </a:lnTo>
                  <a:lnTo>
                    <a:pt x="606" y="1878"/>
                  </a:lnTo>
                  <a:lnTo>
                    <a:pt x="606" y="1880"/>
                  </a:lnTo>
                  <a:lnTo>
                    <a:pt x="606" y="1880"/>
                  </a:lnTo>
                  <a:lnTo>
                    <a:pt x="608" y="1880"/>
                  </a:lnTo>
                  <a:lnTo>
                    <a:pt x="608" y="1884"/>
                  </a:lnTo>
                  <a:lnTo>
                    <a:pt x="608" y="1884"/>
                  </a:lnTo>
                  <a:lnTo>
                    <a:pt x="608" y="1884"/>
                  </a:lnTo>
                  <a:lnTo>
                    <a:pt x="606" y="1884"/>
                  </a:lnTo>
                  <a:lnTo>
                    <a:pt x="606" y="1886"/>
                  </a:lnTo>
                  <a:lnTo>
                    <a:pt x="608" y="1886"/>
                  </a:lnTo>
                  <a:lnTo>
                    <a:pt x="608" y="1888"/>
                  </a:lnTo>
                  <a:lnTo>
                    <a:pt x="608" y="1888"/>
                  </a:lnTo>
                  <a:lnTo>
                    <a:pt x="608" y="1890"/>
                  </a:lnTo>
                  <a:lnTo>
                    <a:pt x="608" y="1890"/>
                  </a:lnTo>
                  <a:lnTo>
                    <a:pt x="608" y="1892"/>
                  </a:lnTo>
                  <a:lnTo>
                    <a:pt x="606" y="1892"/>
                  </a:lnTo>
                  <a:lnTo>
                    <a:pt x="606" y="1892"/>
                  </a:lnTo>
                  <a:lnTo>
                    <a:pt x="606" y="1892"/>
                  </a:lnTo>
                  <a:lnTo>
                    <a:pt x="606" y="1894"/>
                  </a:lnTo>
                  <a:lnTo>
                    <a:pt x="604" y="1894"/>
                  </a:lnTo>
                  <a:lnTo>
                    <a:pt x="604" y="1896"/>
                  </a:lnTo>
                  <a:lnTo>
                    <a:pt x="604" y="1896"/>
                  </a:lnTo>
                  <a:lnTo>
                    <a:pt x="604" y="1898"/>
                  </a:lnTo>
                  <a:lnTo>
                    <a:pt x="604" y="1898"/>
                  </a:lnTo>
                  <a:lnTo>
                    <a:pt x="604" y="1898"/>
                  </a:lnTo>
                  <a:lnTo>
                    <a:pt x="604" y="1898"/>
                  </a:lnTo>
                  <a:lnTo>
                    <a:pt x="604" y="1900"/>
                  </a:lnTo>
                  <a:lnTo>
                    <a:pt x="602" y="1900"/>
                  </a:lnTo>
                  <a:lnTo>
                    <a:pt x="602" y="1900"/>
                  </a:lnTo>
                  <a:lnTo>
                    <a:pt x="602" y="1900"/>
                  </a:lnTo>
                  <a:lnTo>
                    <a:pt x="602" y="1900"/>
                  </a:lnTo>
                  <a:lnTo>
                    <a:pt x="600" y="1900"/>
                  </a:lnTo>
                  <a:lnTo>
                    <a:pt x="600" y="1902"/>
                  </a:lnTo>
                  <a:lnTo>
                    <a:pt x="600" y="1902"/>
                  </a:lnTo>
                  <a:lnTo>
                    <a:pt x="600" y="1902"/>
                  </a:lnTo>
                  <a:lnTo>
                    <a:pt x="598" y="1902"/>
                  </a:lnTo>
                  <a:lnTo>
                    <a:pt x="598" y="1902"/>
                  </a:lnTo>
                  <a:lnTo>
                    <a:pt x="598" y="1902"/>
                  </a:lnTo>
                  <a:lnTo>
                    <a:pt x="598" y="1904"/>
                  </a:lnTo>
                  <a:lnTo>
                    <a:pt x="594" y="1904"/>
                  </a:lnTo>
                  <a:lnTo>
                    <a:pt x="594" y="1904"/>
                  </a:lnTo>
                  <a:lnTo>
                    <a:pt x="594" y="1904"/>
                  </a:lnTo>
                  <a:lnTo>
                    <a:pt x="594" y="1906"/>
                  </a:lnTo>
                  <a:lnTo>
                    <a:pt x="594" y="1906"/>
                  </a:lnTo>
                  <a:lnTo>
                    <a:pt x="594" y="1906"/>
                  </a:lnTo>
                  <a:lnTo>
                    <a:pt x="596" y="1906"/>
                  </a:lnTo>
                  <a:lnTo>
                    <a:pt x="596" y="1908"/>
                  </a:lnTo>
                  <a:lnTo>
                    <a:pt x="594" y="1908"/>
                  </a:lnTo>
                  <a:lnTo>
                    <a:pt x="594" y="1908"/>
                  </a:lnTo>
                  <a:lnTo>
                    <a:pt x="592" y="1908"/>
                  </a:lnTo>
                  <a:lnTo>
                    <a:pt x="592" y="1910"/>
                  </a:lnTo>
                  <a:lnTo>
                    <a:pt x="590" y="1910"/>
                  </a:lnTo>
                  <a:lnTo>
                    <a:pt x="590" y="1910"/>
                  </a:lnTo>
                  <a:lnTo>
                    <a:pt x="589" y="1910"/>
                  </a:lnTo>
                  <a:lnTo>
                    <a:pt x="589" y="1912"/>
                  </a:lnTo>
                  <a:lnTo>
                    <a:pt x="589" y="1912"/>
                  </a:lnTo>
                  <a:lnTo>
                    <a:pt x="589" y="1912"/>
                  </a:lnTo>
                  <a:lnTo>
                    <a:pt x="589" y="1912"/>
                  </a:lnTo>
                  <a:lnTo>
                    <a:pt x="589" y="1914"/>
                  </a:lnTo>
                  <a:lnTo>
                    <a:pt x="587" y="1914"/>
                  </a:lnTo>
                  <a:lnTo>
                    <a:pt x="587" y="1916"/>
                  </a:lnTo>
                  <a:lnTo>
                    <a:pt x="587" y="1916"/>
                  </a:lnTo>
                  <a:lnTo>
                    <a:pt x="587" y="1920"/>
                  </a:lnTo>
                  <a:lnTo>
                    <a:pt x="587" y="1920"/>
                  </a:lnTo>
                  <a:lnTo>
                    <a:pt x="587" y="1920"/>
                  </a:lnTo>
                  <a:lnTo>
                    <a:pt x="589" y="1920"/>
                  </a:lnTo>
                  <a:lnTo>
                    <a:pt x="589" y="1922"/>
                  </a:lnTo>
                  <a:lnTo>
                    <a:pt x="590" y="1922"/>
                  </a:lnTo>
                  <a:lnTo>
                    <a:pt x="590" y="1922"/>
                  </a:lnTo>
                  <a:lnTo>
                    <a:pt x="592" y="1922"/>
                  </a:lnTo>
                  <a:lnTo>
                    <a:pt x="592" y="1924"/>
                  </a:lnTo>
                  <a:lnTo>
                    <a:pt x="592" y="1924"/>
                  </a:lnTo>
                  <a:lnTo>
                    <a:pt x="592" y="1926"/>
                  </a:lnTo>
                  <a:lnTo>
                    <a:pt x="592" y="1926"/>
                  </a:lnTo>
                  <a:lnTo>
                    <a:pt x="592" y="1928"/>
                  </a:lnTo>
                  <a:lnTo>
                    <a:pt x="590" y="1928"/>
                  </a:lnTo>
                  <a:lnTo>
                    <a:pt x="590" y="1926"/>
                  </a:lnTo>
                  <a:lnTo>
                    <a:pt x="585" y="1926"/>
                  </a:lnTo>
                  <a:lnTo>
                    <a:pt x="585" y="1926"/>
                  </a:lnTo>
                  <a:lnTo>
                    <a:pt x="583" y="1926"/>
                  </a:lnTo>
                  <a:lnTo>
                    <a:pt x="581" y="1924"/>
                  </a:lnTo>
                  <a:lnTo>
                    <a:pt x="579" y="1924"/>
                  </a:lnTo>
                  <a:lnTo>
                    <a:pt x="579" y="1924"/>
                  </a:lnTo>
                  <a:lnTo>
                    <a:pt x="575" y="1924"/>
                  </a:lnTo>
                  <a:lnTo>
                    <a:pt x="575" y="1924"/>
                  </a:lnTo>
                  <a:lnTo>
                    <a:pt x="573" y="1924"/>
                  </a:lnTo>
                  <a:lnTo>
                    <a:pt x="571" y="1926"/>
                  </a:lnTo>
                  <a:lnTo>
                    <a:pt x="569" y="1926"/>
                  </a:lnTo>
                  <a:lnTo>
                    <a:pt x="569" y="1926"/>
                  </a:lnTo>
                  <a:lnTo>
                    <a:pt x="569" y="1929"/>
                  </a:lnTo>
                  <a:lnTo>
                    <a:pt x="567" y="1931"/>
                  </a:lnTo>
                  <a:lnTo>
                    <a:pt x="567" y="1931"/>
                  </a:lnTo>
                  <a:lnTo>
                    <a:pt x="567" y="1931"/>
                  </a:lnTo>
                  <a:lnTo>
                    <a:pt x="563" y="1931"/>
                  </a:lnTo>
                  <a:lnTo>
                    <a:pt x="563" y="1931"/>
                  </a:lnTo>
                  <a:lnTo>
                    <a:pt x="561" y="1931"/>
                  </a:lnTo>
                  <a:lnTo>
                    <a:pt x="561" y="1929"/>
                  </a:lnTo>
                  <a:lnTo>
                    <a:pt x="559" y="1929"/>
                  </a:lnTo>
                  <a:lnTo>
                    <a:pt x="559" y="1929"/>
                  </a:lnTo>
                  <a:lnTo>
                    <a:pt x="559" y="1929"/>
                  </a:lnTo>
                  <a:lnTo>
                    <a:pt x="557" y="1928"/>
                  </a:lnTo>
                  <a:lnTo>
                    <a:pt x="553" y="1928"/>
                  </a:lnTo>
                  <a:lnTo>
                    <a:pt x="553" y="1929"/>
                  </a:lnTo>
                  <a:lnTo>
                    <a:pt x="551" y="1929"/>
                  </a:lnTo>
                  <a:lnTo>
                    <a:pt x="551" y="1929"/>
                  </a:lnTo>
                  <a:lnTo>
                    <a:pt x="549" y="1929"/>
                  </a:lnTo>
                  <a:lnTo>
                    <a:pt x="549" y="1931"/>
                  </a:lnTo>
                  <a:lnTo>
                    <a:pt x="549" y="1931"/>
                  </a:lnTo>
                  <a:lnTo>
                    <a:pt x="549" y="1941"/>
                  </a:lnTo>
                  <a:lnTo>
                    <a:pt x="549" y="1941"/>
                  </a:lnTo>
                  <a:lnTo>
                    <a:pt x="549" y="1943"/>
                  </a:lnTo>
                  <a:lnTo>
                    <a:pt x="549" y="1943"/>
                  </a:lnTo>
                  <a:lnTo>
                    <a:pt x="549" y="1945"/>
                  </a:lnTo>
                  <a:lnTo>
                    <a:pt x="547" y="1945"/>
                  </a:lnTo>
                  <a:lnTo>
                    <a:pt x="547" y="1947"/>
                  </a:lnTo>
                  <a:lnTo>
                    <a:pt x="545" y="1947"/>
                  </a:lnTo>
                  <a:lnTo>
                    <a:pt x="545" y="1947"/>
                  </a:lnTo>
                  <a:lnTo>
                    <a:pt x="543" y="1949"/>
                  </a:lnTo>
                  <a:lnTo>
                    <a:pt x="543" y="1951"/>
                  </a:lnTo>
                  <a:lnTo>
                    <a:pt x="543" y="1951"/>
                  </a:lnTo>
                  <a:lnTo>
                    <a:pt x="543" y="1951"/>
                  </a:lnTo>
                  <a:lnTo>
                    <a:pt x="541" y="1951"/>
                  </a:lnTo>
                  <a:lnTo>
                    <a:pt x="541" y="1953"/>
                  </a:lnTo>
                  <a:lnTo>
                    <a:pt x="541" y="1953"/>
                  </a:lnTo>
                  <a:lnTo>
                    <a:pt x="541" y="1953"/>
                  </a:lnTo>
                  <a:lnTo>
                    <a:pt x="541" y="1955"/>
                  </a:lnTo>
                  <a:lnTo>
                    <a:pt x="539" y="1955"/>
                  </a:lnTo>
                  <a:lnTo>
                    <a:pt x="539" y="1955"/>
                  </a:lnTo>
                  <a:lnTo>
                    <a:pt x="537" y="1955"/>
                  </a:lnTo>
                  <a:lnTo>
                    <a:pt x="537" y="1957"/>
                  </a:lnTo>
                  <a:lnTo>
                    <a:pt x="535" y="1957"/>
                  </a:lnTo>
                  <a:lnTo>
                    <a:pt x="535" y="1957"/>
                  </a:lnTo>
                  <a:lnTo>
                    <a:pt x="533" y="1957"/>
                  </a:lnTo>
                  <a:lnTo>
                    <a:pt x="533" y="1959"/>
                  </a:lnTo>
                  <a:lnTo>
                    <a:pt x="531" y="1959"/>
                  </a:lnTo>
                  <a:lnTo>
                    <a:pt x="531" y="1959"/>
                  </a:lnTo>
                  <a:lnTo>
                    <a:pt x="531" y="1959"/>
                  </a:lnTo>
                  <a:lnTo>
                    <a:pt x="531" y="1961"/>
                  </a:lnTo>
                  <a:lnTo>
                    <a:pt x="529" y="1961"/>
                  </a:lnTo>
                  <a:lnTo>
                    <a:pt x="529" y="1961"/>
                  </a:lnTo>
                  <a:lnTo>
                    <a:pt x="527" y="1961"/>
                  </a:lnTo>
                  <a:lnTo>
                    <a:pt x="527" y="1963"/>
                  </a:lnTo>
                  <a:lnTo>
                    <a:pt x="525" y="1963"/>
                  </a:lnTo>
                  <a:lnTo>
                    <a:pt x="525" y="1963"/>
                  </a:lnTo>
                  <a:lnTo>
                    <a:pt x="517" y="1963"/>
                  </a:lnTo>
                  <a:lnTo>
                    <a:pt x="517" y="1965"/>
                  </a:lnTo>
                  <a:lnTo>
                    <a:pt x="515" y="1965"/>
                  </a:lnTo>
                  <a:lnTo>
                    <a:pt x="515" y="1965"/>
                  </a:lnTo>
                  <a:lnTo>
                    <a:pt x="513" y="1965"/>
                  </a:lnTo>
                  <a:lnTo>
                    <a:pt x="513" y="1965"/>
                  </a:lnTo>
                  <a:lnTo>
                    <a:pt x="509" y="1965"/>
                  </a:lnTo>
                  <a:lnTo>
                    <a:pt x="509" y="1967"/>
                  </a:lnTo>
                  <a:lnTo>
                    <a:pt x="505" y="1967"/>
                  </a:lnTo>
                  <a:lnTo>
                    <a:pt x="505" y="1965"/>
                  </a:lnTo>
                  <a:lnTo>
                    <a:pt x="503" y="1965"/>
                  </a:lnTo>
                  <a:lnTo>
                    <a:pt x="503" y="1965"/>
                  </a:lnTo>
                  <a:lnTo>
                    <a:pt x="499" y="1965"/>
                  </a:lnTo>
                  <a:lnTo>
                    <a:pt x="499" y="1965"/>
                  </a:lnTo>
                  <a:lnTo>
                    <a:pt x="495" y="1965"/>
                  </a:lnTo>
                  <a:lnTo>
                    <a:pt x="495" y="1965"/>
                  </a:lnTo>
                  <a:lnTo>
                    <a:pt x="495" y="1965"/>
                  </a:lnTo>
                  <a:lnTo>
                    <a:pt x="495" y="1965"/>
                  </a:lnTo>
                  <a:lnTo>
                    <a:pt x="493" y="1965"/>
                  </a:lnTo>
                  <a:lnTo>
                    <a:pt x="493" y="1963"/>
                  </a:lnTo>
                  <a:lnTo>
                    <a:pt x="493" y="1963"/>
                  </a:lnTo>
                  <a:lnTo>
                    <a:pt x="493" y="1963"/>
                  </a:lnTo>
                  <a:lnTo>
                    <a:pt x="491" y="1963"/>
                  </a:lnTo>
                  <a:lnTo>
                    <a:pt x="491" y="1961"/>
                  </a:lnTo>
                  <a:lnTo>
                    <a:pt x="491" y="1961"/>
                  </a:lnTo>
                  <a:lnTo>
                    <a:pt x="489" y="1961"/>
                  </a:lnTo>
                  <a:lnTo>
                    <a:pt x="489" y="1959"/>
                  </a:lnTo>
                  <a:lnTo>
                    <a:pt x="489" y="1959"/>
                  </a:lnTo>
                  <a:lnTo>
                    <a:pt x="489" y="1957"/>
                  </a:lnTo>
                  <a:lnTo>
                    <a:pt x="487" y="1957"/>
                  </a:lnTo>
                  <a:lnTo>
                    <a:pt x="487" y="1955"/>
                  </a:lnTo>
                  <a:lnTo>
                    <a:pt x="487" y="1955"/>
                  </a:lnTo>
                  <a:lnTo>
                    <a:pt x="487" y="1951"/>
                  </a:lnTo>
                  <a:lnTo>
                    <a:pt x="486" y="1951"/>
                  </a:lnTo>
                  <a:lnTo>
                    <a:pt x="486" y="1947"/>
                  </a:lnTo>
                  <a:lnTo>
                    <a:pt x="486" y="1947"/>
                  </a:lnTo>
                  <a:lnTo>
                    <a:pt x="486" y="1947"/>
                  </a:lnTo>
                  <a:lnTo>
                    <a:pt x="484" y="1947"/>
                  </a:lnTo>
                  <a:lnTo>
                    <a:pt x="484" y="1945"/>
                  </a:lnTo>
                  <a:lnTo>
                    <a:pt x="482" y="1943"/>
                  </a:lnTo>
                  <a:lnTo>
                    <a:pt x="482" y="1943"/>
                  </a:lnTo>
                  <a:lnTo>
                    <a:pt x="480" y="1943"/>
                  </a:lnTo>
                  <a:lnTo>
                    <a:pt x="478" y="1943"/>
                  </a:lnTo>
                  <a:lnTo>
                    <a:pt x="478" y="1941"/>
                  </a:lnTo>
                  <a:lnTo>
                    <a:pt x="480" y="1941"/>
                  </a:lnTo>
                  <a:lnTo>
                    <a:pt x="480" y="1941"/>
                  </a:lnTo>
                  <a:lnTo>
                    <a:pt x="482" y="1941"/>
                  </a:lnTo>
                  <a:lnTo>
                    <a:pt x="484" y="1939"/>
                  </a:lnTo>
                  <a:lnTo>
                    <a:pt x="484" y="1939"/>
                  </a:lnTo>
                  <a:lnTo>
                    <a:pt x="486" y="1937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1349375" y="3914775"/>
              <a:ext cx="973138" cy="949325"/>
            </a:xfrm>
            <a:custGeom>
              <a:avLst/>
              <a:gdLst/>
              <a:ahLst/>
              <a:cxnLst>
                <a:cxn ang="0">
                  <a:pos x="109" y="418"/>
                </a:cxn>
                <a:cxn ang="0">
                  <a:pos x="62" y="382"/>
                </a:cxn>
                <a:cxn ang="0">
                  <a:pos x="6" y="346"/>
                </a:cxn>
                <a:cxn ang="0">
                  <a:pos x="22" y="285"/>
                </a:cxn>
                <a:cxn ang="0">
                  <a:pos x="20" y="224"/>
                </a:cxn>
                <a:cxn ang="0">
                  <a:pos x="88" y="184"/>
                </a:cxn>
                <a:cxn ang="0">
                  <a:pos x="84" y="227"/>
                </a:cxn>
                <a:cxn ang="0">
                  <a:pos x="82" y="295"/>
                </a:cxn>
                <a:cxn ang="0">
                  <a:pos x="147" y="265"/>
                </a:cxn>
                <a:cxn ang="0">
                  <a:pos x="268" y="222"/>
                </a:cxn>
                <a:cxn ang="0">
                  <a:pos x="309" y="233"/>
                </a:cxn>
                <a:cxn ang="0">
                  <a:pos x="355" y="214"/>
                </a:cxn>
                <a:cxn ang="0">
                  <a:pos x="422" y="200"/>
                </a:cxn>
                <a:cxn ang="0">
                  <a:pos x="480" y="184"/>
                </a:cxn>
                <a:cxn ang="0">
                  <a:pos x="509" y="124"/>
                </a:cxn>
                <a:cxn ang="0">
                  <a:pos x="541" y="148"/>
                </a:cxn>
                <a:cxn ang="0">
                  <a:pos x="614" y="119"/>
                </a:cxn>
                <a:cxn ang="0">
                  <a:pos x="660" y="81"/>
                </a:cxn>
                <a:cxn ang="0">
                  <a:pos x="727" y="33"/>
                </a:cxn>
                <a:cxn ang="0">
                  <a:pos x="801" y="6"/>
                </a:cxn>
                <a:cxn ang="0">
                  <a:pos x="866" y="19"/>
                </a:cxn>
                <a:cxn ang="0">
                  <a:pos x="904" y="47"/>
                </a:cxn>
                <a:cxn ang="0">
                  <a:pos x="959" y="35"/>
                </a:cxn>
                <a:cxn ang="0">
                  <a:pos x="1017" y="69"/>
                </a:cxn>
                <a:cxn ang="0">
                  <a:pos x="1038" y="126"/>
                </a:cxn>
                <a:cxn ang="0">
                  <a:pos x="1044" y="200"/>
                </a:cxn>
                <a:cxn ang="0">
                  <a:pos x="1062" y="253"/>
                </a:cxn>
                <a:cxn ang="0">
                  <a:pos x="1084" y="301"/>
                </a:cxn>
                <a:cxn ang="0">
                  <a:pos x="1112" y="354"/>
                </a:cxn>
                <a:cxn ang="0">
                  <a:pos x="1147" y="396"/>
                </a:cxn>
                <a:cxn ang="0">
                  <a:pos x="1155" y="441"/>
                </a:cxn>
                <a:cxn ang="0">
                  <a:pos x="1187" y="499"/>
                </a:cxn>
                <a:cxn ang="0">
                  <a:pos x="1199" y="562"/>
                </a:cxn>
                <a:cxn ang="0">
                  <a:pos x="1223" y="614"/>
                </a:cxn>
                <a:cxn ang="0">
                  <a:pos x="1217" y="677"/>
                </a:cxn>
                <a:cxn ang="0">
                  <a:pos x="1209" y="747"/>
                </a:cxn>
                <a:cxn ang="0">
                  <a:pos x="1169" y="800"/>
                </a:cxn>
                <a:cxn ang="0">
                  <a:pos x="1143" y="857"/>
                </a:cxn>
                <a:cxn ang="0">
                  <a:pos x="1100" y="877"/>
                </a:cxn>
                <a:cxn ang="0">
                  <a:pos x="1137" y="960"/>
                </a:cxn>
                <a:cxn ang="0">
                  <a:pos x="1064" y="976"/>
                </a:cxn>
                <a:cxn ang="0">
                  <a:pos x="1054" y="1052"/>
                </a:cxn>
                <a:cxn ang="0">
                  <a:pos x="999" y="1087"/>
                </a:cxn>
                <a:cxn ang="0">
                  <a:pos x="945" y="1139"/>
                </a:cxn>
                <a:cxn ang="0">
                  <a:pos x="884" y="1184"/>
                </a:cxn>
                <a:cxn ang="0">
                  <a:pos x="813" y="1188"/>
                </a:cxn>
                <a:cxn ang="0">
                  <a:pos x="757" y="1155"/>
                </a:cxn>
                <a:cxn ang="0">
                  <a:pos x="680" y="1137"/>
                </a:cxn>
                <a:cxn ang="0">
                  <a:pos x="642" y="1097"/>
                </a:cxn>
                <a:cxn ang="0">
                  <a:pos x="612" y="1042"/>
                </a:cxn>
                <a:cxn ang="0">
                  <a:pos x="559" y="1002"/>
                </a:cxn>
                <a:cxn ang="0">
                  <a:pos x="519" y="957"/>
                </a:cxn>
                <a:cxn ang="0">
                  <a:pos x="482" y="919"/>
                </a:cxn>
                <a:cxn ang="0">
                  <a:pos x="416" y="877"/>
                </a:cxn>
                <a:cxn ang="0">
                  <a:pos x="371" y="824"/>
                </a:cxn>
                <a:cxn ang="0">
                  <a:pos x="337" y="780"/>
                </a:cxn>
                <a:cxn ang="0">
                  <a:pos x="339" y="735"/>
                </a:cxn>
                <a:cxn ang="0">
                  <a:pos x="321" y="671"/>
                </a:cxn>
                <a:cxn ang="0">
                  <a:pos x="254" y="628"/>
                </a:cxn>
                <a:cxn ang="0">
                  <a:pos x="210" y="606"/>
                </a:cxn>
                <a:cxn ang="0">
                  <a:pos x="175" y="566"/>
                </a:cxn>
                <a:cxn ang="0">
                  <a:pos x="159" y="529"/>
                </a:cxn>
                <a:cxn ang="0">
                  <a:pos x="147" y="481"/>
                </a:cxn>
              </a:cxnLst>
              <a:rect l="0" t="0" r="r" b="b"/>
              <a:pathLst>
                <a:path w="1227" h="1196">
                  <a:moveTo>
                    <a:pt x="177" y="455"/>
                  </a:moveTo>
                  <a:lnTo>
                    <a:pt x="177" y="449"/>
                  </a:lnTo>
                  <a:lnTo>
                    <a:pt x="177" y="447"/>
                  </a:lnTo>
                  <a:lnTo>
                    <a:pt x="175" y="447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1" y="445"/>
                  </a:lnTo>
                  <a:lnTo>
                    <a:pt x="171" y="441"/>
                  </a:lnTo>
                  <a:lnTo>
                    <a:pt x="169" y="441"/>
                  </a:lnTo>
                  <a:lnTo>
                    <a:pt x="169" y="441"/>
                  </a:lnTo>
                  <a:lnTo>
                    <a:pt x="167" y="441"/>
                  </a:lnTo>
                  <a:lnTo>
                    <a:pt x="167" y="439"/>
                  </a:lnTo>
                  <a:lnTo>
                    <a:pt x="167" y="439"/>
                  </a:lnTo>
                  <a:lnTo>
                    <a:pt x="167" y="441"/>
                  </a:lnTo>
                  <a:lnTo>
                    <a:pt x="165" y="439"/>
                  </a:lnTo>
                  <a:lnTo>
                    <a:pt x="165" y="439"/>
                  </a:lnTo>
                  <a:lnTo>
                    <a:pt x="165" y="439"/>
                  </a:lnTo>
                  <a:lnTo>
                    <a:pt x="165" y="437"/>
                  </a:lnTo>
                  <a:lnTo>
                    <a:pt x="163" y="437"/>
                  </a:lnTo>
                  <a:lnTo>
                    <a:pt x="163" y="437"/>
                  </a:lnTo>
                  <a:lnTo>
                    <a:pt x="161" y="437"/>
                  </a:lnTo>
                  <a:lnTo>
                    <a:pt x="161" y="435"/>
                  </a:lnTo>
                  <a:lnTo>
                    <a:pt x="161" y="437"/>
                  </a:lnTo>
                  <a:lnTo>
                    <a:pt x="157" y="437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5" y="435"/>
                  </a:lnTo>
                  <a:lnTo>
                    <a:pt x="155" y="434"/>
                  </a:lnTo>
                  <a:lnTo>
                    <a:pt x="155" y="434"/>
                  </a:lnTo>
                  <a:lnTo>
                    <a:pt x="155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1" y="430"/>
                  </a:lnTo>
                  <a:lnTo>
                    <a:pt x="149" y="430"/>
                  </a:lnTo>
                  <a:lnTo>
                    <a:pt x="149" y="430"/>
                  </a:lnTo>
                  <a:lnTo>
                    <a:pt x="147" y="430"/>
                  </a:lnTo>
                  <a:lnTo>
                    <a:pt x="145" y="428"/>
                  </a:lnTo>
                  <a:lnTo>
                    <a:pt x="145" y="426"/>
                  </a:lnTo>
                  <a:lnTo>
                    <a:pt x="145" y="426"/>
                  </a:lnTo>
                  <a:lnTo>
                    <a:pt x="145" y="426"/>
                  </a:lnTo>
                  <a:lnTo>
                    <a:pt x="143" y="426"/>
                  </a:lnTo>
                  <a:lnTo>
                    <a:pt x="141" y="424"/>
                  </a:lnTo>
                  <a:lnTo>
                    <a:pt x="129" y="424"/>
                  </a:lnTo>
                  <a:lnTo>
                    <a:pt x="129" y="424"/>
                  </a:lnTo>
                  <a:lnTo>
                    <a:pt x="125" y="424"/>
                  </a:lnTo>
                  <a:lnTo>
                    <a:pt x="125" y="424"/>
                  </a:lnTo>
                  <a:lnTo>
                    <a:pt x="125" y="424"/>
                  </a:lnTo>
                  <a:lnTo>
                    <a:pt x="125" y="426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1" y="428"/>
                  </a:lnTo>
                  <a:lnTo>
                    <a:pt x="121" y="428"/>
                  </a:lnTo>
                  <a:lnTo>
                    <a:pt x="119" y="428"/>
                  </a:lnTo>
                  <a:lnTo>
                    <a:pt x="119" y="428"/>
                  </a:lnTo>
                  <a:lnTo>
                    <a:pt x="119" y="428"/>
                  </a:lnTo>
                  <a:lnTo>
                    <a:pt x="119" y="426"/>
                  </a:lnTo>
                  <a:lnTo>
                    <a:pt x="117" y="426"/>
                  </a:lnTo>
                  <a:lnTo>
                    <a:pt x="117" y="426"/>
                  </a:lnTo>
                  <a:lnTo>
                    <a:pt x="115" y="426"/>
                  </a:lnTo>
                  <a:lnTo>
                    <a:pt x="115" y="422"/>
                  </a:lnTo>
                  <a:lnTo>
                    <a:pt x="115" y="422"/>
                  </a:lnTo>
                  <a:lnTo>
                    <a:pt x="115" y="420"/>
                  </a:lnTo>
                  <a:lnTo>
                    <a:pt x="113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18"/>
                  </a:lnTo>
                  <a:lnTo>
                    <a:pt x="109" y="418"/>
                  </a:lnTo>
                  <a:lnTo>
                    <a:pt x="109" y="418"/>
                  </a:lnTo>
                  <a:lnTo>
                    <a:pt x="109" y="418"/>
                  </a:lnTo>
                  <a:lnTo>
                    <a:pt x="109" y="418"/>
                  </a:lnTo>
                  <a:lnTo>
                    <a:pt x="107" y="414"/>
                  </a:lnTo>
                  <a:lnTo>
                    <a:pt x="107" y="414"/>
                  </a:lnTo>
                  <a:lnTo>
                    <a:pt x="105" y="414"/>
                  </a:lnTo>
                  <a:lnTo>
                    <a:pt x="105" y="412"/>
                  </a:lnTo>
                  <a:lnTo>
                    <a:pt x="105" y="414"/>
                  </a:lnTo>
                  <a:lnTo>
                    <a:pt x="103" y="414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1" y="416"/>
                  </a:lnTo>
                  <a:lnTo>
                    <a:pt x="101" y="414"/>
                  </a:lnTo>
                  <a:lnTo>
                    <a:pt x="99" y="414"/>
                  </a:lnTo>
                  <a:lnTo>
                    <a:pt x="99" y="414"/>
                  </a:lnTo>
                  <a:lnTo>
                    <a:pt x="99" y="414"/>
                  </a:lnTo>
                  <a:lnTo>
                    <a:pt x="99" y="412"/>
                  </a:lnTo>
                  <a:lnTo>
                    <a:pt x="97" y="410"/>
                  </a:lnTo>
                  <a:lnTo>
                    <a:pt x="99" y="410"/>
                  </a:lnTo>
                  <a:lnTo>
                    <a:pt x="99" y="410"/>
                  </a:lnTo>
                  <a:lnTo>
                    <a:pt x="97" y="410"/>
                  </a:lnTo>
                  <a:lnTo>
                    <a:pt x="97" y="404"/>
                  </a:lnTo>
                  <a:lnTo>
                    <a:pt x="97" y="404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2"/>
                  </a:lnTo>
                  <a:lnTo>
                    <a:pt x="93" y="402"/>
                  </a:lnTo>
                  <a:lnTo>
                    <a:pt x="91" y="400"/>
                  </a:lnTo>
                  <a:lnTo>
                    <a:pt x="89" y="400"/>
                  </a:lnTo>
                  <a:lnTo>
                    <a:pt x="89" y="398"/>
                  </a:lnTo>
                  <a:lnTo>
                    <a:pt x="88" y="398"/>
                  </a:lnTo>
                  <a:lnTo>
                    <a:pt x="88" y="396"/>
                  </a:lnTo>
                  <a:lnTo>
                    <a:pt x="88" y="396"/>
                  </a:lnTo>
                  <a:lnTo>
                    <a:pt x="88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4" y="392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4" y="392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4" y="388"/>
                  </a:lnTo>
                  <a:lnTo>
                    <a:pt x="82" y="388"/>
                  </a:lnTo>
                  <a:lnTo>
                    <a:pt x="82" y="388"/>
                  </a:lnTo>
                  <a:lnTo>
                    <a:pt x="82" y="388"/>
                  </a:lnTo>
                  <a:lnTo>
                    <a:pt x="82" y="386"/>
                  </a:lnTo>
                  <a:lnTo>
                    <a:pt x="78" y="386"/>
                  </a:lnTo>
                  <a:lnTo>
                    <a:pt x="78" y="386"/>
                  </a:lnTo>
                  <a:lnTo>
                    <a:pt x="78" y="386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4" y="382"/>
                  </a:lnTo>
                  <a:lnTo>
                    <a:pt x="72" y="382"/>
                  </a:lnTo>
                  <a:lnTo>
                    <a:pt x="72" y="382"/>
                  </a:lnTo>
                  <a:lnTo>
                    <a:pt x="70" y="382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8" y="380"/>
                  </a:lnTo>
                  <a:lnTo>
                    <a:pt x="68" y="378"/>
                  </a:lnTo>
                  <a:lnTo>
                    <a:pt x="68" y="378"/>
                  </a:lnTo>
                  <a:lnTo>
                    <a:pt x="68" y="380"/>
                  </a:lnTo>
                  <a:lnTo>
                    <a:pt x="64" y="380"/>
                  </a:lnTo>
                  <a:lnTo>
                    <a:pt x="64" y="380"/>
                  </a:lnTo>
                  <a:lnTo>
                    <a:pt x="64" y="380"/>
                  </a:lnTo>
                  <a:lnTo>
                    <a:pt x="64" y="382"/>
                  </a:lnTo>
                  <a:lnTo>
                    <a:pt x="62" y="382"/>
                  </a:lnTo>
                  <a:lnTo>
                    <a:pt x="62" y="382"/>
                  </a:lnTo>
                  <a:lnTo>
                    <a:pt x="60" y="382"/>
                  </a:lnTo>
                  <a:lnTo>
                    <a:pt x="60" y="382"/>
                  </a:lnTo>
                  <a:lnTo>
                    <a:pt x="60" y="382"/>
                  </a:lnTo>
                  <a:lnTo>
                    <a:pt x="60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4" y="386"/>
                  </a:lnTo>
                  <a:lnTo>
                    <a:pt x="54" y="386"/>
                  </a:lnTo>
                  <a:lnTo>
                    <a:pt x="54" y="386"/>
                  </a:lnTo>
                  <a:lnTo>
                    <a:pt x="52" y="386"/>
                  </a:lnTo>
                  <a:lnTo>
                    <a:pt x="52" y="374"/>
                  </a:lnTo>
                  <a:lnTo>
                    <a:pt x="52" y="374"/>
                  </a:lnTo>
                  <a:lnTo>
                    <a:pt x="52" y="376"/>
                  </a:lnTo>
                  <a:lnTo>
                    <a:pt x="52" y="374"/>
                  </a:lnTo>
                  <a:lnTo>
                    <a:pt x="50" y="374"/>
                  </a:lnTo>
                  <a:lnTo>
                    <a:pt x="48" y="374"/>
                  </a:lnTo>
                  <a:lnTo>
                    <a:pt x="48" y="374"/>
                  </a:lnTo>
                  <a:lnTo>
                    <a:pt x="48" y="374"/>
                  </a:lnTo>
                  <a:lnTo>
                    <a:pt x="48" y="372"/>
                  </a:lnTo>
                  <a:lnTo>
                    <a:pt x="46" y="374"/>
                  </a:lnTo>
                  <a:lnTo>
                    <a:pt x="44" y="374"/>
                  </a:lnTo>
                  <a:lnTo>
                    <a:pt x="44" y="372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38" y="372"/>
                  </a:lnTo>
                  <a:lnTo>
                    <a:pt x="36" y="372"/>
                  </a:lnTo>
                  <a:lnTo>
                    <a:pt x="36" y="372"/>
                  </a:lnTo>
                  <a:lnTo>
                    <a:pt x="36" y="372"/>
                  </a:lnTo>
                  <a:lnTo>
                    <a:pt x="36" y="370"/>
                  </a:lnTo>
                  <a:lnTo>
                    <a:pt x="36" y="370"/>
                  </a:lnTo>
                  <a:lnTo>
                    <a:pt x="34" y="370"/>
                  </a:lnTo>
                  <a:lnTo>
                    <a:pt x="34" y="370"/>
                  </a:lnTo>
                  <a:lnTo>
                    <a:pt x="34" y="368"/>
                  </a:lnTo>
                  <a:lnTo>
                    <a:pt x="34" y="368"/>
                  </a:lnTo>
                  <a:lnTo>
                    <a:pt x="34" y="366"/>
                  </a:lnTo>
                  <a:lnTo>
                    <a:pt x="34" y="366"/>
                  </a:lnTo>
                  <a:lnTo>
                    <a:pt x="32" y="364"/>
                  </a:lnTo>
                  <a:lnTo>
                    <a:pt x="26" y="364"/>
                  </a:lnTo>
                  <a:lnTo>
                    <a:pt x="26" y="364"/>
                  </a:lnTo>
                  <a:lnTo>
                    <a:pt x="26" y="364"/>
                  </a:lnTo>
                  <a:lnTo>
                    <a:pt x="24" y="362"/>
                  </a:lnTo>
                  <a:lnTo>
                    <a:pt x="22" y="362"/>
                  </a:lnTo>
                  <a:lnTo>
                    <a:pt x="22" y="360"/>
                  </a:lnTo>
                  <a:lnTo>
                    <a:pt x="20" y="360"/>
                  </a:lnTo>
                  <a:lnTo>
                    <a:pt x="20" y="358"/>
                  </a:lnTo>
                  <a:lnTo>
                    <a:pt x="20" y="358"/>
                  </a:lnTo>
                  <a:lnTo>
                    <a:pt x="18" y="358"/>
                  </a:lnTo>
                  <a:lnTo>
                    <a:pt x="16" y="356"/>
                  </a:lnTo>
                  <a:lnTo>
                    <a:pt x="14" y="356"/>
                  </a:lnTo>
                  <a:lnTo>
                    <a:pt x="14" y="356"/>
                  </a:lnTo>
                  <a:lnTo>
                    <a:pt x="12" y="356"/>
                  </a:lnTo>
                  <a:lnTo>
                    <a:pt x="12" y="354"/>
                  </a:lnTo>
                  <a:lnTo>
                    <a:pt x="12" y="354"/>
                  </a:lnTo>
                  <a:lnTo>
                    <a:pt x="12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8" y="350"/>
                  </a:lnTo>
                  <a:lnTo>
                    <a:pt x="8" y="348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4" y="344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0"/>
                  </a:lnTo>
                  <a:lnTo>
                    <a:pt x="2" y="340"/>
                  </a:lnTo>
                  <a:lnTo>
                    <a:pt x="2" y="340"/>
                  </a:lnTo>
                  <a:lnTo>
                    <a:pt x="2" y="340"/>
                  </a:lnTo>
                  <a:lnTo>
                    <a:pt x="2" y="334"/>
                  </a:lnTo>
                  <a:lnTo>
                    <a:pt x="0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2" y="332"/>
                  </a:lnTo>
                  <a:lnTo>
                    <a:pt x="2" y="331"/>
                  </a:lnTo>
                  <a:lnTo>
                    <a:pt x="4" y="331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3"/>
                  </a:lnTo>
                  <a:lnTo>
                    <a:pt x="6" y="323"/>
                  </a:lnTo>
                  <a:lnTo>
                    <a:pt x="6" y="323"/>
                  </a:lnTo>
                  <a:lnTo>
                    <a:pt x="8" y="323"/>
                  </a:lnTo>
                  <a:lnTo>
                    <a:pt x="8" y="321"/>
                  </a:lnTo>
                  <a:lnTo>
                    <a:pt x="6" y="319"/>
                  </a:lnTo>
                  <a:lnTo>
                    <a:pt x="6" y="319"/>
                  </a:lnTo>
                  <a:lnTo>
                    <a:pt x="6" y="317"/>
                  </a:lnTo>
                  <a:lnTo>
                    <a:pt x="6" y="317"/>
                  </a:lnTo>
                  <a:lnTo>
                    <a:pt x="6" y="317"/>
                  </a:lnTo>
                  <a:lnTo>
                    <a:pt x="6" y="317"/>
                  </a:lnTo>
                  <a:lnTo>
                    <a:pt x="6" y="315"/>
                  </a:lnTo>
                  <a:lnTo>
                    <a:pt x="6" y="315"/>
                  </a:lnTo>
                  <a:lnTo>
                    <a:pt x="6" y="315"/>
                  </a:lnTo>
                  <a:lnTo>
                    <a:pt x="6" y="315"/>
                  </a:lnTo>
                  <a:lnTo>
                    <a:pt x="6" y="313"/>
                  </a:lnTo>
                  <a:lnTo>
                    <a:pt x="6" y="313"/>
                  </a:lnTo>
                  <a:lnTo>
                    <a:pt x="6" y="313"/>
                  </a:lnTo>
                  <a:lnTo>
                    <a:pt x="8" y="313"/>
                  </a:lnTo>
                  <a:lnTo>
                    <a:pt x="8" y="311"/>
                  </a:lnTo>
                  <a:lnTo>
                    <a:pt x="10" y="311"/>
                  </a:lnTo>
                  <a:lnTo>
                    <a:pt x="10" y="313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4" y="311"/>
                  </a:lnTo>
                  <a:lnTo>
                    <a:pt x="14" y="313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16" y="311"/>
                  </a:lnTo>
                  <a:lnTo>
                    <a:pt x="16" y="309"/>
                  </a:lnTo>
                  <a:lnTo>
                    <a:pt x="14" y="309"/>
                  </a:lnTo>
                  <a:lnTo>
                    <a:pt x="14" y="307"/>
                  </a:lnTo>
                  <a:lnTo>
                    <a:pt x="16" y="307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1"/>
                  </a:lnTo>
                  <a:lnTo>
                    <a:pt x="18" y="301"/>
                  </a:lnTo>
                  <a:lnTo>
                    <a:pt x="18" y="299"/>
                  </a:lnTo>
                  <a:lnTo>
                    <a:pt x="18" y="299"/>
                  </a:lnTo>
                  <a:lnTo>
                    <a:pt x="18" y="299"/>
                  </a:lnTo>
                  <a:lnTo>
                    <a:pt x="18" y="297"/>
                  </a:lnTo>
                  <a:lnTo>
                    <a:pt x="18" y="293"/>
                  </a:lnTo>
                  <a:lnTo>
                    <a:pt x="20" y="293"/>
                  </a:lnTo>
                  <a:lnTo>
                    <a:pt x="20" y="287"/>
                  </a:lnTo>
                  <a:lnTo>
                    <a:pt x="20" y="287"/>
                  </a:lnTo>
                  <a:lnTo>
                    <a:pt x="20" y="285"/>
                  </a:lnTo>
                  <a:lnTo>
                    <a:pt x="22" y="285"/>
                  </a:lnTo>
                  <a:lnTo>
                    <a:pt x="22" y="285"/>
                  </a:lnTo>
                  <a:lnTo>
                    <a:pt x="22" y="285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6" y="283"/>
                  </a:lnTo>
                  <a:lnTo>
                    <a:pt x="26" y="281"/>
                  </a:lnTo>
                  <a:lnTo>
                    <a:pt x="24" y="281"/>
                  </a:lnTo>
                  <a:lnTo>
                    <a:pt x="24" y="281"/>
                  </a:lnTo>
                  <a:lnTo>
                    <a:pt x="26" y="279"/>
                  </a:lnTo>
                  <a:lnTo>
                    <a:pt x="24" y="279"/>
                  </a:lnTo>
                  <a:lnTo>
                    <a:pt x="24" y="275"/>
                  </a:lnTo>
                  <a:lnTo>
                    <a:pt x="24" y="275"/>
                  </a:lnTo>
                  <a:lnTo>
                    <a:pt x="24" y="273"/>
                  </a:lnTo>
                  <a:lnTo>
                    <a:pt x="22" y="273"/>
                  </a:lnTo>
                  <a:lnTo>
                    <a:pt x="22" y="273"/>
                  </a:lnTo>
                  <a:lnTo>
                    <a:pt x="24" y="273"/>
                  </a:lnTo>
                  <a:lnTo>
                    <a:pt x="24" y="271"/>
                  </a:lnTo>
                  <a:lnTo>
                    <a:pt x="24" y="271"/>
                  </a:lnTo>
                  <a:lnTo>
                    <a:pt x="24" y="271"/>
                  </a:lnTo>
                  <a:lnTo>
                    <a:pt x="26" y="271"/>
                  </a:lnTo>
                  <a:lnTo>
                    <a:pt x="28" y="269"/>
                  </a:lnTo>
                  <a:lnTo>
                    <a:pt x="28" y="269"/>
                  </a:lnTo>
                  <a:lnTo>
                    <a:pt x="28" y="269"/>
                  </a:lnTo>
                  <a:lnTo>
                    <a:pt x="28" y="267"/>
                  </a:lnTo>
                  <a:lnTo>
                    <a:pt x="30" y="267"/>
                  </a:lnTo>
                  <a:lnTo>
                    <a:pt x="28" y="267"/>
                  </a:lnTo>
                  <a:lnTo>
                    <a:pt x="28" y="267"/>
                  </a:lnTo>
                  <a:lnTo>
                    <a:pt x="28" y="267"/>
                  </a:lnTo>
                  <a:lnTo>
                    <a:pt x="26" y="265"/>
                  </a:lnTo>
                  <a:lnTo>
                    <a:pt x="24" y="265"/>
                  </a:lnTo>
                  <a:lnTo>
                    <a:pt x="24" y="263"/>
                  </a:lnTo>
                  <a:lnTo>
                    <a:pt x="24" y="263"/>
                  </a:lnTo>
                  <a:lnTo>
                    <a:pt x="24" y="263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18" y="261"/>
                  </a:lnTo>
                  <a:lnTo>
                    <a:pt x="18" y="259"/>
                  </a:lnTo>
                  <a:lnTo>
                    <a:pt x="18" y="259"/>
                  </a:lnTo>
                  <a:lnTo>
                    <a:pt x="18" y="257"/>
                  </a:lnTo>
                  <a:lnTo>
                    <a:pt x="18" y="257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53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6" y="25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47"/>
                  </a:lnTo>
                  <a:lnTo>
                    <a:pt x="12" y="247"/>
                  </a:lnTo>
                  <a:lnTo>
                    <a:pt x="12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5"/>
                  </a:lnTo>
                  <a:lnTo>
                    <a:pt x="14" y="241"/>
                  </a:lnTo>
                  <a:lnTo>
                    <a:pt x="16" y="241"/>
                  </a:lnTo>
                  <a:lnTo>
                    <a:pt x="16" y="239"/>
                  </a:lnTo>
                  <a:lnTo>
                    <a:pt x="16" y="239"/>
                  </a:lnTo>
                  <a:lnTo>
                    <a:pt x="16" y="239"/>
                  </a:lnTo>
                  <a:lnTo>
                    <a:pt x="18" y="237"/>
                  </a:lnTo>
                  <a:lnTo>
                    <a:pt x="18" y="235"/>
                  </a:lnTo>
                  <a:lnTo>
                    <a:pt x="18" y="235"/>
                  </a:lnTo>
                  <a:lnTo>
                    <a:pt x="18" y="231"/>
                  </a:lnTo>
                  <a:lnTo>
                    <a:pt x="20" y="231"/>
                  </a:lnTo>
                  <a:lnTo>
                    <a:pt x="20" y="227"/>
                  </a:lnTo>
                  <a:lnTo>
                    <a:pt x="18" y="226"/>
                  </a:lnTo>
                  <a:lnTo>
                    <a:pt x="18" y="224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22" y="224"/>
                  </a:lnTo>
                  <a:lnTo>
                    <a:pt x="24" y="222"/>
                  </a:lnTo>
                  <a:lnTo>
                    <a:pt x="26" y="222"/>
                  </a:lnTo>
                  <a:lnTo>
                    <a:pt x="28" y="220"/>
                  </a:lnTo>
                  <a:lnTo>
                    <a:pt x="32" y="220"/>
                  </a:lnTo>
                  <a:lnTo>
                    <a:pt x="34" y="220"/>
                  </a:lnTo>
                  <a:lnTo>
                    <a:pt x="34" y="220"/>
                  </a:lnTo>
                  <a:lnTo>
                    <a:pt x="36" y="218"/>
                  </a:lnTo>
                  <a:lnTo>
                    <a:pt x="40" y="218"/>
                  </a:lnTo>
                  <a:lnTo>
                    <a:pt x="40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6" y="214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8" y="212"/>
                  </a:lnTo>
                  <a:lnTo>
                    <a:pt x="48" y="206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2" y="202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0" y="19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0" y="190"/>
                  </a:lnTo>
                  <a:lnTo>
                    <a:pt x="60" y="188"/>
                  </a:lnTo>
                  <a:lnTo>
                    <a:pt x="60" y="188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6" y="180"/>
                  </a:lnTo>
                  <a:lnTo>
                    <a:pt x="76" y="178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4" y="180"/>
                  </a:lnTo>
                  <a:lnTo>
                    <a:pt x="88" y="184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91" y="194"/>
                  </a:lnTo>
                  <a:lnTo>
                    <a:pt x="91" y="198"/>
                  </a:lnTo>
                  <a:lnTo>
                    <a:pt x="91" y="200"/>
                  </a:lnTo>
                  <a:lnTo>
                    <a:pt x="91" y="200"/>
                  </a:lnTo>
                  <a:lnTo>
                    <a:pt x="89" y="202"/>
                  </a:lnTo>
                  <a:lnTo>
                    <a:pt x="89" y="202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6" y="204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6" y="212"/>
                  </a:lnTo>
                  <a:lnTo>
                    <a:pt x="89" y="214"/>
                  </a:lnTo>
                  <a:lnTo>
                    <a:pt x="89" y="212"/>
                  </a:lnTo>
                  <a:lnTo>
                    <a:pt x="89" y="208"/>
                  </a:lnTo>
                  <a:lnTo>
                    <a:pt x="91" y="208"/>
                  </a:lnTo>
                  <a:lnTo>
                    <a:pt x="91" y="208"/>
                  </a:lnTo>
                  <a:lnTo>
                    <a:pt x="91" y="208"/>
                  </a:lnTo>
                  <a:lnTo>
                    <a:pt x="91" y="206"/>
                  </a:lnTo>
                  <a:lnTo>
                    <a:pt x="93" y="208"/>
                  </a:lnTo>
                  <a:lnTo>
                    <a:pt x="95" y="208"/>
                  </a:lnTo>
                  <a:lnTo>
                    <a:pt x="97" y="208"/>
                  </a:lnTo>
                  <a:lnTo>
                    <a:pt x="99" y="210"/>
                  </a:lnTo>
                  <a:lnTo>
                    <a:pt x="99" y="210"/>
                  </a:lnTo>
                  <a:lnTo>
                    <a:pt x="97" y="214"/>
                  </a:lnTo>
                  <a:lnTo>
                    <a:pt x="97" y="214"/>
                  </a:lnTo>
                  <a:lnTo>
                    <a:pt x="97" y="216"/>
                  </a:lnTo>
                  <a:lnTo>
                    <a:pt x="97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99" y="222"/>
                  </a:lnTo>
                  <a:lnTo>
                    <a:pt x="97" y="222"/>
                  </a:lnTo>
                  <a:lnTo>
                    <a:pt x="97" y="222"/>
                  </a:lnTo>
                  <a:lnTo>
                    <a:pt x="95" y="222"/>
                  </a:lnTo>
                  <a:lnTo>
                    <a:pt x="93" y="224"/>
                  </a:lnTo>
                  <a:lnTo>
                    <a:pt x="91" y="224"/>
                  </a:lnTo>
                  <a:lnTo>
                    <a:pt x="91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4" y="226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4" y="222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4" y="220"/>
                  </a:lnTo>
                  <a:lnTo>
                    <a:pt x="80" y="222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6" y="220"/>
                  </a:lnTo>
                  <a:lnTo>
                    <a:pt x="76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80" y="224"/>
                  </a:lnTo>
                  <a:lnTo>
                    <a:pt x="80" y="226"/>
                  </a:lnTo>
                  <a:lnTo>
                    <a:pt x="82" y="227"/>
                  </a:lnTo>
                  <a:lnTo>
                    <a:pt x="82" y="226"/>
                  </a:lnTo>
                  <a:lnTo>
                    <a:pt x="84" y="226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0" y="229"/>
                  </a:lnTo>
                  <a:lnTo>
                    <a:pt x="78" y="229"/>
                  </a:lnTo>
                  <a:lnTo>
                    <a:pt x="78" y="227"/>
                  </a:lnTo>
                  <a:lnTo>
                    <a:pt x="76" y="227"/>
                  </a:lnTo>
                  <a:lnTo>
                    <a:pt x="74" y="227"/>
                  </a:lnTo>
                  <a:lnTo>
                    <a:pt x="72" y="227"/>
                  </a:lnTo>
                  <a:lnTo>
                    <a:pt x="72" y="227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31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4" y="231"/>
                  </a:lnTo>
                  <a:lnTo>
                    <a:pt x="72" y="231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0" y="233"/>
                  </a:lnTo>
                  <a:lnTo>
                    <a:pt x="68" y="231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31"/>
                  </a:lnTo>
                  <a:lnTo>
                    <a:pt x="62" y="231"/>
                  </a:lnTo>
                  <a:lnTo>
                    <a:pt x="62" y="233"/>
                  </a:lnTo>
                  <a:lnTo>
                    <a:pt x="60" y="233"/>
                  </a:lnTo>
                  <a:lnTo>
                    <a:pt x="60" y="235"/>
                  </a:lnTo>
                  <a:lnTo>
                    <a:pt x="60" y="235"/>
                  </a:lnTo>
                  <a:lnTo>
                    <a:pt x="60" y="237"/>
                  </a:lnTo>
                  <a:lnTo>
                    <a:pt x="58" y="237"/>
                  </a:lnTo>
                  <a:lnTo>
                    <a:pt x="58" y="235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6" y="233"/>
                  </a:lnTo>
                  <a:lnTo>
                    <a:pt x="56" y="231"/>
                  </a:lnTo>
                  <a:lnTo>
                    <a:pt x="54" y="229"/>
                  </a:lnTo>
                  <a:lnTo>
                    <a:pt x="52" y="229"/>
                  </a:lnTo>
                  <a:lnTo>
                    <a:pt x="50" y="233"/>
                  </a:lnTo>
                  <a:lnTo>
                    <a:pt x="50" y="235"/>
                  </a:lnTo>
                  <a:lnTo>
                    <a:pt x="52" y="237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60" y="277"/>
                  </a:lnTo>
                  <a:lnTo>
                    <a:pt x="60" y="281"/>
                  </a:lnTo>
                  <a:lnTo>
                    <a:pt x="60" y="283"/>
                  </a:lnTo>
                  <a:lnTo>
                    <a:pt x="60" y="283"/>
                  </a:lnTo>
                  <a:lnTo>
                    <a:pt x="62" y="285"/>
                  </a:lnTo>
                  <a:lnTo>
                    <a:pt x="64" y="287"/>
                  </a:lnTo>
                  <a:lnTo>
                    <a:pt x="66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70" y="291"/>
                  </a:lnTo>
                  <a:lnTo>
                    <a:pt x="70" y="291"/>
                  </a:lnTo>
                  <a:lnTo>
                    <a:pt x="72" y="291"/>
                  </a:lnTo>
                  <a:lnTo>
                    <a:pt x="74" y="291"/>
                  </a:lnTo>
                  <a:lnTo>
                    <a:pt x="74" y="293"/>
                  </a:lnTo>
                  <a:lnTo>
                    <a:pt x="78" y="293"/>
                  </a:lnTo>
                  <a:lnTo>
                    <a:pt x="78" y="295"/>
                  </a:lnTo>
                  <a:lnTo>
                    <a:pt x="80" y="299"/>
                  </a:lnTo>
                  <a:lnTo>
                    <a:pt x="82" y="301"/>
                  </a:lnTo>
                  <a:lnTo>
                    <a:pt x="84" y="301"/>
                  </a:lnTo>
                  <a:lnTo>
                    <a:pt x="84" y="297"/>
                  </a:lnTo>
                  <a:lnTo>
                    <a:pt x="82" y="295"/>
                  </a:lnTo>
                  <a:lnTo>
                    <a:pt x="82" y="295"/>
                  </a:lnTo>
                  <a:lnTo>
                    <a:pt x="82" y="295"/>
                  </a:lnTo>
                  <a:lnTo>
                    <a:pt x="80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89"/>
                  </a:lnTo>
                  <a:lnTo>
                    <a:pt x="78" y="287"/>
                  </a:lnTo>
                  <a:lnTo>
                    <a:pt x="78" y="287"/>
                  </a:lnTo>
                  <a:lnTo>
                    <a:pt x="76" y="285"/>
                  </a:lnTo>
                  <a:lnTo>
                    <a:pt x="76" y="277"/>
                  </a:lnTo>
                  <a:lnTo>
                    <a:pt x="76" y="277"/>
                  </a:lnTo>
                  <a:lnTo>
                    <a:pt x="74" y="275"/>
                  </a:lnTo>
                  <a:lnTo>
                    <a:pt x="74" y="27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74" y="259"/>
                  </a:lnTo>
                  <a:lnTo>
                    <a:pt x="74" y="259"/>
                  </a:lnTo>
                  <a:lnTo>
                    <a:pt x="74" y="257"/>
                  </a:lnTo>
                  <a:lnTo>
                    <a:pt x="74" y="255"/>
                  </a:lnTo>
                  <a:lnTo>
                    <a:pt x="76" y="255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80" y="251"/>
                  </a:lnTo>
                  <a:lnTo>
                    <a:pt x="84" y="251"/>
                  </a:lnTo>
                  <a:lnTo>
                    <a:pt x="84" y="249"/>
                  </a:lnTo>
                  <a:lnTo>
                    <a:pt x="88" y="247"/>
                  </a:lnTo>
                  <a:lnTo>
                    <a:pt x="91" y="247"/>
                  </a:lnTo>
                  <a:lnTo>
                    <a:pt x="91" y="247"/>
                  </a:lnTo>
                  <a:lnTo>
                    <a:pt x="91" y="247"/>
                  </a:lnTo>
                  <a:lnTo>
                    <a:pt x="91" y="245"/>
                  </a:lnTo>
                  <a:lnTo>
                    <a:pt x="93" y="245"/>
                  </a:lnTo>
                  <a:lnTo>
                    <a:pt x="93" y="243"/>
                  </a:lnTo>
                  <a:lnTo>
                    <a:pt x="95" y="241"/>
                  </a:lnTo>
                  <a:lnTo>
                    <a:pt x="97" y="243"/>
                  </a:lnTo>
                  <a:lnTo>
                    <a:pt x="97" y="243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1" y="243"/>
                  </a:lnTo>
                  <a:lnTo>
                    <a:pt x="103" y="243"/>
                  </a:lnTo>
                  <a:lnTo>
                    <a:pt x="105" y="247"/>
                  </a:lnTo>
                  <a:lnTo>
                    <a:pt x="107" y="245"/>
                  </a:lnTo>
                  <a:lnTo>
                    <a:pt x="107" y="247"/>
                  </a:lnTo>
                  <a:lnTo>
                    <a:pt x="109" y="247"/>
                  </a:lnTo>
                  <a:lnTo>
                    <a:pt x="109" y="251"/>
                  </a:lnTo>
                  <a:lnTo>
                    <a:pt x="111" y="251"/>
                  </a:lnTo>
                  <a:lnTo>
                    <a:pt x="111" y="253"/>
                  </a:lnTo>
                  <a:lnTo>
                    <a:pt x="113" y="253"/>
                  </a:lnTo>
                  <a:lnTo>
                    <a:pt x="113" y="255"/>
                  </a:lnTo>
                  <a:lnTo>
                    <a:pt x="117" y="255"/>
                  </a:lnTo>
                  <a:lnTo>
                    <a:pt x="119" y="257"/>
                  </a:lnTo>
                  <a:lnTo>
                    <a:pt x="119" y="257"/>
                  </a:lnTo>
                  <a:lnTo>
                    <a:pt x="119" y="257"/>
                  </a:lnTo>
                  <a:lnTo>
                    <a:pt x="121" y="259"/>
                  </a:lnTo>
                  <a:lnTo>
                    <a:pt x="121" y="261"/>
                  </a:lnTo>
                  <a:lnTo>
                    <a:pt x="121" y="261"/>
                  </a:lnTo>
                  <a:lnTo>
                    <a:pt x="123" y="263"/>
                  </a:lnTo>
                  <a:lnTo>
                    <a:pt x="123" y="265"/>
                  </a:lnTo>
                  <a:lnTo>
                    <a:pt x="127" y="267"/>
                  </a:lnTo>
                  <a:lnTo>
                    <a:pt x="127" y="269"/>
                  </a:lnTo>
                  <a:lnTo>
                    <a:pt x="127" y="273"/>
                  </a:lnTo>
                  <a:lnTo>
                    <a:pt x="129" y="275"/>
                  </a:lnTo>
                  <a:lnTo>
                    <a:pt x="129" y="279"/>
                  </a:lnTo>
                  <a:lnTo>
                    <a:pt x="129" y="281"/>
                  </a:lnTo>
                  <a:lnTo>
                    <a:pt x="137" y="277"/>
                  </a:lnTo>
                  <a:lnTo>
                    <a:pt x="141" y="277"/>
                  </a:lnTo>
                  <a:lnTo>
                    <a:pt x="141" y="271"/>
                  </a:lnTo>
                  <a:lnTo>
                    <a:pt x="147" y="271"/>
                  </a:lnTo>
                  <a:lnTo>
                    <a:pt x="147" y="265"/>
                  </a:lnTo>
                  <a:lnTo>
                    <a:pt x="151" y="265"/>
                  </a:lnTo>
                  <a:lnTo>
                    <a:pt x="151" y="263"/>
                  </a:lnTo>
                  <a:lnTo>
                    <a:pt x="155" y="263"/>
                  </a:lnTo>
                  <a:lnTo>
                    <a:pt x="155" y="259"/>
                  </a:lnTo>
                  <a:lnTo>
                    <a:pt x="157" y="259"/>
                  </a:lnTo>
                  <a:lnTo>
                    <a:pt x="157" y="255"/>
                  </a:lnTo>
                  <a:lnTo>
                    <a:pt x="159" y="255"/>
                  </a:lnTo>
                  <a:lnTo>
                    <a:pt x="159" y="253"/>
                  </a:lnTo>
                  <a:lnTo>
                    <a:pt x="155" y="253"/>
                  </a:lnTo>
                  <a:lnTo>
                    <a:pt x="155" y="249"/>
                  </a:lnTo>
                  <a:lnTo>
                    <a:pt x="155" y="249"/>
                  </a:lnTo>
                  <a:lnTo>
                    <a:pt x="155" y="247"/>
                  </a:lnTo>
                  <a:lnTo>
                    <a:pt x="157" y="247"/>
                  </a:lnTo>
                  <a:lnTo>
                    <a:pt x="157" y="245"/>
                  </a:lnTo>
                  <a:lnTo>
                    <a:pt x="161" y="245"/>
                  </a:lnTo>
                  <a:lnTo>
                    <a:pt x="161" y="235"/>
                  </a:lnTo>
                  <a:lnTo>
                    <a:pt x="169" y="235"/>
                  </a:lnTo>
                  <a:lnTo>
                    <a:pt x="169" y="231"/>
                  </a:lnTo>
                  <a:lnTo>
                    <a:pt x="173" y="231"/>
                  </a:lnTo>
                  <a:lnTo>
                    <a:pt x="173" y="227"/>
                  </a:lnTo>
                  <a:lnTo>
                    <a:pt x="196" y="227"/>
                  </a:lnTo>
                  <a:lnTo>
                    <a:pt x="204" y="227"/>
                  </a:lnTo>
                  <a:lnTo>
                    <a:pt x="218" y="227"/>
                  </a:lnTo>
                  <a:lnTo>
                    <a:pt x="218" y="220"/>
                  </a:lnTo>
                  <a:lnTo>
                    <a:pt x="218" y="220"/>
                  </a:lnTo>
                  <a:lnTo>
                    <a:pt x="220" y="222"/>
                  </a:lnTo>
                  <a:lnTo>
                    <a:pt x="222" y="224"/>
                  </a:lnTo>
                  <a:lnTo>
                    <a:pt x="224" y="226"/>
                  </a:lnTo>
                  <a:lnTo>
                    <a:pt x="226" y="226"/>
                  </a:lnTo>
                  <a:lnTo>
                    <a:pt x="226" y="226"/>
                  </a:lnTo>
                  <a:lnTo>
                    <a:pt x="228" y="227"/>
                  </a:lnTo>
                  <a:lnTo>
                    <a:pt x="228" y="227"/>
                  </a:lnTo>
                  <a:lnTo>
                    <a:pt x="228" y="227"/>
                  </a:lnTo>
                  <a:lnTo>
                    <a:pt x="230" y="229"/>
                  </a:lnTo>
                  <a:lnTo>
                    <a:pt x="232" y="231"/>
                  </a:lnTo>
                  <a:lnTo>
                    <a:pt x="232" y="233"/>
                  </a:lnTo>
                  <a:lnTo>
                    <a:pt x="232" y="233"/>
                  </a:lnTo>
                  <a:lnTo>
                    <a:pt x="234" y="233"/>
                  </a:lnTo>
                  <a:lnTo>
                    <a:pt x="234" y="235"/>
                  </a:lnTo>
                  <a:lnTo>
                    <a:pt x="236" y="237"/>
                  </a:lnTo>
                  <a:lnTo>
                    <a:pt x="236" y="237"/>
                  </a:lnTo>
                  <a:lnTo>
                    <a:pt x="236" y="239"/>
                  </a:lnTo>
                  <a:lnTo>
                    <a:pt x="240" y="241"/>
                  </a:lnTo>
                  <a:lnTo>
                    <a:pt x="240" y="241"/>
                  </a:lnTo>
                  <a:lnTo>
                    <a:pt x="240" y="241"/>
                  </a:lnTo>
                  <a:lnTo>
                    <a:pt x="244" y="241"/>
                  </a:lnTo>
                  <a:lnTo>
                    <a:pt x="248" y="239"/>
                  </a:lnTo>
                  <a:lnTo>
                    <a:pt x="252" y="237"/>
                  </a:lnTo>
                  <a:lnTo>
                    <a:pt x="260" y="233"/>
                  </a:lnTo>
                  <a:lnTo>
                    <a:pt x="260" y="233"/>
                  </a:lnTo>
                  <a:lnTo>
                    <a:pt x="260" y="229"/>
                  </a:lnTo>
                  <a:lnTo>
                    <a:pt x="262" y="229"/>
                  </a:lnTo>
                  <a:lnTo>
                    <a:pt x="262" y="227"/>
                  </a:lnTo>
                  <a:lnTo>
                    <a:pt x="264" y="227"/>
                  </a:lnTo>
                  <a:lnTo>
                    <a:pt x="264" y="227"/>
                  </a:lnTo>
                  <a:lnTo>
                    <a:pt x="268" y="227"/>
                  </a:lnTo>
                  <a:lnTo>
                    <a:pt x="268" y="227"/>
                  </a:lnTo>
                  <a:lnTo>
                    <a:pt x="268" y="227"/>
                  </a:lnTo>
                  <a:lnTo>
                    <a:pt x="268" y="229"/>
                  </a:lnTo>
                  <a:lnTo>
                    <a:pt x="270" y="229"/>
                  </a:lnTo>
                  <a:lnTo>
                    <a:pt x="270" y="227"/>
                  </a:lnTo>
                  <a:lnTo>
                    <a:pt x="272" y="227"/>
                  </a:lnTo>
                  <a:lnTo>
                    <a:pt x="270" y="227"/>
                  </a:lnTo>
                  <a:lnTo>
                    <a:pt x="270" y="227"/>
                  </a:lnTo>
                  <a:lnTo>
                    <a:pt x="270" y="227"/>
                  </a:lnTo>
                  <a:lnTo>
                    <a:pt x="268" y="227"/>
                  </a:lnTo>
                  <a:lnTo>
                    <a:pt x="268" y="224"/>
                  </a:lnTo>
                  <a:lnTo>
                    <a:pt x="268" y="224"/>
                  </a:lnTo>
                  <a:lnTo>
                    <a:pt x="268" y="224"/>
                  </a:lnTo>
                  <a:lnTo>
                    <a:pt x="268" y="224"/>
                  </a:lnTo>
                  <a:lnTo>
                    <a:pt x="268" y="222"/>
                  </a:lnTo>
                  <a:lnTo>
                    <a:pt x="270" y="222"/>
                  </a:lnTo>
                  <a:lnTo>
                    <a:pt x="270" y="224"/>
                  </a:lnTo>
                  <a:lnTo>
                    <a:pt x="270" y="224"/>
                  </a:lnTo>
                  <a:lnTo>
                    <a:pt x="270" y="226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9"/>
                  </a:lnTo>
                  <a:lnTo>
                    <a:pt x="276" y="229"/>
                  </a:lnTo>
                  <a:lnTo>
                    <a:pt x="276" y="227"/>
                  </a:lnTo>
                  <a:lnTo>
                    <a:pt x="278" y="227"/>
                  </a:lnTo>
                  <a:lnTo>
                    <a:pt x="278" y="227"/>
                  </a:lnTo>
                  <a:lnTo>
                    <a:pt x="278" y="227"/>
                  </a:lnTo>
                  <a:lnTo>
                    <a:pt x="278" y="227"/>
                  </a:lnTo>
                  <a:lnTo>
                    <a:pt x="280" y="227"/>
                  </a:lnTo>
                  <a:lnTo>
                    <a:pt x="280" y="229"/>
                  </a:lnTo>
                  <a:lnTo>
                    <a:pt x="278" y="229"/>
                  </a:lnTo>
                  <a:lnTo>
                    <a:pt x="278" y="231"/>
                  </a:lnTo>
                  <a:lnTo>
                    <a:pt x="282" y="231"/>
                  </a:lnTo>
                  <a:lnTo>
                    <a:pt x="282" y="231"/>
                  </a:lnTo>
                  <a:lnTo>
                    <a:pt x="282" y="231"/>
                  </a:lnTo>
                  <a:lnTo>
                    <a:pt x="282" y="229"/>
                  </a:lnTo>
                  <a:lnTo>
                    <a:pt x="284" y="229"/>
                  </a:lnTo>
                  <a:lnTo>
                    <a:pt x="284" y="231"/>
                  </a:lnTo>
                  <a:lnTo>
                    <a:pt x="288" y="231"/>
                  </a:lnTo>
                  <a:lnTo>
                    <a:pt x="288" y="233"/>
                  </a:lnTo>
                  <a:lnTo>
                    <a:pt x="286" y="233"/>
                  </a:lnTo>
                  <a:lnTo>
                    <a:pt x="286" y="235"/>
                  </a:lnTo>
                  <a:lnTo>
                    <a:pt x="288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0" y="233"/>
                  </a:lnTo>
                  <a:lnTo>
                    <a:pt x="292" y="233"/>
                  </a:lnTo>
                  <a:lnTo>
                    <a:pt x="292" y="235"/>
                  </a:lnTo>
                  <a:lnTo>
                    <a:pt x="290" y="237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94" y="239"/>
                  </a:lnTo>
                  <a:lnTo>
                    <a:pt x="294" y="237"/>
                  </a:lnTo>
                  <a:lnTo>
                    <a:pt x="292" y="237"/>
                  </a:lnTo>
                  <a:lnTo>
                    <a:pt x="292" y="235"/>
                  </a:lnTo>
                  <a:lnTo>
                    <a:pt x="294" y="235"/>
                  </a:lnTo>
                  <a:lnTo>
                    <a:pt x="294" y="233"/>
                  </a:lnTo>
                  <a:lnTo>
                    <a:pt x="295" y="233"/>
                  </a:lnTo>
                  <a:lnTo>
                    <a:pt x="295" y="235"/>
                  </a:lnTo>
                  <a:lnTo>
                    <a:pt x="295" y="235"/>
                  </a:lnTo>
                  <a:lnTo>
                    <a:pt x="295" y="237"/>
                  </a:lnTo>
                  <a:lnTo>
                    <a:pt x="297" y="237"/>
                  </a:lnTo>
                  <a:lnTo>
                    <a:pt x="297" y="235"/>
                  </a:lnTo>
                  <a:lnTo>
                    <a:pt x="297" y="235"/>
                  </a:lnTo>
                  <a:lnTo>
                    <a:pt x="297" y="233"/>
                  </a:lnTo>
                  <a:lnTo>
                    <a:pt x="297" y="233"/>
                  </a:lnTo>
                  <a:lnTo>
                    <a:pt x="297" y="233"/>
                  </a:lnTo>
                  <a:lnTo>
                    <a:pt x="299" y="233"/>
                  </a:lnTo>
                  <a:lnTo>
                    <a:pt x="299" y="233"/>
                  </a:lnTo>
                  <a:lnTo>
                    <a:pt x="303" y="233"/>
                  </a:lnTo>
                  <a:lnTo>
                    <a:pt x="303" y="235"/>
                  </a:lnTo>
                  <a:lnTo>
                    <a:pt x="305" y="235"/>
                  </a:lnTo>
                  <a:lnTo>
                    <a:pt x="305" y="233"/>
                  </a:lnTo>
                  <a:lnTo>
                    <a:pt x="307" y="233"/>
                  </a:lnTo>
                  <a:lnTo>
                    <a:pt x="307" y="231"/>
                  </a:lnTo>
                  <a:lnTo>
                    <a:pt x="307" y="231"/>
                  </a:lnTo>
                  <a:lnTo>
                    <a:pt x="307" y="233"/>
                  </a:lnTo>
                  <a:lnTo>
                    <a:pt x="309" y="233"/>
                  </a:lnTo>
                  <a:lnTo>
                    <a:pt x="307" y="233"/>
                  </a:lnTo>
                  <a:lnTo>
                    <a:pt x="309" y="233"/>
                  </a:lnTo>
                  <a:lnTo>
                    <a:pt x="309" y="233"/>
                  </a:lnTo>
                  <a:lnTo>
                    <a:pt x="309" y="235"/>
                  </a:lnTo>
                  <a:lnTo>
                    <a:pt x="311" y="235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5"/>
                  </a:lnTo>
                  <a:lnTo>
                    <a:pt x="313" y="235"/>
                  </a:lnTo>
                  <a:lnTo>
                    <a:pt x="315" y="235"/>
                  </a:lnTo>
                  <a:lnTo>
                    <a:pt x="315" y="235"/>
                  </a:lnTo>
                  <a:lnTo>
                    <a:pt x="315" y="233"/>
                  </a:lnTo>
                  <a:lnTo>
                    <a:pt x="315" y="233"/>
                  </a:lnTo>
                  <a:lnTo>
                    <a:pt x="315" y="229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27"/>
                  </a:lnTo>
                  <a:lnTo>
                    <a:pt x="317" y="227"/>
                  </a:lnTo>
                  <a:lnTo>
                    <a:pt x="317" y="229"/>
                  </a:lnTo>
                  <a:lnTo>
                    <a:pt x="317" y="229"/>
                  </a:lnTo>
                  <a:lnTo>
                    <a:pt x="317" y="227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6"/>
                  </a:lnTo>
                  <a:lnTo>
                    <a:pt x="321" y="226"/>
                  </a:lnTo>
                  <a:lnTo>
                    <a:pt x="321" y="226"/>
                  </a:lnTo>
                  <a:lnTo>
                    <a:pt x="321" y="226"/>
                  </a:lnTo>
                  <a:lnTo>
                    <a:pt x="321" y="226"/>
                  </a:lnTo>
                  <a:lnTo>
                    <a:pt x="323" y="226"/>
                  </a:lnTo>
                  <a:lnTo>
                    <a:pt x="323" y="226"/>
                  </a:lnTo>
                  <a:lnTo>
                    <a:pt x="325" y="226"/>
                  </a:lnTo>
                  <a:lnTo>
                    <a:pt x="327" y="226"/>
                  </a:lnTo>
                  <a:lnTo>
                    <a:pt x="325" y="226"/>
                  </a:lnTo>
                  <a:lnTo>
                    <a:pt x="325" y="227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29" y="229"/>
                  </a:lnTo>
                  <a:lnTo>
                    <a:pt x="329" y="231"/>
                  </a:lnTo>
                  <a:lnTo>
                    <a:pt x="331" y="231"/>
                  </a:lnTo>
                  <a:lnTo>
                    <a:pt x="331" y="229"/>
                  </a:lnTo>
                  <a:lnTo>
                    <a:pt x="333" y="229"/>
                  </a:lnTo>
                  <a:lnTo>
                    <a:pt x="333" y="229"/>
                  </a:lnTo>
                  <a:lnTo>
                    <a:pt x="333" y="229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5" y="224"/>
                  </a:lnTo>
                  <a:lnTo>
                    <a:pt x="335" y="224"/>
                  </a:lnTo>
                  <a:lnTo>
                    <a:pt x="335" y="224"/>
                  </a:lnTo>
                  <a:lnTo>
                    <a:pt x="337" y="224"/>
                  </a:lnTo>
                  <a:lnTo>
                    <a:pt x="337" y="218"/>
                  </a:lnTo>
                  <a:lnTo>
                    <a:pt x="341" y="218"/>
                  </a:lnTo>
                  <a:lnTo>
                    <a:pt x="341" y="220"/>
                  </a:lnTo>
                  <a:lnTo>
                    <a:pt x="341" y="220"/>
                  </a:lnTo>
                  <a:lnTo>
                    <a:pt x="341" y="220"/>
                  </a:lnTo>
                  <a:lnTo>
                    <a:pt x="343" y="220"/>
                  </a:lnTo>
                  <a:lnTo>
                    <a:pt x="343" y="220"/>
                  </a:lnTo>
                  <a:lnTo>
                    <a:pt x="343" y="222"/>
                  </a:lnTo>
                  <a:lnTo>
                    <a:pt x="345" y="222"/>
                  </a:lnTo>
                  <a:lnTo>
                    <a:pt x="345" y="220"/>
                  </a:lnTo>
                  <a:lnTo>
                    <a:pt x="345" y="220"/>
                  </a:lnTo>
                  <a:lnTo>
                    <a:pt x="345" y="220"/>
                  </a:lnTo>
                  <a:lnTo>
                    <a:pt x="345" y="220"/>
                  </a:lnTo>
                  <a:lnTo>
                    <a:pt x="347" y="218"/>
                  </a:lnTo>
                  <a:lnTo>
                    <a:pt x="347" y="218"/>
                  </a:lnTo>
                  <a:lnTo>
                    <a:pt x="349" y="218"/>
                  </a:lnTo>
                  <a:lnTo>
                    <a:pt x="349" y="216"/>
                  </a:lnTo>
                  <a:lnTo>
                    <a:pt x="351" y="216"/>
                  </a:lnTo>
                  <a:lnTo>
                    <a:pt x="351" y="216"/>
                  </a:lnTo>
                  <a:lnTo>
                    <a:pt x="351" y="216"/>
                  </a:lnTo>
                  <a:lnTo>
                    <a:pt x="351" y="214"/>
                  </a:lnTo>
                  <a:lnTo>
                    <a:pt x="355" y="214"/>
                  </a:lnTo>
                  <a:lnTo>
                    <a:pt x="355" y="214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7" y="212"/>
                  </a:lnTo>
                  <a:lnTo>
                    <a:pt x="367" y="210"/>
                  </a:lnTo>
                  <a:lnTo>
                    <a:pt x="369" y="210"/>
                  </a:lnTo>
                  <a:lnTo>
                    <a:pt x="369" y="210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08"/>
                  </a:lnTo>
                  <a:lnTo>
                    <a:pt x="369" y="208"/>
                  </a:lnTo>
                  <a:lnTo>
                    <a:pt x="371" y="208"/>
                  </a:lnTo>
                  <a:lnTo>
                    <a:pt x="371" y="206"/>
                  </a:lnTo>
                  <a:lnTo>
                    <a:pt x="373" y="206"/>
                  </a:lnTo>
                  <a:lnTo>
                    <a:pt x="373" y="206"/>
                  </a:lnTo>
                  <a:lnTo>
                    <a:pt x="375" y="206"/>
                  </a:lnTo>
                  <a:lnTo>
                    <a:pt x="375" y="206"/>
                  </a:lnTo>
                  <a:lnTo>
                    <a:pt x="375" y="206"/>
                  </a:lnTo>
                  <a:lnTo>
                    <a:pt x="375" y="208"/>
                  </a:lnTo>
                  <a:lnTo>
                    <a:pt x="377" y="208"/>
                  </a:lnTo>
                  <a:lnTo>
                    <a:pt x="377" y="208"/>
                  </a:lnTo>
                  <a:lnTo>
                    <a:pt x="377" y="208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79" y="208"/>
                  </a:lnTo>
                  <a:lnTo>
                    <a:pt x="381" y="208"/>
                  </a:lnTo>
                  <a:lnTo>
                    <a:pt x="381" y="208"/>
                  </a:lnTo>
                  <a:lnTo>
                    <a:pt x="383" y="208"/>
                  </a:lnTo>
                  <a:lnTo>
                    <a:pt x="383" y="206"/>
                  </a:lnTo>
                  <a:lnTo>
                    <a:pt x="385" y="206"/>
                  </a:lnTo>
                  <a:lnTo>
                    <a:pt x="385" y="208"/>
                  </a:lnTo>
                  <a:lnTo>
                    <a:pt x="385" y="206"/>
                  </a:lnTo>
                  <a:lnTo>
                    <a:pt x="385" y="208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7" y="210"/>
                  </a:lnTo>
                  <a:lnTo>
                    <a:pt x="389" y="210"/>
                  </a:lnTo>
                  <a:lnTo>
                    <a:pt x="389" y="210"/>
                  </a:lnTo>
                  <a:lnTo>
                    <a:pt x="395" y="210"/>
                  </a:lnTo>
                  <a:lnTo>
                    <a:pt x="395" y="210"/>
                  </a:lnTo>
                  <a:lnTo>
                    <a:pt x="397" y="210"/>
                  </a:lnTo>
                  <a:lnTo>
                    <a:pt x="397" y="208"/>
                  </a:lnTo>
                  <a:lnTo>
                    <a:pt x="397" y="208"/>
                  </a:lnTo>
                  <a:lnTo>
                    <a:pt x="397" y="206"/>
                  </a:lnTo>
                  <a:lnTo>
                    <a:pt x="399" y="206"/>
                  </a:lnTo>
                  <a:lnTo>
                    <a:pt x="399" y="204"/>
                  </a:lnTo>
                  <a:lnTo>
                    <a:pt x="399" y="204"/>
                  </a:lnTo>
                  <a:lnTo>
                    <a:pt x="399" y="204"/>
                  </a:lnTo>
                  <a:lnTo>
                    <a:pt x="408" y="204"/>
                  </a:lnTo>
                  <a:lnTo>
                    <a:pt x="408" y="204"/>
                  </a:lnTo>
                  <a:lnTo>
                    <a:pt x="408" y="200"/>
                  </a:lnTo>
                  <a:lnTo>
                    <a:pt x="410" y="200"/>
                  </a:lnTo>
                  <a:lnTo>
                    <a:pt x="410" y="198"/>
                  </a:lnTo>
                  <a:lnTo>
                    <a:pt x="410" y="198"/>
                  </a:lnTo>
                  <a:lnTo>
                    <a:pt x="410" y="198"/>
                  </a:lnTo>
                  <a:lnTo>
                    <a:pt x="412" y="198"/>
                  </a:lnTo>
                  <a:lnTo>
                    <a:pt x="412" y="198"/>
                  </a:lnTo>
                  <a:lnTo>
                    <a:pt x="414" y="198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6" y="200"/>
                  </a:lnTo>
                  <a:lnTo>
                    <a:pt x="416" y="202"/>
                  </a:lnTo>
                  <a:lnTo>
                    <a:pt x="418" y="202"/>
                  </a:lnTo>
                  <a:lnTo>
                    <a:pt x="418" y="200"/>
                  </a:lnTo>
                  <a:lnTo>
                    <a:pt x="420" y="200"/>
                  </a:lnTo>
                  <a:lnTo>
                    <a:pt x="420" y="200"/>
                  </a:lnTo>
                  <a:lnTo>
                    <a:pt x="422" y="200"/>
                  </a:lnTo>
                  <a:lnTo>
                    <a:pt x="422" y="200"/>
                  </a:lnTo>
                  <a:lnTo>
                    <a:pt x="430" y="200"/>
                  </a:lnTo>
                  <a:lnTo>
                    <a:pt x="430" y="200"/>
                  </a:lnTo>
                  <a:lnTo>
                    <a:pt x="430" y="200"/>
                  </a:lnTo>
                  <a:lnTo>
                    <a:pt x="430" y="198"/>
                  </a:lnTo>
                  <a:lnTo>
                    <a:pt x="432" y="198"/>
                  </a:lnTo>
                  <a:lnTo>
                    <a:pt x="430" y="198"/>
                  </a:lnTo>
                  <a:lnTo>
                    <a:pt x="430" y="198"/>
                  </a:lnTo>
                  <a:lnTo>
                    <a:pt x="432" y="198"/>
                  </a:lnTo>
                  <a:lnTo>
                    <a:pt x="432" y="194"/>
                  </a:lnTo>
                  <a:lnTo>
                    <a:pt x="432" y="194"/>
                  </a:lnTo>
                  <a:lnTo>
                    <a:pt x="432" y="194"/>
                  </a:lnTo>
                  <a:lnTo>
                    <a:pt x="434" y="194"/>
                  </a:lnTo>
                  <a:lnTo>
                    <a:pt x="434" y="192"/>
                  </a:lnTo>
                  <a:lnTo>
                    <a:pt x="434" y="192"/>
                  </a:lnTo>
                  <a:lnTo>
                    <a:pt x="434" y="194"/>
                  </a:lnTo>
                  <a:lnTo>
                    <a:pt x="436" y="194"/>
                  </a:lnTo>
                  <a:lnTo>
                    <a:pt x="436" y="194"/>
                  </a:lnTo>
                  <a:lnTo>
                    <a:pt x="440" y="194"/>
                  </a:lnTo>
                  <a:lnTo>
                    <a:pt x="440" y="192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90"/>
                  </a:lnTo>
                  <a:lnTo>
                    <a:pt x="450" y="190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48" y="188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2" y="188"/>
                  </a:lnTo>
                  <a:lnTo>
                    <a:pt x="452" y="188"/>
                  </a:lnTo>
                  <a:lnTo>
                    <a:pt x="454" y="188"/>
                  </a:lnTo>
                  <a:lnTo>
                    <a:pt x="454" y="190"/>
                  </a:lnTo>
                  <a:lnTo>
                    <a:pt x="456" y="190"/>
                  </a:lnTo>
                  <a:lnTo>
                    <a:pt x="456" y="190"/>
                  </a:lnTo>
                  <a:lnTo>
                    <a:pt x="458" y="190"/>
                  </a:lnTo>
                  <a:lnTo>
                    <a:pt x="458" y="190"/>
                  </a:lnTo>
                  <a:lnTo>
                    <a:pt x="460" y="190"/>
                  </a:lnTo>
                  <a:lnTo>
                    <a:pt x="460" y="188"/>
                  </a:lnTo>
                  <a:lnTo>
                    <a:pt x="462" y="188"/>
                  </a:lnTo>
                  <a:lnTo>
                    <a:pt x="462" y="190"/>
                  </a:lnTo>
                  <a:lnTo>
                    <a:pt x="462" y="190"/>
                  </a:lnTo>
                  <a:lnTo>
                    <a:pt x="464" y="190"/>
                  </a:lnTo>
                  <a:lnTo>
                    <a:pt x="464" y="188"/>
                  </a:lnTo>
                  <a:lnTo>
                    <a:pt x="464" y="188"/>
                  </a:lnTo>
                  <a:lnTo>
                    <a:pt x="464" y="186"/>
                  </a:lnTo>
                  <a:lnTo>
                    <a:pt x="466" y="186"/>
                  </a:lnTo>
                  <a:lnTo>
                    <a:pt x="466" y="184"/>
                  </a:lnTo>
                  <a:lnTo>
                    <a:pt x="468" y="184"/>
                  </a:lnTo>
                  <a:lnTo>
                    <a:pt x="468" y="186"/>
                  </a:lnTo>
                  <a:lnTo>
                    <a:pt x="468" y="186"/>
                  </a:lnTo>
                  <a:lnTo>
                    <a:pt x="468" y="188"/>
                  </a:lnTo>
                  <a:lnTo>
                    <a:pt x="470" y="188"/>
                  </a:lnTo>
                  <a:lnTo>
                    <a:pt x="470" y="190"/>
                  </a:lnTo>
                  <a:lnTo>
                    <a:pt x="472" y="190"/>
                  </a:lnTo>
                  <a:lnTo>
                    <a:pt x="472" y="190"/>
                  </a:lnTo>
                  <a:lnTo>
                    <a:pt x="474" y="190"/>
                  </a:lnTo>
                  <a:lnTo>
                    <a:pt x="474" y="192"/>
                  </a:lnTo>
                  <a:lnTo>
                    <a:pt x="478" y="192"/>
                  </a:lnTo>
                  <a:lnTo>
                    <a:pt x="478" y="190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78" y="190"/>
                  </a:lnTo>
                  <a:lnTo>
                    <a:pt x="480" y="190"/>
                  </a:lnTo>
                  <a:lnTo>
                    <a:pt x="480" y="186"/>
                  </a:lnTo>
                  <a:lnTo>
                    <a:pt x="478" y="186"/>
                  </a:lnTo>
                  <a:lnTo>
                    <a:pt x="478" y="184"/>
                  </a:lnTo>
                  <a:lnTo>
                    <a:pt x="480" y="184"/>
                  </a:lnTo>
                  <a:lnTo>
                    <a:pt x="480" y="184"/>
                  </a:lnTo>
                  <a:lnTo>
                    <a:pt x="482" y="184"/>
                  </a:lnTo>
                  <a:lnTo>
                    <a:pt x="482" y="182"/>
                  </a:lnTo>
                  <a:lnTo>
                    <a:pt x="484" y="182"/>
                  </a:lnTo>
                  <a:lnTo>
                    <a:pt x="484" y="180"/>
                  </a:lnTo>
                  <a:lnTo>
                    <a:pt x="484" y="180"/>
                  </a:lnTo>
                  <a:lnTo>
                    <a:pt x="484" y="180"/>
                  </a:lnTo>
                  <a:lnTo>
                    <a:pt x="486" y="178"/>
                  </a:lnTo>
                  <a:lnTo>
                    <a:pt x="486" y="178"/>
                  </a:lnTo>
                  <a:lnTo>
                    <a:pt x="486" y="178"/>
                  </a:lnTo>
                  <a:lnTo>
                    <a:pt x="488" y="178"/>
                  </a:lnTo>
                  <a:lnTo>
                    <a:pt x="488" y="176"/>
                  </a:lnTo>
                  <a:lnTo>
                    <a:pt x="490" y="176"/>
                  </a:lnTo>
                  <a:lnTo>
                    <a:pt x="490" y="172"/>
                  </a:lnTo>
                  <a:lnTo>
                    <a:pt x="488" y="172"/>
                  </a:lnTo>
                  <a:lnTo>
                    <a:pt x="488" y="172"/>
                  </a:lnTo>
                  <a:lnTo>
                    <a:pt x="488" y="172"/>
                  </a:lnTo>
                  <a:lnTo>
                    <a:pt x="488" y="166"/>
                  </a:lnTo>
                  <a:lnTo>
                    <a:pt x="488" y="166"/>
                  </a:lnTo>
                  <a:lnTo>
                    <a:pt x="488" y="166"/>
                  </a:lnTo>
                  <a:lnTo>
                    <a:pt x="490" y="166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0" y="162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2" y="160"/>
                  </a:lnTo>
                  <a:lnTo>
                    <a:pt x="494" y="158"/>
                  </a:lnTo>
                  <a:lnTo>
                    <a:pt x="494" y="156"/>
                  </a:lnTo>
                  <a:lnTo>
                    <a:pt x="498" y="156"/>
                  </a:lnTo>
                  <a:lnTo>
                    <a:pt x="498" y="156"/>
                  </a:lnTo>
                  <a:lnTo>
                    <a:pt x="500" y="156"/>
                  </a:lnTo>
                  <a:lnTo>
                    <a:pt x="500" y="154"/>
                  </a:lnTo>
                  <a:lnTo>
                    <a:pt x="502" y="154"/>
                  </a:lnTo>
                  <a:lnTo>
                    <a:pt x="502" y="154"/>
                  </a:lnTo>
                  <a:lnTo>
                    <a:pt x="502" y="154"/>
                  </a:lnTo>
                  <a:lnTo>
                    <a:pt x="502" y="150"/>
                  </a:lnTo>
                  <a:lnTo>
                    <a:pt x="502" y="150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2" y="146"/>
                  </a:lnTo>
                  <a:lnTo>
                    <a:pt x="503" y="146"/>
                  </a:lnTo>
                  <a:lnTo>
                    <a:pt x="503" y="146"/>
                  </a:lnTo>
                  <a:lnTo>
                    <a:pt x="505" y="146"/>
                  </a:lnTo>
                  <a:lnTo>
                    <a:pt x="505" y="144"/>
                  </a:lnTo>
                  <a:lnTo>
                    <a:pt x="505" y="144"/>
                  </a:lnTo>
                  <a:lnTo>
                    <a:pt x="505" y="142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9" y="142"/>
                  </a:lnTo>
                  <a:lnTo>
                    <a:pt x="509" y="140"/>
                  </a:lnTo>
                  <a:lnTo>
                    <a:pt x="507" y="140"/>
                  </a:lnTo>
                  <a:lnTo>
                    <a:pt x="507" y="138"/>
                  </a:lnTo>
                  <a:lnTo>
                    <a:pt x="507" y="138"/>
                  </a:lnTo>
                  <a:lnTo>
                    <a:pt x="507" y="138"/>
                  </a:lnTo>
                  <a:lnTo>
                    <a:pt x="505" y="138"/>
                  </a:lnTo>
                  <a:lnTo>
                    <a:pt x="505" y="138"/>
                  </a:lnTo>
                  <a:lnTo>
                    <a:pt x="505" y="138"/>
                  </a:lnTo>
                  <a:lnTo>
                    <a:pt x="505" y="132"/>
                  </a:lnTo>
                  <a:lnTo>
                    <a:pt x="505" y="132"/>
                  </a:lnTo>
                  <a:lnTo>
                    <a:pt x="505" y="128"/>
                  </a:lnTo>
                  <a:lnTo>
                    <a:pt x="507" y="128"/>
                  </a:lnTo>
                  <a:lnTo>
                    <a:pt x="507" y="126"/>
                  </a:lnTo>
                  <a:lnTo>
                    <a:pt x="507" y="126"/>
                  </a:lnTo>
                  <a:lnTo>
                    <a:pt x="507" y="126"/>
                  </a:lnTo>
                  <a:lnTo>
                    <a:pt x="509" y="126"/>
                  </a:lnTo>
                  <a:lnTo>
                    <a:pt x="509" y="124"/>
                  </a:lnTo>
                  <a:lnTo>
                    <a:pt x="509" y="124"/>
                  </a:lnTo>
                  <a:lnTo>
                    <a:pt x="509" y="124"/>
                  </a:lnTo>
                  <a:lnTo>
                    <a:pt x="511" y="124"/>
                  </a:lnTo>
                  <a:lnTo>
                    <a:pt x="511" y="122"/>
                  </a:lnTo>
                  <a:lnTo>
                    <a:pt x="511" y="122"/>
                  </a:lnTo>
                  <a:lnTo>
                    <a:pt x="511" y="122"/>
                  </a:lnTo>
                  <a:lnTo>
                    <a:pt x="511" y="122"/>
                  </a:lnTo>
                  <a:lnTo>
                    <a:pt x="511" y="121"/>
                  </a:lnTo>
                  <a:lnTo>
                    <a:pt x="513" y="121"/>
                  </a:lnTo>
                  <a:lnTo>
                    <a:pt x="513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5" y="119"/>
                  </a:lnTo>
                  <a:lnTo>
                    <a:pt x="515" y="117"/>
                  </a:lnTo>
                  <a:lnTo>
                    <a:pt x="517" y="117"/>
                  </a:lnTo>
                  <a:lnTo>
                    <a:pt x="519" y="119"/>
                  </a:lnTo>
                  <a:lnTo>
                    <a:pt x="519" y="122"/>
                  </a:lnTo>
                  <a:lnTo>
                    <a:pt x="519" y="124"/>
                  </a:lnTo>
                  <a:lnTo>
                    <a:pt x="521" y="126"/>
                  </a:lnTo>
                  <a:lnTo>
                    <a:pt x="521" y="128"/>
                  </a:lnTo>
                  <a:lnTo>
                    <a:pt x="519" y="132"/>
                  </a:lnTo>
                  <a:lnTo>
                    <a:pt x="519" y="132"/>
                  </a:lnTo>
                  <a:lnTo>
                    <a:pt x="521" y="132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5" y="132"/>
                  </a:lnTo>
                  <a:lnTo>
                    <a:pt x="523" y="134"/>
                  </a:lnTo>
                  <a:lnTo>
                    <a:pt x="523" y="136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519" y="140"/>
                  </a:lnTo>
                  <a:lnTo>
                    <a:pt x="521" y="140"/>
                  </a:lnTo>
                  <a:lnTo>
                    <a:pt x="523" y="140"/>
                  </a:lnTo>
                  <a:lnTo>
                    <a:pt x="523" y="138"/>
                  </a:lnTo>
                  <a:lnTo>
                    <a:pt x="525" y="138"/>
                  </a:lnTo>
                  <a:lnTo>
                    <a:pt x="525" y="136"/>
                  </a:lnTo>
                  <a:lnTo>
                    <a:pt x="527" y="136"/>
                  </a:lnTo>
                  <a:lnTo>
                    <a:pt x="529" y="134"/>
                  </a:lnTo>
                  <a:lnTo>
                    <a:pt x="531" y="134"/>
                  </a:lnTo>
                  <a:lnTo>
                    <a:pt x="533" y="134"/>
                  </a:lnTo>
                  <a:lnTo>
                    <a:pt x="533" y="132"/>
                  </a:lnTo>
                  <a:lnTo>
                    <a:pt x="535" y="132"/>
                  </a:lnTo>
                  <a:lnTo>
                    <a:pt x="535" y="132"/>
                  </a:lnTo>
                  <a:lnTo>
                    <a:pt x="535" y="132"/>
                  </a:lnTo>
                  <a:lnTo>
                    <a:pt x="535" y="136"/>
                  </a:lnTo>
                  <a:lnTo>
                    <a:pt x="535" y="136"/>
                  </a:lnTo>
                  <a:lnTo>
                    <a:pt x="535" y="136"/>
                  </a:lnTo>
                  <a:lnTo>
                    <a:pt x="533" y="138"/>
                  </a:lnTo>
                  <a:lnTo>
                    <a:pt x="531" y="138"/>
                  </a:lnTo>
                  <a:lnTo>
                    <a:pt x="529" y="140"/>
                  </a:lnTo>
                  <a:lnTo>
                    <a:pt x="529" y="142"/>
                  </a:lnTo>
                  <a:lnTo>
                    <a:pt x="527" y="144"/>
                  </a:lnTo>
                  <a:lnTo>
                    <a:pt x="525" y="144"/>
                  </a:lnTo>
                  <a:lnTo>
                    <a:pt x="523" y="146"/>
                  </a:lnTo>
                  <a:lnTo>
                    <a:pt x="523" y="146"/>
                  </a:lnTo>
                  <a:lnTo>
                    <a:pt x="523" y="148"/>
                  </a:lnTo>
                  <a:lnTo>
                    <a:pt x="523" y="148"/>
                  </a:lnTo>
                  <a:lnTo>
                    <a:pt x="525" y="150"/>
                  </a:lnTo>
                  <a:lnTo>
                    <a:pt x="525" y="152"/>
                  </a:lnTo>
                  <a:lnTo>
                    <a:pt x="525" y="150"/>
                  </a:lnTo>
                  <a:lnTo>
                    <a:pt x="525" y="150"/>
                  </a:lnTo>
                  <a:lnTo>
                    <a:pt x="527" y="152"/>
                  </a:lnTo>
                  <a:lnTo>
                    <a:pt x="531" y="152"/>
                  </a:lnTo>
                  <a:lnTo>
                    <a:pt x="531" y="152"/>
                  </a:lnTo>
                  <a:lnTo>
                    <a:pt x="533" y="152"/>
                  </a:lnTo>
                  <a:lnTo>
                    <a:pt x="535" y="150"/>
                  </a:lnTo>
                  <a:lnTo>
                    <a:pt x="537" y="150"/>
                  </a:lnTo>
                  <a:lnTo>
                    <a:pt x="539" y="152"/>
                  </a:lnTo>
                  <a:lnTo>
                    <a:pt x="539" y="150"/>
                  </a:lnTo>
                  <a:lnTo>
                    <a:pt x="539" y="150"/>
                  </a:lnTo>
                  <a:lnTo>
                    <a:pt x="541" y="150"/>
                  </a:lnTo>
                  <a:lnTo>
                    <a:pt x="541" y="150"/>
                  </a:lnTo>
                  <a:lnTo>
                    <a:pt x="541" y="148"/>
                  </a:lnTo>
                  <a:lnTo>
                    <a:pt x="543" y="148"/>
                  </a:lnTo>
                  <a:lnTo>
                    <a:pt x="543" y="148"/>
                  </a:lnTo>
                  <a:lnTo>
                    <a:pt x="543" y="148"/>
                  </a:lnTo>
                  <a:lnTo>
                    <a:pt x="543" y="148"/>
                  </a:lnTo>
                  <a:lnTo>
                    <a:pt x="545" y="148"/>
                  </a:lnTo>
                  <a:lnTo>
                    <a:pt x="545" y="150"/>
                  </a:lnTo>
                  <a:lnTo>
                    <a:pt x="547" y="150"/>
                  </a:lnTo>
                  <a:lnTo>
                    <a:pt x="547" y="150"/>
                  </a:lnTo>
                  <a:lnTo>
                    <a:pt x="549" y="152"/>
                  </a:lnTo>
                  <a:lnTo>
                    <a:pt x="549" y="152"/>
                  </a:lnTo>
                  <a:lnTo>
                    <a:pt x="551" y="152"/>
                  </a:lnTo>
                  <a:lnTo>
                    <a:pt x="551" y="152"/>
                  </a:lnTo>
                  <a:lnTo>
                    <a:pt x="555" y="152"/>
                  </a:lnTo>
                  <a:lnTo>
                    <a:pt x="555" y="152"/>
                  </a:lnTo>
                  <a:lnTo>
                    <a:pt x="557" y="152"/>
                  </a:lnTo>
                  <a:lnTo>
                    <a:pt x="557" y="152"/>
                  </a:lnTo>
                  <a:lnTo>
                    <a:pt x="559" y="152"/>
                  </a:lnTo>
                  <a:lnTo>
                    <a:pt x="559" y="150"/>
                  </a:lnTo>
                  <a:lnTo>
                    <a:pt x="561" y="150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3" y="146"/>
                  </a:lnTo>
                  <a:lnTo>
                    <a:pt x="563" y="144"/>
                  </a:lnTo>
                  <a:lnTo>
                    <a:pt x="565" y="144"/>
                  </a:lnTo>
                  <a:lnTo>
                    <a:pt x="565" y="144"/>
                  </a:lnTo>
                  <a:lnTo>
                    <a:pt x="567" y="142"/>
                  </a:lnTo>
                  <a:lnTo>
                    <a:pt x="569" y="142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71" y="138"/>
                  </a:lnTo>
                  <a:lnTo>
                    <a:pt x="579" y="138"/>
                  </a:lnTo>
                  <a:lnTo>
                    <a:pt x="579" y="136"/>
                  </a:lnTo>
                  <a:lnTo>
                    <a:pt x="579" y="134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5" y="134"/>
                  </a:lnTo>
                  <a:lnTo>
                    <a:pt x="585" y="134"/>
                  </a:lnTo>
                  <a:lnTo>
                    <a:pt x="591" y="134"/>
                  </a:lnTo>
                  <a:lnTo>
                    <a:pt x="591" y="134"/>
                  </a:lnTo>
                  <a:lnTo>
                    <a:pt x="591" y="134"/>
                  </a:lnTo>
                  <a:lnTo>
                    <a:pt x="595" y="134"/>
                  </a:lnTo>
                  <a:lnTo>
                    <a:pt x="595" y="136"/>
                  </a:lnTo>
                  <a:lnTo>
                    <a:pt x="593" y="136"/>
                  </a:lnTo>
                  <a:lnTo>
                    <a:pt x="595" y="136"/>
                  </a:lnTo>
                  <a:lnTo>
                    <a:pt x="595" y="136"/>
                  </a:lnTo>
                  <a:lnTo>
                    <a:pt x="595" y="136"/>
                  </a:lnTo>
                  <a:lnTo>
                    <a:pt x="595" y="134"/>
                  </a:lnTo>
                  <a:lnTo>
                    <a:pt x="597" y="134"/>
                  </a:lnTo>
                  <a:lnTo>
                    <a:pt x="597" y="132"/>
                  </a:lnTo>
                  <a:lnTo>
                    <a:pt x="597" y="132"/>
                  </a:lnTo>
                  <a:lnTo>
                    <a:pt x="599" y="132"/>
                  </a:lnTo>
                  <a:lnTo>
                    <a:pt x="601" y="130"/>
                  </a:lnTo>
                  <a:lnTo>
                    <a:pt x="601" y="128"/>
                  </a:lnTo>
                  <a:lnTo>
                    <a:pt x="601" y="128"/>
                  </a:lnTo>
                  <a:lnTo>
                    <a:pt x="601" y="128"/>
                  </a:lnTo>
                  <a:lnTo>
                    <a:pt x="603" y="128"/>
                  </a:lnTo>
                  <a:lnTo>
                    <a:pt x="603" y="126"/>
                  </a:lnTo>
                  <a:lnTo>
                    <a:pt x="605" y="126"/>
                  </a:lnTo>
                  <a:lnTo>
                    <a:pt x="605" y="126"/>
                  </a:lnTo>
                  <a:lnTo>
                    <a:pt x="607" y="126"/>
                  </a:lnTo>
                  <a:lnTo>
                    <a:pt x="607" y="124"/>
                  </a:lnTo>
                  <a:lnTo>
                    <a:pt x="608" y="124"/>
                  </a:lnTo>
                  <a:lnTo>
                    <a:pt x="608" y="124"/>
                  </a:lnTo>
                  <a:lnTo>
                    <a:pt x="610" y="124"/>
                  </a:lnTo>
                  <a:lnTo>
                    <a:pt x="610" y="122"/>
                  </a:lnTo>
                  <a:lnTo>
                    <a:pt x="612" y="122"/>
                  </a:lnTo>
                  <a:lnTo>
                    <a:pt x="612" y="122"/>
                  </a:lnTo>
                  <a:lnTo>
                    <a:pt x="614" y="122"/>
                  </a:lnTo>
                  <a:lnTo>
                    <a:pt x="614" y="121"/>
                  </a:lnTo>
                  <a:lnTo>
                    <a:pt x="614" y="119"/>
                  </a:lnTo>
                  <a:lnTo>
                    <a:pt x="614" y="111"/>
                  </a:lnTo>
                  <a:lnTo>
                    <a:pt x="616" y="111"/>
                  </a:lnTo>
                  <a:lnTo>
                    <a:pt x="616" y="109"/>
                  </a:lnTo>
                  <a:lnTo>
                    <a:pt x="614" y="109"/>
                  </a:lnTo>
                  <a:lnTo>
                    <a:pt x="614" y="107"/>
                  </a:lnTo>
                  <a:lnTo>
                    <a:pt x="616" y="107"/>
                  </a:lnTo>
                  <a:lnTo>
                    <a:pt x="616" y="107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7"/>
                  </a:lnTo>
                  <a:lnTo>
                    <a:pt x="620" y="107"/>
                  </a:lnTo>
                  <a:lnTo>
                    <a:pt x="620" y="107"/>
                  </a:lnTo>
                  <a:lnTo>
                    <a:pt x="624" y="107"/>
                  </a:lnTo>
                  <a:lnTo>
                    <a:pt x="624" y="109"/>
                  </a:lnTo>
                  <a:lnTo>
                    <a:pt x="628" y="109"/>
                  </a:lnTo>
                  <a:lnTo>
                    <a:pt x="630" y="107"/>
                  </a:lnTo>
                  <a:lnTo>
                    <a:pt x="630" y="107"/>
                  </a:lnTo>
                  <a:lnTo>
                    <a:pt x="630" y="107"/>
                  </a:lnTo>
                  <a:lnTo>
                    <a:pt x="630" y="107"/>
                  </a:lnTo>
                  <a:lnTo>
                    <a:pt x="630" y="105"/>
                  </a:lnTo>
                  <a:lnTo>
                    <a:pt x="630" y="105"/>
                  </a:lnTo>
                  <a:lnTo>
                    <a:pt x="630" y="103"/>
                  </a:lnTo>
                  <a:lnTo>
                    <a:pt x="632" y="103"/>
                  </a:lnTo>
                  <a:lnTo>
                    <a:pt x="632" y="101"/>
                  </a:lnTo>
                  <a:lnTo>
                    <a:pt x="632" y="101"/>
                  </a:lnTo>
                  <a:lnTo>
                    <a:pt x="632" y="101"/>
                  </a:lnTo>
                  <a:lnTo>
                    <a:pt x="634" y="101"/>
                  </a:lnTo>
                  <a:lnTo>
                    <a:pt x="634" y="99"/>
                  </a:lnTo>
                  <a:lnTo>
                    <a:pt x="634" y="99"/>
                  </a:lnTo>
                  <a:lnTo>
                    <a:pt x="634" y="97"/>
                  </a:lnTo>
                  <a:lnTo>
                    <a:pt x="634" y="97"/>
                  </a:lnTo>
                  <a:lnTo>
                    <a:pt x="634" y="93"/>
                  </a:lnTo>
                  <a:lnTo>
                    <a:pt x="634" y="91"/>
                  </a:lnTo>
                  <a:lnTo>
                    <a:pt x="634" y="89"/>
                  </a:lnTo>
                  <a:lnTo>
                    <a:pt x="634" y="89"/>
                  </a:lnTo>
                  <a:lnTo>
                    <a:pt x="632" y="89"/>
                  </a:lnTo>
                  <a:lnTo>
                    <a:pt x="632" y="87"/>
                  </a:lnTo>
                  <a:lnTo>
                    <a:pt x="630" y="87"/>
                  </a:lnTo>
                  <a:lnTo>
                    <a:pt x="630" y="87"/>
                  </a:lnTo>
                  <a:lnTo>
                    <a:pt x="630" y="87"/>
                  </a:lnTo>
                  <a:lnTo>
                    <a:pt x="630" y="85"/>
                  </a:lnTo>
                  <a:lnTo>
                    <a:pt x="630" y="85"/>
                  </a:lnTo>
                  <a:lnTo>
                    <a:pt x="630" y="83"/>
                  </a:lnTo>
                  <a:lnTo>
                    <a:pt x="628" y="83"/>
                  </a:lnTo>
                  <a:lnTo>
                    <a:pt x="628" y="81"/>
                  </a:lnTo>
                  <a:lnTo>
                    <a:pt x="630" y="81"/>
                  </a:lnTo>
                  <a:lnTo>
                    <a:pt x="630" y="79"/>
                  </a:lnTo>
                  <a:lnTo>
                    <a:pt x="630" y="79"/>
                  </a:lnTo>
                  <a:lnTo>
                    <a:pt x="630" y="79"/>
                  </a:lnTo>
                  <a:lnTo>
                    <a:pt x="630" y="79"/>
                  </a:lnTo>
                  <a:lnTo>
                    <a:pt x="630" y="79"/>
                  </a:lnTo>
                  <a:lnTo>
                    <a:pt x="636" y="79"/>
                  </a:lnTo>
                  <a:lnTo>
                    <a:pt x="636" y="81"/>
                  </a:lnTo>
                  <a:lnTo>
                    <a:pt x="638" y="79"/>
                  </a:lnTo>
                  <a:lnTo>
                    <a:pt x="640" y="79"/>
                  </a:lnTo>
                  <a:lnTo>
                    <a:pt x="640" y="81"/>
                  </a:lnTo>
                  <a:lnTo>
                    <a:pt x="642" y="81"/>
                  </a:lnTo>
                  <a:lnTo>
                    <a:pt x="642" y="81"/>
                  </a:lnTo>
                  <a:lnTo>
                    <a:pt x="648" y="81"/>
                  </a:lnTo>
                  <a:lnTo>
                    <a:pt x="648" y="81"/>
                  </a:lnTo>
                  <a:lnTo>
                    <a:pt x="650" y="81"/>
                  </a:lnTo>
                  <a:lnTo>
                    <a:pt x="650" y="79"/>
                  </a:lnTo>
                  <a:lnTo>
                    <a:pt x="652" y="79"/>
                  </a:lnTo>
                  <a:lnTo>
                    <a:pt x="652" y="79"/>
                  </a:lnTo>
                  <a:lnTo>
                    <a:pt x="654" y="79"/>
                  </a:lnTo>
                  <a:lnTo>
                    <a:pt x="654" y="77"/>
                  </a:lnTo>
                  <a:lnTo>
                    <a:pt x="656" y="77"/>
                  </a:lnTo>
                  <a:lnTo>
                    <a:pt x="656" y="79"/>
                  </a:lnTo>
                  <a:lnTo>
                    <a:pt x="656" y="79"/>
                  </a:lnTo>
                  <a:lnTo>
                    <a:pt x="658" y="81"/>
                  </a:lnTo>
                  <a:lnTo>
                    <a:pt x="660" y="81"/>
                  </a:lnTo>
                  <a:lnTo>
                    <a:pt x="660" y="79"/>
                  </a:lnTo>
                  <a:lnTo>
                    <a:pt x="662" y="79"/>
                  </a:lnTo>
                  <a:lnTo>
                    <a:pt x="662" y="77"/>
                  </a:lnTo>
                  <a:lnTo>
                    <a:pt x="662" y="77"/>
                  </a:lnTo>
                  <a:lnTo>
                    <a:pt x="662" y="75"/>
                  </a:lnTo>
                  <a:lnTo>
                    <a:pt x="668" y="75"/>
                  </a:lnTo>
                  <a:lnTo>
                    <a:pt x="668" y="75"/>
                  </a:lnTo>
                  <a:lnTo>
                    <a:pt x="668" y="75"/>
                  </a:lnTo>
                  <a:lnTo>
                    <a:pt x="668" y="73"/>
                  </a:lnTo>
                  <a:lnTo>
                    <a:pt x="672" y="73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4" y="71"/>
                  </a:lnTo>
                  <a:lnTo>
                    <a:pt x="676" y="71"/>
                  </a:lnTo>
                  <a:lnTo>
                    <a:pt x="676" y="69"/>
                  </a:lnTo>
                  <a:lnTo>
                    <a:pt x="676" y="69"/>
                  </a:lnTo>
                  <a:lnTo>
                    <a:pt x="678" y="69"/>
                  </a:lnTo>
                  <a:lnTo>
                    <a:pt x="678" y="67"/>
                  </a:lnTo>
                  <a:lnTo>
                    <a:pt x="678" y="67"/>
                  </a:lnTo>
                  <a:lnTo>
                    <a:pt x="678" y="67"/>
                  </a:lnTo>
                  <a:lnTo>
                    <a:pt x="682" y="63"/>
                  </a:lnTo>
                  <a:lnTo>
                    <a:pt x="682" y="63"/>
                  </a:lnTo>
                  <a:lnTo>
                    <a:pt x="686" y="63"/>
                  </a:lnTo>
                  <a:lnTo>
                    <a:pt x="686" y="61"/>
                  </a:lnTo>
                  <a:lnTo>
                    <a:pt x="690" y="61"/>
                  </a:lnTo>
                  <a:lnTo>
                    <a:pt x="690" y="63"/>
                  </a:lnTo>
                  <a:lnTo>
                    <a:pt x="690" y="61"/>
                  </a:lnTo>
                  <a:lnTo>
                    <a:pt x="692" y="61"/>
                  </a:lnTo>
                  <a:lnTo>
                    <a:pt x="692" y="63"/>
                  </a:lnTo>
                  <a:lnTo>
                    <a:pt x="694" y="63"/>
                  </a:lnTo>
                  <a:lnTo>
                    <a:pt x="694" y="63"/>
                  </a:lnTo>
                  <a:lnTo>
                    <a:pt x="696" y="63"/>
                  </a:lnTo>
                  <a:lnTo>
                    <a:pt x="696" y="63"/>
                  </a:lnTo>
                  <a:lnTo>
                    <a:pt x="702" y="63"/>
                  </a:lnTo>
                  <a:lnTo>
                    <a:pt x="702" y="63"/>
                  </a:lnTo>
                  <a:lnTo>
                    <a:pt x="706" y="63"/>
                  </a:lnTo>
                  <a:lnTo>
                    <a:pt x="706" y="61"/>
                  </a:lnTo>
                  <a:lnTo>
                    <a:pt x="706" y="61"/>
                  </a:lnTo>
                  <a:lnTo>
                    <a:pt x="708" y="61"/>
                  </a:lnTo>
                  <a:lnTo>
                    <a:pt x="708" y="61"/>
                  </a:lnTo>
                  <a:lnTo>
                    <a:pt x="708" y="61"/>
                  </a:lnTo>
                  <a:lnTo>
                    <a:pt x="710" y="61"/>
                  </a:lnTo>
                  <a:lnTo>
                    <a:pt x="710" y="61"/>
                  </a:lnTo>
                  <a:lnTo>
                    <a:pt x="710" y="61"/>
                  </a:lnTo>
                  <a:lnTo>
                    <a:pt x="711" y="59"/>
                  </a:lnTo>
                  <a:lnTo>
                    <a:pt x="711" y="59"/>
                  </a:lnTo>
                  <a:lnTo>
                    <a:pt x="711" y="59"/>
                  </a:lnTo>
                  <a:lnTo>
                    <a:pt x="713" y="59"/>
                  </a:lnTo>
                  <a:lnTo>
                    <a:pt x="713" y="57"/>
                  </a:lnTo>
                  <a:lnTo>
                    <a:pt x="713" y="57"/>
                  </a:lnTo>
                  <a:lnTo>
                    <a:pt x="713" y="55"/>
                  </a:lnTo>
                  <a:lnTo>
                    <a:pt x="713" y="55"/>
                  </a:lnTo>
                  <a:lnTo>
                    <a:pt x="713" y="47"/>
                  </a:lnTo>
                  <a:lnTo>
                    <a:pt x="715" y="47"/>
                  </a:lnTo>
                  <a:lnTo>
                    <a:pt x="715" y="47"/>
                  </a:lnTo>
                  <a:lnTo>
                    <a:pt x="715" y="47"/>
                  </a:lnTo>
                  <a:lnTo>
                    <a:pt x="715" y="45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39"/>
                  </a:lnTo>
                  <a:lnTo>
                    <a:pt x="717" y="39"/>
                  </a:lnTo>
                  <a:lnTo>
                    <a:pt x="717" y="37"/>
                  </a:lnTo>
                  <a:lnTo>
                    <a:pt x="719" y="37"/>
                  </a:lnTo>
                  <a:lnTo>
                    <a:pt x="719" y="37"/>
                  </a:lnTo>
                  <a:lnTo>
                    <a:pt x="721" y="35"/>
                  </a:lnTo>
                  <a:lnTo>
                    <a:pt x="721" y="35"/>
                  </a:lnTo>
                  <a:lnTo>
                    <a:pt x="721" y="35"/>
                  </a:lnTo>
                  <a:lnTo>
                    <a:pt x="721" y="33"/>
                  </a:lnTo>
                  <a:lnTo>
                    <a:pt x="727" y="33"/>
                  </a:lnTo>
                  <a:lnTo>
                    <a:pt x="727" y="33"/>
                  </a:lnTo>
                  <a:lnTo>
                    <a:pt x="727" y="33"/>
                  </a:lnTo>
                  <a:lnTo>
                    <a:pt x="729" y="33"/>
                  </a:lnTo>
                  <a:lnTo>
                    <a:pt x="731" y="33"/>
                  </a:lnTo>
                  <a:lnTo>
                    <a:pt x="731" y="33"/>
                  </a:lnTo>
                  <a:lnTo>
                    <a:pt x="733" y="33"/>
                  </a:lnTo>
                  <a:lnTo>
                    <a:pt x="733" y="31"/>
                  </a:lnTo>
                  <a:lnTo>
                    <a:pt x="735" y="31"/>
                  </a:lnTo>
                  <a:lnTo>
                    <a:pt x="735" y="31"/>
                  </a:lnTo>
                  <a:lnTo>
                    <a:pt x="737" y="29"/>
                  </a:lnTo>
                  <a:lnTo>
                    <a:pt x="737" y="29"/>
                  </a:lnTo>
                  <a:lnTo>
                    <a:pt x="737" y="27"/>
                  </a:lnTo>
                  <a:lnTo>
                    <a:pt x="737" y="25"/>
                  </a:lnTo>
                  <a:lnTo>
                    <a:pt x="739" y="25"/>
                  </a:lnTo>
                  <a:lnTo>
                    <a:pt x="743" y="25"/>
                  </a:lnTo>
                  <a:lnTo>
                    <a:pt x="743" y="25"/>
                  </a:lnTo>
                  <a:lnTo>
                    <a:pt x="749" y="25"/>
                  </a:lnTo>
                  <a:lnTo>
                    <a:pt x="749" y="27"/>
                  </a:lnTo>
                  <a:lnTo>
                    <a:pt x="749" y="27"/>
                  </a:lnTo>
                  <a:lnTo>
                    <a:pt x="753" y="23"/>
                  </a:lnTo>
                  <a:lnTo>
                    <a:pt x="753" y="21"/>
                  </a:lnTo>
                  <a:lnTo>
                    <a:pt x="753" y="21"/>
                  </a:lnTo>
                  <a:lnTo>
                    <a:pt x="753" y="19"/>
                  </a:lnTo>
                  <a:lnTo>
                    <a:pt x="755" y="19"/>
                  </a:lnTo>
                  <a:lnTo>
                    <a:pt x="759" y="19"/>
                  </a:lnTo>
                  <a:lnTo>
                    <a:pt x="761" y="21"/>
                  </a:lnTo>
                  <a:lnTo>
                    <a:pt x="761" y="19"/>
                  </a:lnTo>
                  <a:lnTo>
                    <a:pt x="763" y="19"/>
                  </a:lnTo>
                  <a:lnTo>
                    <a:pt x="763" y="19"/>
                  </a:lnTo>
                  <a:lnTo>
                    <a:pt x="765" y="19"/>
                  </a:lnTo>
                  <a:lnTo>
                    <a:pt x="767" y="21"/>
                  </a:lnTo>
                  <a:lnTo>
                    <a:pt x="771" y="21"/>
                  </a:lnTo>
                  <a:lnTo>
                    <a:pt x="769" y="21"/>
                  </a:lnTo>
                  <a:lnTo>
                    <a:pt x="769" y="19"/>
                  </a:lnTo>
                  <a:lnTo>
                    <a:pt x="771" y="17"/>
                  </a:lnTo>
                  <a:lnTo>
                    <a:pt x="771" y="17"/>
                  </a:lnTo>
                  <a:lnTo>
                    <a:pt x="771" y="16"/>
                  </a:lnTo>
                  <a:lnTo>
                    <a:pt x="771" y="16"/>
                  </a:lnTo>
                  <a:lnTo>
                    <a:pt x="773" y="16"/>
                  </a:lnTo>
                  <a:lnTo>
                    <a:pt x="773" y="17"/>
                  </a:lnTo>
                  <a:lnTo>
                    <a:pt x="775" y="17"/>
                  </a:lnTo>
                  <a:lnTo>
                    <a:pt x="775" y="16"/>
                  </a:lnTo>
                  <a:lnTo>
                    <a:pt x="775" y="17"/>
                  </a:lnTo>
                  <a:lnTo>
                    <a:pt x="777" y="17"/>
                  </a:lnTo>
                  <a:lnTo>
                    <a:pt x="777" y="16"/>
                  </a:lnTo>
                  <a:lnTo>
                    <a:pt x="781" y="16"/>
                  </a:lnTo>
                  <a:lnTo>
                    <a:pt x="781" y="16"/>
                  </a:lnTo>
                  <a:lnTo>
                    <a:pt x="781" y="16"/>
                  </a:lnTo>
                  <a:lnTo>
                    <a:pt x="783" y="16"/>
                  </a:lnTo>
                  <a:lnTo>
                    <a:pt x="783" y="17"/>
                  </a:lnTo>
                  <a:lnTo>
                    <a:pt x="783" y="16"/>
                  </a:lnTo>
                  <a:lnTo>
                    <a:pt x="785" y="16"/>
                  </a:lnTo>
                  <a:lnTo>
                    <a:pt x="785" y="17"/>
                  </a:lnTo>
                  <a:lnTo>
                    <a:pt x="791" y="17"/>
                  </a:lnTo>
                  <a:lnTo>
                    <a:pt x="791" y="16"/>
                  </a:lnTo>
                  <a:lnTo>
                    <a:pt x="791" y="16"/>
                  </a:lnTo>
                  <a:lnTo>
                    <a:pt x="791" y="16"/>
                  </a:lnTo>
                  <a:lnTo>
                    <a:pt x="793" y="16"/>
                  </a:lnTo>
                  <a:lnTo>
                    <a:pt x="793" y="14"/>
                  </a:lnTo>
                  <a:lnTo>
                    <a:pt x="793" y="14"/>
                  </a:lnTo>
                  <a:lnTo>
                    <a:pt x="797" y="14"/>
                  </a:lnTo>
                  <a:lnTo>
                    <a:pt x="797" y="14"/>
                  </a:lnTo>
                  <a:lnTo>
                    <a:pt x="799" y="14"/>
                  </a:lnTo>
                  <a:lnTo>
                    <a:pt x="799" y="12"/>
                  </a:lnTo>
                  <a:lnTo>
                    <a:pt x="799" y="10"/>
                  </a:lnTo>
                  <a:lnTo>
                    <a:pt x="801" y="10"/>
                  </a:lnTo>
                  <a:lnTo>
                    <a:pt x="801" y="10"/>
                  </a:lnTo>
                  <a:lnTo>
                    <a:pt x="799" y="8"/>
                  </a:lnTo>
                  <a:lnTo>
                    <a:pt x="801" y="8"/>
                  </a:lnTo>
                  <a:lnTo>
                    <a:pt x="799" y="8"/>
                  </a:lnTo>
                  <a:lnTo>
                    <a:pt x="801" y="6"/>
                  </a:lnTo>
                  <a:lnTo>
                    <a:pt x="801" y="6"/>
                  </a:lnTo>
                  <a:lnTo>
                    <a:pt x="801" y="6"/>
                  </a:lnTo>
                  <a:lnTo>
                    <a:pt x="801" y="4"/>
                  </a:lnTo>
                  <a:lnTo>
                    <a:pt x="801" y="6"/>
                  </a:lnTo>
                  <a:lnTo>
                    <a:pt x="803" y="4"/>
                  </a:lnTo>
                  <a:lnTo>
                    <a:pt x="803" y="4"/>
                  </a:lnTo>
                  <a:lnTo>
                    <a:pt x="805" y="6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6"/>
                  </a:lnTo>
                  <a:lnTo>
                    <a:pt x="811" y="6"/>
                  </a:lnTo>
                  <a:lnTo>
                    <a:pt x="811" y="8"/>
                  </a:lnTo>
                  <a:lnTo>
                    <a:pt x="813" y="8"/>
                  </a:lnTo>
                  <a:lnTo>
                    <a:pt x="813" y="6"/>
                  </a:lnTo>
                  <a:lnTo>
                    <a:pt x="815" y="6"/>
                  </a:lnTo>
                  <a:lnTo>
                    <a:pt x="816" y="6"/>
                  </a:lnTo>
                  <a:lnTo>
                    <a:pt x="818" y="6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2" y="4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2" y="0"/>
                  </a:lnTo>
                  <a:lnTo>
                    <a:pt x="832" y="2"/>
                  </a:lnTo>
                  <a:lnTo>
                    <a:pt x="834" y="2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4" y="6"/>
                  </a:lnTo>
                  <a:lnTo>
                    <a:pt x="836" y="6"/>
                  </a:lnTo>
                  <a:lnTo>
                    <a:pt x="836" y="6"/>
                  </a:lnTo>
                  <a:lnTo>
                    <a:pt x="838" y="6"/>
                  </a:lnTo>
                  <a:lnTo>
                    <a:pt x="838" y="8"/>
                  </a:lnTo>
                  <a:lnTo>
                    <a:pt x="838" y="8"/>
                  </a:lnTo>
                  <a:lnTo>
                    <a:pt x="840" y="8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40" y="12"/>
                  </a:lnTo>
                  <a:lnTo>
                    <a:pt x="844" y="12"/>
                  </a:lnTo>
                  <a:lnTo>
                    <a:pt x="844" y="12"/>
                  </a:lnTo>
                  <a:lnTo>
                    <a:pt x="846" y="12"/>
                  </a:lnTo>
                  <a:lnTo>
                    <a:pt x="846" y="12"/>
                  </a:lnTo>
                  <a:lnTo>
                    <a:pt x="846" y="12"/>
                  </a:lnTo>
                  <a:lnTo>
                    <a:pt x="848" y="12"/>
                  </a:lnTo>
                  <a:lnTo>
                    <a:pt x="848" y="12"/>
                  </a:lnTo>
                  <a:lnTo>
                    <a:pt x="848" y="12"/>
                  </a:lnTo>
                  <a:lnTo>
                    <a:pt x="848" y="10"/>
                  </a:lnTo>
                  <a:lnTo>
                    <a:pt x="852" y="10"/>
                  </a:lnTo>
                  <a:lnTo>
                    <a:pt x="852" y="12"/>
                  </a:lnTo>
                  <a:lnTo>
                    <a:pt x="852" y="12"/>
                  </a:lnTo>
                  <a:lnTo>
                    <a:pt x="852" y="14"/>
                  </a:lnTo>
                  <a:lnTo>
                    <a:pt x="854" y="14"/>
                  </a:lnTo>
                  <a:lnTo>
                    <a:pt x="854" y="12"/>
                  </a:lnTo>
                  <a:lnTo>
                    <a:pt x="860" y="12"/>
                  </a:lnTo>
                  <a:lnTo>
                    <a:pt x="860" y="12"/>
                  </a:lnTo>
                  <a:lnTo>
                    <a:pt x="860" y="14"/>
                  </a:lnTo>
                  <a:lnTo>
                    <a:pt x="860" y="14"/>
                  </a:lnTo>
                  <a:lnTo>
                    <a:pt x="860" y="16"/>
                  </a:lnTo>
                  <a:lnTo>
                    <a:pt x="862" y="17"/>
                  </a:lnTo>
                  <a:lnTo>
                    <a:pt x="862" y="17"/>
                  </a:lnTo>
                  <a:lnTo>
                    <a:pt x="862" y="17"/>
                  </a:lnTo>
                  <a:lnTo>
                    <a:pt x="864" y="19"/>
                  </a:lnTo>
                  <a:lnTo>
                    <a:pt x="866" y="19"/>
                  </a:lnTo>
                  <a:lnTo>
                    <a:pt x="866" y="19"/>
                  </a:lnTo>
                  <a:lnTo>
                    <a:pt x="866" y="19"/>
                  </a:lnTo>
                  <a:lnTo>
                    <a:pt x="866" y="19"/>
                  </a:lnTo>
                  <a:lnTo>
                    <a:pt x="866" y="21"/>
                  </a:lnTo>
                  <a:lnTo>
                    <a:pt x="866" y="21"/>
                  </a:lnTo>
                  <a:lnTo>
                    <a:pt x="866" y="23"/>
                  </a:lnTo>
                  <a:lnTo>
                    <a:pt x="868" y="23"/>
                  </a:lnTo>
                  <a:lnTo>
                    <a:pt x="868" y="23"/>
                  </a:lnTo>
                  <a:lnTo>
                    <a:pt x="870" y="27"/>
                  </a:lnTo>
                  <a:lnTo>
                    <a:pt x="870" y="27"/>
                  </a:lnTo>
                  <a:lnTo>
                    <a:pt x="870" y="29"/>
                  </a:lnTo>
                  <a:lnTo>
                    <a:pt x="872" y="29"/>
                  </a:lnTo>
                  <a:lnTo>
                    <a:pt x="872" y="29"/>
                  </a:lnTo>
                  <a:lnTo>
                    <a:pt x="872" y="29"/>
                  </a:lnTo>
                  <a:lnTo>
                    <a:pt x="872" y="31"/>
                  </a:lnTo>
                  <a:lnTo>
                    <a:pt x="874" y="31"/>
                  </a:lnTo>
                  <a:lnTo>
                    <a:pt x="874" y="37"/>
                  </a:lnTo>
                  <a:lnTo>
                    <a:pt x="874" y="39"/>
                  </a:lnTo>
                  <a:lnTo>
                    <a:pt x="874" y="39"/>
                  </a:lnTo>
                  <a:lnTo>
                    <a:pt x="874" y="39"/>
                  </a:lnTo>
                  <a:lnTo>
                    <a:pt x="876" y="39"/>
                  </a:lnTo>
                  <a:lnTo>
                    <a:pt x="876" y="41"/>
                  </a:lnTo>
                  <a:lnTo>
                    <a:pt x="878" y="41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2" y="43"/>
                  </a:lnTo>
                  <a:lnTo>
                    <a:pt x="882" y="45"/>
                  </a:lnTo>
                  <a:lnTo>
                    <a:pt x="882" y="45"/>
                  </a:lnTo>
                  <a:lnTo>
                    <a:pt x="882" y="47"/>
                  </a:lnTo>
                  <a:lnTo>
                    <a:pt x="884" y="47"/>
                  </a:lnTo>
                  <a:lnTo>
                    <a:pt x="884" y="47"/>
                  </a:lnTo>
                  <a:lnTo>
                    <a:pt x="886" y="47"/>
                  </a:lnTo>
                  <a:lnTo>
                    <a:pt x="886" y="51"/>
                  </a:lnTo>
                  <a:lnTo>
                    <a:pt x="886" y="51"/>
                  </a:lnTo>
                  <a:lnTo>
                    <a:pt x="886" y="53"/>
                  </a:lnTo>
                  <a:lnTo>
                    <a:pt x="888" y="53"/>
                  </a:lnTo>
                  <a:lnTo>
                    <a:pt x="890" y="55"/>
                  </a:lnTo>
                  <a:lnTo>
                    <a:pt x="892" y="55"/>
                  </a:lnTo>
                  <a:lnTo>
                    <a:pt x="896" y="59"/>
                  </a:lnTo>
                  <a:lnTo>
                    <a:pt x="896" y="61"/>
                  </a:lnTo>
                  <a:lnTo>
                    <a:pt x="896" y="61"/>
                  </a:lnTo>
                  <a:lnTo>
                    <a:pt x="896" y="61"/>
                  </a:lnTo>
                  <a:lnTo>
                    <a:pt x="896" y="61"/>
                  </a:lnTo>
                  <a:lnTo>
                    <a:pt x="898" y="61"/>
                  </a:lnTo>
                  <a:lnTo>
                    <a:pt x="898" y="59"/>
                  </a:lnTo>
                  <a:lnTo>
                    <a:pt x="898" y="59"/>
                  </a:lnTo>
                  <a:lnTo>
                    <a:pt x="898" y="59"/>
                  </a:lnTo>
                  <a:lnTo>
                    <a:pt x="900" y="59"/>
                  </a:lnTo>
                  <a:lnTo>
                    <a:pt x="900" y="57"/>
                  </a:lnTo>
                  <a:lnTo>
                    <a:pt x="900" y="57"/>
                  </a:lnTo>
                  <a:lnTo>
                    <a:pt x="900" y="55"/>
                  </a:lnTo>
                  <a:lnTo>
                    <a:pt x="902" y="55"/>
                  </a:lnTo>
                  <a:lnTo>
                    <a:pt x="902" y="55"/>
                  </a:lnTo>
                  <a:lnTo>
                    <a:pt x="902" y="55"/>
                  </a:lnTo>
                  <a:lnTo>
                    <a:pt x="902" y="53"/>
                  </a:lnTo>
                  <a:lnTo>
                    <a:pt x="904" y="55"/>
                  </a:lnTo>
                  <a:lnTo>
                    <a:pt x="904" y="55"/>
                  </a:lnTo>
                  <a:lnTo>
                    <a:pt x="904" y="53"/>
                  </a:lnTo>
                  <a:lnTo>
                    <a:pt x="906" y="53"/>
                  </a:lnTo>
                  <a:lnTo>
                    <a:pt x="906" y="51"/>
                  </a:lnTo>
                  <a:lnTo>
                    <a:pt x="904" y="51"/>
                  </a:lnTo>
                  <a:lnTo>
                    <a:pt x="904" y="51"/>
                  </a:lnTo>
                  <a:lnTo>
                    <a:pt x="902" y="51"/>
                  </a:lnTo>
                  <a:lnTo>
                    <a:pt x="902" y="49"/>
                  </a:lnTo>
                  <a:lnTo>
                    <a:pt x="904" y="49"/>
                  </a:lnTo>
                  <a:lnTo>
                    <a:pt x="904" y="47"/>
                  </a:lnTo>
                  <a:lnTo>
                    <a:pt x="904" y="47"/>
                  </a:lnTo>
                  <a:lnTo>
                    <a:pt x="904" y="47"/>
                  </a:lnTo>
                  <a:lnTo>
                    <a:pt x="906" y="47"/>
                  </a:lnTo>
                  <a:lnTo>
                    <a:pt x="906" y="45"/>
                  </a:lnTo>
                  <a:lnTo>
                    <a:pt x="908" y="47"/>
                  </a:lnTo>
                  <a:lnTo>
                    <a:pt x="910" y="47"/>
                  </a:lnTo>
                  <a:lnTo>
                    <a:pt x="910" y="47"/>
                  </a:lnTo>
                  <a:lnTo>
                    <a:pt x="912" y="47"/>
                  </a:lnTo>
                  <a:lnTo>
                    <a:pt x="912" y="47"/>
                  </a:lnTo>
                  <a:lnTo>
                    <a:pt x="914" y="47"/>
                  </a:lnTo>
                  <a:lnTo>
                    <a:pt x="914" y="45"/>
                  </a:lnTo>
                  <a:lnTo>
                    <a:pt x="914" y="45"/>
                  </a:lnTo>
                  <a:lnTo>
                    <a:pt x="916" y="45"/>
                  </a:lnTo>
                  <a:lnTo>
                    <a:pt x="918" y="45"/>
                  </a:lnTo>
                  <a:lnTo>
                    <a:pt x="919" y="45"/>
                  </a:lnTo>
                  <a:lnTo>
                    <a:pt x="921" y="45"/>
                  </a:lnTo>
                  <a:lnTo>
                    <a:pt x="921" y="45"/>
                  </a:lnTo>
                  <a:lnTo>
                    <a:pt x="921" y="45"/>
                  </a:lnTo>
                  <a:lnTo>
                    <a:pt x="921" y="43"/>
                  </a:lnTo>
                  <a:lnTo>
                    <a:pt x="923" y="43"/>
                  </a:lnTo>
                  <a:lnTo>
                    <a:pt x="923" y="41"/>
                  </a:lnTo>
                  <a:lnTo>
                    <a:pt x="921" y="41"/>
                  </a:lnTo>
                  <a:lnTo>
                    <a:pt x="921" y="39"/>
                  </a:lnTo>
                  <a:lnTo>
                    <a:pt x="921" y="39"/>
                  </a:lnTo>
                  <a:lnTo>
                    <a:pt x="921" y="37"/>
                  </a:lnTo>
                  <a:lnTo>
                    <a:pt x="919" y="35"/>
                  </a:lnTo>
                  <a:lnTo>
                    <a:pt x="919" y="35"/>
                  </a:lnTo>
                  <a:lnTo>
                    <a:pt x="921" y="35"/>
                  </a:lnTo>
                  <a:lnTo>
                    <a:pt x="921" y="33"/>
                  </a:lnTo>
                  <a:lnTo>
                    <a:pt x="923" y="31"/>
                  </a:lnTo>
                  <a:lnTo>
                    <a:pt x="923" y="31"/>
                  </a:lnTo>
                  <a:lnTo>
                    <a:pt x="925" y="31"/>
                  </a:lnTo>
                  <a:lnTo>
                    <a:pt x="927" y="29"/>
                  </a:lnTo>
                  <a:lnTo>
                    <a:pt x="929" y="29"/>
                  </a:lnTo>
                  <a:lnTo>
                    <a:pt x="929" y="29"/>
                  </a:lnTo>
                  <a:lnTo>
                    <a:pt x="931" y="29"/>
                  </a:lnTo>
                  <a:lnTo>
                    <a:pt x="931" y="29"/>
                  </a:lnTo>
                  <a:lnTo>
                    <a:pt x="931" y="29"/>
                  </a:lnTo>
                  <a:lnTo>
                    <a:pt x="933" y="29"/>
                  </a:lnTo>
                  <a:lnTo>
                    <a:pt x="933" y="31"/>
                  </a:lnTo>
                  <a:lnTo>
                    <a:pt x="935" y="31"/>
                  </a:lnTo>
                  <a:lnTo>
                    <a:pt x="935" y="29"/>
                  </a:lnTo>
                  <a:lnTo>
                    <a:pt x="937" y="29"/>
                  </a:lnTo>
                  <a:lnTo>
                    <a:pt x="937" y="31"/>
                  </a:lnTo>
                  <a:lnTo>
                    <a:pt x="939" y="31"/>
                  </a:lnTo>
                  <a:lnTo>
                    <a:pt x="939" y="29"/>
                  </a:lnTo>
                  <a:lnTo>
                    <a:pt x="939" y="29"/>
                  </a:lnTo>
                  <a:lnTo>
                    <a:pt x="939" y="29"/>
                  </a:lnTo>
                  <a:lnTo>
                    <a:pt x="941" y="29"/>
                  </a:lnTo>
                  <a:lnTo>
                    <a:pt x="941" y="27"/>
                  </a:lnTo>
                  <a:lnTo>
                    <a:pt x="943" y="27"/>
                  </a:lnTo>
                  <a:lnTo>
                    <a:pt x="943" y="27"/>
                  </a:lnTo>
                  <a:lnTo>
                    <a:pt x="943" y="27"/>
                  </a:lnTo>
                  <a:lnTo>
                    <a:pt x="943" y="27"/>
                  </a:lnTo>
                  <a:lnTo>
                    <a:pt x="945" y="27"/>
                  </a:lnTo>
                  <a:lnTo>
                    <a:pt x="945" y="29"/>
                  </a:lnTo>
                  <a:lnTo>
                    <a:pt x="947" y="27"/>
                  </a:lnTo>
                  <a:lnTo>
                    <a:pt x="947" y="29"/>
                  </a:lnTo>
                  <a:lnTo>
                    <a:pt x="947" y="29"/>
                  </a:lnTo>
                  <a:lnTo>
                    <a:pt x="947" y="29"/>
                  </a:lnTo>
                  <a:lnTo>
                    <a:pt x="951" y="29"/>
                  </a:lnTo>
                  <a:lnTo>
                    <a:pt x="951" y="29"/>
                  </a:lnTo>
                  <a:lnTo>
                    <a:pt x="953" y="29"/>
                  </a:lnTo>
                  <a:lnTo>
                    <a:pt x="953" y="29"/>
                  </a:lnTo>
                  <a:lnTo>
                    <a:pt x="953" y="29"/>
                  </a:lnTo>
                  <a:lnTo>
                    <a:pt x="953" y="31"/>
                  </a:lnTo>
                  <a:lnTo>
                    <a:pt x="955" y="33"/>
                  </a:lnTo>
                  <a:lnTo>
                    <a:pt x="955" y="33"/>
                  </a:lnTo>
                  <a:lnTo>
                    <a:pt x="955" y="33"/>
                  </a:lnTo>
                  <a:lnTo>
                    <a:pt x="955" y="37"/>
                  </a:lnTo>
                  <a:lnTo>
                    <a:pt x="959" y="37"/>
                  </a:lnTo>
                  <a:lnTo>
                    <a:pt x="959" y="35"/>
                  </a:lnTo>
                  <a:lnTo>
                    <a:pt x="961" y="35"/>
                  </a:lnTo>
                  <a:lnTo>
                    <a:pt x="961" y="37"/>
                  </a:lnTo>
                  <a:lnTo>
                    <a:pt x="963" y="37"/>
                  </a:lnTo>
                  <a:lnTo>
                    <a:pt x="963" y="37"/>
                  </a:lnTo>
                  <a:lnTo>
                    <a:pt x="963" y="37"/>
                  </a:lnTo>
                  <a:lnTo>
                    <a:pt x="963" y="39"/>
                  </a:lnTo>
                  <a:lnTo>
                    <a:pt x="963" y="39"/>
                  </a:lnTo>
                  <a:lnTo>
                    <a:pt x="969" y="39"/>
                  </a:lnTo>
                  <a:lnTo>
                    <a:pt x="969" y="39"/>
                  </a:lnTo>
                  <a:lnTo>
                    <a:pt x="971" y="39"/>
                  </a:lnTo>
                  <a:lnTo>
                    <a:pt x="971" y="39"/>
                  </a:lnTo>
                  <a:lnTo>
                    <a:pt x="973" y="39"/>
                  </a:lnTo>
                  <a:lnTo>
                    <a:pt x="973" y="39"/>
                  </a:lnTo>
                  <a:lnTo>
                    <a:pt x="973" y="39"/>
                  </a:lnTo>
                  <a:lnTo>
                    <a:pt x="975" y="39"/>
                  </a:lnTo>
                  <a:lnTo>
                    <a:pt x="975" y="41"/>
                  </a:lnTo>
                  <a:lnTo>
                    <a:pt x="977" y="41"/>
                  </a:lnTo>
                  <a:lnTo>
                    <a:pt x="977" y="39"/>
                  </a:lnTo>
                  <a:lnTo>
                    <a:pt x="977" y="43"/>
                  </a:lnTo>
                  <a:lnTo>
                    <a:pt x="979" y="43"/>
                  </a:lnTo>
                  <a:lnTo>
                    <a:pt x="979" y="43"/>
                  </a:lnTo>
                  <a:lnTo>
                    <a:pt x="979" y="45"/>
                  </a:lnTo>
                  <a:lnTo>
                    <a:pt x="981" y="45"/>
                  </a:lnTo>
                  <a:lnTo>
                    <a:pt x="981" y="47"/>
                  </a:lnTo>
                  <a:lnTo>
                    <a:pt x="983" y="47"/>
                  </a:lnTo>
                  <a:lnTo>
                    <a:pt x="983" y="49"/>
                  </a:lnTo>
                  <a:lnTo>
                    <a:pt x="985" y="49"/>
                  </a:lnTo>
                  <a:lnTo>
                    <a:pt x="985" y="49"/>
                  </a:lnTo>
                  <a:lnTo>
                    <a:pt x="987" y="49"/>
                  </a:lnTo>
                  <a:lnTo>
                    <a:pt x="987" y="49"/>
                  </a:lnTo>
                  <a:lnTo>
                    <a:pt x="987" y="49"/>
                  </a:lnTo>
                  <a:lnTo>
                    <a:pt x="987" y="47"/>
                  </a:lnTo>
                  <a:lnTo>
                    <a:pt x="989" y="47"/>
                  </a:lnTo>
                  <a:lnTo>
                    <a:pt x="989" y="49"/>
                  </a:lnTo>
                  <a:lnTo>
                    <a:pt x="989" y="49"/>
                  </a:lnTo>
                  <a:lnTo>
                    <a:pt x="989" y="49"/>
                  </a:lnTo>
                  <a:lnTo>
                    <a:pt x="991" y="49"/>
                  </a:lnTo>
                  <a:lnTo>
                    <a:pt x="991" y="51"/>
                  </a:lnTo>
                  <a:lnTo>
                    <a:pt x="991" y="51"/>
                  </a:lnTo>
                  <a:lnTo>
                    <a:pt x="991" y="51"/>
                  </a:lnTo>
                  <a:lnTo>
                    <a:pt x="993" y="51"/>
                  </a:lnTo>
                  <a:lnTo>
                    <a:pt x="993" y="53"/>
                  </a:lnTo>
                  <a:lnTo>
                    <a:pt x="993" y="53"/>
                  </a:lnTo>
                  <a:lnTo>
                    <a:pt x="993" y="55"/>
                  </a:lnTo>
                  <a:lnTo>
                    <a:pt x="995" y="55"/>
                  </a:lnTo>
                  <a:lnTo>
                    <a:pt x="995" y="55"/>
                  </a:lnTo>
                  <a:lnTo>
                    <a:pt x="995" y="55"/>
                  </a:lnTo>
                  <a:lnTo>
                    <a:pt x="995" y="57"/>
                  </a:lnTo>
                  <a:lnTo>
                    <a:pt x="997" y="57"/>
                  </a:lnTo>
                  <a:lnTo>
                    <a:pt x="999" y="57"/>
                  </a:lnTo>
                  <a:lnTo>
                    <a:pt x="999" y="59"/>
                  </a:lnTo>
                  <a:lnTo>
                    <a:pt x="1003" y="59"/>
                  </a:lnTo>
                  <a:lnTo>
                    <a:pt x="1003" y="61"/>
                  </a:lnTo>
                  <a:lnTo>
                    <a:pt x="1003" y="61"/>
                  </a:lnTo>
                  <a:lnTo>
                    <a:pt x="1003" y="61"/>
                  </a:lnTo>
                  <a:lnTo>
                    <a:pt x="1011" y="61"/>
                  </a:lnTo>
                  <a:lnTo>
                    <a:pt x="1011" y="61"/>
                  </a:lnTo>
                  <a:lnTo>
                    <a:pt x="1011" y="61"/>
                  </a:lnTo>
                  <a:lnTo>
                    <a:pt x="1011" y="61"/>
                  </a:lnTo>
                  <a:lnTo>
                    <a:pt x="1013" y="61"/>
                  </a:lnTo>
                  <a:lnTo>
                    <a:pt x="1013" y="61"/>
                  </a:lnTo>
                  <a:lnTo>
                    <a:pt x="1015" y="61"/>
                  </a:lnTo>
                  <a:lnTo>
                    <a:pt x="1015" y="63"/>
                  </a:lnTo>
                  <a:lnTo>
                    <a:pt x="1015" y="63"/>
                  </a:lnTo>
                  <a:lnTo>
                    <a:pt x="1015" y="65"/>
                  </a:lnTo>
                  <a:lnTo>
                    <a:pt x="1017" y="65"/>
                  </a:lnTo>
                  <a:lnTo>
                    <a:pt x="1017" y="65"/>
                  </a:lnTo>
                  <a:lnTo>
                    <a:pt x="1015" y="65"/>
                  </a:lnTo>
                  <a:lnTo>
                    <a:pt x="1015" y="67"/>
                  </a:lnTo>
                  <a:lnTo>
                    <a:pt x="1017" y="67"/>
                  </a:lnTo>
                  <a:lnTo>
                    <a:pt x="1017" y="69"/>
                  </a:lnTo>
                  <a:lnTo>
                    <a:pt x="1015" y="71"/>
                  </a:lnTo>
                  <a:lnTo>
                    <a:pt x="1015" y="71"/>
                  </a:lnTo>
                  <a:lnTo>
                    <a:pt x="1015" y="73"/>
                  </a:lnTo>
                  <a:lnTo>
                    <a:pt x="1015" y="73"/>
                  </a:lnTo>
                  <a:lnTo>
                    <a:pt x="1015" y="75"/>
                  </a:lnTo>
                  <a:lnTo>
                    <a:pt x="1017" y="75"/>
                  </a:lnTo>
                  <a:lnTo>
                    <a:pt x="1017" y="77"/>
                  </a:lnTo>
                  <a:lnTo>
                    <a:pt x="1019" y="77"/>
                  </a:lnTo>
                  <a:lnTo>
                    <a:pt x="1019" y="77"/>
                  </a:lnTo>
                  <a:lnTo>
                    <a:pt x="1021" y="77"/>
                  </a:lnTo>
                  <a:lnTo>
                    <a:pt x="1019" y="77"/>
                  </a:lnTo>
                  <a:lnTo>
                    <a:pt x="1021" y="77"/>
                  </a:lnTo>
                  <a:lnTo>
                    <a:pt x="1019" y="77"/>
                  </a:lnTo>
                  <a:lnTo>
                    <a:pt x="1019" y="79"/>
                  </a:lnTo>
                  <a:lnTo>
                    <a:pt x="1021" y="79"/>
                  </a:lnTo>
                  <a:lnTo>
                    <a:pt x="1021" y="79"/>
                  </a:lnTo>
                  <a:lnTo>
                    <a:pt x="1021" y="79"/>
                  </a:lnTo>
                  <a:lnTo>
                    <a:pt x="1021" y="81"/>
                  </a:lnTo>
                  <a:lnTo>
                    <a:pt x="1023" y="81"/>
                  </a:lnTo>
                  <a:lnTo>
                    <a:pt x="1023" y="87"/>
                  </a:lnTo>
                  <a:lnTo>
                    <a:pt x="1021" y="87"/>
                  </a:lnTo>
                  <a:lnTo>
                    <a:pt x="1021" y="87"/>
                  </a:lnTo>
                  <a:lnTo>
                    <a:pt x="1021" y="87"/>
                  </a:lnTo>
                  <a:lnTo>
                    <a:pt x="1021" y="87"/>
                  </a:lnTo>
                  <a:lnTo>
                    <a:pt x="1021" y="89"/>
                  </a:lnTo>
                  <a:lnTo>
                    <a:pt x="1023" y="89"/>
                  </a:lnTo>
                  <a:lnTo>
                    <a:pt x="1023" y="89"/>
                  </a:lnTo>
                  <a:lnTo>
                    <a:pt x="1023" y="89"/>
                  </a:lnTo>
                  <a:lnTo>
                    <a:pt x="1024" y="91"/>
                  </a:lnTo>
                  <a:lnTo>
                    <a:pt x="1024" y="93"/>
                  </a:lnTo>
                  <a:lnTo>
                    <a:pt x="1026" y="93"/>
                  </a:lnTo>
                  <a:lnTo>
                    <a:pt x="1026" y="93"/>
                  </a:lnTo>
                  <a:lnTo>
                    <a:pt x="1026" y="93"/>
                  </a:lnTo>
                  <a:lnTo>
                    <a:pt x="1026" y="93"/>
                  </a:lnTo>
                  <a:lnTo>
                    <a:pt x="1026" y="95"/>
                  </a:lnTo>
                  <a:lnTo>
                    <a:pt x="1024" y="95"/>
                  </a:lnTo>
                  <a:lnTo>
                    <a:pt x="1024" y="97"/>
                  </a:lnTo>
                  <a:lnTo>
                    <a:pt x="1023" y="97"/>
                  </a:lnTo>
                  <a:lnTo>
                    <a:pt x="1024" y="97"/>
                  </a:lnTo>
                  <a:lnTo>
                    <a:pt x="1024" y="99"/>
                  </a:lnTo>
                  <a:lnTo>
                    <a:pt x="1023" y="99"/>
                  </a:lnTo>
                  <a:lnTo>
                    <a:pt x="1024" y="99"/>
                  </a:lnTo>
                  <a:lnTo>
                    <a:pt x="1024" y="99"/>
                  </a:lnTo>
                  <a:lnTo>
                    <a:pt x="1024" y="101"/>
                  </a:lnTo>
                  <a:lnTo>
                    <a:pt x="1024" y="101"/>
                  </a:lnTo>
                  <a:lnTo>
                    <a:pt x="1028" y="101"/>
                  </a:lnTo>
                  <a:lnTo>
                    <a:pt x="1028" y="103"/>
                  </a:lnTo>
                  <a:lnTo>
                    <a:pt x="1028" y="103"/>
                  </a:lnTo>
                  <a:lnTo>
                    <a:pt x="1028" y="107"/>
                  </a:lnTo>
                  <a:lnTo>
                    <a:pt x="1030" y="107"/>
                  </a:lnTo>
                  <a:lnTo>
                    <a:pt x="1030" y="107"/>
                  </a:lnTo>
                  <a:lnTo>
                    <a:pt x="1030" y="107"/>
                  </a:lnTo>
                  <a:lnTo>
                    <a:pt x="1030" y="115"/>
                  </a:lnTo>
                  <a:lnTo>
                    <a:pt x="1032" y="115"/>
                  </a:lnTo>
                  <a:lnTo>
                    <a:pt x="1032" y="113"/>
                  </a:lnTo>
                  <a:lnTo>
                    <a:pt x="1034" y="113"/>
                  </a:lnTo>
                  <a:lnTo>
                    <a:pt x="1034" y="115"/>
                  </a:lnTo>
                  <a:lnTo>
                    <a:pt x="1034" y="115"/>
                  </a:lnTo>
                  <a:lnTo>
                    <a:pt x="1034" y="115"/>
                  </a:lnTo>
                  <a:lnTo>
                    <a:pt x="1034" y="115"/>
                  </a:lnTo>
                  <a:lnTo>
                    <a:pt x="1034" y="117"/>
                  </a:lnTo>
                  <a:lnTo>
                    <a:pt x="1036" y="117"/>
                  </a:lnTo>
                  <a:lnTo>
                    <a:pt x="1036" y="119"/>
                  </a:lnTo>
                  <a:lnTo>
                    <a:pt x="1036" y="119"/>
                  </a:lnTo>
                  <a:lnTo>
                    <a:pt x="1036" y="121"/>
                  </a:lnTo>
                  <a:lnTo>
                    <a:pt x="1038" y="121"/>
                  </a:lnTo>
                  <a:lnTo>
                    <a:pt x="1038" y="122"/>
                  </a:lnTo>
                  <a:lnTo>
                    <a:pt x="1038" y="122"/>
                  </a:lnTo>
                  <a:lnTo>
                    <a:pt x="1038" y="124"/>
                  </a:lnTo>
                  <a:lnTo>
                    <a:pt x="1040" y="124"/>
                  </a:lnTo>
                  <a:lnTo>
                    <a:pt x="1038" y="126"/>
                  </a:lnTo>
                  <a:lnTo>
                    <a:pt x="1038" y="126"/>
                  </a:lnTo>
                  <a:lnTo>
                    <a:pt x="1040" y="126"/>
                  </a:lnTo>
                  <a:lnTo>
                    <a:pt x="1040" y="130"/>
                  </a:lnTo>
                  <a:lnTo>
                    <a:pt x="1040" y="130"/>
                  </a:lnTo>
                  <a:lnTo>
                    <a:pt x="1040" y="132"/>
                  </a:lnTo>
                  <a:lnTo>
                    <a:pt x="1042" y="132"/>
                  </a:lnTo>
                  <a:lnTo>
                    <a:pt x="1042" y="134"/>
                  </a:lnTo>
                  <a:lnTo>
                    <a:pt x="1042" y="132"/>
                  </a:lnTo>
                  <a:lnTo>
                    <a:pt x="1042" y="132"/>
                  </a:lnTo>
                  <a:lnTo>
                    <a:pt x="1042" y="134"/>
                  </a:lnTo>
                  <a:lnTo>
                    <a:pt x="1044" y="134"/>
                  </a:lnTo>
                  <a:lnTo>
                    <a:pt x="1044" y="136"/>
                  </a:lnTo>
                  <a:lnTo>
                    <a:pt x="1044" y="136"/>
                  </a:lnTo>
                  <a:lnTo>
                    <a:pt x="1044" y="138"/>
                  </a:lnTo>
                  <a:lnTo>
                    <a:pt x="1046" y="138"/>
                  </a:lnTo>
                  <a:lnTo>
                    <a:pt x="1046" y="142"/>
                  </a:lnTo>
                  <a:lnTo>
                    <a:pt x="1046" y="142"/>
                  </a:lnTo>
                  <a:lnTo>
                    <a:pt x="1046" y="144"/>
                  </a:lnTo>
                  <a:lnTo>
                    <a:pt x="1046" y="144"/>
                  </a:lnTo>
                  <a:lnTo>
                    <a:pt x="1046" y="146"/>
                  </a:lnTo>
                  <a:lnTo>
                    <a:pt x="1048" y="146"/>
                  </a:lnTo>
                  <a:lnTo>
                    <a:pt x="1048" y="148"/>
                  </a:lnTo>
                  <a:lnTo>
                    <a:pt x="1048" y="148"/>
                  </a:lnTo>
                  <a:lnTo>
                    <a:pt x="1048" y="148"/>
                  </a:lnTo>
                  <a:lnTo>
                    <a:pt x="1050" y="148"/>
                  </a:lnTo>
                  <a:lnTo>
                    <a:pt x="1050" y="150"/>
                  </a:lnTo>
                  <a:lnTo>
                    <a:pt x="1048" y="150"/>
                  </a:lnTo>
                  <a:lnTo>
                    <a:pt x="1048" y="152"/>
                  </a:lnTo>
                  <a:lnTo>
                    <a:pt x="1048" y="152"/>
                  </a:lnTo>
                  <a:lnTo>
                    <a:pt x="1046" y="152"/>
                  </a:lnTo>
                  <a:lnTo>
                    <a:pt x="1046" y="156"/>
                  </a:lnTo>
                  <a:lnTo>
                    <a:pt x="1046" y="156"/>
                  </a:lnTo>
                  <a:lnTo>
                    <a:pt x="1046" y="156"/>
                  </a:lnTo>
                  <a:lnTo>
                    <a:pt x="1048" y="156"/>
                  </a:lnTo>
                  <a:lnTo>
                    <a:pt x="1048" y="160"/>
                  </a:lnTo>
                  <a:lnTo>
                    <a:pt x="1050" y="160"/>
                  </a:lnTo>
                  <a:lnTo>
                    <a:pt x="1050" y="168"/>
                  </a:lnTo>
                  <a:lnTo>
                    <a:pt x="1050" y="168"/>
                  </a:lnTo>
                  <a:lnTo>
                    <a:pt x="1050" y="170"/>
                  </a:lnTo>
                  <a:lnTo>
                    <a:pt x="1050" y="170"/>
                  </a:lnTo>
                  <a:lnTo>
                    <a:pt x="1050" y="172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8" y="174"/>
                  </a:lnTo>
                  <a:lnTo>
                    <a:pt x="1046" y="174"/>
                  </a:lnTo>
                  <a:lnTo>
                    <a:pt x="1046" y="174"/>
                  </a:lnTo>
                  <a:lnTo>
                    <a:pt x="1040" y="174"/>
                  </a:lnTo>
                  <a:lnTo>
                    <a:pt x="1040" y="176"/>
                  </a:lnTo>
                  <a:lnTo>
                    <a:pt x="1038" y="176"/>
                  </a:lnTo>
                  <a:lnTo>
                    <a:pt x="1038" y="178"/>
                  </a:lnTo>
                  <a:lnTo>
                    <a:pt x="1038" y="178"/>
                  </a:lnTo>
                  <a:lnTo>
                    <a:pt x="1038" y="182"/>
                  </a:lnTo>
                  <a:lnTo>
                    <a:pt x="1040" y="182"/>
                  </a:lnTo>
                  <a:lnTo>
                    <a:pt x="1040" y="182"/>
                  </a:lnTo>
                  <a:lnTo>
                    <a:pt x="1040" y="182"/>
                  </a:lnTo>
                  <a:lnTo>
                    <a:pt x="1040" y="184"/>
                  </a:lnTo>
                  <a:lnTo>
                    <a:pt x="1042" y="184"/>
                  </a:lnTo>
                  <a:lnTo>
                    <a:pt x="1042" y="186"/>
                  </a:lnTo>
                  <a:lnTo>
                    <a:pt x="1042" y="186"/>
                  </a:lnTo>
                  <a:lnTo>
                    <a:pt x="1042" y="188"/>
                  </a:lnTo>
                  <a:lnTo>
                    <a:pt x="1044" y="188"/>
                  </a:lnTo>
                  <a:lnTo>
                    <a:pt x="1044" y="190"/>
                  </a:lnTo>
                  <a:lnTo>
                    <a:pt x="1046" y="190"/>
                  </a:lnTo>
                  <a:lnTo>
                    <a:pt x="1046" y="192"/>
                  </a:lnTo>
                  <a:lnTo>
                    <a:pt x="1046" y="192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6" y="200"/>
                  </a:lnTo>
                  <a:lnTo>
                    <a:pt x="1044" y="200"/>
                  </a:lnTo>
                  <a:lnTo>
                    <a:pt x="1044" y="200"/>
                  </a:lnTo>
                  <a:lnTo>
                    <a:pt x="1044" y="200"/>
                  </a:lnTo>
                  <a:lnTo>
                    <a:pt x="1044" y="202"/>
                  </a:lnTo>
                  <a:lnTo>
                    <a:pt x="1044" y="202"/>
                  </a:lnTo>
                  <a:lnTo>
                    <a:pt x="1046" y="202"/>
                  </a:lnTo>
                  <a:lnTo>
                    <a:pt x="1046" y="206"/>
                  </a:lnTo>
                  <a:lnTo>
                    <a:pt x="1046" y="206"/>
                  </a:lnTo>
                  <a:lnTo>
                    <a:pt x="1046" y="208"/>
                  </a:lnTo>
                  <a:lnTo>
                    <a:pt x="1048" y="208"/>
                  </a:lnTo>
                  <a:lnTo>
                    <a:pt x="1048" y="210"/>
                  </a:lnTo>
                  <a:lnTo>
                    <a:pt x="1046" y="210"/>
                  </a:lnTo>
                  <a:lnTo>
                    <a:pt x="1046" y="210"/>
                  </a:lnTo>
                  <a:lnTo>
                    <a:pt x="1048" y="210"/>
                  </a:lnTo>
                  <a:lnTo>
                    <a:pt x="1048" y="212"/>
                  </a:lnTo>
                  <a:lnTo>
                    <a:pt x="1048" y="212"/>
                  </a:lnTo>
                  <a:lnTo>
                    <a:pt x="1048" y="216"/>
                  </a:lnTo>
                  <a:lnTo>
                    <a:pt x="1050" y="216"/>
                  </a:lnTo>
                  <a:lnTo>
                    <a:pt x="1050" y="218"/>
                  </a:lnTo>
                  <a:lnTo>
                    <a:pt x="1052" y="218"/>
                  </a:lnTo>
                  <a:lnTo>
                    <a:pt x="1052" y="218"/>
                  </a:lnTo>
                  <a:lnTo>
                    <a:pt x="1054" y="218"/>
                  </a:lnTo>
                  <a:lnTo>
                    <a:pt x="1054" y="220"/>
                  </a:lnTo>
                  <a:lnTo>
                    <a:pt x="1054" y="220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58" y="222"/>
                  </a:lnTo>
                  <a:lnTo>
                    <a:pt x="1058" y="222"/>
                  </a:lnTo>
                  <a:lnTo>
                    <a:pt x="1058" y="224"/>
                  </a:lnTo>
                  <a:lnTo>
                    <a:pt x="1058" y="224"/>
                  </a:lnTo>
                  <a:lnTo>
                    <a:pt x="1058" y="224"/>
                  </a:lnTo>
                  <a:lnTo>
                    <a:pt x="1060" y="224"/>
                  </a:lnTo>
                  <a:lnTo>
                    <a:pt x="1060" y="226"/>
                  </a:lnTo>
                  <a:lnTo>
                    <a:pt x="1062" y="226"/>
                  </a:lnTo>
                  <a:lnTo>
                    <a:pt x="1062" y="227"/>
                  </a:lnTo>
                  <a:lnTo>
                    <a:pt x="1062" y="229"/>
                  </a:lnTo>
                  <a:lnTo>
                    <a:pt x="1062" y="231"/>
                  </a:lnTo>
                  <a:lnTo>
                    <a:pt x="1064" y="231"/>
                  </a:lnTo>
                  <a:lnTo>
                    <a:pt x="1064" y="237"/>
                  </a:lnTo>
                  <a:lnTo>
                    <a:pt x="1064" y="237"/>
                  </a:lnTo>
                  <a:lnTo>
                    <a:pt x="1064" y="237"/>
                  </a:lnTo>
                  <a:lnTo>
                    <a:pt x="1064" y="237"/>
                  </a:lnTo>
                  <a:lnTo>
                    <a:pt x="1062" y="237"/>
                  </a:lnTo>
                  <a:lnTo>
                    <a:pt x="1062" y="239"/>
                  </a:lnTo>
                  <a:lnTo>
                    <a:pt x="1060" y="239"/>
                  </a:lnTo>
                  <a:lnTo>
                    <a:pt x="1060" y="239"/>
                  </a:lnTo>
                  <a:lnTo>
                    <a:pt x="1060" y="239"/>
                  </a:lnTo>
                  <a:lnTo>
                    <a:pt x="1060" y="241"/>
                  </a:lnTo>
                  <a:lnTo>
                    <a:pt x="1058" y="241"/>
                  </a:lnTo>
                  <a:lnTo>
                    <a:pt x="1058" y="243"/>
                  </a:lnTo>
                  <a:lnTo>
                    <a:pt x="1056" y="243"/>
                  </a:lnTo>
                  <a:lnTo>
                    <a:pt x="1056" y="243"/>
                  </a:lnTo>
                  <a:lnTo>
                    <a:pt x="1056" y="243"/>
                  </a:lnTo>
                  <a:lnTo>
                    <a:pt x="1056" y="243"/>
                  </a:lnTo>
                  <a:lnTo>
                    <a:pt x="1054" y="243"/>
                  </a:lnTo>
                  <a:lnTo>
                    <a:pt x="1054" y="243"/>
                  </a:lnTo>
                  <a:lnTo>
                    <a:pt x="1052" y="243"/>
                  </a:lnTo>
                  <a:lnTo>
                    <a:pt x="1052" y="245"/>
                  </a:lnTo>
                  <a:lnTo>
                    <a:pt x="1052" y="245"/>
                  </a:lnTo>
                  <a:lnTo>
                    <a:pt x="1052" y="245"/>
                  </a:lnTo>
                  <a:lnTo>
                    <a:pt x="1052" y="247"/>
                  </a:lnTo>
                  <a:lnTo>
                    <a:pt x="1054" y="247"/>
                  </a:lnTo>
                  <a:lnTo>
                    <a:pt x="1054" y="247"/>
                  </a:lnTo>
                  <a:lnTo>
                    <a:pt x="1056" y="247"/>
                  </a:lnTo>
                  <a:lnTo>
                    <a:pt x="1056" y="249"/>
                  </a:lnTo>
                  <a:lnTo>
                    <a:pt x="1058" y="249"/>
                  </a:lnTo>
                  <a:lnTo>
                    <a:pt x="1058" y="249"/>
                  </a:lnTo>
                  <a:lnTo>
                    <a:pt x="1058" y="251"/>
                  </a:lnTo>
                  <a:lnTo>
                    <a:pt x="1058" y="251"/>
                  </a:lnTo>
                  <a:lnTo>
                    <a:pt x="1058" y="251"/>
                  </a:lnTo>
                  <a:lnTo>
                    <a:pt x="1060" y="251"/>
                  </a:lnTo>
                  <a:lnTo>
                    <a:pt x="1060" y="253"/>
                  </a:lnTo>
                  <a:lnTo>
                    <a:pt x="1062" y="253"/>
                  </a:lnTo>
                  <a:lnTo>
                    <a:pt x="1062" y="253"/>
                  </a:lnTo>
                  <a:lnTo>
                    <a:pt x="1066" y="253"/>
                  </a:lnTo>
                  <a:lnTo>
                    <a:pt x="1066" y="255"/>
                  </a:lnTo>
                  <a:lnTo>
                    <a:pt x="1066" y="255"/>
                  </a:lnTo>
                  <a:lnTo>
                    <a:pt x="1066" y="255"/>
                  </a:lnTo>
                  <a:lnTo>
                    <a:pt x="1068" y="255"/>
                  </a:lnTo>
                  <a:lnTo>
                    <a:pt x="1066" y="257"/>
                  </a:lnTo>
                  <a:lnTo>
                    <a:pt x="1066" y="257"/>
                  </a:lnTo>
                  <a:lnTo>
                    <a:pt x="1066" y="257"/>
                  </a:lnTo>
                  <a:lnTo>
                    <a:pt x="1066" y="259"/>
                  </a:lnTo>
                  <a:lnTo>
                    <a:pt x="1064" y="259"/>
                  </a:lnTo>
                  <a:lnTo>
                    <a:pt x="1064" y="261"/>
                  </a:lnTo>
                  <a:lnTo>
                    <a:pt x="1064" y="261"/>
                  </a:lnTo>
                  <a:lnTo>
                    <a:pt x="1064" y="261"/>
                  </a:lnTo>
                  <a:lnTo>
                    <a:pt x="1064" y="263"/>
                  </a:lnTo>
                  <a:lnTo>
                    <a:pt x="1066" y="263"/>
                  </a:lnTo>
                  <a:lnTo>
                    <a:pt x="1066" y="265"/>
                  </a:lnTo>
                  <a:lnTo>
                    <a:pt x="1068" y="265"/>
                  </a:lnTo>
                  <a:lnTo>
                    <a:pt x="1068" y="265"/>
                  </a:lnTo>
                  <a:lnTo>
                    <a:pt x="1070" y="265"/>
                  </a:lnTo>
                  <a:lnTo>
                    <a:pt x="1070" y="267"/>
                  </a:lnTo>
                  <a:lnTo>
                    <a:pt x="1070" y="267"/>
                  </a:lnTo>
                  <a:lnTo>
                    <a:pt x="1070" y="269"/>
                  </a:lnTo>
                  <a:lnTo>
                    <a:pt x="1072" y="269"/>
                  </a:lnTo>
                  <a:lnTo>
                    <a:pt x="1072" y="269"/>
                  </a:lnTo>
                  <a:lnTo>
                    <a:pt x="1072" y="269"/>
                  </a:lnTo>
                  <a:lnTo>
                    <a:pt x="1072" y="269"/>
                  </a:lnTo>
                  <a:lnTo>
                    <a:pt x="1072" y="275"/>
                  </a:lnTo>
                  <a:lnTo>
                    <a:pt x="1072" y="275"/>
                  </a:lnTo>
                  <a:lnTo>
                    <a:pt x="1072" y="275"/>
                  </a:lnTo>
                  <a:lnTo>
                    <a:pt x="1076" y="275"/>
                  </a:lnTo>
                  <a:lnTo>
                    <a:pt x="1076" y="277"/>
                  </a:lnTo>
                  <a:lnTo>
                    <a:pt x="1076" y="277"/>
                  </a:lnTo>
                  <a:lnTo>
                    <a:pt x="1076" y="277"/>
                  </a:lnTo>
                  <a:lnTo>
                    <a:pt x="1078" y="277"/>
                  </a:lnTo>
                  <a:lnTo>
                    <a:pt x="1078" y="279"/>
                  </a:lnTo>
                  <a:lnTo>
                    <a:pt x="1080" y="279"/>
                  </a:lnTo>
                  <a:lnTo>
                    <a:pt x="1080" y="281"/>
                  </a:lnTo>
                  <a:lnTo>
                    <a:pt x="1080" y="281"/>
                  </a:lnTo>
                  <a:lnTo>
                    <a:pt x="1080" y="283"/>
                  </a:lnTo>
                  <a:lnTo>
                    <a:pt x="1082" y="283"/>
                  </a:lnTo>
                  <a:lnTo>
                    <a:pt x="1082" y="285"/>
                  </a:lnTo>
                  <a:lnTo>
                    <a:pt x="1082" y="285"/>
                  </a:lnTo>
                  <a:lnTo>
                    <a:pt x="1082" y="285"/>
                  </a:lnTo>
                  <a:lnTo>
                    <a:pt x="1084" y="285"/>
                  </a:lnTo>
                  <a:lnTo>
                    <a:pt x="1084" y="287"/>
                  </a:lnTo>
                  <a:lnTo>
                    <a:pt x="1086" y="287"/>
                  </a:lnTo>
                  <a:lnTo>
                    <a:pt x="1086" y="285"/>
                  </a:lnTo>
                  <a:lnTo>
                    <a:pt x="1088" y="285"/>
                  </a:lnTo>
                  <a:lnTo>
                    <a:pt x="1088" y="287"/>
                  </a:lnTo>
                  <a:lnTo>
                    <a:pt x="1088" y="287"/>
                  </a:lnTo>
                  <a:lnTo>
                    <a:pt x="1088" y="287"/>
                  </a:lnTo>
                  <a:lnTo>
                    <a:pt x="1090" y="287"/>
                  </a:lnTo>
                  <a:lnTo>
                    <a:pt x="1090" y="289"/>
                  </a:lnTo>
                  <a:lnTo>
                    <a:pt x="1090" y="289"/>
                  </a:lnTo>
                  <a:lnTo>
                    <a:pt x="1090" y="291"/>
                  </a:lnTo>
                  <a:lnTo>
                    <a:pt x="1090" y="291"/>
                  </a:lnTo>
                  <a:lnTo>
                    <a:pt x="1090" y="293"/>
                  </a:lnTo>
                  <a:lnTo>
                    <a:pt x="1088" y="293"/>
                  </a:lnTo>
                  <a:lnTo>
                    <a:pt x="1088" y="293"/>
                  </a:lnTo>
                  <a:lnTo>
                    <a:pt x="1084" y="293"/>
                  </a:lnTo>
                  <a:lnTo>
                    <a:pt x="1084" y="295"/>
                  </a:lnTo>
                  <a:lnTo>
                    <a:pt x="1086" y="295"/>
                  </a:lnTo>
                  <a:lnTo>
                    <a:pt x="1086" y="297"/>
                  </a:lnTo>
                  <a:lnTo>
                    <a:pt x="1084" y="297"/>
                  </a:lnTo>
                  <a:lnTo>
                    <a:pt x="1084" y="299"/>
                  </a:lnTo>
                  <a:lnTo>
                    <a:pt x="1084" y="299"/>
                  </a:lnTo>
                  <a:lnTo>
                    <a:pt x="1084" y="299"/>
                  </a:lnTo>
                  <a:lnTo>
                    <a:pt x="1082" y="299"/>
                  </a:lnTo>
                  <a:lnTo>
                    <a:pt x="1082" y="301"/>
                  </a:lnTo>
                  <a:lnTo>
                    <a:pt x="1084" y="301"/>
                  </a:lnTo>
                  <a:lnTo>
                    <a:pt x="1084" y="303"/>
                  </a:lnTo>
                  <a:lnTo>
                    <a:pt x="1084" y="303"/>
                  </a:lnTo>
                  <a:lnTo>
                    <a:pt x="1084" y="307"/>
                  </a:lnTo>
                  <a:lnTo>
                    <a:pt x="1084" y="307"/>
                  </a:lnTo>
                  <a:lnTo>
                    <a:pt x="1084" y="307"/>
                  </a:lnTo>
                  <a:lnTo>
                    <a:pt x="1084" y="307"/>
                  </a:lnTo>
                  <a:lnTo>
                    <a:pt x="1084" y="309"/>
                  </a:lnTo>
                  <a:lnTo>
                    <a:pt x="1088" y="309"/>
                  </a:lnTo>
                  <a:lnTo>
                    <a:pt x="1088" y="311"/>
                  </a:lnTo>
                  <a:lnTo>
                    <a:pt x="1090" y="311"/>
                  </a:lnTo>
                  <a:lnTo>
                    <a:pt x="1090" y="313"/>
                  </a:lnTo>
                  <a:lnTo>
                    <a:pt x="1094" y="313"/>
                  </a:lnTo>
                  <a:lnTo>
                    <a:pt x="1094" y="311"/>
                  </a:lnTo>
                  <a:lnTo>
                    <a:pt x="1096" y="311"/>
                  </a:lnTo>
                  <a:lnTo>
                    <a:pt x="1096" y="313"/>
                  </a:lnTo>
                  <a:lnTo>
                    <a:pt x="1096" y="313"/>
                  </a:lnTo>
                  <a:lnTo>
                    <a:pt x="1096" y="313"/>
                  </a:lnTo>
                  <a:lnTo>
                    <a:pt x="1098" y="313"/>
                  </a:lnTo>
                  <a:lnTo>
                    <a:pt x="1098" y="315"/>
                  </a:lnTo>
                  <a:lnTo>
                    <a:pt x="1098" y="315"/>
                  </a:lnTo>
                  <a:lnTo>
                    <a:pt x="1098" y="317"/>
                  </a:lnTo>
                  <a:lnTo>
                    <a:pt x="1102" y="317"/>
                  </a:lnTo>
                  <a:lnTo>
                    <a:pt x="1102" y="319"/>
                  </a:lnTo>
                  <a:lnTo>
                    <a:pt x="1102" y="319"/>
                  </a:lnTo>
                  <a:lnTo>
                    <a:pt x="1102" y="321"/>
                  </a:lnTo>
                  <a:lnTo>
                    <a:pt x="1104" y="321"/>
                  </a:lnTo>
                  <a:lnTo>
                    <a:pt x="1102" y="321"/>
                  </a:lnTo>
                  <a:lnTo>
                    <a:pt x="1102" y="325"/>
                  </a:lnTo>
                  <a:lnTo>
                    <a:pt x="1104" y="325"/>
                  </a:lnTo>
                  <a:lnTo>
                    <a:pt x="1104" y="325"/>
                  </a:lnTo>
                  <a:lnTo>
                    <a:pt x="1106" y="325"/>
                  </a:lnTo>
                  <a:lnTo>
                    <a:pt x="1106" y="325"/>
                  </a:lnTo>
                  <a:lnTo>
                    <a:pt x="1106" y="327"/>
                  </a:lnTo>
                  <a:lnTo>
                    <a:pt x="1108" y="327"/>
                  </a:lnTo>
                  <a:lnTo>
                    <a:pt x="1106" y="327"/>
                  </a:lnTo>
                  <a:lnTo>
                    <a:pt x="1106" y="329"/>
                  </a:lnTo>
                  <a:lnTo>
                    <a:pt x="1106" y="331"/>
                  </a:lnTo>
                  <a:lnTo>
                    <a:pt x="1108" y="331"/>
                  </a:lnTo>
                  <a:lnTo>
                    <a:pt x="1108" y="331"/>
                  </a:lnTo>
                  <a:lnTo>
                    <a:pt x="1106" y="331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8"/>
                  </a:lnTo>
                  <a:lnTo>
                    <a:pt x="1108" y="338"/>
                  </a:lnTo>
                  <a:lnTo>
                    <a:pt x="1108" y="340"/>
                  </a:lnTo>
                  <a:lnTo>
                    <a:pt x="1108" y="340"/>
                  </a:lnTo>
                  <a:lnTo>
                    <a:pt x="1108" y="340"/>
                  </a:lnTo>
                  <a:lnTo>
                    <a:pt x="1106" y="340"/>
                  </a:lnTo>
                  <a:lnTo>
                    <a:pt x="1106" y="342"/>
                  </a:lnTo>
                  <a:lnTo>
                    <a:pt x="1106" y="342"/>
                  </a:lnTo>
                  <a:lnTo>
                    <a:pt x="1106" y="342"/>
                  </a:lnTo>
                  <a:lnTo>
                    <a:pt x="1104" y="342"/>
                  </a:lnTo>
                  <a:lnTo>
                    <a:pt x="1104" y="344"/>
                  </a:lnTo>
                  <a:lnTo>
                    <a:pt x="1104" y="344"/>
                  </a:lnTo>
                  <a:lnTo>
                    <a:pt x="1104" y="344"/>
                  </a:lnTo>
                  <a:lnTo>
                    <a:pt x="1104" y="346"/>
                  </a:lnTo>
                  <a:lnTo>
                    <a:pt x="1104" y="346"/>
                  </a:lnTo>
                  <a:lnTo>
                    <a:pt x="1106" y="346"/>
                  </a:lnTo>
                  <a:lnTo>
                    <a:pt x="1106" y="346"/>
                  </a:lnTo>
                  <a:lnTo>
                    <a:pt x="1108" y="346"/>
                  </a:lnTo>
                  <a:lnTo>
                    <a:pt x="1108" y="348"/>
                  </a:lnTo>
                  <a:lnTo>
                    <a:pt x="1108" y="346"/>
                  </a:lnTo>
                  <a:lnTo>
                    <a:pt x="1108" y="346"/>
                  </a:lnTo>
                  <a:lnTo>
                    <a:pt x="1108" y="350"/>
                  </a:lnTo>
                  <a:lnTo>
                    <a:pt x="1110" y="350"/>
                  </a:lnTo>
                  <a:lnTo>
                    <a:pt x="1110" y="350"/>
                  </a:lnTo>
                  <a:lnTo>
                    <a:pt x="1110" y="350"/>
                  </a:lnTo>
                  <a:lnTo>
                    <a:pt x="1110" y="352"/>
                  </a:lnTo>
                  <a:lnTo>
                    <a:pt x="1112" y="354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6" y="356"/>
                  </a:lnTo>
                  <a:lnTo>
                    <a:pt x="1118" y="356"/>
                  </a:lnTo>
                  <a:lnTo>
                    <a:pt x="1118" y="358"/>
                  </a:lnTo>
                  <a:lnTo>
                    <a:pt x="1118" y="360"/>
                  </a:lnTo>
                  <a:lnTo>
                    <a:pt x="1118" y="362"/>
                  </a:lnTo>
                  <a:lnTo>
                    <a:pt x="1120" y="362"/>
                  </a:lnTo>
                  <a:lnTo>
                    <a:pt x="1120" y="364"/>
                  </a:lnTo>
                  <a:lnTo>
                    <a:pt x="1120" y="366"/>
                  </a:lnTo>
                  <a:lnTo>
                    <a:pt x="1120" y="366"/>
                  </a:lnTo>
                  <a:lnTo>
                    <a:pt x="1120" y="368"/>
                  </a:lnTo>
                  <a:lnTo>
                    <a:pt x="1118" y="368"/>
                  </a:lnTo>
                  <a:lnTo>
                    <a:pt x="1118" y="368"/>
                  </a:lnTo>
                  <a:lnTo>
                    <a:pt x="1120" y="368"/>
                  </a:lnTo>
                  <a:lnTo>
                    <a:pt x="1120" y="370"/>
                  </a:lnTo>
                  <a:lnTo>
                    <a:pt x="1120" y="370"/>
                  </a:lnTo>
                  <a:lnTo>
                    <a:pt x="1120" y="370"/>
                  </a:lnTo>
                  <a:lnTo>
                    <a:pt x="1122" y="370"/>
                  </a:lnTo>
                  <a:lnTo>
                    <a:pt x="1122" y="370"/>
                  </a:lnTo>
                  <a:lnTo>
                    <a:pt x="1124" y="370"/>
                  </a:lnTo>
                  <a:lnTo>
                    <a:pt x="1124" y="370"/>
                  </a:lnTo>
                  <a:lnTo>
                    <a:pt x="1126" y="370"/>
                  </a:lnTo>
                  <a:lnTo>
                    <a:pt x="1126" y="370"/>
                  </a:lnTo>
                  <a:lnTo>
                    <a:pt x="1127" y="370"/>
                  </a:lnTo>
                  <a:lnTo>
                    <a:pt x="1127" y="372"/>
                  </a:lnTo>
                  <a:lnTo>
                    <a:pt x="1129" y="370"/>
                  </a:lnTo>
                  <a:lnTo>
                    <a:pt x="1129" y="370"/>
                  </a:lnTo>
                  <a:lnTo>
                    <a:pt x="1129" y="372"/>
                  </a:lnTo>
                  <a:lnTo>
                    <a:pt x="1129" y="370"/>
                  </a:lnTo>
                  <a:lnTo>
                    <a:pt x="1135" y="370"/>
                  </a:lnTo>
                  <a:lnTo>
                    <a:pt x="1135" y="370"/>
                  </a:lnTo>
                  <a:lnTo>
                    <a:pt x="1135" y="370"/>
                  </a:lnTo>
                  <a:lnTo>
                    <a:pt x="1137" y="370"/>
                  </a:lnTo>
                  <a:lnTo>
                    <a:pt x="1139" y="370"/>
                  </a:lnTo>
                  <a:lnTo>
                    <a:pt x="1139" y="368"/>
                  </a:lnTo>
                  <a:lnTo>
                    <a:pt x="1141" y="368"/>
                  </a:lnTo>
                  <a:lnTo>
                    <a:pt x="1141" y="370"/>
                  </a:lnTo>
                  <a:lnTo>
                    <a:pt x="1143" y="370"/>
                  </a:lnTo>
                  <a:lnTo>
                    <a:pt x="1143" y="370"/>
                  </a:lnTo>
                  <a:lnTo>
                    <a:pt x="1143" y="370"/>
                  </a:lnTo>
                  <a:lnTo>
                    <a:pt x="1145" y="370"/>
                  </a:lnTo>
                  <a:lnTo>
                    <a:pt x="1145" y="372"/>
                  </a:lnTo>
                  <a:lnTo>
                    <a:pt x="1147" y="372"/>
                  </a:lnTo>
                  <a:lnTo>
                    <a:pt x="1147" y="374"/>
                  </a:lnTo>
                  <a:lnTo>
                    <a:pt x="1149" y="374"/>
                  </a:lnTo>
                  <a:lnTo>
                    <a:pt x="1149" y="382"/>
                  </a:lnTo>
                  <a:lnTo>
                    <a:pt x="1147" y="382"/>
                  </a:lnTo>
                  <a:lnTo>
                    <a:pt x="1147" y="384"/>
                  </a:lnTo>
                  <a:lnTo>
                    <a:pt x="1147" y="384"/>
                  </a:lnTo>
                  <a:lnTo>
                    <a:pt x="1147" y="384"/>
                  </a:lnTo>
                  <a:lnTo>
                    <a:pt x="1145" y="384"/>
                  </a:lnTo>
                  <a:lnTo>
                    <a:pt x="1145" y="386"/>
                  </a:lnTo>
                  <a:lnTo>
                    <a:pt x="1143" y="386"/>
                  </a:lnTo>
                  <a:lnTo>
                    <a:pt x="1141" y="384"/>
                  </a:lnTo>
                  <a:lnTo>
                    <a:pt x="1141" y="386"/>
                  </a:lnTo>
                  <a:lnTo>
                    <a:pt x="1141" y="386"/>
                  </a:lnTo>
                  <a:lnTo>
                    <a:pt x="1141" y="386"/>
                  </a:lnTo>
                  <a:lnTo>
                    <a:pt x="1139" y="388"/>
                  </a:lnTo>
                  <a:lnTo>
                    <a:pt x="1139" y="390"/>
                  </a:lnTo>
                  <a:lnTo>
                    <a:pt x="1141" y="390"/>
                  </a:lnTo>
                  <a:lnTo>
                    <a:pt x="1141" y="390"/>
                  </a:lnTo>
                  <a:lnTo>
                    <a:pt x="1143" y="390"/>
                  </a:lnTo>
                  <a:lnTo>
                    <a:pt x="1143" y="394"/>
                  </a:lnTo>
                  <a:lnTo>
                    <a:pt x="1143" y="394"/>
                  </a:lnTo>
                  <a:lnTo>
                    <a:pt x="1143" y="394"/>
                  </a:lnTo>
                  <a:lnTo>
                    <a:pt x="1147" y="394"/>
                  </a:lnTo>
                  <a:lnTo>
                    <a:pt x="1147" y="394"/>
                  </a:lnTo>
                  <a:lnTo>
                    <a:pt x="1147" y="394"/>
                  </a:lnTo>
                  <a:lnTo>
                    <a:pt x="1147" y="396"/>
                  </a:lnTo>
                  <a:lnTo>
                    <a:pt x="1149" y="396"/>
                  </a:lnTo>
                  <a:lnTo>
                    <a:pt x="1149" y="398"/>
                  </a:lnTo>
                  <a:lnTo>
                    <a:pt x="1151" y="398"/>
                  </a:lnTo>
                  <a:lnTo>
                    <a:pt x="1151" y="398"/>
                  </a:lnTo>
                  <a:lnTo>
                    <a:pt x="1151" y="398"/>
                  </a:lnTo>
                  <a:lnTo>
                    <a:pt x="1151" y="398"/>
                  </a:lnTo>
                  <a:lnTo>
                    <a:pt x="1153" y="398"/>
                  </a:lnTo>
                  <a:lnTo>
                    <a:pt x="1153" y="400"/>
                  </a:lnTo>
                  <a:lnTo>
                    <a:pt x="1153" y="400"/>
                  </a:lnTo>
                  <a:lnTo>
                    <a:pt x="1153" y="402"/>
                  </a:lnTo>
                  <a:lnTo>
                    <a:pt x="1155" y="402"/>
                  </a:lnTo>
                  <a:lnTo>
                    <a:pt x="1155" y="404"/>
                  </a:lnTo>
                  <a:lnTo>
                    <a:pt x="1155" y="404"/>
                  </a:lnTo>
                  <a:lnTo>
                    <a:pt x="1155" y="406"/>
                  </a:lnTo>
                  <a:lnTo>
                    <a:pt x="1157" y="406"/>
                  </a:lnTo>
                  <a:lnTo>
                    <a:pt x="1155" y="406"/>
                  </a:lnTo>
                  <a:lnTo>
                    <a:pt x="1155" y="408"/>
                  </a:lnTo>
                  <a:lnTo>
                    <a:pt x="1157" y="408"/>
                  </a:lnTo>
                  <a:lnTo>
                    <a:pt x="1157" y="408"/>
                  </a:lnTo>
                  <a:lnTo>
                    <a:pt x="1161" y="408"/>
                  </a:lnTo>
                  <a:lnTo>
                    <a:pt x="1161" y="410"/>
                  </a:lnTo>
                  <a:lnTo>
                    <a:pt x="1163" y="410"/>
                  </a:lnTo>
                  <a:lnTo>
                    <a:pt x="1163" y="408"/>
                  </a:lnTo>
                  <a:lnTo>
                    <a:pt x="1163" y="408"/>
                  </a:lnTo>
                  <a:lnTo>
                    <a:pt x="1163" y="410"/>
                  </a:lnTo>
                  <a:lnTo>
                    <a:pt x="1165" y="410"/>
                  </a:lnTo>
                  <a:lnTo>
                    <a:pt x="1165" y="410"/>
                  </a:lnTo>
                  <a:lnTo>
                    <a:pt x="1165" y="412"/>
                  </a:lnTo>
                  <a:lnTo>
                    <a:pt x="1165" y="414"/>
                  </a:lnTo>
                  <a:lnTo>
                    <a:pt x="1165" y="414"/>
                  </a:lnTo>
                  <a:lnTo>
                    <a:pt x="1165" y="414"/>
                  </a:lnTo>
                  <a:lnTo>
                    <a:pt x="1165" y="414"/>
                  </a:lnTo>
                  <a:lnTo>
                    <a:pt x="1165" y="416"/>
                  </a:lnTo>
                  <a:lnTo>
                    <a:pt x="1167" y="416"/>
                  </a:lnTo>
                  <a:lnTo>
                    <a:pt x="1167" y="418"/>
                  </a:lnTo>
                  <a:lnTo>
                    <a:pt x="1165" y="418"/>
                  </a:lnTo>
                  <a:lnTo>
                    <a:pt x="1165" y="420"/>
                  </a:lnTo>
                  <a:lnTo>
                    <a:pt x="1163" y="420"/>
                  </a:lnTo>
                  <a:lnTo>
                    <a:pt x="1163" y="420"/>
                  </a:lnTo>
                  <a:lnTo>
                    <a:pt x="1161" y="420"/>
                  </a:lnTo>
                  <a:lnTo>
                    <a:pt x="1161" y="422"/>
                  </a:lnTo>
                  <a:lnTo>
                    <a:pt x="1161" y="422"/>
                  </a:lnTo>
                  <a:lnTo>
                    <a:pt x="1161" y="424"/>
                  </a:lnTo>
                  <a:lnTo>
                    <a:pt x="1161" y="424"/>
                  </a:lnTo>
                  <a:lnTo>
                    <a:pt x="1161" y="426"/>
                  </a:lnTo>
                  <a:lnTo>
                    <a:pt x="1163" y="428"/>
                  </a:lnTo>
                  <a:lnTo>
                    <a:pt x="1163" y="428"/>
                  </a:lnTo>
                  <a:lnTo>
                    <a:pt x="1161" y="428"/>
                  </a:lnTo>
                  <a:lnTo>
                    <a:pt x="1161" y="430"/>
                  </a:lnTo>
                  <a:lnTo>
                    <a:pt x="1159" y="430"/>
                  </a:lnTo>
                  <a:lnTo>
                    <a:pt x="1159" y="430"/>
                  </a:lnTo>
                  <a:lnTo>
                    <a:pt x="1157" y="430"/>
                  </a:lnTo>
                  <a:lnTo>
                    <a:pt x="1159" y="432"/>
                  </a:lnTo>
                  <a:lnTo>
                    <a:pt x="1157" y="432"/>
                  </a:lnTo>
                  <a:lnTo>
                    <a:pt x="1157" y="432"/>
                  </a:lnTo>
                  <a:lnTo>
                    <a:pt x="1155" y="432"/>
                  </a:lnTo>
                  <a:lnTo>
                    <a:pt x="1155" y="434"/>
                  </a:lnTo>
                  <a:lnTo>
                    <a:pt x="1157" y="434"/>
                  </a:lnTo>
                  <a:lnTo>
                    <a:pt x="1157" y="435"/>
                  </a:lnTo>
                  <a:lnTo>
                    <a:pt x="1155" y="435"/>
                  </a:lnTo>
                  <a:lnTo>
                    <a:pt x="1155" y="435"/>
                  </a:lnTo>
                  <a:lnTo>
                    <a:pt x="1157" y="435"/>
                  </a:lnTo>
                  <a:lnTo>
                    <a:pt x="1157" y="437"/>
                  </a:lnTo>
                  <a:lnTo>
                    <a:pt x="1157" y="437"/>
                  </a:lnTo>
                  <a:lnTo>
                    <a:pt x="1157" y="437"/>
                  </a:lnTo>
                  <a:lnTo>
                    <a:pt x="1157" y="437"/>
                  </a:lnTo>
                  <a:lnTo>
                    <a:pt x="1157" y="437"/>
                  </a:lnTo>
                  <a:lnTo>
                    <a:pt x="1157" y="439"/>
                  </a:lnTo>
                  <a:lnTo>
                    <a:pt x="1157" y="439"/>
                  </a:lnTo>
                  <a:lnTo>
                    <a:pt x="1157" y="441"/>
                  </a:lnTo>
                  <a:lnTo>
                    <a:pt x="1155" y="441"/>
                  </a:lnTo>
                  <a:lnTo>
                    <a:pt x="1157" y="441"/>
                  </a:lnTo>
                  <a:lnTo>
                    <a:pt x="1157" y="441"/>
                  </a:lnTo>
                  <a:lnTo>
                    <a:pt x="1157" y="441"/>
                  </a:lnTo>
                  <a:lnTo>
                    <a:pt x="1157" y="443"/>
                  </a:lnTo>
                  <a:lnTo>
                    <a:pt x="1159" y="443"/>
                  </a:lnTo>
                  <a:lnTo>
                    <a:pt x="1159" y="443"/>
                  </a:lnTo>
                  <a:lnTo>
                    <a:pt x="1159" y="443"/>
                  </a:lnTo>
                  <a:lnTo>
                    <a:pt x="1159" y="445"/>
                  </a:lnTo>
                  <a:lnTo>
                    <a:pt x="1161" y="445"/>
                  </a:lnTo>
                  <a:lnTo>
                    <a:pt x="1161" y="451"/>
                  </a:lnTo>
                  <a:lnTo>
                    <a:pt x="1159" y="451"/>
                  </a:lnTo>
                  <a:lnTo>
                    <a:pt x="1159" y="453"/>
                  </a:lnTo>
                  <a:lnTo>
                    <a:pt x="1161" y="453"/>
                  </a:lnTo>
                  <a:lnTo>
                    <a:pt x="1161" y="457"/>
                  </a:lnTo>
                  <a:lnTo>
                    <a:pt x="1163" y="457"/>
                  </a:lnTo>
                  <a:lnTo>
                    <a:pt x="1163" y="461"/>
                  </a:lnTo>
                  <a:lnTo>
                    <a:pt x="1163" y="461"/>
                  </a:lnTo>
                  <a:lnTo>
                    <a:pt x="1163" y="463"/>
                  </a:lnTo>
                  <a:lnTo>
                    <a:pt x="1165" y="463"/>
                  </a:lnTo>
                  <a:lnTo>
                    <a:pt x="1165" y="463"/>
                  </a:lnTo>
                  <a:lnTo>
                    <a:pt x="1165" y="463"/>
                  </a:lnTo>
                  <a:lnTo>
                    <a:pt x="1165" y="465"/>
                  </a:lnTo>
                  <a:lnTo>
                    <a:pt x="1167" y="465"/>
                  </a:lnTo>
                  <a:lnTo>
                    <a:pt x="1167" y="467"/>
                  </a:lnTo>
                  <a:lnTo>
                    <a:pt x="1165" y="467"/>
                  </a:lnTo>
                  <a:lnTo>
                    <a:pt x="1165" y="467"/>
                  </a:lnTo>
                  <a:lnTo>
                    <a:pt x="1165" y="467"/>
                  </a:lnTo>
                  <a:lnTo>
                    <a:pt x="1165" y="469"/>
                  </a:lnTo>
                  <a:lnTo>
                    <a:pt x="1165" y="469"/>
                  </a:lnTo>
                  <a:lnTo>
                    <a:pt x="1165" y="473"/>
                  </a:lnTo>
                  <a:lnTo>
                    <a:pt x="1167" y="473"/>
                  </a:lnTo>
                  <a:lnTo>
                    <a:pt x="1167" y="475"/>
                  </a:lnTo>
                  <a:lnTo>
                    <a:pt x="1167" y="475"/>
                  </a:lnTo>
                  <a:lnTo>
                    <a:pt x="1167" y="475"/>
                  </a:lnTo>
                  <a:lnTo>
                    <a:pt x="1169" y="477"/>
                  </a:lnTo>
                  <a:lnTo>
                    <a:pt x="1171" y="477"/>
                  </a:lnTo>
                  <a:lnTo>
                    <a:pt x="1171" y="479"/>
                  </a:lnTo>
                  <a:lnTo>
                    <a:pt x="1173" y="479"/>
                  </a:lnTo>
                  <a:lnTo>
                    <a:pt x="1173" y="481"/>
                  </a:lnTo>
                  <a:lnTo>
                    <a:pt x="1173" y="481"/>
                  </a:lnTo>
                  <a:lnTo>
                    <a:pt x="1173" y="483"/>
                  </a:lnTo>
                  <a:lnTo>
                    <a:pt x="1177" y="483"/>
                  </a:lnTo>
                  <a:lnTo>
                    <a:pt x="1177" y="483"/>
                  </a:lnTo>
                  <a:lnTo>
                    <a:pt x="1177" y="483"/>
                  </a:lnTo>
                  <a:lnTo>
                    <a:pt x="1177" y="485"/>
                  </a:lnTo>
                  <a:lnTo>
                    <a:pt x="1179" y="485"/>
                  </a:lnTo>
                  <a:lnTo>
                    <a:pt x="1179" y="485"/>
                  </a:lnTo>
                  <a:lnTo>
                    <a:pt x="1179" y="485"/>
                  </a:lnTo>
                  <a:lnTo>
                    <a:pt x="1179" y="487"/>
                  </a:lnTo>
                  <a:lnTo>
                    <a:pt x="1181" y="487"/>
                  </a:lnTo>
                  <a:lnTo>
                    <a:pt x="1181" y="489"/>
                  </a:lnTo>
                  <a:lnTo>
                    <a:pt x="1181" y="489"/>
                  </a:lnTo>
                  <a:lnTo>
                    <a:pt x="1181" y="491"/>
                  </a:lnTo>
                  <a:lnTo>
                    <a:pt x="1183" y="491"/>
                  </a:lnTo>
                  <a:lnTo>
                    <a:pt x="1183" y="491"/>
                  </a:lnTo>
                  <a:lnTo>
                    <a:pt x="1185" y="491"/>
                  </a:lnTo>
                  <a:lnTo>
                    <a:pt x="1185" y="493"/>
                  </a:lnTo>
                  <a:lnTo>
                    <a:pt x="1185" y="493"/>
                  </a:lnTo>
                  <a:lnTo>
                    <a:pt x="1185" y="493"/>
                  </a:lnTo>
                  <a:lnTo>
                    <a:pt x="1187" y="495"/>
                  </a:lnTo>
                  <a:lnTo>
                    <a:pt x="1187" y="495"/>
                  </a:lnTo>
                  <a:lnTo>
                    <a:pt x="1185" y="495"/>
                  </a:lnTo>
                  <a:lnTo>
                    <a:pt x="1187" y="495"/>
                  </a:lnTo>
                  <a:lnTo>
                    <a:pt x="1185" y="495"/>
                  </a:lnTo>
                  <a:lnTo>
                    <a:pt x="1187" y="495"/>
                  </a:lnTo>
                  <a:lnTo>
                    <a:pt x="1187" y="497"/>
                  </a:lnTo>
                  <a:lnTo>
                    <a:pt x="1185" y="497"/>
                  </a:lnTo>
                  <a:lnTo>
                    <a:pt x="1185" y="499"/>
                  </a:lnTo>
                  <a:lnTo>
                    <a:pt x="1185" y="499"/>
                  </a:lnTo>
                  <a:lnTo>
                    <a:pt x="1185" y="499"/>
                  </a:lnTo>
                  <a:lnTo>
                    <a:pt x="1187" y="499"/>
                  </a:lnTo>
                  <a:lnTo>
                    <a:pt x="1187" y="501"/>
                  </a:lnTo>
                  <a:lnTo>
                    <a:pt x="1187" y="503"/>
                  </a:lnTo>
                  <a:lnTo>
                    <a:pt x="1187" y="503"/>
                  </a:lnTo>
                  <a:lnTo>
                    <a:pt x="1187" y="503"/>
                  </a:lnTo>
                  <a:lnTo>
                    <a:pt x="1187" y="505"/>
                  </a:lnTo>
                  <a:lnTo>
                    <a:pt x="1185" y="505"/>
                  </a:lnTo>
                  <a:lnTo>
                    <a:pt x="1185" y="507"/>
                  </a:lnTo>
                  <a:lnTo>
                    <a:pt x="1185" y="507"/>
                  </a:lnTo>
                  <a:lnTo>
                    <a:pt x="1183" y="507"/>
                  </a:lnTo>
                  <a:lnTo>
                    <a:pt x="1183" y="507"/>
                  </a:lnTo>
                  <a:lnTo>
                    <a:pt x="1183" y="509"/>
                  </a:lnTo>
                  <a:lnTo>
                    <a:pt x="1181" y="509"/>
                  </a:lnTo>
                  <a:lnTo>
                    <a:pt x="1181" y="513"/>
                  </a:lnTo>
                  <a:lnTo>
                    <a:pt x="1183" y="513"/>
                  </a:lnTo>
                  <a:lnTo>
                    <a:pt x="1183" y="515"/>
                  </a:lnTo>
                  <a:lnTo>
                    <a:pt x="1183" y="515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5" y="519"/>
                  </a:lnTo>
                  <a:lnTo>
                    <a:pt x="1185" y="519"/>
                  </a:lnTo>
                  <a:lnTo>
                    <a:pt x="1185" y="521"/>
                  </a:lnTo>
                  <a:lnTo>
                    <a:pt x="1185" y="523"/>
                  </a:lnTo>
                  <a:lnTo>
                    <a:pt x="1185" y="523"/>
                  </a:lnTo>
                  <a:lnTo>
                    <a:pt x="1185" y="525"/>
                  </a:lnTo>
                  <a:lnTo>
                    <a:pt x="1185" y="525"/>
                  </a:lnTo>
                  <a:lnTo>
                    <a:pt x="1185" y="527"/>
                  </a:lnTo>
                  <a:lnTo>
                    <a:pt x="1185" y="527"/>
                  </a:lnTo>
                  <a:lnTo>
                    <a:pt x="1185" y="527"/>
                  </a:lnTo>
                  <a:lnTo>
                    <a:pt x="1185" y="527"/>
                  </a:lnTo>
                  <a:lnTo>
                    <a:pt x="1185" y="527"/>
                  </a:lnTo>
                  <a:lnTo>
                    <a:pt x="1185" y="529"/>
                  </a:lnTo>
                  <a:lnTo>
                    <a:pt x="1185" y="529"/>
                  </a:lnTo>
                  <a:lnTo>
                    <a:pt x="1185" y="531"/>
                  </a:lnTo>
                  <a:lnTo>
                    <a:pt x="1185" y="531"/>
                  </a:lnTo>
                  <a:lnTo>
                    <a:pt x="1185" y="531"/>
                  </a:lnTo>
                  <a:lnTo>
                    <a:pt x="1185" y="531"/>
                  </a:lnTo>
                  <a:lnTo>
                    <a:pt x="1185" y="533"/>
                  </a:lnTo>
                  <a:lnTo>
                    <a:pt x="1185" y="533"/>
                  </a:lnTo>
                  <a:lnTo>
                    <a:pt x="1185" y="535"/>
                  </a:lnTo>
                  <a:lnTo>
                    <a:pt x="1189" y="535"/>
                  </a:lnTo>
                  <a:lnTo>
                    <a:pt x="1189" y="533"/>
                  </a:lnTo>
                  <a:lnTo>
                    <a:pt x="1189" y="535"/>
                  </a:lnTo>
                  <a:lnTo>
                    <a:pt x="1189" y="535"/>
                  </a:lnTo>
                  <a:lnTo>
                    <a:pt x="1189" y="535"/>
                  </a:lnTo>
                  <a:lnTo>
                    <a:pt x="1191" y="537"/>
                  </a:lnTo>
                  <a:lnTo>
                    <a:pt x="1191" y="539"/>
                  </a:lnTo>
                  <a:lnTo>
                    <a:pt x="1193" y="539"/>
                  </a:lnTo>
                  <a:lnTo>
                    <a:pt x="1193" y="550"/>
                  </a:lnTo>
                  <a:lnTo>
                    <a:pt x="1193" y="550"/>
                  </a:lnTo>
                  <a:lnTo>
                    <a:pt x="1193" y="550"/>
                  </a:lnTo>
                  <a:lnTo>
                    <a:pt x="1195" y="550"/>
                  </a:lnTo>
                  <a:lnTo>
                    <a:pt x="1195" y="552"/>
                  </a:lnTo>
                  <a:lnTo>
                    <a:pt x="1193" y="552"/>
                  </a:lnTo>
                  <a:lnTo>
                    <a:pt x="1195" y="552"/>
                  </a:lnTo>
                  <a:lnTo>
                    <a:pt x="1195" y="552"/>
                  </a:lnTo>
                  <a:lnTo>
                    <a:pt x="1195" y="554"/>
                  </a:lnTo>
                  <a:lnTo>
                    <a:pt x="1197" y="554"/>
                  </a:lnTo>
                  <a:lnTo>
                    <a:pt x="1197" y="556"/>
                  </a:lnTo>
                  <a:lnTo>
                    <a:pt x="1195" y="556"/>
                  </a:lnTo>
                  <a:lnTo>
                    <a:pt x="1195" y="558"/>
                  </a:lnTo>
                  <a:lnTo>
                    <a:pt x="1195" y="558"/>
                  </a:lnTo>
                  <a:lnTo>
                    <a:pt x="1195" y="558"/>
                  </a:lnTo>
                  <a:lnTo>
                    <a:pt x="1197" y="558"/>
                  </a:lnTo>
                  <a:lnTo>
                    <a:pt x="1197" y="560"/>
                  </a:lnTo>
                  <a:lnTo>
                    <a:pt x="1197" y="560"/>
                  </a:lnTo>
                  <a:lnTo>
                    <a:pt x="1197" y="560"/>
                  </a:lnTo>
                  <a:lnTo>
                    <a:pt x="1199" y="560"/>
                  </a:lnTo>
                  <a:lnTo>
                    <a:pt x="1199" y="562"/>
                  </a:lnTo>
                  <a:lnTo>
                    <a:pt x="1197" y="562"/>
                  </a:lnTo>
                  <a:lnTo>
                    <a:pt x="1197" y="562"/>
                  </a:lnTo>
                  <a:lnTo>
                    <a:pt x="1199" y="562"/>
                  </a:lnTo>
                  <a:lnTo>
                    <a:pt x="1199" y="568"/>
                  </a:lnTo>
                  <a:lnTo>
                    <a:pt x="1201" y="568"/>
                  </a:lnTo>
                  <a:lnTo>
                    <a:pt x="1201" y="570"/>
                  </a:lnTo>
                  <a:lnTo>
                    <a:pt x="1199" y="570"/>
                  </a:lnTo>
                  <a:lnTo>
                    <a:pt x="1199" y="570"/>
                  </a:lnTo>
                  <a:lnTo>
                    <a:pt x="1201" y="570"/>
                  </a:lnTo>
                  <a:lnTo>
                    <a:pt x="1201" y="572"/>
                  </a:lnTo>
                  <a:lnTo>
                    <a:pt x="1201" y="572"/>
                  </a:lnTo>
                  <a:lnTo>
                    <a:pt x="1201" y="574"/>
                  </a:lnTo>
                  <a:lnTo>
                    <a:pt x="1201" y="574"/>
                  </a:lnTo>
                  <a:lnTo>
                    <a:pt x="1201" y="574"/>
                  </a:lnTo>
                  <a:lnTo>
                    <a:pt x="1203" y="574"/>
                  </a:lnTo>
                  <a:lnTo>
                    <a:pt x="1203" y="576"/>
                  </a:lnTo>
                  <a:lnTo>
                    <a:pt x="1207" y="576"/>
                  </a:lnTo>
                  <a:lnTo>
                    <a:pt x="1207" y="576"/>
                  </a:lnTo>
                  <a:lnTo>
                    <a:pt x="1207" y="576"/>
                  </a:lnTo>
                  <a:lnTo>
                    <a:pt x="1207" y="578"/>
                  </a:lnTo>
                  <a:lnTo>
                    <a:pt x="1209" y="578"/>
                  </a:lnTo>
                  <a:lnTo>
                    <a:pt x="1209" y="578"/>
                  </a:lnTo>
                  <a:lnTo>
                    <a:pt x="1209" y="578"/>
                  </a:lnTo>
                  <a:lnTo>
                    <a:pt x="1209" y="580"/>
                  </a:lnTo>
                  <a:lnTo>
                    <a:pt x="1211" y="580"/>
                  </a:lnTo>
                  <a:lnTo>
                    <a:pt x="1211" y="582"/>
                  </a:lnTo>
                  <a:lnTo>
                    <a:pt x="1211" y="582"/>
                  </a:lnTo>
                  <a:lnTo>
                    <a:pt x="1211" y="582"/>
                  </a:lnTo>
                  <a:lnTo>
                    <a:pt x="1213" y="582"/>
                  </a:lnTo>
                  <a:lnTo>
                    <a:pt x="1213" y="584"/>
                  </a:lnTo>
                  <a:lnTo>
                    <a:pt x="1213" y="584"/>
                  </a:lnTo>
                  <a:lnTo>
                    <a:pt x="1213" y="586"/>
                  </a:lnTo>
                  <a:lnTo>
                    <a:pt x="1213" y="586"/>
                  </a:lnTo>
                  <a:lnTo>
                    <a:pt x="1213" y="586"/>
                  </a:lnTo>
                  <a:lnTo>
                    <a:pt x="1213" y="586"/>
                  </a:lnTo>
                  <a:lnTo>
                    <a:pt x="1213" y="588"/>
                  </a:lnTo>
                  <a:lnTo>
                    <a:pt x="1213" y="588"/>
                  </a:lnTo>
                  <a:lnTo>
                    <a:pt x="1213" y="588"/>
                  </a:lnTo>
                  <a:lnTo>
                    <a:pt x="1211" y="588"/>
                  </a:lnTo>
                  <a:lnTo>
                    <a:pt x="1211" y="588"/>
                  </a:lnTo>
                  <a:lnTo>
                    <a:pt x="1211" y="588"/>
                  </a:lnTo>
                  <a:lnTo>
                    <a:pt x="1211" y="590"/>
                  </a:lnTo>
                  <a:lnTo>
                    <a:pt x="1209" y="590"/>
                  </a:lnTo>
                  <a:lnTo>
                    <a:pt x="1209" y="592"/>
                  </a:lnTo>
                  <a:lnTo>
                    <a:pt x="1211" y="592"/>
                  </a:lnTo>
                  <a:lnTo>
                    <a:pt x="1211" y="592"/>
                  </a:lnTo>
                  <a:lnTo>
                    <a:pt x="1209" y="592"/>
                  </a:lnTo>
                  <a:lnTo>
                    <a:pt x="1209" y="594"/>
                  </a:lnTo>
                  <a:lnTo>
                    <a:pt x="1209" y="594"/>
                  </a:lnTo>
                  <a:lnTo>
                    <a:pt x="1209" y="596"/>
                  </a:lnTo>
                  <a:lnTo>
                    <a:pt x="1207" y="596"/>
                  </a:lnTo>
                  <a:lnTo>
                    <a:pt x="1209" y="598"/>
                  </a:lnTo>
                  <a:lnTo>
                    <a:pt x="1209" y="600"/>
                  </a:lnTo>
                  <a:lnTo>
                    <a:pt x="1211" y="600"/>
                  </a:lnTo>
                  <a:lnTo>
                    <a:pt x="1211" y="602"/>
                  </a:lnTo>
                  <a:lnTo>
                    <a:pt x="1213" y="602"/>
                  </a:lnTo>
                  <a:lnTo>
                    <a:pt x="1213" y="604"/>
                  </a:lnTo>
                  <a:lnTo>
                    <a:pt x="1217" y="604"/>
                  </a:lnTo>
                  <a:lnTo>
                    <a:pt x="1217" y="604"/>
                  </a:lnTo>
                  <a:lnTo>
                    <a:pt x="1219" y="604"/>
                  </a:lnTo>
                  <a:lnTo>
                    <a:pt x="1219" y="606"/>
                  </a:lnTo>
                  <a:lnTo>
                    <a:pt x="1221" y="606"/>
                  </a:lnTo>
                  <a:lnTo>
                    <a:pt x="1221" y="608"/>
                  </a:lnTo>
                  <a:lnTo>
                    <a:pt x="1221" y="608"/>
                  </a:lnTo>
                  <a:lnTo>
                    <a:pt x="1221" y="608"/>
                  </a:lnTo>
                  <a:lnTo>
                    <a:pt x="1223" y="608"/>
                  </a:lnTo>
                  <a:lnTo>
                    <a:pt x="1223" y="610"/>
                  </a:lnTo>
                  <a:lnTo>
                    <a:pt x="1221" y="610"/>
                  </a:lnTo>
                  <a:lnTo>
                    <a:pt x="1221" y="610"/>
                  </a:lnTo>
                  <a:lnTo>
                    <a:pt x="1223" y="610"/>
                  </a:lnTo>
                  <a:lnTo>
                    <a:pt x="1223" y="612"/>
                  </a:lnTo>
                  <a:lnTo>
                    <a:pt x="1223" y="612"/>
                  </a:lnTo>
                  <a:lnTo>
                    <a:pt x="1223" y="614"/>
                  </a:lnTo>
                  <a:lnTo>
                    <a:pt x="1223" y="614"/>
                  </a:lnTo>
                  <a:lnTo>
                    <a:pt x="1223" y="616"/>
                  </a:lnTo>
                  <a:lnTo>
                    <a:pt x="1221" y="616"/>
                  </a:lnTo>
                  <a:lnTo>
                    <a:pt x="1221" y="618"/>
                  </a:lnTo>
                  <a:lnTo>
                    <a:pt x="1221" y="618"/>
                  </a:lnTo>
                  <a:lnTo>
                    <a:pt x="1221" y="620"/>
                  </a:lnTo>
                  <a:lnTo>
                    <a:pt x="1221" y="620"/>
                  </a:lnTo>
                  <a:lnTo>
                    <a:pt x="1221" y="622"/>
                  </a:lnTo>
                  <a:lnTo>
                    <a:pt x="1223" y="622"/>
                  </a:lnTo>
                  <a:lnTo>
                    <a:pt x="1223" y="624"/>
                  </a:lnTo>
                  <a:lnTo>
                    <a:pt x="1223" y="624"/>
                  </a:lnTo>
                  <a:lnTo>
                    <a:pt x="1223" y="624"/>
                  </a:lnTo>
                  <a:lnTo>
                    <a:pt x="1223" y="626"/>
                  </a:lnTo>
                  <a:lnTo>
                    <a:pt x="1221" y="626"/>
                  </a:lnTo>
                  <a:lnTo>
                    <a:pt x="1223" y="626"/>
                  </a:lnTo>
                  <a:lnTo>
                    <a:pt x="1223" y="628"/>
                  </a:lnTo>
                  <a:lnTo>
                    <a:pt x="1223" y="628"/>
                  </a:lnTo>
                  <a:lnTo>
                    <a:pt x="1223" y="628"/>
                  </a:lnTo>
                  <a:lnTo>
                    <a:pt x="1225" y="628"/>
                  </a:lnTo>
                  <a:lnTo>
                    <a:pt x="1225" y="630"/>
                  </a:lnTo>
                  <a:lnTo>
                    <a:pt x="1223" y="630"/>
                  </a:lnTo>
                  <a:lnTo>
                    <a:pt x="1223" y="632"/>
                  </a:lnTo>
                  <a:lnTo>
                    <a:pt x="1223" y="632"/>
                  </a:lnTo>
                  <a:lnTo>
                    <a:pt x="1223" y="636"/>
                  </a:lnTo>
                  <a:lnTo>
                    <a:pt x="1223" y="636"/>
                  </a:lnTo>
                  <a:lnTo>
                    <a:pt x="1223" y="638"/>
                  </a:lnTo>
                  <a:lnTo>
                    <a:pt x="1225" y="638"/>
                  </a:lnTo>
                  <a:lnTo>
                    <a:pt x="1225" y="638"/>
                  </a:lnTo>
                  <a:lnTo>
                    <a:pt x="1225" y="638"/>
                  </a:lnTo>
                  <a:lnTo>
                    <a:pt x="1225" y="642"/>
                  </a:lnTo>
                  <a:lnTo>
                    <a:pt x="1225" y="642"/>
                  </a:lnTo>
                  <a:lnTo>
                    <a:pt x="1225" y="642"/>
                  </a:lnTo>
                  <a:lnTo>
                    <a:pt x="1223" y="642"/>
                  </a:lnTo>
                  <a:lnTo>
                    <a:pt x="1223" y="644"/>
                  </a:lnTo>
                  <a:lnTo>
                    <a:pt x="1223" y="644"/>
                  </a:lnTo>
                  <a:lnTo>
                    <a:pt x="1223" y="642"/>
                  </a:lnTo>
                  <a:lnTo>
                    <a:pt x="1221" y="642"/>
                  </a:lnTo>
                  <a:lnTo>
                    <a:pt x="1221" y="642"/>
                  </a:lnTo>
                  <a:lnTo>
                    <a:pt x="1219" y="642"/>
                  </a:lnTo>
                  <a:lnTo>
                    <a:pt x="1219" y="642"/>
                  </a:lnTo>
                  <a:lnTo>
                    <a:pt x="1219" y="644"/>
                  </a:lnTo>
                  <a:lnTo>
                    <a:pt x="1217" y="644"/>
                  </a:lnTo>
                  <a:lnTo>
                    <a:pt x="1217" y="644"/>
                  </a:lnTo>
                  <a:lnTo>
                    <a:pt x="1215" y="644"/>
                  </a:lnTo>
                  <a:lnTo>
                    <a:pt x="1215" y="645"/>
                  </a:lnTo>
                  <a:lnTo>
                    <a:pt x="1215" y="645"/>
                  </a:lnTo>
                  <a:lnTo>
                    <a:pt x="1215" y="645"/>
                  </a:lnTo>
                  <a:lnTo>
                    <a:pt x="1215" y="649"/>
                  </a:lnTo>
                  <a:lnTo>
                    <a:pt x="1217" y="649"/>
                  </a:lnTo>
                  <a:lnTo>
                    <a:pt x="1217" y="653"/>
                  </a:lnTo>
                  <a:lnTo>
                    <a:pt x="1219" y="653"/>
                  </a:lnTo>
                  <a:lnTo>
                    <a:pt x="1219" y="655"/>
                  </a:lnTo>
                  <a:lnTo>
                    <a:pt x="1217" y="655"/>
                  </a:lnTo>
                  <a:lnTo>
                    <a:pt x="1217" y="659"/>
                  </a:lnTo>
                  <a:lnTo>
                    <a:pt x="1217" y="659"/>
                  </a:lnTo>
                  <a:lnTo>
                    <a:pt x="1217" y="659"/>
                  </a:lnTo>
                  <a:lnTo>
                    <a:pt x="1217" y="661"/>
                  </a:lnTo>
                  <a:lnTo>
                    <a:pt x="1219" y="661"/>
                  </a:lnTo>
                  <a:lnTo>
                    <a:pt x="1219" y="663"/>
                  </a:lnTo>
                  <a:lnTo>
                    <a:pt x="1219" y="663"/>
                  </a:lnTo>
                  <a:lnTo>
                    <a:pt x="1221" y="663"/>
                  </a:lnTo>
                  <a:lnTo>
                    <a:pt x="1219" y="663"/>
                  </a:lnTo>
                  <a:lnTo>
                    <a:pt x="1219" y="665"/>
                  </a:lnTo>
                  <a:lnTo>
                    <a:pt x="1217" y="665"/>
                  </a:lnTo>
                  <a:lnTo>
                    <a:pt x="1217" y="667"/>
                  </a:lnTo>
                  <a:lnTo>
                    <a:pt x="1217" y="667"/>
                  </a:lnTo>
                  <a:lnTo>
                    <a:pt x="1217" y="673"/>
                  </a:lnTo>
                  <a:lnTo>
                    <a:pt x="1215" y="673"/>
                  </a:lnTo>
                  <a:lnTo>
                    <a:pt x="1215" y="675"/>
                  </a:lnTo>
                  <a:lnTo>
                    <a:pt x="1217" y="675"/>
                  </a:lnTo>
                  <a:lnTo>
                    <a:pt x="1217" y="675"/>
                  </a:lnTo>
                  <a:lnTo>
                    <a:pt x="1217" y="677"/>
                  </a:lnTo>
                  <a:lnTo>
                    <a:pt x="1217" y="677"/>
                  </a:lnTo>
                  <a:lnTo>
                    <a:pt x="1217" y="679"/>
                  </a:lnTo>
                  <a:lnTo>
                    <a:pt x="1217" y="679"/>
                  </a:lnTo>
                  <a:lnTo>
                    <a:pt x="1217" y="681"/>
                  </a:lnTo>
                  <a:lnTo>
                    <a:pt x="1219" y="681"/>
                  </a:lnTo>
                  <a:lnTo>
                    <a:pt x="1219" y="683"/>
                  </a:lnTo>
                  <a:lnTo>
                    <a:pt x="1219" y="685"/>
                  </a:lnTo>
                  <a:lnTo>
                    <a:pt x="1219" y="685"/>
                  </a:lnTo>
                  <a:lnTo>
                    <a:pt x="1219" y="687"/>
                  </a:lnTo>
                  <a:lnTo>
                    <a:pt x="1219" y="687"/>
                  </a:lnTo>
                  <a:lnTo>
                    <a:pt x="1219" y="689"/>
                  </a:lnTo>
                  <a:lnTo>
                    <a:pt x="1221" y="689"/>
                  </a:lnTo>
                  <a:lnTo>
                    <a:pt x="1221" y="691"/>
                  </a:lnTo>
                  <a:lnTo>
                    <a:pt x="1219" y="691"/>
                  </a:lnTo>
                  <a:lnTo>
                    <a:pt x="1219" y="693"/>
                  </a:lnTo>
                  <a:lnTo>
                    <a:pt x="1219" y="693"/>
                  </a:lnTo>
                  <a:lnTo>
                    <a:pt x="1217" y="695"/>
                  </a:lnTo>
                  <a:lnTo>
                    <a:pt x="1217" y="695"/>
                  </a:lnTo>
                  <a:lnTo>
                    <a:pt x="1217" y="699"/>
                  </a:lnTo>
                  <a:lnTo>
                    <a:pt x="1217" y="699"/>
                  </a:lnTo>
                  <a:lnTo>
                    <a:pt x="1219" y="701"/>
                  </a:lnTo>
                  <a:lnTo>
                    <a:pt x="1219" y="701"/>
                  </a:lnTo>
                  <a:lnTo>
                    <a:pt x="1219" y="701"/>
                  </a:lnTo>
                  <a:lnTo>
                    <a:pt x="1221" y="701"/>
                  </a:lnTo>
                  <a:lnTo>
                    <a:pt x="1221" y="703"/>
                  </a:lnTo>
                  <a:lnTo>
                    <a:pt x="1221" y="703"/>
                  </a:lnTo>
                  <a:lnTo>
                    <a:pt x="1221" y="705"/>
                  </a:lnTo>
                  <a:lnTo>
                    <a:pt x="1223" y="705"/>
                  </a:lnTo>
                  <a:lnTo>
                    <a:pt x="1223" y="705"/>
                  </a:lnTo>
                  <a:lnTo>
                    <a:pt x="1223" y="705"/>
                  </a:lnTo>
                  <a:lnTo>
                    <a:pt x="1223" y="707"/>
                  </a:lnTo>
                  <a:lnTo>
                    <a:pt x="1221" y="707"/>
                  </a:lnTo>
                  <a:lnTo>
                    <a:pt x="1221" y="709"/>
                  </a:lnTo>
                  <a:lnTo>
                    <a:pt x="1221" y="711"/>
                  </a:lnTo>
                  <a:lnTo>
                    <a:pt x="1221" y="713"/>
                  </a:lnTo>
                  <a:lnTo>
                    <a:pt x="1221" y="713"/>
                  </a:lnTo>
                  <a:lnTo>
                    <a:pt x="1221" y="715"/>
                  </a:lnTo>
                  <a:lnTo>
                    <a:pt x="1223" y="715"/>
                  </a:lnTo>
                  <a:lnTo>
                    <a:pt x="1225" y="717"/>
                  </a:lnTo>
                  <a:lnTo>
                    <a:pt x="1225" y="719"/>
                  </a:lnTo>
                  <a:lnTo>
                    <a:pt x="1225" y="719"/>
                  </a:lnTo>
                  <a:lnTo>
                    <a:pt x="1225" y="721"/>
                  </a:lnTo>
                  <a:lnTo>
                    <a:pt x="1225" y="721"/>
                  </a:lnTo>
                  <a:lnTo>
                    <a:pt x="1225" y="723"/>
                  </a:lnTo>
                  <a:lnTo>
                    <a:pt x="1227" y="723"/>
                  </a:lnTo>
                  <a:lnTo>
                    <a:pt x="1227" y="723"/>
                  </a:lnTo>
                  <a:lnTo>
                    <a:pt x="1227" y="729"/>
                  </a:lnTo>
                  <a:lnTo>
                    <a:pt x="1225" y="729"/>
                  </a:lnTo>
                  <a:lnTo>
                    <a:pt x="1225" y="729"/>
                  </a:lnTo>
                  <a:lnTo>
                    <a:pt x="1225" y="729"/>
                  </a:lnTo>
                  <a:lnTo>
                    <a:pt x="1225" y="731"/>
                  </a:lnTo>
                  <a:lnTo>
                    <a:pt x="1221" y="731"/>
                  </a:lnTo>
                  <a:lnTo>
                    <a:pt x="1221" y="733"/>
                  </a:lnTo>
                  <a:lnTo>
                    <a:pt x="1221" y="733"/>
                  </a:lnTo>
                  <a:lnTo>
                    <a:pt x="1221" y="735"/>
                  </a:lnTo>
                  <a:lnTo>
                    <a:pt x="1217" y="735"/>
                  </a:lnTo>
                  <a:lnTo>
                    <a:pt x="1217" y="737"/>
                  </a:lnTo>
                  <a:lnTo>
                    <a:pt x="1215" y="737"/>
                  </a:lnTo>
                  <a:lnTo>
                    <a:pt x="1215" y="737"/>
                  </a:lnTo>
                  <a:lnTo>
                    <a:pt x="1215" y="737"/>
                  </a:lnTo>
                  <a:lnTo>
                    <a:pt x="1215" y="739"/>
                  </a:lnTo>
                  <a:lnTo>
                    <a:pt x="1215" y="739"/>
                  </a:lnTo>
                  <a:lnTo>
                    <a:pt x="1215" y="739"/>
                  </a:lnTo>
                  <a:lnTo>
                    <a:pt x="1213" y="743"/>
                  </a:lnTo>
                  <a:lnTo>
                    <a:pt x="1213" y="745"/>
                  </a:lnTo>
                  <a:lnTo>
                    <a:pt x="1211" y="745"/>
                  </a:lnTo>
                  <a:lnTo>
                    <a:pt x="1211" y="745"/>
                  </a:lnTo>
                  <a:lnTo>
                    <a:pt x="1211" y="745"/>
                  </a:lnTo>
                  <a:lnTo>
                    <a:pt x="1211" y="745"/>
                  </a:lnTo>
                  <a:lnTo>
                    <a:pt x="1209" y="745"/>
                  </a:lnTo>
                  <a:lnTo>
                    <a:pt x="1209" y="747"/>
                  </a:lnTo>
                  <a:lnTo>
                    <a:pt x="1209" y="747"/>
                  </a:lnTo>
                  <a:lnTo>
                    <a:pt x="1209" y="749"/>
                  </a:lnTo>
                  <a:lnTo>
                    <a:pt x="1209" y="749"/>
                  </a:lnTo>
                  <a:lnTo>
                    <a:pt x="1209" y="752"/>
                  </a:lnTo>
                  <a:lnTo>
                    <a:pt x="1211" y="754"/>
                  </a:lnTo>
                  <a:lnTo>
                    <a:pt x="1211" y="758"/>
                  </a:lnTo>
                  <a:lnTo>
                    <a:pt x="1211" y="758"/>
                  </a:lnTo>
                  <a:lnTo>
                    <a:pt x="1211" y="758"/>
                  </a:lnTo>
                  <a:lnTo>
                    <a:pt x="1209" y="758"/>
                  </a:lnTo>
                  <a:lnTo>
                    <a:pt x="1209" y="758"/>
                  </a:lnTo>
                  <a:lnTo>
                    <a:pt x="1207" y="758"/>
                  </a:lnTo>
                  <a:lnTo>
                    <a:pt x="1207" y="756"/>
                  </a:lnTo>
                  <a:lnTo>
                    <a:pt x="1207" y="758"/>
                  </a:lnTo>
                  <a:lnTo>
                    <a:pt x="1205" y="758"/>
                  </a:lnTo>
                  <a:lnTo>
                    <a:pt x="1205" y="758"/>
                  </a:lnTo>
                  <a:lnTo>
                    <a:pt x="1201" y="758"/>
                  </a:lnTo>
                  <a:lnTo>
                    <a:pt x="1201" y="758"/>
                  </a:lnTo>
                  <a:lnTo>
                    <a:pt x="1201" y="758"/>
                  </a:lnTo>
                  <a:lnTo>
                    <a:pt x="1201" y="756"/>
                  </a:lnTo>
                  <a:lnTo>
                    <a:pt x="1195" y="756"/>
                  </a:lnTo>
                  <a:lnTo>
                    <a:pt x="1195" y="760"/>
                  </a:lnTo>
                  <a:lnTo>
                    <a:pt x="1189" y="760"/>
                  </a:lnTo>
                  <a:lnTo>
                    <a:pt x="1189" y="758"/>
                  </a:lnTo>
                  <a:lnTo>
                    <a:pt x="1189" y="758"/>
                  </a:lnTo>
                  <a:lnTo>
                    <a:pt x="1189" y="758"/>
                  </a:lnTo>
                  <a:lnTo>
                    <a:pt x="1187" y="758"/>
                  </a:lnTo>
                  <a:lnTo>
                    <a:pt x="1187" y="760"/>
                  </a:lnTo>
                  <a:lnTo>
                    <a:pt x="1189" y="760"/>
                  </a:lnTo>
                  <a:lnTo>
                    <a:pt x="1189" y="762"/>
                  </a:lnTo>
                  <a:lnTo>
                    <a:pt x="1187" y="762"/>
                  </a:lnTo>
                  <a:lnTo>
                    <a:pt x="1189" y="762"/>
                  </a:lnTo>
                  <a:lnTo>
                    <a:pt x="1189" y="764"/>
                  </a:lnTo>
                  <a:lnTo>
                    <a:pt x="1183" y="764"/>
                  </a:lnTo>
                  <a:lnTo>
                    <a:pt x="1185" y="764"/>
                  </a:lnTo>
                  <a:lnTo>
                    <a:pt x="1185" y="766"/>
                  </a:lnTo>
                  <a:lnTo>
                    <a:pt x="1183" y="766"/>
                  </a:lnTo>
                  <a:lnTo>
                    <a:pt x="1183" y="766"/>
                  </a:lnTo>
                  <a:lnTo>
                    <a:pt x="1181" y="766"/>
                  </a:lnTo>
                  <a:lnTo>
                    <a:pt x="1181" y="768"/>
                  </a:lnTo>
                  <a:lnTo>
                    <a:pt x="1177" y="768"/>
                  </a:lnTo>
                  <a:lnTo>
                    <a:pt x="1179" y="768"/>
                  </a:lnTo>
                  <a:lnTo>
                    <a:pt x="1179" y="768"/>
                  </a:lnTo>
                  <a:lnTo>
                    <a:pt x="1177" y="770"/>
                  </a:lnTo>
                  <a:lnTo>
                    <a:pt x="1177" y="770"/>
                  </a:lnTo>
                  <a:lnTo>
                    <a:pt x="1177" y="770"/>
                  </a:lnTo>
                  <a:lnTo>
                    <a:pt x="1177" y="772"/>
                  </a:lnTo>
                  <a:lnTo>
                    <a:pt x="1177" y="772"/>
                  </a:lnTo>
                  <a:lnTo>
                    <a:pt x="1177" y="774"/>
                  </a:lnTo>
                  <a:lnTo>
                    <a:pt x="1177" y="774"/>
                  </a:lnTo>
                  <a:lnTo>
                    <a:pt x="1177" y="774"/>
                  </a:lnTo>
                  <a:lnTo>
                    <a:pt x="1177" y="774"/>
                  </a:lnTo>
                  <a:lnTo>
                    <a:pt x="1177" y="778"/>
                  </a:lnTo>
                  <a:lnTo>
                    <a:pt x="1179" y="778"/>
                  </a:lnTo>
                  <a:lnTo>
                    <a:pt x="1179" y="782"/>
                  </a:lnTo>
                  <a:lnTo>
                    <a:pt x="1177" y="782"/>
                  </a:lnTo>
                  <a:lnTo>
                    <a:pt x="1175" y="784"/>
                  </a:lnTo>
                  <a:lnTo>
                    <a:pt x="1175" y="786"/>
                  </a:lnTo>
                  <a:lnTo>
                    <a:pt x="1175" y="786"/>
                  </a:lnTo>
                  <a:lnTo>
                    <a:pt x="1175" y="792"/>
                  </a:lnTo>
                  <a:lnTo>
                    <a:pt x="1175" y="792"/>
                  </a:lnTo>
                  <a:lnTo>
                    <a:pt x="1175" y="794"/>
                  </a:lnTo>
                  <a:lnTo>
                    <a:pt x="1175" y="794"/>
                  </a:lnTo>
                  <a:lnTo>
                    <a:pt x="1175" y="796"/>
                  </a:lnTo>
                  <a:lnTo>
                    <a:pt x="1173" y="796"/>
                  </a:lnTo>
                  <a:lnTo>
                    <a:pt x="1173" y="796"/>
                  </a:lnTo>
                  <a:lnTo>
                    <a:pt x="1173" y="798"/>
                  </a:lnTo>
                  <a:lnTo>
                    <a:pt x="1173" y="798"/>
                  </a:lnTo>
                  <a:lnTo>
                    <a:pt x="1173" y="798"/>
                  </a:lnTo>
                  <a:lnTo>
                    <a:pt x="1171" y="800"/>
                  </a:lnTo>
                  <a:lnTo>
                    <a:pt x="1169" y="800"/>
                  </a:lnTo>
                  <a:lnTo>
                    <a:pt x="1169" y="800"/>
                  </a:lnTo>
                  <a:lnTo>
                    <a:pt x="1169" y="800"/>
                  </a:lnTo>
                  <a:lnTo>
                    <a:pt x="1169" y="802"/>
                  </a:lnTo>
                  <a:lnTo>
                    <a:pt x="1167" y="802"/>
                  </a:lnTo>
                  <a:lnTo>
                    <a:pt x="1167" y="804"/>
                  </a:lnTo>
                  <a:lnTo>
                    <a:pt x="1169" y="806"/>
                  </a:lnTo>
                  <a:lnTo>
                    <a:pt x="1167" y="806"/>
                  </a:lnTo>
                  <a:lnTo>
                    <a:pt x="1169" y="806"/>
                  </a:lnTo>
                  <a:lnTo>
                    <a:pt x="1169" y="806"/>
                  </a:lnTo>
                  <a:lnTo>
                    <a:pt x="1169" y="806"/>
                  </a:lnTo>
                  <a:lnTo>
                    <a:pt x="1169" y="808"/>
                  </a:lnTo>
                  <a:lnTo>
                    <a:pt x="1171" y="808"/>
                  </a:lnTo>
                  <a:lnTo>
                    <a:pt x="1171" y="808"/>
                  </a:lnTo>
                  <a:lnTo>
                    <a:pt x="1173" y="808"/>
                  </a:lnTo>
                  <a:lnTo>
                    <a:pt x="1173" y="808"/>
                  </a:lnTo>
                  <a:lnTo>
                    <a:pt x="1173" y="808"/>
                  </a:lnTo>
                  <a:lnTo>
                    <a:pt x="1173" y="810"/>
                  </a:lnTo>
                  <a:lnTo>
                    <a:pt x="1175" y="810"/>
                  </a:lnTo>
                  <a:lnTo>
                    <a:pt x="1175" y="810"/>
                  </a:lnTo>
                  <a:lnTo>
                    <a:pt x="1175" y="810"/>
                  </a:lnTo>
                  <a:lnTo>
                    <a:pt x="1175" y="816"/>
                  </a:lnTo>
                  <a:lnTo>
                    <a:pt x="1177" y="816"/>
                  </a:lnTo>
                  <a:lnTo>
                    <a:pt x="1177" y="820"/>
                  </a:lnTo>
                  <a:lnTo>
                    <a:pt x="1173" y="820"/>
                  </a:lnTo>
                  <a:lnTo>
                    <a:pt x="1173" y="828"/>
                  </a:lnTo>
                  <a:lnTo>
                    <a:pt x="1173" y="828"/>
                  </a:lnTo>
                  <a:lnTo>
                    <a:pt x="1171" y="828"/>
                  </a:lnTo>
                  <a:lnTo>
                    <a:pt x="1171" y="828"/>
                  </a:lnTo>
                  <a:lnTo>
                    <a:pt x="1171" y="830"/>
                  </a:lnTo>
                  <a:lnTo>
                    <a:pt x="1169" y="832"/>
                  </a:lnTo>
                  <a:lnTo>
                    <a:pt x="1169" y="832"/>
                  </a:lnTo>
                  <a:lnTo>
                    <a:pt x="1169" y="836"/>
                  </a:lnTo>
                  <a:lnTo>
                    <a:pt x="1169" y="836"/>
                  </a:lnTo>
                  <a:lnTo>
                    <a:pt x="1169" y="836"/>
                  </a:lnTo>
                  <a:lnTo>
                    <a:pt x="1169" y="840"/>
                  </a:lnTo>
                  <a:lnTo>
                    <a:pt x="1167" y="840"/>
                  </a:lnTo>
                  <a:lnTo>
                    <a:pt x="1167" y="842"/>
                  </a:lnTo>
                  <a:lnTo>
                    <a:pt x="1169" y="842"/>
                  </a:lnTo>
                  <a:lnTo>
                    <a:pt x="1169" y="844"/>
                  </a:lnTo>
                  <a:lnTo>
                    <a:pt x="1167" y="844"/>
                  </a:lnTo>
                  <a:lnTo>
                    <a:pt x="1167" y="846"/>
                  </a:lnTo>
                  <a:lnTo>
                    <a:pt x="1167" y="846"/>
                  </a:lnTo>
                  <a:lnTo>
                    <a:pt x="1165" y="846"/>
                  </a:lnTo>
                  <a:lnTo>
                    <a:pt x="1165" y="846"/>
                  </a:lnTo>
                  <a:lnTo>
                    <a:pt x="1165" y="848"/>
                  </a:lnTo>
                  <a:lnTo>
                    <a:pt x="1167" y="850"/>
                  </a:lnTo>
                  <a:lnTo>
                    <a:pt x="1165" y="850"/>
                  </a:lnTo>
                  <a:lnTo>
                    <a:pt x="1165" y="852"/>
                  </a:lnTo>
                  <a:lnTo>
                    <a:pt x="1167" y="852"/>
                  </a:lnTo>
                  <a:lnTo>
                    <a:pt x="1165" y="852"/>
                  </a:lnTo>
                  <a:lnTo>
                    <a:pt x="1165" y="854"/>
                  </a:lnTo>
                  <a:lnTo>
                    <a:pt x="1163" y="854"/>
                  </a:lnTo>
                  <a:lnTo>
                    <a:pt x="1163" y="854"/>
                  </a:lnTo>
                  <a:lnTo>
                    <a:pt x="1159" y="854"/>
                  </a:lnTo>
                  <a:lnTo>
                    <a:pt x="1159" y="855"/>
                  </a:lnTo>
                  <a:lnTo>
                    <a:pt x="1157" y="857"/>
                  </a:lnTo>
                  <a:lnTo>
                    <a:pt x="1157" y="857"/>
                  </a:lnTo>
                  <a:lnTo>
                    <a:pt x="1157" y="859"/>
                  </a:lnTo>
                  <a:lnTo>
                    <a:pt x="1157" y="859"/>
                  </a:lnTo>
                  <a:lnTo>
                    <a:pt x="1155" y="859"/>
                  </a:lnTo>
                  <a:lnTo>
                    <a:pt x="1155" y="861"/>
                  </a:lnTo>
                  <a:lnTo>
                    <a:pt x="1153" y="861"/>
                  </a:lnTo>
                  <a:lnTo>
                    <a:pt x="1153" y="859"/>
                  </a:lnTo>
                  <a:lnTo>
                    <a:pt x="1153" y="859"/>
                  </a:lnTo>
                  <a:lnTo>
                    <a:pt x="1153" y="859"/>
                  </a:lnTo>
                  <a:lnTo>
                    <a:pt x="1151" y="859"/>
                  </a:lnTo>
                  <a:lnTo>
                    <a:pt x="1151" y="857"/>
                  </a:lnTo>
                  <a:lnTo>
                    <a:pt x="1147" y="857"/>
                  </a:lnTo>
                  <a:lnTo>
                    <a:pt x="1147" y="857"/>
                  </a:lnTo>
                  <a:lnTo>
                    <a:pt x="1145" y="857"/>
                  </a:lnTo>
                  <a:lnTo>
                    <a:pt x="1145" y="857"/>
                  </a:lnTo>
                  <a:lnTo>
                    <a:pt x="1143" y="857"/>
                  </a:lnTo>
                  <a:lnTo>
                    <a:pt x="1143" y="855"/>
                  </a:lnTo>
                  <a:lnTo>
                    <a:pt x="1139" y="855"/>
                  </a:lnTo>
                  <a:lnTo>
                    <a:pt x="1139" y="854"/>
                  </a:lnTo>
                  <a:lnTo>
                    <a:pt x="1139" y="854"/>
                  </a:lnTo>
                  <a:lnTo>
                    <a:pt x="1139" y="852"/>
                  </a:lnTo>
                  <a:lnTo>
                    <a:pt x="1135" y="852"/>
                  </a:lnTo>
                  <a:lnTo>
                    <a:pt x="1135" y="852"/>
                  </a:lnTo>
                  <a:lnTo>
                    <a:pt x="1133" y="852"/>
                  </a:lnTo>
                  <a:lnTo>
                    <a:pt x="1133" y="850"/>
                  </a:lnTo>
                  <a:lnTo>
                    <a:pt x="1129" y="850"/>
                  </a:lnTo>
                  <a:lnTo>
                    <a:pt x="1129" y="852"/>
                  </a:lnTo>
                  <a:lnTo>
                    <a:pt x="1127" y="852"/>
                  </a:lnTo>
                  <a:lnTo>
                    <a:pt x="1127" y="850"/>
                  </a:lnTo>
                  <a:lnTo>
                    <a:pt x="1124" y="850"/>
                  </a:lnTo>
                  <a:lnTo>
                    <a:pt x="1124" y="852"/>
                  </a:lnTo>
                  <a:lnTo>
                    <a:pt x="1124" y="852"/>
                  </a:lnTo>
                  <a:lnTo>
                    <a:pt x="1122" y="852"/>
                  </a:lnTo>
                  <a:lnTo>
                    <a:pt x="1122" y="854"/>
                  </a:lnTo>
                  <a:lnTo>
                    <a:pt x="1120" y="854"/>
                  </a:lnTo>
                  <a:lnTo>
                    <a:pt x="1120" y="854"/>
                  </a:lnTo>
                  <a:lnTo>
                    <a:pt x="1120" y="857"/>
                  </a:lnTo>
                  <a:lnTo>
                    <a:pt x="1118" y="857"/>
                  </a:lnTo>
                  <a:lnTo>
                    <a:pt x="1118" y="857"/>
                  </a:lnTo>
                  <a:lnTo>
                    <a:pt x="1118" y="859"/>
                  </a:lnTo>
                  <a:lnTo>
                    <a:pt x="1116" y="861"/>
                  </a:lnTo>
                  <a:lnTo>
                    <a:pt x="1116" y="861"/>
                  </a:lnTo>
                  <a:lnTo>
                    <a:pt x="1116" y="859"/>
                  </a:lnTo>
                  <a:lnTo>
                    <a:pt x="1114" y="859"/>
                  </a:lnTo>
                  <a:lnTo>
                    <a:pt x="1114" y="859"/>
                  </a:lnTo>
                  <a:lnTo>
                    <a:pt x="1112" y="859"/>
                  </a:lnTo>
                  <a:lnTo>
                    <a:pt x="1112" y="859"/>
                  </a:lnTo>
                  <a:lnTo>
                    <a:pt x="1110" y="859"/>
                  </a:lnTo>
                  <a:lnTo>
                    <a:pt x="1110" y="861"/>
                  </a:lnTo>
                  <a:lnTo>
                    <a:pt x="1110" y="861"/>
                  </a:lnTo>
                  <a:lnTo>
                    <a:pt x="1110" y="861"/>
                  </a:lnTo>
                  <a:lnTo>
                    <a:pt x="1112" y="861"/>
                  </a:lnTo>
                  <a:lnTo>
                    <a:pt x="1112" y="865"/>
                  </a:lnTo>
                  <a:lnTo>
                    <a:pt x="1112" y="865"/>
                  </a:lnTo>
                  <a:lnTo>
                    <a:pt x="1112" y="865"/>
                  </a:lnTo>
                  <a:lnTo>
                    <a:pt x="1112" y="867"/>
                  </a:lnTo>
                  <a:lnTo>
                    <a:pt x="1114" y="867"/>
                  </a:lnTo>
                  <a:lnTo>
                    <a:pt x="1114" y="869"/>
                  </a:lnTo>
                  <a:lnTo>
                    <a:pt x="1112" y="869"/>
                  </a:lnTo>
                  <a:lnTo>
                    <a:pt x="1112" y="869"/>
                  </a:lnTo>
                  <a:lnTo>
                    <a:pt x="1110" y="869"/>
                  </a:lnTo>
                  <a:lnTo>
                    <a:pt x="1110" y="867"/>
                  </a:lnTo>
                  <a:lnTo>
                    <a:pt x="1110" y="869"/>
                  </a:lnTo>
                  <a:lnTo>
                    <a:pt x="1108" y="869"/>
                  </a:lnTo>
                  <a:lnTo>
                    <a:pt x="1108" y="869"/>
                  </a:lnTo>
                  <a:lnTo>
                    <a:pt x="1106" y="869"/>
                  </a:lnTo>
                  <a:lnTo>
                    <a:pt x="1106" y="869"/>
                  </a:lnTo>
                  <a:lnTo>
                    <a:pt x="1106" y="867"/>
                  </a:lnTo>
                  <a:lnTo>
                    <a:pt x="1102" y="867"/>
                  </a:lnTo>
                  <a:lnTo>
                    <a:pt x="1102" y="867"/>
                  </a:lnTo>
                  <a:lnTo>
                    <a:pt x="1100" y="867"/>
                  </a:lnTo>
                  <a:lnTo>
                    <a:pt x="1098" y="867"/>
                  </a:lnTo>
                  <a:lnTo>
                    <a:pt x="1098" y="869"/>
                  </a:lnTo>
                  <a:lnTo>
                    <a:pt x="1096" y="869"/>
                  </a:lnTo>
                  <a:lnTo>
                    <a:pt x="1096" y="869"/>
                  </a:lnTo>
                  <a:lnTo>
                    <a:pt x="1094" y="869"/>
                  </a:lnTo>
                  <a:lnTo>
                    <a:pt x="1094" y="869"/>
                  </a:lnTo>
                  <a:lnTo>
                    <a:pt x="1096" y="869"/>
                  </a:lnTo>
                  <a:lnTo>
                    <a:pt x="1096" y="871"/>
                  </a:lnTo>
                  <a:lnTo>
                    <a:pt x="1094" y="871"/>
                  </a:lnTo>
                  <a:lnTo>
                    <a:pt x="1096" y="871"/>
                  </a:lnTo>
                  <a:lnTo>
                    <a:pt x="1096" y="873"/>
                  </a:lnTo>
                  <a:lnTo>
                    <a:pt x="1096" y="875"/>
                  </a:lnTo>
                  <a:lnTo>
                    <a:pt x="1096" y="875"/>
                  </a:lnTo>
                  <a:lnTo>
                    <a:pt x="1098" y="875"/>
                  </a:lnTo>
                  <a:lnTo>
                    <a:pt x="1098" y="877"/>
                  </a:lnTo>
                  <a:lnTo>
                    <a:pt x="1100" y="877"/>
                  </a:lnTo>
                  <a:lnTo>
                    <a:pt x="1100" y="877"/>
                  </a:lnTo>
                  <a:lnTo>
                    <a:pt x="1102" y="877"/>
                  </a:lnTo>
                  <a:lnTo>
                    <a:pt x="1102" y="879"/>
                  </a:lnTo>
                  <a:lnTo>
                    <a:pt x="1104" y="879"/>
                  </a:lnTo>
                  <a:lnTo>
                    <a:pt x="1104" y="879"/>
                  </a:lnTo>
                  <a:lnTo>
                    <a:pt x="1106" y="879"/>
                  </a:lnTo>
                  <a:lnTo>
                    <a:pt x="1106" y="881"/>
                  </a:lnTo>
                  <a:lnTo>
                    <a:pt x="1106" y="881"/>
                  </a:lnTo>
                  <a:lnTo>
                    <a:pt x="1108" y="881"/>
                  </a:lnTo>
                  <a:lnTo>
                    <a:pt x="1108" y="883"/>
                  </a:lnTo>
                  <a:lnTo>
                    <a:pt x="1110" y="883"/>
                  </a:lnTo>
                  <a:lnTo>
                    <a:pt x="1110" y="885"/>
                  </a:lnTo>
                  <a:lnTo>
                    <a:pt x="1112" y="885"/>
                  </a:lnTo>
                  <a:lnTo>
                    <a:pt x="1112" y="887"/>
                  </a:lnTo>
                  <a:lnTo>
                    <a:pt x="1112" y="887"/>
                  </a:lnTo>
                  <a:lnTo>
                    <a:pt x="1112" y="893"/>
                  </a:lnTo>
                  <a:lnTo>
                    <a:pt x="1114" y="893"/>
                  </a:lnTo>
                  <a:lnTo>
                    <a:pt x="1114" y="893"/>
                  </a:lnTo>
                  <a:lnTo>
                    <a:pt x="1114" y="893"/>
                  </a:lnTo>
                  <a:lnTo>
                    <a:pt x="1114" y="899"/>
                  </a:lnTo>
                  <a:lnTo>
                    <a:pt x="1114" y="899"/>
                  </a:lnTo>
                  <a:lnTo>
                    <a:pt x="1114" y="899"/>
                  </a:lnTo>
                  <a:lnTo>
                    <a:pt x="1114" y="901"/>
                  </a:lnTo>
                  <a:lnTo>
                    <a:pt x="1114" y="901"/>
                  </a:lnTo>
                  <a:lnTo>
                    <a:pt x="1114" y="905"/>
                  </a:lnTo>
                  <a:lnTo>
                    <a:pt x="1114" y="905"/>
                  </a:lnTo>
                  <a:lnTo>
                    <a:pt x="1116" y="905"/>
                  </a:lnTo>
                  <a:lnTo>
                    <a:pt x="1116" y="907"/>
                  </a:lnTo>
                  <a:lnTo>
                    <a:pt x="1116" y="907"/>
                  </a:lnTo>
                  <a:lnTo>
                    <a:pt x="1116" y="911"/>
                  </a:lnTo>
                  <a:lnTo>
                    <a:pt x="1118" y="911"/>
                  </a:lnTo>
                  <a:lnTo>
                    <a:pt x="1120" y="913"/>
                  </a:lnTo>
                  <a:lnTo>
                    <a:pt x="1122" y="913"/>
                  </a:lnTo>
                  <a:lnTo>
                    <a:pt x="1122" y="915"/>
                  </a:lnTo>
                  <a:lnTo>
                    <a:pt x="1122" y="915"/>
                  </a:lnTo>
                  <a:lnTo>
                    <a:pt x="1122" y="917"/>
                  </a:lnTo>
                  <a:lnTo>
                    <a:pt x="1124" y="917"/>
                  </a:lnTo>
                  <a:lnTo>
                    <a:pt x="1124" y="919"/>
                  </a:lnTo>
                  <a:lnTo>
                    <a:pt x="1124" y="919"/>
                  </a:lnTo>
                  <a:lnTo>
                    <a:pt x="1124" y="921"/>
                  </a:lnTo>
                  <a:lnTo>
                    <a:pt x="1124" y="921"/>
                  </a:lnTo>
                  <a:lnTo>
                    <a:pt x="1124" y="921"/>
                  </a:lnTo>
                  <a:lnTo>
                    <a:pt x="1124" y="921"/>
                  </a:lnTo>
                  <a:lnTo>
                    <a:pt x="1124" y="927"/>
                  </a:lnTo>
                  <a:lnTo>
                    <a:pt x="1124" y="927"/>
                  </a:lnTo>
                  <a:lnTo>
                    <a:pt x="1124" y="935"/>
                  </a:lnTo>
                  <a:lnTo>
                    <a:pt x="1124" y="935"/>
                  </a:lnTo>
                  <a:lnTo>
                    <a:pt x="1124" y="937"/>
                  </a:lnTo>
                  <a:lnTo>
                    <a:pt x="1129" y="937"/>
                  </a:lnTo>
                  <a:lnTo>
                    <a:pt x="1129" y="937"/>
                  </a:lnTo>
                  <a:lnTo>
                    <a:pt x="1131" y="937"/>
                  </a:lnTo>
                  <a:lnTo>
                    <a:pt x="1131" y="939"/>
                  </a:lnTo>
                  <a:lnTo>
                    <a:pt x="1131" y="937"/>
                  </a:lnTo>
                  <a:lnTo>
                    <a:pt x="1131" y="939"/>
                  </a:lnTo>
                  <a:lnTo>
                    <a:pt x="1133" y="939"/>
                  </a:lnTo>
                  <a:lnTo>
                    <a:pt x="1133" y="941"/>
                  </a:lnTo>
                  <a:lnTo>
                    <a:pt x="1135" y="941"/>
                  </a:lnTo>
                  <a:lnTo>
                    <a:pt x="1135" y="943"/>
                  </a:lnTo>
                  <a:lnTo>
                    <a:pt x="1133" y="943"/>
                  </a:lnTo>
                  <a:lnTo>
                    <a:pt x="1133" y="943"/>
                  </a:lnTo>
                  <a:lnTo>
                    <a:pt x="1133" y="945"/>
                  </a:lnTo>
                  <a:lnTo>
                    <a:pt x="1133" y="947"/>
                  </a:lnTo>
                  <a:lnTo>
                    <a:pt x="1133" y="947"/>
                  </a:lnTo>
                  <a:lnTo>
                    <a:pt x="1133" y="953"/>
                  </a:lnTo>
                  <a:lnTo>
                    <a:pt x="1133" y="953"/>
                  </a:lnTo>
                  <a:lnTo>
                    <a:pt x="1135" y="953"/>
                  </a:lnTo>
                  <a:lnTo>
                    <a:pt x="1135" y="955"/>
                  </a:lnTo>
                  <a:lnTo>
                    <a:pt x="1137" y="955"/>
                  </a:lnTo>
                  <a:lnTo>
                    <a:pt x="1137" y="957"/>
                  </a:lnTo>
                  <a:lnTo>
                    <a:pt x="1137" y="957"/>
                  </a:lnTo>
                  <a:lnTo>
                    <a:pt x="1137" y="960"/>
                  </a:lnTo>
                  <a:lnTo>
                    <a:pt x="1137" y="960"/>
                  </a:lnTo>
                  <a:lnTo>
                    <a:pt x="1137" y="962"/>
                  </a:lnTo>
                  <a:lnTo>
                    <a:pt x="1137" y="962"/>
                  </a:lnTo>
                  <a:lnTo>
                    <a:pt x="1137" y="962"/>
                  </a:lnTo>
                  <a:lnTo>
                    <a:pt x="1137" y="964"/>
                  </a:lnTo>
                  <a:lnTo>
                    <a:pt x="1135" y="964"/>
                  </a:lnTo>
                  <a:lnTo>
                    <a:pt x="1135" y="964"/>
                  </a:lnTo>
                  <a:lnTo>
                    <a:pt x="1133" y="964"/>
                  </a:lnTo>
                  <a:lnTo>
                    <a:pt x="1133" y="964"/>
                  </a:lnTo>
                  <a:lnTo>
                    <a:pt x="1131" y="964"/>
                  </a:lnTo>
                  <a:lnTo>
                    <a:pt x="1131" y="964"/>
                  </a:lnTo>
                  <a:lnTo>
                    <a:pt x="1131" y="964"/>
                  </a:lnTo>
                  <a:lnTo>
                    <a:pt x="1131" y="964"/>
                  </a:lnTo>
                  <a:lnTo>
                    <a:pt x="1129" y="964"/>
                  </a:lnTo>
                  <a:lnTo>
                    <a:pt x="1129" y="964"/>
                  </a:lnTo>
                  <a:lnTo>
                    <a:pt x="1126" y="964"/>
                  </a:lnTo>
                  <a:lnTo>
                    <a:pt x="1126" y="964"/>
                  </a:lnTo>
                  <a:lnTo>
                    <a:pt x="1122" y="964"/>
                  </a:lnTo>
                  <a:lnTo>
                    <a:pt x="1120" y="964"/>
                  </a:lnTo>
                  <a:lnTo>
                    <a:pt x="1118" y="964"/>
                  </a:lnTo>
                  <a:lnTo>
                    <a:pt x="1118" y="966"/>
                  </a:lnTo>
                  <a:lnTo>
                    <a:pt x="1118" y="966"/>
                  </a:lnTo>
                  <a:lnTo>
                    <a:pt x="1118" y="968"/>
                  </a:lnTo>
                  <a:lnTo>
                    <a:pt x="1112" y="968"/>
                  </a:lnTo>
                  <a:lnTo>
                    <a:pt x="1112" y="966"/>
                  </a:lnTo>
                  <a:lnTo>
                    <a:pt x="1110" y="966"/>
                  </a:lnTo>
                  <a:lnTo>
                    <a:pt x="1110" y="966"/>
                  </a:lnTo>
                  <a:lnTo>
                    <a:pt x="1108" y="966"/>
                  </a:lnTo>
                  <a:lnTo>
                    <a:pt x="1106" y="966"/>
                  </a:lnTo>
                  <a:lnTo>
                    <a:pt x="1106" y="966"/>
                  </a:lnTo>
                  <a:lnTo>
                    <a:pt x="1104" y="966"/>
                  </a:lnTo>
                  <a:lnTo>
                    <a:pt x="1104" y="964"/>
                  </a:lnTo>
                  <a:lnTo>
                    <a:pt x="1102" y="964"/>
                  </a:lnTo>
                  <a:lnTo>
                    <a:pt x="1102" y="966"/>
                  </a:lnTo>
                  <a:lnTo>
                    <a:pt x="1100" y="966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70"/>
                  </a:lnTo>
                  <a:lnTo>
                    <a:pt x="1094" y="968"/>
                  </a:lnTo>
                  <a:lnTo>
                    <a:pt x="1094" y="970"/>
                  </a:lnTo>
                  <a:lnTo>
                    <a:pt x="1094" y="970"/>
                  </a:lnTo>
                  <a:lnTo>
                    <a:pt x="1094" y="970"/>
                  </a:lnTo>
                  <a:lnTo>
                    <a:pt x="1092" y="970"/>
                  </a:lnTo>
                  <a:lnTo>
                    <a:pt x="1092" y="970"/>
                  </a:lnTo>
                  <a:lnTo>
                    <a:pt x="1092" y="968"/>
                  </a:lnTo>
                  <a:lnTo>
                    <a:pt x="1088" y="96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6" y="970"/>
                  </a:lnTo>
                  <a:lnTo>
                    <a:pt x="1086" y="974"/>
                  </a:lnTo>
                  <a:lnTo>
                    <a:pt x="1086" y="974"/>
                  </a:lnTo>
                  <a:lnTo>
                    <a:pt x="1084" y="974"/>
                  </a:lnTo>
                  <a:lnTo>
                    <a:pt x="1082" y="972"/>
                  </a:lnTo>
                  <a:lnTo>
                    <a:pt x="1080" y="972"/>
                  </a:lnTo>
                  <a:lnTo>
                    <a:pt x="1080" y="974"/>
                  </a:lnTo>
                  <a:lnTo>
                    <a:pt x="1078" y="974"/>
                  </a:lnTo>
                  <a:lnTo>
                    <a:pt x="1078" y="972"/>
                  </a:lnTo>
                  <a:lnTo>
                    <a:pt x="1078" y="972"/>
                  </a:lnTo>
                  <a:lnTo>
                    <a:pt x="1076" y="972"/>
                  </a:lnTo>
                  <a:lnTo>
                    <a:pt x="1070" y="972"/>
                  </a:lnTo>
                  <a:lnTo>
                    <a:pt x="1070" y="972"/>
                  </a:lnTo>
                  <a:lnTo>
                    <a:pt x="1070" y="972"/>
                  </a:lnTo>
                  <a:lnTo>
                    <a:pt x="1070" y="974"/>
                  </a:lnTo>
                  <a:lnTo>
                    <a:pt x="1068" y="974"/>
                  </a:lnTo>
                  <a:lnTo>
                    <a:pt x="1068" y="974"/>
                  </a:lnTo>
                  <a:lnTo>
                    <a:pt x="1066" y="974"/>
                  </a:lnTo>
                  <a:lnTo>
                    <a:pt x="1066" y="976"/>
                  </a:lnTo>
                  <a:lnTo>
                    <a:pt x="1064" y="976"/>
                  </a:lnTo>
                  <a:lnTo>
                    <a:pt x="1066" y="976"/>
                  </a:lnTo>
                  <a:lnTo>
                    <a:pt x="1066" y="978"/>
                  </a:lnTo>
                  <a:lnTo>
                    <a:pt x="1064" y="978"/>
                  </a:lnTo>
                  <a:lnTo>
                    <a:pt x="1064" y="978"/>
                  </a:lnTo>
                  <a:lnTo>
                    <a:pt x="1064" y="980"/>
                  </a:lnTo>
                  <a:lnTo>
                    <a:pt x="1062" y="980"/>
                  </a:lnTo>
                  <a:lnTo>
                    <a:pt x="1060" y="982"/>
                  </a:lnTo>
                  <a:lnTo>
                    <a:pt x="1058" y="982"/>
                  </a:lnTo>
                  <a:lnTo>
                    <a:pt x="1058" y="982"/>
                  </a:lnTo>
                  <a:lnTo>
                    <a:pt x="1056" y="982"/>
                  </a:lnTo>
                  <a:lnTo>
                    <a:pt x="1056" y="984"/>
                  </a:lnTo>
                  <a:lnTo>
                    <a:pt x="1058" y="986"/>
                  </a:lnTo>
                  <a:lnTo>
                    <a:pt x="1058" y="986"/>
                  </a:lnTo>
                  <a:lnTo>
                    <a:pt x="1060" y="988"/>
                  </a:lnTo>
                  <a:lnTo>
                    <a:pt x="1060" y="988"/>
                  </a:lnTo>
                  <a:lnTo>
                    <a:pt x="1060" y="988"/>
                  </a:lnTo>
                  <a:lnTo>
                    <a:pt x="1060" y="990"/>
                  </a:lnTo>
                  <a:lnTo>
                    <a:pt x="1062" y="990"/>
                  </a:lnTo>
                  <a:lnTo>
                    <a:pt x="1062" y="992"/>
                  </a:lnTo>
                  <a:lnTo>
                    <a:pt x="1062" y="992"/>
                  </a:lnTo>
                  <a:lnTo>
                    <a:pt x="1062" y="994"/>
                  </a:lnTo>
                  <a:lnTo>
                    <a:pt x="1064" y="994"/>
                  </a:lnTo>
                  <a:lnTo>
                    <a:pt x="1064" y="996"/>
                  </a:lnTo>
                  <a:lnTo>
                    <a:pt x="1064" y="994"/>
                  </a:lnTo>
                  <a:lnTo>
                    <a:pt x="1064" y="994"/>
                  </a:lnTo>
                  <a:lnTo>
                    <a:pt x="1064" y="996"/>
                  </a:lnTo>
                  <a:lnTo>
                    <a:pt x="1066" y="996"/>
                  </a:lnTo>
                  <a:lnTo>
                    <a:pt x="1066" y="996"/>
                  </a:lnTo>
                  <a:lnTo>
                    <a:pt x="1066" y="998"/>
                  </a:lnTo>
                  <a:lnTo>
                    <a:pt x="1068" y="998"/>
                  </a:lnTo>
                  <a:lnTo>
                    <a:pt x="1068" y="998"/>
                  </a:lnTo>
                  <a:lnTo>
                    <a:pt x="1068" y="1000"/>
                  </a:lnTo>
                  <a:lnTo>
                    <a:pt x="1070" y="1000"/>
                  </a:lnTo>
                  <a:lnTo>
                    <a:pt x="1070" y="1000"/>
                  </a:lnTo>
                  <a:lnTo>
                    <a:pt x="1070" y="1002"/>
                  </a:lnTo>
                  <a:lnTo>
                    <a:pt x="1070" y="1004"/>
                  </a:lnTo>
                  <a:lnTo>
                    <a:pt x="1070" y="1006"/>
                  </a:lnTo>
                  <a:lnTo>
                    <a:pt x="1070" y="1008"/>
                  </a:lnTo>
                  <a:lnTo>
                    <a:pt x="1070" y="1008"/>
                  </a:lnTo>
                  <a:lnTo>
                    <a:pt x="1070" y="1010"/>
                  </a:lnTo>
                  <a:lnTo>
                    <a:pt x="1070" y="1010"/>
                  </a:lnTo>
                  <a:lnTo>
                    <a:pt x="1070" y="1010"/>
                  </a:lnTo>
                  <a:lnTo>
                    <a:pt x="1070" y="1012"/>
                  </a:lnTo>
                  <a:lnTo>
                    <a:pt x="1070" y="1012"/>
                  </a:lnTo>
                  <a:lnTo>
                    <a:pt x="1070" y="1014"/>
                  </a:lnTo>
                  <a:lnTo>
                    <a:pt x="1068" y="1014"/>
                  </a:lnTo>
                  <a:lnTo>
                    <a:pt x="1068" y="1022"/>
                  </a:lnTo>
                  <a:lnTo>
                    <a:pt x="1068" y="1024"/>
                  </a:lnTo>
                  <a:lnTo>
                    <a:pt x="1068" y="1024"/>
                  </a:lnTo>
                  <a:lnTo>
                    <a:pt x="1066" y="1026"/>
                  </a:lnTo>
                  <a:lnTo>
                    <a:pt x="1066" y="1028"/>
                  </a:lnTo>
                  <a:lnTo>
                    <a:pt x="1066" y="1030"/>
                  </a:lnTo>
                  <a:lnTo>
                    <a:pt x="1066" y="1030"/>
                  </a:lnTo>
                  <a:lnTo>
                    <a:pt x="1064" y="1032"/>
                  </a:lnTo>
                  <a:lnTo>
                    <a:pt x="1064" y="1034"/>
                  </a:lnTo>
                  <a:lnTo>
                    <a:pt x="1064" y="1034"/>
                  </a:lnTo>
                  <a:lnTo>
                    <a:pt x="1064" y="1036"/>
                  </a:lnTo>
                  <a:lnTo>
                    <a:pt x="1062" y="1036"/>
                  </a:lnTo>
                  <a:lnTo>
                    <a:pt x="1062" y="1038"/>
                  </a:lnTo>
                  <a:lnTo>
                    <a:pt x="1062" y="1038"/>
                  </a:lnTo>
                  <a:lnTo>
                    <a:pt x="1058" y="1038"/>
                  </a:lnTo>
                  <a:lnTo>
                    <a:pt x="1058" y="1044"/>
                  </a:lnTo>
                  <a:lnTo>
                    <a:pt x="1058" y="1044"/>
                  </a:lnTo>
                  <a:lnTo>
                    <a:pt x="1058" y="1046"/>
                  </a:lnTo>
                  <a:lnTo>
                    <a:pt x="1056" y="1046"/>
                  </a:lnTo>
                  <a:lnTo>
                    <a:pt x="1054" y="1048"/>
                  </a:lnTo>
                  <a:lnTo>
                    <a:pt x="1054" y="1050"/>
                  </a:lnTo>
                  <a:lnTo>
                    <a:pt x="1054" y="1050"/>
                  </a:lnTo>
                  <a:lnTo>
                    <a:pt x="1054" y="1052"/>
                  </a:lnTo>
                  <a:lnTo>
                    <a:pt x="1054" y="1052"/>
                  </a:lnTo>
                  <a:lnTo>
                    <a:pt x="1054" y="1052"/>
                  </a:lnTo>
                  <a:lnTo>
                    <a:pt x="1054" y="1054"/>
                  </a:lnTo>
                  <a:lnTo>
                    <a:pt x="1052" y="1054"/>
                  </a:lnTo>
                  <a:lnTo>
                    <a:pt x="1052" y="1056"/>
                  </a:lnTo>
                  <a:lnTo>
                    <a:pt x="1048" y="1056"/>
                  </a:lnTo>
                  <a:lnTo>
                    <a:pt x="1048" y="1056"/>
                  </a:lnTo>
                  <a:lnTo>
                    <a:pt x="1044" y="1056"/>
                  </a:lnTo>
                  <a:lnTo>
                    <a:pt x="1044" y="1056"/>
                  </a:lnTo>
                  <a:lnTo>
                    <a:pt x="1042" y="1056"/>
                  </a:lnTo>
                  <a:lnTo>
                    <a:pt x="1042" y="1056"/>
                  </a:lnTo>
                  <a:lnTo>
                    <a:pt x="1040" y="1058"/>
                  </a:lnTo>
                  <a:lnTo>
                    <a:pt x="1040" y="1058"/>
                  </a:lnTo>
                  <a:lnTo>
                    <a:pt x="1038" y="1058"/>
                  </a:lnTo>
                  <a:lnTo>
                    <a:pt x="1038" y="1058"/>
                  </a:lnTo>
                  <a:lnTo>
                    <a:pt x="1040" y="1058"/>
                  </a:lnTo>
                  <a:lnTo>
                    <a:pt x="1040" y="1060"/>
                  </a:lnTo>
                  <a:lnTo>
                    <a:pt x="1038" y="1060"/>
                  </a:lnTo>
                  <a:lnTo>
                    <a:pt x="1040" y="1062"/>
                  </a:lnTo>
                  <a:lnTo>
                    <a:pt x="1042" y="1062"/>
                  </a:lnTo>
                  <a:lnTo>
                    <a:pt x="1042" y="1062"/>
                  </a:lnTo>
                  <a:lnTo>
                    <a:pt x="1042" y="1062"/>
                  </a:lnTo>
                  <a:lnTo>
                    <a:pt x="1042" y="1064"/>
                  </a:lnTo>
                  <a:lnTo>
                    <a:pt x="1044" y="1064"/>
                  </a:lnTo>
                  <a:lnTo>
                    <a:pt x="1044" y="1064"/>
                  </a:lnTo>
                  <a:lnTo>
                    <a:pt x="1044" y="1064"/>
                  </a:lnTo>
                  <a:lnTo>
                    <a:pt x="1044" y="1067"/>
                  </a:lnTo>
                  <a:lnTo>
                    <a:pt x="1046" y="1067"/>
                  </a:lnTo>
                  <a:lnTo>
                    <a:pt x="1046" y="1071"/>
                  </a:lnTo>
                  <a:lnTo>
                    <a:pt x="1044" y="1071"/>
                  </a:lnTo>
                  <a:lnTo>
                    <a:pt x="1044" y="1073"/>
                  </a:lnTo>
                  <a:lnTo>
                    <a:pt x="1042" y="1073"/>
                  </a:lnTo>
                  <a:lnTo>
                    <a:pt x="1040" y="1073"/>
                  </a:lnTo>
                  <a:lnTo>
                    <a:pt x="1040" y="1073"/>
                  </a:lnTo>
                  <a:lnTo>
                    <a:pt x="1040" y="1075"/>
                  </a:lnTo>
                  <a:lnTo>
                    <a:pt x="1038" y="1075"/>
                  </a:lnTo>
                  <a:lnTo>
                    <a:pt x="1038" y="1075"/>
                  </a:lnTo>
                  <a:lnTo>
                    <a:pt x="1038" y="1077"/>
                  </a:lnTo>
                  <a:lnTo>
                    <a:pt x="1038" y="1077"/>
                  </a:lnTo>
                  <a:lnTo>
                    <a:pt x="1036" y="1077"/>
                  </a:lnTo>
                  <a:lnTo>
                    <a:pt x="1036" y="1079"/>
                  </a:lnTo>
                  <a:lnTo>
                    <a:pt x="1034" y="1079"/>
                  </a:lnTo>
                  <a:lnTo>
                    <a:pt x="1032" y="1079"/>
                  </a:lnTo>
                  <a:lnTo>
                    <a:pt x="1032" y="1079"/>
                  </a:lnTo>
                  <a:lnTo>
                    <a:pt x="1030" y="1081"/>
                  </a:lnTo>
                  <a:lnTo>
                    <a:pt x="1030" y="1081"/>
                  </a:lnTo>
                  <a:lnTo>
                    <a:pt x="1030" y="1081"/>
                  </a:lnTo>
                  <a:lnTo>
                    <a:pt x="1026" y="1081"/>
                  </a:lnTo>
                  <a:lnTo>
                    <a:pt x="1026" y="1083"/>
                  </a:lnTo>
                  <a:lnTo>
                    <a:pt x="1023" y="1083"/>
                  </a:lnTo>
                  <a:lnTo>
                    <a:pt x="1021" y="1083"/>
                  </a:lnTo>
                  <a:lnTo>
                    <a:pt x="1021" y="1083"/>
                  </a:lnTo>
                  <a:lnTo>
                    <a:pt x="1021" y="1083"/>
                  </a:lnTo>
                  <a:lnTo>
                    <a:pt x="1019" y="1083"/>
                  </a:lnTo>
                  <a:lnTo>
                    <a:pt x="1019" y="1085"/>
                  </a:lnTo>
                  <a:lnTo>
                    <a:pt x="1017" y="1085"/>
                  </a:lnTo>
                  <a:lnTo>
                    <a:pt x="1017" y="1083"/>
                  </a:lnTo>
                  <a:lnTo>
                    <a:pt x="1015" y="1083"/>
                  </a:lnTo>
                  <a:lnTo>
                    <a:pt x="1015" y="1085"/>
                  </a:lnTo>
                  <a:lnTo>
                    <a:pt x="1011" y="1085"/>
                  </a:lnTo>
                  <a:lnTo>
                    <a:pt x="1011" y="1083"/>
                  </a:lnTo>
                  <a:lnTo>
                    <a:pt x="1011" y="1083"/>
                  </a:lnTo>
                  <a:lnTo>
                    <a:pt x="1011" y="1085"/>
                  </a:lnTo>
                  <a:lnTo>
                    <a:pt x="1009" y="1085"/>
                  </a:lnTo>
                  <a:lnTo>
                    <a:pt x="1009" y="1085"/>
                  </a:lnTo>
                  <a:lnTo>
                    <a:pt x="1009" y="1085"/>
                  </a:lnTo>
                  <a:lnTo>
                    <a:pt x="1007" y="1087"/>
                  </a:lnTo>
                  <a:lnTo>
                    <a:pt x="1007" y="1087"/>
                  </a:lnTo>
                  <a:lnTo>
                    <a:pt x="1007" y="1087"/>
                  </a:lnTo>
                  <a:lnTo>
                    <a:pt x="1003" y="1087"/>
                  </a:lnTo>
                  <a:lnTo>
                    <a:pt x="1001" y="1087"/>
                  </a:lnTo>
                  <a:lnTo>
                    <a:pt x="999" y="1087"/>
                  </a:lnTo>
                  <a:lnTo>
                    <a:pt x="999" y="1087"/>
                  </a:lnTo>
                  <a:lnTo>
                    <a:pt x="997" y="1087"/>
                  </a:lnTo>
                  <a:lnTo>
                    <a:pt x="997" y="1087"/>
                  </a:lnTo>
                  <a:lnTo>
                    <a:pt x="995" y="1089"/>
                  </a:lnTo>
                  <a:lnTo>
                    <a:pt x="995" y="1089"/>
                  </a:lnTo>
                  <a:lnTo>
                    <a:pt x="995" y="1091"/>
                  </a:lnTo>
                  <a:lnTo>
                    <a:pt x="995" y="1093"/>
                  </a:lnTo>
                  <a:lnTo>
                    <a:pt x="995" y="1093"/>
                  </a:lnTo>
                  <a:lnTo>
                    <a:pt x="995" y="1095"/>
                  </a:lnTo>
                  <a:lnTo>
                    <a:pt x="995" y="1097"/>
                  </a:lnTo>
                  <a:lnTo>
                    <a:pt x="997" y="1099"/>
                  </a:lnTo>
                  <a:lnTo>
                    <a:pt x="997" y="1101"/>
                  </a:lnTo>
                  <a:lnTo>
                    <a:pt x="997" y="1101"/>
                  </a:lnTo>
                  <a:lnTo>
                    <a:pt x="1001" y="1101"/>
                  </a:lnTo>
                  <a:lnTo>
                    <a:pt x="1001" y="1103"/>
                  </a:lnTo>
                  <a:lnTo>
                    <a:pt x="1003" y="1103"/>
                  </a:lnTo>
                  <a:lnTo>
                    <a:pt x="1003" y="1103"/>
                  </a:lnTo>
                  <a:lnTo>
                    <a:pt x="1005" y="1103"/>
                  </a:lnTo>
                  <a:lnTo>
                    <a:pt x="1005" y="1105"/>
                  </a:lnTo>
                  <a:lnTo>
                    <a:pt x="1001" y="1107"/>
                  </a:lnTo>
                  <a:lnTo>
                    <a:pt x="999" y="1107"/>
                  </a:lnTo>
                  <a:lnTo>
                    <a:pt x="995" y="1109"/>
                  </a:lnTo>
                  <a:lnTo>
                    <a:pt x="995" y="1109"/>
                  </a:lnTo>
                  <a:lnTo>
                    <a:pt x="993" y="1111"/>
                  </a:lnTo>
                  <a:lnTo>
                    <a:pt x="991" y="1111"/>
                  </a:lnTo>
                  <a:lnTo>
                    <a:pt x="987" y="1115"/>
                  </a:lnTo>
                  <a:lnTo>
                    <a:pt x="987" y="1115"/>
                  </a:lnTo>
                  <a:lnTo>
                    <a:pt x="987" y="1115"/>
                  </a:lnTo>
                  <a:lnTo>
                    <a:pt x="987" y="1117"/>
                  </a:lnTo>
                  <a:lnTo>
                    <a:pt x="983" y="1117"/>
                  </a:lnTo>
                  <a:lnTo>
                    <a:pt x="983" y="1117"/>
                  </a:lnTo>
                  <a:lnTo>
                    <a:pt x="981" y="1117"/>
                  </a:lnTo>
                  <a:lnTo>
                    <a:pt x="981" y="1117"/>
                  </a:lnTo>
                  <a:lnTo>
                    <a:pt x="981" y="1117"/>
                  </a:lnTo>
                  <a:lnTo>
                    <a:pt x="981" y="1119"/>
                  </a:lnTo>
                  <a:lnTo>
                    <a:pt x="979" y="1119"/>
                  </a:lnTo>
                  <a:lnTo>
                    <a:pt x="979" y="1119"/>
                  </a:lnTo>
                  <a:lnTo>
                    <a:pt x="977" y="1119"/>
                  </a:lnTo>
                  <a:lnTo>
                    <a:pt x="977" y="1125"/>
                  </a:lnTo>
                  <a:lnTo>
                    <a:pt x="975" y="1125"/>
                  </a:lnTo>
                  <a:lnTo>
                    <a:pt x="973" y="1125"/>
                  </a:lnTo>
                  <a:lnTo>
                    <a:pt x="973" y="1127"/>
                  </a:lnTo>
                  <a:lnTo>
                    <a:pt x="971" y="1127"/>
                  </a:lnTo>
                  <a:lnTo>
                    <a:pt x="971" y="1127"/>
                  </a:lnTo>
                  <a:lnTo>
                    <a:pt x="971" y="1129"/>
                  </a:lnTo>
                  <a:lnTo>
                    <a:pt x="969" y="1129"/>
                  </a:lnTo>
                  <a:lnTo>
                    <a:pt x="969" y="1131"/>
                  </a:lnTo>
                  <a:lnTo>
                    <a:pt x="967" y="1131"/>
                  </a:lnTo>
                  <a:lnTo>
                    <a:pt x="967" y="1131"/>
                  </a:lnTo>
                  <a:lnTo>
                    <a:pt x="963" y="1131"/>
                  </a:lnTo>
                  <a:lnTo>
                    <a:pt x="963" y="1131"/>
                  </a:lnTo>
                  <a:lnTo>
                    <a:pt x="963" y="1131"/>
                  </a:lnTo>
                  <a:lnTo>
                    <a:pt x="963" y="1129"/>
                  </a:lnTo>
                  <a:lnTo>
                    <a:pt x="961" y="1129"/>
                  </a:lnTo>
                  <a:lnTo>
                    <a:pt x="961" y="1131"/>
                  </a:lnTo>
                  <a:lnTo>
                    <a:pt x="959" y="1131"/>
                  </a:lnTo>
                  <a:lnTo>
                    <a:pt x="959" y="1131"/>
                  </a:lnTo>
                  <a:lnTo>
                    <a:pt x="957" y="1131"/>
                  </a:lnTo>
                  <a:lnTo>
                    <a:pt x="957" y="1131"/>
                  </a:lnTo>
                  <a:lnTo>
                    <a:pt x="955" y="1131"/>
                  </a:lnTo>
                  <a:lnTo>
                    <a:pt x="953" y="1133"/>
                  </a:lnTo>
                  <a:lnTo>
                    <a:pt x="953" y="1133"/>
                  </a:lnTo>
                  <a:lnTo>
                    <a:pt x="951" y="1135"/>
                  </a:lnTo>
                  <a:lnTo>
                    <a:pt x="951" y="1135"/>
                  </a:lnTo>
                  <a:lnTo>
                    <a:pt x="949" y="1135"/>
                  </a:lnTo>
                  <a:lnTo>
                    <a:pt x="949" y="1137"/>
                  </a:lnTo>
                  <a:lnTo>
                    <a:pt x="949" y="1137"/>
                  </a:lnTo>
                  <a:lnTo>
                    <a:pt x="949" y="1137"/>
                  </a:lnTo>
                  <a:lnTo>
                    <a:pt x="947" y="1137"/>
                  </a:lnTo>
                  <a:lnTo>
                    <a:pt x="947" y="1139"/>
                  </a:lnTo>
                  <a:lnTo>
                    <a:pt x="947" y="1139"/>
                  </a:lnTo>
                  <a:lnTo>
                    <a:pt x="945" y="1139"/>
                  </a:lnTo>
                  <a:lnTo>
                    <a:pt x="945" y="1139"/>
                  </a:lnTo>
                  <a:lnTo>
                    <a:pt x="945" y="1141"/>
                  </a:lnTo>
                  <a:lnTo>
                    <a:pt x="943" y="1141"/>
                  </a:lnTo>
                  <a:lnTo>
                    <a:pt x="943" y="1141"/>
                  </a:lnTo>
                  <a:lnTo>
                    <a:pt x="941" y="1141"/>
                  </a:lnTo>
                  <a:lnTo>
                    <a:pt x="941" y="1143"/>
                  </a:lnTo>
                  <a:lnTo>
                    <a:pt x="939" y="1143"/>
                  </a:lnTo>
                  <a:lnTo>
                    <a:pt x="939" y="1145"/>
                  </a:lnTo>
                  <a:lnTo>
                    <a:pt x="939" y="1145"/>
                  </a:lnTo>
                  <a:lnTo>
                    <a:pt x="939" y="1147"/>
                  </a:lnTo>
                  <a:lnTo>
                    <a:pt x="937" y="1147"/>
                  </a:lnTo>
                  <a:lnTo>
                    <a:pt x="937" y="1149"/>
                  </a:lnTo>
                  <a:lnTo>
                    <a:pt x="937" y="1149"/>
                  </a:lnTo>
                  <a:lnTo>
                    <a:pt x="935" y="1149"/>
                  </a:lnTo>
                  <a:lnTo>
                    <a:pt x="935" y="1151"/>
                  </a:lnTo>
                  <a:lnTo>
                    <a:pt x="935" y="1151"/>
                  </a:lnTo>
                  <a:lnTo>
                    <a:pt x="935" y="1151"/>
                  </a:lnTo>
                  <a:lnTo>
                    <a:pt x="933" y="1151"/>
                  </a:lnTo>
                  <a:lnTo>
                    <a:pt x="933" y="1153"/>
                  </a:lnTo>
                  <a:lnTo>
                    <a:pt x="933" y="1155"/>
                  </a:lnTo>
                  <a:lnTo>
                    <a:pt x="933" y="1157"/>
                  </a:lnTo>
                  <a:lnTo>
                    <a:pt x="931" y="1157"/>
                  </a:lnTo>
                  <a:lnTo>
                    <a:pt x="929" y="1157"/>
                  </a:lnTo>
                  <a:lnTo>
                    <a:pt x="929" y="1159"/>
                  </a:lnTo>
                  <a:lnTo>
                    <a:pt x="927" y="1159"/>
                  </a:lnTo>
                  <a:lnTo>
                    <a:pt x="927" y="1159"/>
                  </a:lnTo>
                  <a:lnTo>
                    <a:pt x="927" y="1161"/>
                  </a:lnTo>
                  <a:lnTo>
                    <a:pt x="927" y="1161"/>
                  </a:lnTo>
                  <a:lnTo>
                    <a:pt x="925" y="1161"/>
                  </a:lnTo>
                  <a:lnTo>
                    <a:pt x="925" y="1163"/>
                  </a:lnTo>
                  <a:lnTo>
                    <a:pt x="925" y="1163"/>
                  </a:lnTo>
                  <a:lnTo>
                    <a:pt x="925" y="1165"/>
                  </a:lnTo>
                  <a:lnTo>
                    <a:pt x="923" y="1165"/>
                  </a:lnTo>
                  <a:lnTo>
                    <a:pt x="923" y="1167"/>
                  </a:lnTo>
                  <a:lnTo>
                    <a:pt x="921" y="1167"/>
                  </a:lnTo>
                  <a:lnTo>
                    <a:pt x="919" y="1165"/>
                  </a:lnTo>
                  <a:lnTo>
                    <a:pt x="919" y="1167"/>
                  </a:lnTo>
                  <a:lnTo>
                    <a:pt x="918" y="1167"/>
                  </a:lnTo>
                  <a:lnTo>
                    <a:pt x="918" y="1167"/>
                  </a:lnTo>
                  <a:lnTo>
                    <a:pt x="918" y="1167"/>
                  </a:lnTo>
                  <a:lnTo>
                    <a:pt x="916" y="1168"/>
                  </a:lnTo>
                  <a:lnTo>
                    <a:pt x="916" y="1168"/>
                  </a:lnTo>
                  <a:lnTo>
                    <a:pt x="916" y="1168"/>
                  </a:lnTo>
                  <a:lnTo>
                    <a:pt x="916" y="1170"/>
                  </a:lnTo>
                  <a:lnTo>
                    <a:pt x="914" y="1170"/>
                  </a:lnTo>
                  <a:lnTo>
                    <a:pt x="914" y="1172"/>
                  </a:lnTo>
                  <a:lnTo>
                    <a:pt x="914" y="1172"/>
                  </a:lnTo>
                  <a:lnTo>
                    <a:pt x="914" y="1172"/>
                  </a:lnTo>
                  <a:lnTo>
                    <a:pt x="914" y="1172"/>
                  </a:lnTo>
                  <a:lnTo>
                    <a:pt x="914" y="1174"/>
                  </a:lnTo>
                  <a:lnTo>
                    <a:pt x="914" y="1174"/>
                  </a:lnTo>
                  <a:lnTo>
                    <a:pt x="914" y="1180"/>
                  </a:lnTo>
                  <a:lnTo>
                    <a:pt x="912" y="1180"/>
                  </a:lnTo>
                  <a:lnTo>
                    <a:pt x="912" y="1182"/>
                  </a:lnTo>
                  <a:lnTo>
                    <a:pt x="906" y="1182"/>
                  </a:lnTo>
                  <a:lnTo>
                    <a:pt x="906" y="1180"/>
                  </a:lnTo>
                  <a:lnTo>
                    <a:pt x="902" y="1180"/>
                  </a:lnTo>
                  <a:lnTo>
                    <a:pt x="900" y="1180"/>
                  </a:lnTo>
                  <a:lnTo>
                    <a:pt x="896" y="1180"/>
                  </a:lnTo>
                  <a:lnTo>
                    <a:pt x="896" y="1180"/>
                  </a:lnTo>
                  <a:lnTo>
                    <a:pt x="896" y="1180"/>
                  </a:lnTo>
                  <a:lnTo>
                    <a:pt x="896" y="1180"/>
                  </a:lnTo>
                  <a:lnTo>
                    <a:pt x="892" y="1180"/>
                  </a:lnTo>
                  <a:lnTo>
                    <a:pt x="892" y="1180"/>
                  </a:lnTo>
                  <a:lnTo>
                    <a:pt x="890" y="1180"/>
                  </a:lnTo>
                  <a:lnTo>
                    <a:pt x="890" y="1182"/>
                  </a:lnTo>
                  <a:lnTo>
                    <a:pt x="888" y="1182"/>
                  </a:lnTo>
                  <a:lnTo>
                    <a:pt x="886" y="1182"/>
                  </a:lnTo>
                  <a:lnTo>
                    <a:pt x="886" y="1184"/>
                  </a:lnTo>
                  <a:lnTo>
                    <a:pt x="884" y="1184"/>
                  </a:lnTo>
                  <a:lnTo>
                    <a:pt x="884" y="1184"/>
                  </a:lnTo>
                  <a:lnTo>
                    <a:pt x="884" y="1186"/>
                  </a:lnTo>
                  <a:lnTo>
                    <a:pt x="882" y="1186"/>
                  </a:lnTo>
                  <a:lnTo>
                    <a:pt x="882" y="1186"/>
                  </a:lnTo>
                  <a:lnTo>
                    <a:pt x="880" y="1186"/>
                  </a:lnTo>
                  <a:lnTo>
                    <a:pt x="880" y="1186"/>
                  </a:lnTo>
                  <a:lnTo>
                    <a:pt x="880" y="1186"/>
                  </a:lnTo>
                  <a:lnTo>
                    <a:pt x="880" y="1186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74" y="1188"/>
                  </a:lnTo>
                  <a:lnTo>
                    <a:pt x="874" y="1188"/>
                  </a:lnTo>
                  <a:lnTo>
                    <a:pt x="874" y="1188"/>
                  </a:lnTo>
                  <a:lnTo>
                    <a:pt x="872" y="1190"/>
                  </a:lnTo>
                  <a:lnTo>
                    <a:pt x="872" y="1190"/>
                  </a:lnTo>
                  <a:lnTo>
                    <a:pt x="870" y="1190"/>
                  </a:lnTo>
                  <a:lnTo>
                    <a:pt x="870" y="1190"/>
                  </a:lnTo>
                  <a:lnTo>
                    <a:pt x="868" y="1192"/>
                  </a:lnTo>
                  <a:lnTo>
                    <a:pt x="868" y="1192"/>
                  </a:lnTo>
                  <a:lnTo>
                    <a:pt x="868" y="1190"/>
                  </a:lnTo>
                  <a:lnTo>
                    <a:pt x="868" y="1190"/>
                  </a:lnTo>
                  <a:lnTo>
                    <a:pt x="866" y="1188"/>
                  </a:lnTo>
                  <a:lnTo>
                    <a:pt x="864" y="1188"/>
                  </a:lnTo>
                  <a:lnTo>
                    <a:pt x="864" y="1188"/>
                  </a:lnTo>
                  <a:lnTo>
                    <a:pt x="860" y="1188"/>
                  </a:lnTo>
                  <a:lnTo>
                    <a:pt x="858" y="1186"/>
                  </a:lnTo>
                  <a:lnTo>
                    <a:pt x="856" y="1186"/>
                  </a:lnTo>
                  <a:lnTo>
                    <a:pt x="856" y="1188"/>
                  </a:lnTo>
                  <a:lnTo>
                    <a:pt x="854" y="1188"/>
                  </a:lnTo>
                  <a:lnTo>
                    <a:pt x="854" y="1192"/>
                  </a:lnTo>
                  <a:lnTo>
                    <a:pt x="856" y="1192"/>
                  </a:lnTo>
                  <a:lnTo>
                    <a:pt x="856" y="1194"/>
                  </a:lnTo>
                  <a:lnTo>
                    <a:pt x="856" y="1194"/>
                  </a:lnTo>
                  <a:lnTo>
                    <a:pt x="856" y="1194"/>
                  </a:lnTo>
                  <a:lnTo>
                    <a:pt x="856" y="1194"/>
                  </a:lnTo>
                  <a:lnTo>
                    <a:pt x="856" y="1196"/>
                  </a:lnTo>
                  <a:lnTo>
                    <a:pt x="854" y="1196"/>
                  </a:lnTo>
                  <a:lnTo>
                    <a:pt x="852" y="1196"/>
                  </a:lnTo>
                  <a:lnTo>
                    <a:pt x="852" y="1196"/>
                  </a:lnTo>
                  <a:lnTo>
                    <a:pt x="850" y="1196"/>
                  </a:lnTo>
                  <a:lnTo>
                    <a:pt x="850" y="1196"/>
                  </a:lnTo>
                  <a:lnTo>
                    <a:pt x="850" y="1194"/>
                  </a:lnTo>
                  <a:lnTo>
                    <a:pt x="848" y="1194"/>
                  </a:lnTo>
                  <a:lnTo>
                    <a:pt x="848" y="1194"/>
                  </a:lnTo>
                  <a:lnTo>
                    <a:pt x="846" y="1194"/>
                  </a:lnTo>
                  <a:lnTo>
                    <a:pt x="846" y="1194"/>
                  </a:lnTo>
                  <a:lnTo>
                    <a:pt x="842" y="1194"/>
                  </a:lnTo>
                  <a:lnTo>
                    <a:pt x="842" y="1196"/>
                  </a:lnTo>
                  <a:lnTo>
                    <a:pt x="838" y="1196"/>
                  </a:lnTo>
                  <a:lnTo>
                    <a:pt x="838" y="1196"/>
                  </a:lnTo>
                  <a:lnTo>
                    <a:pt x="836" y="1196"/>
                  </a:lnTo>
                  <a:lnTo>
                    <a:pt x="834" y="1196"/>
                  </a:lnTo>
                  <a:lnTo>
                    <a:pt x="832" y="1196"/>
                  </a:lnTo>
                  <a:lnTo>
                    <a:pt x="832" y="1194"/>
                  </a:lnTo>
                  <a:lnTo>
                    <a:pt x="830" y="1194"/>
                  </a:lnTo>
                  <a:lnTo>
                    <a:pt x="830" y="1194"/>
                  </a:lnTo>
                  <a:lnTo>
                    <a:pt x="826" y="1194"/>
                  </a:lnTo>
                  <a:lnTo>
                    <a:pt x="826" y="1192"/>
                  </a:lnTo>
                  <a:lnTo>
                    <a:pt x="824" y="1192"/>
                  </a:lnTo>
                  <a:lnTo>
                    <a:pt x="824" y="1192"/>
                  </a:lnTo>
                  <a:lnTo>
                    <a:pt x="824" y="1192"/>
                  </a:lnTo>
                  <a:lnTo>
                    <a:pt x="824" y="1190"/>
                  </a:lnTo>
                  <a:lnTo>
                    <a:pt x="820" y="1190"/>
                  </a:lnTo>
                  <a:lnTo>
                    <a:pt x="820" y="1190"/>
                  </a:lnTo>
                  <a:lnTo>
                    <a:pt x="816" y="1190"/>
                  </a:lnTo>
                  <a:lnTo>
                    <a:pt x="816" y="1190"/>
                  </a:lnTo>
                  <a:lnTo>
                    <a:pt x="815" y="1190"/>
                  </a:lnTo>
                  <a:lnTo>
                    <a:pt x="815" y="1192"/>
                  </a:lnTo>
                  <a:lnTo>
                    <a:pt x="813" y="1192"/>
                  </a:lnTo>
                  <a:lnTo>
                    <a:pt x="813" y="1190"/>
                  </a:lnTo>
                  <a:lnTo>
                    <a:pt x="813" y="1190"/>
                  </a:lnTo>
                  <a:lnTo>
                    <a:pt x="813" y="1188"/>
                  </a:lnTo>
                  <a:lnTo>
                    <a:pt x="811" y="1188"/>
                  </a:lnTo>
                  <a:lnTo>
                    <a:pt x="811" y="1188"/>
                  </a:lnTo>
                  <a:lnTo>
                    <a:pt x="809" y="1188"/>
                  </a:lnTo>
                  <a:lnTo>
                    <a:pt x="809" y="1188"/>
                  </a:lnTo>
                  <a:lnTo>
                    <a:pt x="809" y="1188"/>
                  </a:lnTo>
                  <a:lnTo>
                    <a:pt x="809" y="1186"/>
                  </a:lnTo>
                  <a:lnTo>
                    <a:pt x="805" y="1186"/>
                  </a:lnTo>
                  <a:lnTo>
                    <a:pt x="805" y="1184"/>
                  </a:lnTo>
                  <a:lnTo>
                    <a:pt x="805" y="1184"/>
                  </a:lnTo>
                  <a:lnTo>
                    <a:pt x="805" y="1184"/>
                  </a:lnTo>
                  <a:lnTo>
                    <a:pt x="803" y="1184"/>
                  </a:lnTo>
                  <a:lnTo>
                    <a:pt x="803" y="1182"/>
                  </a:lnTo>
                  <a:lnTo>
                    <a:pt x="803" y="1182"/>
                  </a:lnTo>
                  <a:lnTo>
                    <a:pt x="801" y="1182"/>
                  </a:lnTo>
                  <a:lnTo>
                    <a:pt x="801" y="1180"/>
                  </a:lnTo>
                  <a:lnTo>
                    <a:pt x="799" y="1180"/>
                  </a:lnTo>
                  <a:lnTo>
                    <a:pt x="799" y="1180"/>
                  </a:lnTo>
                  <a:lnTo>
                    <a:pt x="799" y="1180"/>
                  </a:lnTo>
                  <a:lnTo>
                    <a:pt x="799" y="1178"/>
                  </a:lnTo>
                  <a:lnTo>
                    <a:pt x="797" y="1178"/>
                  </a:lnTo>
                  <a:lnTo>
                    <a:pt x="797" y="1178"/>
                  </a:lnTo>
                  <a:lnTo>
                    <a:pt x="797" y="1178"/>
                  </a:lnTo>
                  <a:lnTo>
                    <a:pt x="797" y="1176"/>
                  </a:lnTo>
                  <a:lnTo>
                    <a:pt x="791" y="1176"/>
                  </a:lnTo>
                  <a:lnTo>
                    <a:pt x="791" y="1178"/>
                  </a:lnTo>
                  <a:lnTo>
                    <a:pt x="791" y="1178"/>
                  </a:lnTo>
                  <a:lnTo>
                    <a:pt x="791" y="1178"/>
                  </a:lnTo>
                  <a:lnTo>
                    <a:pt x="787" y="1178"/>
                  </a:lnTo>
                  <a:lnTo>
                    <a:pt x="787" y="1178"/>
                  </a:lnTo>
                  <a:lnTo>
                    <a:pt x="787" y="1178"/>
                  </a:lnTo>
                  <a:lnTo>
                    <a:pt x="787" y="1180"/>
                  </a:lnTo>
                  <a:lnTo>
                    <a:pt x="785" y="1180"/>
                  </a:lnTo>
                  <a:lnTo>
                    <a:pt x="785" y="1178"/>
                  </a:lnTo>
                  <a:lnTo>
                    <a:pt x="783" y="1178"/>
                  </a:lnTo>
                  <a:lnTo>
                    <a:pt x="783" y="1180"/>
                  </a:lnTo>
                  <a:lnTo>
                    <a:pt x="783" y="1180"/>
                  </a:lnTo>
                  <a:lnTo>
                    <a:pt x="781" y="1180"/>
                  </a:lnTo>
                  <a:lnTo>
                    <a:pt x="777" y="1180"/>
                  </a:lnTo>
                  <a:lnTo>
                    <a:pt x="775" y="1182"/>
                  </a:lnTo>
                  <a:lnTo>
                    <a:pt x="775" y="1182"/>
                  </a:lnTo>
                  <a:lnTo>
                    <a:pt x="775" y="1180"/>
                  </a:lnTo>
                  <a:lnTo>
                    <a:pt x="773" y="1180"/>
                  </a:lnTo>
                  <a:lnTo>
                    <a:pt x="771" y="1182"/>
                  </a:lnTo>
                  <a:lnTo>
                    <a:pt x="771" y="1180"/>
                  </a:lnTo>
                  <a:lnTo>
                    <a:pt x="769" y="1180"/>
                  </a:lnTo>
                  <a:lnTo>
                    <a:pt x="767" y="1180"/>
                  </a:lnTo>
                  <a:lnTo>
                    <a:pt x="765" y="1180"/>
                  </a:lnTo>
                  <a:lnTo>
                    <a:pt x="765" y="1178"/>
                  </a:lnTo>
                  <a:lnTo>
                    <a:pt x="763" y="1178"/>
                  </a:lnTo>
                  <a:lnTo>
                    <a:pt x="763" y="1178"/>
                  </a:lnTo>
                  <a:lnTo>
                    <a:pt x="763" y="1178"/>
                  </a:lnTo>
                  <a:lnTo>
                    <a:pt x="763" y="1176"/>
                  </a:lnTo>
                  <a:lnTo>
                    <a:pt x="761" y="1176"/>
                  </a:lnTo>
                  <a:lnTo>
                    <a:pt x="761" y="1176"/>
                  </a:lnTo>
                  <a:lnTo>
                    <a:pt x="761" y="1174"/>
                  </a:lnTo>
                  <a:lnTo>
                    <a:pt x="757" y="1174"/>
                  </a:lnTo>
                  <a:lnTo>
                    <a:pt x="757" y="1174"/>
                  </a:lnTo>
                  <a:lnTo>
                    <a:pt x="755" y="1174"/>
                  </a:lnTo>
                  <a:lnTo>
                    <a:pt x="757" y="1172"/>
                  </a:lnTo>
                  <a:lnTo>
                    <a:pt x="757" y="1167"/>
                  </a:lnTo>
                  <a:lnTo>
                    <a:pt x="755" y="1167"/>
                  </a:lnTo>
                  <a:lnTo>
                    <a:pt x="755" y="1165"/>
                  </a:lnTo>
                  <a:lnTo>
                    <a:pt x="755" y="1165"/>
                  </a:lnTo>
                  <a:lnTo>
                    <a:pt x="755" y="1161"/>
                  </a:lnTo>
                  <a:lnTo>
                    <a:pt x="753" y="1161"/>
                  </a:lnTo>
                  <a:lnTo>
                    <a:pt x="753" y="1157"/>
                  </a:lnTo>
                  <a:lnTo>
                    <a:pt x="755" y="1157"/>
                  </a:lnTo>
                  <a:lnTo>
                    <a:pt x="755" y="1155"/>
                  </a:lnTo>
                  <a:lnTo>
                    <a:pt x="755" y="1155"/>
                  </a:lnTo>
                  <a:lnTo>
                    <a:pt x="757" y="1155"/>
                  </a:lnTo>
                  <a:lnTo>
                    <a:pt x="757" y="1155"/>
                  </a:lnTo>
                  <a:lnTo>
                    <a:pt x="757" y="1155"/>
                  </a:lnTo>
                  <a:lnTo>
                    <a:pt x="757" y="1153"/>
                  </a:lnTo>
                  <a:lnTo>
                    <a:pt x="751" y="1153"/>
                  </a:lnTo>
                  <a:lnTo>
                    <a:pt x="751" y="1155"/>
                  </a:lnTo>
                  <a:lnTo>
                    <a:pt x="749" y="1155"/>
                  </a:lnTo>
                  <a:lnTo>
                    <a:pt x="749" y="1155"/>
                  </a:lnTo>
                  <a:lnTo>
                    <a:pt x="749" y="1155"/>
                  </a:lnTo>
                  <a:lnTo>
                    <a:pt x="749" y="1155"/>
                  </a:lnTo>
                  <a:lnTo>
                    <a:pt x="743" y="1155"/>
                  </a:lnTo>
                  <a:lnTo>
                    <a:pt x="741" y="1157"/>
                  </a:lnTo>
                  <a:lnTo>
                    <a:pt x="739" y="1157"/>
                  </a:lnTo>
                  <a:lnTo>
                    <a:pt x="739" y="1157"/>
                  </a:lnTo>
                  <a:lnTo>
                    <a:pt x="737" y="1157"/>
                  </a:lnTo>
                  <a:lnTo>
                    <a:pt x="735" y="1157"/>
                  </a:lnTo>
                  <a:lnTo>
                    <a:pt x="733" y="1157"/>
                  </a:lnTo>
                  <a:lnTo>
                    <a:pt x="733" y="1155"/>
                  </a:lnTo>
                  <a:lnTo>
                    <a:pt x="731" y="1155"/>
                  </a:lnTo>
                  <a:lnTo>
                    <a:pt x="729" y="1155"/>
                  </a:lnTo>
                  <a:lnTo>
                    <a:pt x="729" y="1155"/>
                  </a:lnTo>
                  <a:lnTo>
                    <a:pt x="727" y="1155"/>
                  </a:lnTo>
                  <a:lnTo>
                    <a:pt x="727" y="1155"/>
                  </a:lnTo>
                  <a:lnTo>
                    <a:pt x="725" y="1155"/>
                  </a:lnTo>
                  <a:lnTo>
                    <a:pt x="723" y="1155"/>
                  </a:lnTo>
                  <a:lnTo>
                    <a:pt x="723" y="1153"/>
                  </a:lnTo>
                  <a:lnTo>
                    <a:pt x="719" y="1153"/>
                  </a:lnTo>
                  <a:lnTo>
                    <a:pt x="719" y="1155"/>
                  </a:lnTo>
                  <a:lnTo>
                    <a:pt x="717" y="1155"/>
                  </a:lnTo>
                  <a:lnTo>
                    <a:pt x="717" y="1155"/>
                  </a:lnTo>
                  <a:lnTo>
                    <a:pt x="711" y="1155"/>
                  </a:lnTo>
                  <a:lnTo>
                    <a:pt x="711" y="1157"/>
                  </a:lnTo>
                  <a:lnTo>
                    <a:pt x="711" y="1157"/>
                  </a:lnTo>
                  <a:lnTo>
                    <a:pt x="711" y="1157"/>
                  </a:lnTo>
                  <a:lnTo>
                    <a:pt x="710" y="1157"/>
                  </a:lnTo>
                  <a:lnTo>
                    <a:pt x="708" y="1157"/>
                  </a:lnTo>
                  <a:lnTo>
                    <a:pt x="706" y="1157"/>
                  </a:lnTo>
                  <a:lnTo>
                    <a:pt x="706" y="1155"/>
                  </a:lnTo>
                  <a:lnTo>
                    <a:pt x="704" y="1155"/>
                  </a:lnTo>
                  <a:lnTo>
                    <a:pt x="704" y="1155"/>
                  </a:lnTo>
                  <a:lnTo>
                    <a:pt x="702" y="1155"/>
                  </a:lnTo>
                  <a:lnTo>
                    <a:pt x="702" y="1155"/>
                  </a:lnTo>
                  <a:lnTo>
                    <a:pt x="702" y="1155"/>
                  </a:lnTo>
                  <a:lnTo>
                    <a:pt x="702" y="1155"/>
                  </a:lnTo>
                  <a:lnTo>
                    <a:pt x="702" y="1155"/>
                  </a:lnTo>
                  <a:lnTo>
                    <a:pt x="702" y="1155"/>
                  </a:lnTo>
                  <a:lnTo>
                    <a:pt x="700" y="1155"/>
                  </a:lnTo>
                  <a:lnTo>
                    <a:pt x="700" y="1153"/>
                  </a:lnTo>
                  <a:lnTo>
                    <a:pt x="698" y="1153"/>
                  </a:lnTo>
                  <a:lnTo>
                    <a:pt x="698" y="1155"/>
                  </a:lnTo>
                  <a:lnTo>
                    <a:pt x="698" y="1153"/>
                  </a:lnTo>
                  <a:lnTo>
                    <a:pt x="696" y="1153"/>
                  </a:lnTo>
                  <a:lnTo>
                    <a:pt x="696" y="1151"/>
                  </a:lnTo>
                  <a:lnTo>
                    <a:pt x="696" y="1151"/>
                  </a:lnTo>
                  <a:lnTo>
                    <a:pt x="696" y="1151"/>
                  </a:lnTo>
                  <a:lnTo>
                    <a:pt x="696" y="1151"/>
                  </a:lnTo>
                  <a:lnTo>
                    <a:pt x="696" y="1149"/>
                  </a:lnTo>
                  <a:lnTo>
                    <a:pt x="696" y="1149"/>
                  </a:lnTo>
                  <a:lnTo>
                    <a:pt x="694" y="1149"/>
                  </a:lnTo>
                  <a:lnTo>
                    <a:pt x="694" y="1147"/>
                  </a:lnTo>
                  <a:lnTo>
                    <a:pt x="694" y="1147"/>
                  </a:lnTo>
                  <a:lnTo>
                    <a:pt x="694" y="1145"/>
                  </a:lnTo>
                  <a:lnTo>
                    <a:pt x="692" y="1145"/>
                  </a:lnTo>
                  <a:lnTo>
                    <a:pt x="692" y="1145"/>
                  </a:lnTo>
                  <a:lnTo>
                    <a:pt x="690" y="1143"/>
                  </a:lnTo>
                  <a:lnTo>
                    <a:pt x="690" y="1141"/>
                  </a:lnTo>
                  <a:lnTo>
                    <a:pt x="688" y="1141"/>
                  </a:lnTo>
                  <a:lnTo>
                    <a:pt x="686" y="1141"/>
                  </a:lnTo>
                  <a:lnTo>
                    <a:pt x="684" y="1139"/>
                  </a:lnTo>
                  <a:lnTo>
                    <a:pt x="682" y="1139"/>
                  </a:lnTo>
                  <a:lnTo>
                    <a:pt x="682" y="1139"/>
                  </a:lnTo>
                  <a:lnTo>
                    <a:pt x="680" y="1139"/>
                  </a:lnTo>
                  <a:lnTo>
                    <a:pt x="680" y="1137"/>
                  </a:lnTo>
                  <a:lnTo>
                    <a:pt x="678" y="1137"/>
                  </a:lnTo>
                  <a:lnTo>
                    <a:pt x="678" y="1137"/>
                  </a:lnTo>
                  <a:lnTo>
                    <a:pt x="678" y="1137"/>
                  </a:lnTo>
                  <a:lnTo>
                    <a:pt x="678" y="1135"/>
                  </a:lnTo>
                  <a:lnTo>
                    <a:pt x="678" y="1135"/>
                  </a:lnTo>
                  <a:lnTo>
                    <a:pt x="678" y="1135"/>
                  </a:lnTo>
                  <a:lnTo>
                    <a:pt x="676" y="1135"/>
                  </a:lnTo>
                  <a:lnTo>
                    <a:pt x="676" y="1133"/>
                  </a:lnTo>
                  <a:lnTo>
                    <a:pt x="678" y="1133"/>
                  </a:lnTo>
                  <a:lnTo>
                    <a:pt x="678" y="1133"/>
                  </a:lnTo>
                  <a:lnTo>
                    <a:pt x="676" y="1133"/>
                  </a:lnTo>
                  <a:lnTo>
                    <a:pt x="676" y="1131"/>
                  </a:lnTo>
                  <a:lnTo>
                    <a:pt x="678" y="1131"/>
                  </a:lnTo>
                  <a:lnTo>
                    <a:pt x="678" y="1131"/>
                  </a:lnTo>
                  <a:lnTo>
                    <a:pt x="678" y="1131"/>
                  </a:lnTo>
                  <a:lnTo>
                    <a:pt x="678" y="1129"/>
                  </a:lnTo>
                  <a:lnTo>
                    <a:pt x="678" y="1129"/>
                  </a:lnTo>
                  <a:lnTo>
                    <a:pt x="678" y="1129"/>
                  </a:lnTo>
                  <a:lnTo>
                    <a:pt x="680" y="1129"/>
                  </a:lnTo>
                  <a:lnTo>
                    <a:pt x="680" y="1127"/>
                  </a:lnTo>
                  <a:lnTo>
                    <a:pt x="680" y="1127"/>
                  </a:lnTo>
                  <a:lnTo>
                    <a:pt x="680" y="1127"/>
                  </a:lnTo>
                  <a:lnTo>
                    <a:pt x="678" y="1127"/>
                  </a:lnTo>
                  <a:lnTo>
                    <a:pt x="678" y="1125"/>
                  </a:lnTo>
                  <a:lnTo>
                    <a:pt x="678" y="1125"/>
                  </a:lnTo>
                  <a:lnTo>
                    <a:pt x="676" y="1125"/>
                  </a:lnTo>
                  <a:lnTo>
                    <a:pt x="676" y="1125"/>
                  </a:lnTo>
                  <a:lnTo>
                    <a:pt x="674" y="1123"/>
                  </a:lnTo>
                  <a:lnTo>
                    <a:pt x="674" y="1123"/>
                  </a:lnTo>
                  <a:lnTo>
                    <a:pt x="674" y="1121"/>
                  </a:lnTo>
                  <a:lnTo>
                    <a:pt x="672" y="1121"/>
                  </a:lnTo>
                  <a:lnTo>
                    <a:pt x="672" y="1119"/>
                  </a:lnTo>
                  <a:lnTo>
                    <a:pt x="672" y="1119"/>
                  </a:lnTo>
                  <a:lnTo>
                    <a:pt x="670" y="1119"/>
                  </a:lnTo>
                  <a:lnTo>
                    <a:pt x="670" y="1117"/>
                  </a:lnTo>
                  <a:lnTo>
                    <a:pt x="668" y="1117"/>
                  </a:lnTo>
                  <a:lnTo>
                    <a:pt x="668" y="1117"/>
                  </a:lnTo>
                  <a:lnTo>
                    <a:pt x="666" y="1117"/>
                  </a:lnTo>
                  <a:lnTo>
                    <a:pt x="666" y="1115"/>
                  </a:lnTo>
                  <a:lnTo>
                    <a:pt x="666" y="1115"/>
                  </a:lnTo>
                  <a:lnTo>
                    <a:pt x="664" y="1115"/>
                  </a:lnTo>
                  <a:lnTo>
                    <a:pt x="664" y="1115"/>
                  </a:lnTo>
                  <a:lnTo>
                    <a:pt x="664" y="1113"/>
                  </a:lnTo>
                  <a:lnTo>
                    <a:pt x="662" y="1113"/>
                  </a:lnTo>
                  <a:lnTo>
                    <a:pt x="662" y="1113"/>
                  </a:lnTo>
                  <a:lnTo>
                    <a:pt x="662" y="1111"/>
                  </a:lnTo>
                  <a:lnTo>
                    <a:pt x="660" y="1111"/>
                  </a:lnTo>
                  <a:lnTo>
                    <a:pt x="660" y="1111"/>
                  </a:lnTo>
                  <a:lnTo>
                    <a:pt x="658" y="1111"/>
                  </a:lnTo>
                  <a:lnTo>
                    <a:pt x="658" y="1109"/>
                  </a:lnTo>
                  <a:lnTo>
                    <a:pt x="656" y="1109"/>
                  </a:lnTo>
                  <a:lnTo>
                    <a:pt x="656" y="1109"/>
                  </a:lnTo>
                  <a:lnTo>
                    <a:pt x="656" y="1107"/>
                  </a:lnTo>
                  <a:lnTo>
                    <a:pt x="654" y="1107"/>
                  </a:lnTo>
                  <a:lnTo>
                    <a:pt x="654" y="1107"/>
                  </a:lnTo>
                  <a:lnTo>
                    <a:pt x="654" y="1107"/>
                  </a:lnTo>
                  <a:lnTo>
                    <a:pt x="654" y="1107"/>
                  </a:lnTo>
                  <a:lnTo>
                    <a:pt x="652" y="1105"/>
                  </a:lnTo>
                  <a:lnTo>
                    <a:pt x="652" y="1105"/>
                  </a:lnTo>
                  <a:lnTo>
                    <a:pt x="650" y="1105"/>
                  </a:lnTo>
                  <a:lnTo>
                    <a:pt x="650" y="1103"/>
                  </a:lnTo>
                  <a:lnTo>
                    <a:pt x="648" y="1103"/>
                  </a:lnTo>
                  <a:lnTo>
                    <a:pt x="648" y="1103"/>
                  </a:lnTo>
                  <a:lnTo>
                    <a:pt x="648" y="1101"/>
                  </a:lnTo>
                  <a:lnTo>
                    <a:pt x="646" y="1101"/>
                  </a:lnTo>
                  <a:lnTo>
                    <a:pt x="646" y="1101"/>
                  </a:lnTo>
                  <a:lnTo>
                    <a:pt x="644" y="1101"/>
                  </a:lnTo>
                  <a:lnTo>
                    <a:pt x="644" y="1099"/>
                  </a:lnTo>
                  <a:lnTo>
                    <a:pt x="644" y="1099"/>
                  </a:lnTo>
                  <a:lnTo>
                    <a:pt x="644" y="1099"/>
                  </a:lnTo>
                  <a:lnTo>
                    <a:pt x="642" y="1097"/>
                  </a:lnTo>
                  <a:lnTo>
                    <a:pt x="642" y="1097"/>
                  </a:lnTo>
                  <a:lnTo>
                    <a:pt x="642" y="1097"/>
                  </a:lnTo>
                  <a:lnTo>
                    <a:pt x="642" y="1095"/>
                  </a:lnTo>
                  <a:lnTo>
                    <a:pt x="640" y="1095"/>
                  </a:lnTo>
                  <a:lnTo>
                    <a:pt x="640" y="1093"/>
                  </a:lnTo>
                  <a:lnTo>
                    <a:pt x="638" y="1093"/>
                  </a:lnTo>
                  <a:lnTo>
                    <a:pt x="638" y="1093"/>
                  </a:lnTo>
                  <a:lnTo>
                    <a:pt x="638" y="1091"/>
                  </a:lnTo>
                  <a:lnTo>
                    <a:pt x="636" y="1091"/>
                  </a:lnTo>
                  <a:lnTo>
                    <a:pt x="636" y="1091"/>
                  </a:lnTo>
                  <a:lnTo>
                    <a:pt x="636" y="1087"/>
                  </a:lnTo>
                  <a:lnTo>
                    <a:pt x="636" y="1087"/>
                  </a:lnTo>
                  <a:lnTo>
                    <a:pt x="638" y="1087"/>
                  </a:lnTo>
                  <a:lnTo>
                    <a:pt x="638" y="1085"/>
                  </a:lnTo>
                  <a:lnTo>
                    <a:pt x="640" y="1085"/>
                  </a:lnTo>
                  <a:lnTo>
                    <a:pt x="640" y="1085"/>
                  </a:lnTo>
                  <a:lnTo>
                    <a:pt x="642" y="1085"/>
                  </a:lnTo>
                  <a:lnTo>
                    <a:pt x="642" y="1083"/>
                  </a:lnTo>
                  <a:lnTo>
                    <a:pt x="642" y="1083"/>
                  </a:lnTo>
                  <a:lnTo>
                    <a:pt x="642" y="1081"/>
                  </a:lnTo>
                  <a:lnTo>
                    <a:pt x="644" y="1081"/>
                  </a:lnTo>
                  <a:lnTo>
                    <a:pt x="644" y="1079"/>
                  </a:lnTo>
                  <a:lnTo>
                    <a:pt x="644" y="1079"/>
                  </a:lnTo>
                  <a:lnTo>
                    <a:pt x="644" y="1079"/>
                  </a:lnTo>
                  <a:lnTo>
                    <a:pt x="644" y="1077"/>
                  </a:lnTo>
                  <a:lnTo>
                    <a:pt x="644" y="1071"/>
                  </a:lnTo>
                  <a:lnTo>
                    <a:pt x="642" y="1071"/>
                  </a:lnTo>
                  <a:lnTo>
                    <a:pt x="642" y="1071"/>
                  </a:lnTo>
                  <a:lnTo>
                    <a:pt x="640" y="1071"/>
                  </a:lnTo>
                  <a:lnTo>
                    <a:pt x="640" y="1069"/>
                  </a:lnTo>
                  <a:lnTo>
                    <a:pt x="640" y="1069"/>
                  </a:lnTo>
                  <a:lnTo>
                    <a:pt x="638" y="1067"/>
                  </a:lnTo>
                  <a:lnTo>
                    <a:pt x="638" y="1065"/>
                  </a:lnTo>
                  <a:lnTo>
                    <a:pt x="638" y="1065"/>
                  </a:lnTo>
                  <a:lnTo>
                    <a:pt x="638" y="1064"/>
                  </a:lnTo>
                  <a:lnTo>
                    <a:pt x="638" y="1064"/>
                  </a:lnTo>
                  <a:lnTo>
                    <a:pt x="638" y="1064"/>
                  </a:lnTo>
                  <a:lnTo>
                    <a:pt x="636" y="1064"/>
                  </a:lnTo>
                  <a:lnTo>
                    <a:pt x="636" y="1062"/>
                  </a:lnTo>
                  <a:lnTo>
                    <a:pt x="636" y="1062"/>
                  </a:lnTo>
                  <a:lnTo>
                    <a:pt x="636" y="1060"/>
                  </a:lnTo>
                  <a:lnTo>
                    <a:pt x="630" y="1060"/>
                  </a:lnTo>
                  <a:lnTo>
                    <a:pt x="630" y="1060"/>
                  </a:lnTo>
                  <a:lnTo>
                    <a:pt x="630" y="1060"/>
                  </a:lnTo>
                  <a:lnTo>
                    <a:pt x="628" y="1060"/>
                  </a:lnTo>
                  <a:lnTo>
                    <a:pt x="628" y="1060"/>
                  </a:lnTo>
                  <a:lnTo>
                    <a:pt x="628" y="1062"/>
                  </a:lnTo>
                  <a:lnTo>
                    <a:pt x="626" y="1062"/>
                  </a:lnTo>
                  <a:lnTo>
                    <a:pt x="626" y="1060"/>
                  </a:lnTo>
                  <a:lnTo>
                    <a:pt x="624" y="1060"/>
                  </a:lnTo>
                  <a:lnTo>
                    <a:pt x="624" y="1060"/>
                  </a:lnTo>
                  <a:lnTo>
                    <a:pt x="626" y="1060"/>
                  </a:lnTo>
                  <a:lnTo>
                    <a:pt x="624" y="1058"/>
                  </a:lnTo>
                  <a:lnTo>
                    <a:pt x="622" y="1058"/>
                  </a:lnTo>
                  <a:lnTo>
                    <a:pt x="622" y="1056"/>
                  </a:lnTo>
                  <a:lnTo>
                    <a:pt x="622" y="1056"/>
                  </a:lnTo>
                  <a:lnTo>
                    <a:pt x="622" y="1054"/>
                  </a:lnTo>
                  <a:lnTo>
                    <a:pt x="620" y="1054"/>
                  </a:lnTo>
                  <a:lnTo>
                    <a:pt x="620" y="1054"/>
                  </a:lnTo>
                  <a:lnTo>
                    <a:pt x="620" y="1054"/>
                  </a:lnTo>
                  <a:lnTo>
                    <a:pt x="620" y="1052"/>
                  </a:lnTo>
                  <a:lnTo>
                    <a:pt x="618" y="1052"/>
                  </a:lnTo>
                  <a:lnTo>
                    <a:pt x="618" y="1050"/>
                  </a:lnTo>
                  <a:lnTo>
                    <a:pt x="616" y="1048"/>
                  </a:lnTo>
                  <a:lnTo>
                    <a:pt x="616" y="1046"/>
                  </a:lnTo>
                  <a:lnTo>
                    <a:pt x="616" y="1046"/>
                  </a:lnTo>
                  <a:lnTo>
                    <a:pt x="614" y="1046"/>
                  </a:lnTo>
                  <a:lnTo>
                    <a:pt x="614" y="1044"/>
                  </a:lnTo>
                  <a:lnTo>
                    <a:pt x="614" y="1042"/>
                  </a:lnTo>
                  <a:lnTo>
                    <a:pt x="612" y="1042"/>
                  </a:lnTo>
                  <a:lnTo>
                    <a:pt x="612" y="1042"/>
                  </a:lnTo>
                  <a:lnTo>
                    <a:pt x="610" y="1042"/>
                  </a:lnTo>
                  <a:lnTo>
                    <a:pt x="610" y="1040"/>
                  </a:lnTo>
                  <a:lnTo>
                    <a:pt x="608" y="1038"/>
                  </a:lnTo>
                  <a:lnTo>
                    <a:pt x="607" y="1038"/>
                  </a:lnTo>
                  <a:lnTo>
                    <a:pt x="607" y="1036"/>
                  </a:lnTo>
                  <a:lnTo>
                    <a:pt x="607" y="1036"/>
                  </a:lnTo>
                  <a:lnTo>
                    <a:pt x="607" y="1038"/>
                  </a:lnTo>
                  <a:lnTo>
                    <a:pt x="605" y="1038"/>
                  </a:lnTo>
                  <a:lnTo>
                    <a:pt x="605" y="1036"/>
                  </a:lnTo>
                  <a:lnTo>
                    <a:pt x="605" y="1036"/>
                  </a:lnTo>
                  <a:lnTo>
                    <a:pt x="603" y="1036"/>
                  </a:lnTo>
                  <a:lnTo>
                    <a:pt x="603" y="1036"/>
                  </a:lnTo>
                  <a:lnTo>
                    <a:pt x="603" y="1036"/>
                  </a:lnTo>
                  <a:lnTo>
                    <a:pt x="601" y="1036"/>
                  </a:lnTo>
                  <a:lnTo>
                    <a:pt x="599" y="1034"/>
                  </a:lnTo>
                  <a:lnTo>
                    <a:pt x="599" y="1032"/>
                  </a:lnTo>
                  <a:lnTo>
                    <a:pt x="599" y="1034"/>
                  </a:lnTo>
                  <a:lnTo>
                    <a:pt x="599" y="1034"/>
                  </a:lnTo>
                  <a:lnTo>
                    <a:pt x="599" y="1032"/>
                  </a:lnTo>
                  <a:lnTo>
                    <a:pt x="597" y="1030"/>
                  </a:lnTo>
                  <a:lnTo>
                    <a:pt x="597" y="1030"/>
                  </a:lnTo>
                  <a:lnTo>
                    <a:pt x="595" y="1028"/>
                  </a:lnTo>
                  <a:lnTo>
                    <a:pt x="595" y="1028"/>
                  </a:lnTo>
                  <a:lnTo>
                    <a:pt x="595" y="1028"/>
                  </a:lnTo>
                  <a:lnTo>
                    <a:pt x="595" y="1026"/>
                  </a:lnTo>
                  <a:lnTo>
                    <a:pt x="593" y="1026"/>
                  </a:lnTo>
                  <a:lnTo>
                    <a:pt x="593" y="1024"/>
                  </a:lnTo>
                  <a:lnTo>
                    <a:pt x="593" y="1024"/>
                  </a:lnTo>
                  <a:lnTo>
                    <a:pt x="593" y="1024"/>
                  </a:lnTo>
                  <a:lnTo>
                    <a:pt x="591" y="1024"/>
                  </a:lnTo>
                  <a:lnTo>
                    <a:pt x="589" y="1022"/>
                  </a:lnTo>
                  <a:lnTo>
                    <a:pt x="589" y="1022"/>
                  </a:lnTo>
                  <a:lnTo>
                    <a:pt x="587" y="1022"/>
                  </a:lnTo>
                  <a:lnTo>
                    <a:pt x="587" y="1022"/>
                  </a:lnTo>
                  <a:lnTo>
                    <a:pt x="587" y="1020"/>
                  </a:lnTo>
                  <a:lnTo>
                    <a:pt x="585" y="1020"/>
                  </a:lnTo>
                  <a:lnTo>
                    <a:pt x="585" y="1018"/>
                  </a:lnTo>
                  <a:lnTo>
                    <a:pt x="585" y="1018"/>
                  </a:lnTo>
                  <a:lnTo>
                    <a:pt x="585" y="1018"/>
                  </a:lnTo>
                  <a:lnTo>
                    <a:pt x="585" y="1018"/>
                  </a:lnTo>
                  <a:lnTo>
                    <a:pt x="585" y="1016"/>
                  </a:lnTo>
                  <a:lnTo>
                    <a:pt x="585" y="1016"/>
                  </a:lnTo>
                  <a:lnTo>
                    <a:pt x="585" y="1016"/>
                  </a:lnTo>
                  <a:lnTo>
                    <a:pt x="583" y="1016"/>
                  </a:lnTo>
                  <a:lnTo>
                    <a:pt x="583" y="1014"/>
                  </a:lnTo>
                  <a:lnTo>
                    <a:pt x="581" y="1014"/>
                  </a:lnTo>
                  <a:lnTo>
                    <a:pt x="581" y="1014"/>
                  </a:lnTo>
                  <a:lnTo>
                    <a:pt x="581" y="1014"/>
                  </a:lnTo>
                  <a:lnTo>
                    <a:pt x="581" y="1012"/>
                  </a:lnTo>
                  <a:lnTo>
                    <a:pt x="579" y="1012"/>
                  </a:lnTo>
                  <a:lnTo>
                    <a:pt x="579" y="1012"/>
                  </a:lnTo>
                  <a:lnTo>
                    <a:pt x="577" y="1012"/>
                  </a:lnTo>
                  <a:lnTo>
                    <a:pt x="577" y="1012"/>
                  </a:lnTo>
                  <a:lnTo>
                    <a:pt x="575" y="1012"/>
                  </a:lnTo>
                  <a:lnTo>
                    <a:pt x="575" y="1010"/>
                  </a:lnTo>
                  <a:lnTo>
                    <a:pt x="575" y="1010"/>
                  </a:lnTo>
                  <a:lnTo>
                    <a:pt x="575" y="1010"/>
                  </a:lnTo>
                  <a:lnTo>
                    <a:pt x="573" y="1010"/>
                  </a:lnTo>
                  <a:lnTo>
                    <a:pt x="573" y="1008"/>
                  </a:lnTo>
                  <a:lnTo>
                    <a:pt x="573" y="1010"/>
                  </a:lnTo>
                  <a:lnTo>
                    <a:pt x="571" y="1010"/>
                  </a:lnTo>
                  <a:lnTo>
                    <a:pt x="571" y="1008"/>
                  </a:lnTo>
                  <a:lnTo>
                    <a:pt x="571" y="1008"/>
                  </a:lnTo>
                  <a:lnTo>
                    <a:pt x="571" y="1008"/>
                  </a:lnTo>
                  <a:lnTo>
                    <a:pt x="569" y="1008"/>
                  </a:lnTo>
                  <a:lnTo>
                    <a:pt x="569" y="1006"/>
                  </a:lnTo>
                  <a:lnTo>
                    <a:pt x="563" y="1006"/>
                  </a:lnTo>
                  <a:lnTo>
                    <a:pt x="563" y="1004"/>
                  </a:lnTo>
                  <a:lnTo>
                    <a:pt x="563" y="1002"/>
                  </a:lnTo>
                  <a:lnTo>
                    <a:pt x="563" y="1002"/>
                  </a:lnTo>
                  <a:lnTo>
                    <a:pt x="559" y="1002"/>
                  </a:lnTo>
                  <a:lnTo>
                    <a:pt x="559" y="1000"/>
                  </a:lnTo>
                  <a:lnTo>
                    <a:pt x="559" y="1000"/>
                  </a:lnTo>
                  <a:lnTo>
                    <a:pt x="559" y="1000"/>
                  </a:lnTo>
                  <a:lnTo>
                    <a:pt x="559" y="1000"/>
                  </a:lnTo>
                  <a:lnTo>
                    <a:pt x="559" y="998"/>
                  </a:lnTo>
                  <a:lnTo>
                    <a:pt x="557" y="998"/>
                  </a:lnTo>
                  <a:lnTo>
                    <a:pt x="557" y="998"/>
                  </a:lnTo>
                  <a:lnTo>
                    <a:pt x="557" y="998"/>
                  </a:lnTo>
                  <a:lnTo>
                    <a:pt x="557" y="996"/>
                  </a:lnTo>
                  <a:lnTo>
                    <a:pt x="555" y="996"/>
                  </a:lnTo>
                  <a:lnTo>
                    <a:pt x="555" y="994"/>
                  </a:lnTo>
                  <a:lnTo>
                    <a:pt x="553" y="994"/>
                  </a:lnTo>
                  <a:lnTo>
                    <a:pt x="553" y="992"/>
                  </a:lnTo>
                  <a:lnTo>
                    <a:pt x="551" y="992"/>
                  </a:lnTo>
                  <a:lnTo>
                    <a:pt x="551" y="992"/>
                  </a:lnTo>
                  <a:lnTo>
                    <a:pt x="549" y="992"/>
                  </a:lnTo>
                  <a:lnTo>
                    <a:pt x="549" y="990"/>
                  </a:lnTo>
                  <a:lnTo>
                    <a:pt x="547" y="988"/>
                  </a:lnTo>
                  <a:lnTo>
                    <a:pt x="547" y="988"/>
                  </a:lnTo>
                  <a:lnTo>
                    <a:pt x="547" y="988"/>
                  </a:lnTo>
                  <a:lnTo>
                    <a:pt x="547" y="988"/>
                  </a:lnTo>
                  <a:lnTo>
                    <a:pt x="547" y="986"/>
                  </a:lnTo>
                  <a:lnTo>
                    <a:pt x="545" y="986"/>
                  </a:lnTo>
                  <a:lnTo>
                    <a:pt x="545" y="984"/>
                  </a:lnTo>
                  <a:lnTo>
                    <a:pt x="543" y="982"/>
                  </a:lnTo>
                  <a:lnTo>
                    <a:pt x="543" y="982"/>
                  </a:lnTo>
                  <a:lnTo>
                    <a:pt x="543" y="980"/>
                  </a:lnTo>
                  <a:lnTo>
                    <a:pt x="541" y="980"/>
                  </a:lnTo>
                  <a:lnTo>
                    <a:pt x="541" y="980"/>
                  </a:lnTo>
                  <a:lnTo>
                    <a:pt x="539" y="980"/>
                  </a:lnTo>
                  <a:lnTo>
                    <a:pt x="539" y="978"/>
                  </a:lnTo>
                  <a:lnTo>
                    <a:pt x="541" y="978"/>
                  </a:lnTo>
                  <a:lnTo>
                    <a:pt x="541" y="976"/>
                  </a:lnTo>
                  <a:lnTo>
                    <a:pt x="539" y="976"/>
                  </a:lnTo>
                  <a:lnTo>
                    <a:pt x="539" y="974"/>
                  </a:lnTo>
                  <a:lnTo>
                    <a:pt x="539" y="974"/>
                  </a:lnTo>
                  <a:lnTo>
                    <a:pt x="539" y="974"/>
                  </a:lnTo>
                  <a:lnTo>
                    <a:pt x="539" y="974"/>
                  </a:lnTo>
                  <a:lnTo>
                    <a:pt x="539" y="970"/>
                  </a:lnTo>
                  <a:lnTo>
                    <a:pt x="539" y="972"/>
                  </a:lnTo>
                  <a:lnTo>
                    <a:pt x="539" y="970"/>
                  </a:lnTo>
                  <a:lnTo>
                    <a:pt x="537" y="970"/>
                  </a:lnTo>
                  <a:lnTo>
                    <a:pt x="537" y="968"/>
                  </a:lnTo>
                  <a:lnTo>
                    <a:pt x="535" y="968"/>
                  </a:lnTo>
                  <a:lnTo>
                    <a:pt x="535" y="968"/>
                  </a:lnTo>
                  <a:lnTo>
                    <a:pt x="535" y="964"/>
                  </a:lnTo>
                  <a:lnTo>
                    <a:pt x="535" y="964"/>
                  </a:lnTo>
                  <a:lnTo>
                    <a:pt x="535" y="964"/>
                  </a:lnTo>
                  <a:lnTo>
                    <a:pt x="535" y="964"/>
                  </a:lnTo>
                  <a:lnTo>
                    <a:pt x="535" y="964"/>
                  </a:lnTo>
                  <a:lnTo>
                    <a:pt x="533" y="964"/>
                  </a:lnTo>
                  <a:lnTo>
                    <a:pt x="533" y="962"/>
                  </a:lnTo>
                  <a:lnTo>
                    <a:pt x="533" y="962"/>
                  </a:lnTo>
                  <a:lnTo>
                    <a:pt x="533" y="962"/>
                  </a:lnTo>
                  <a:lnTo>
                    <a:pt x="531" y="962"/>
                  </a:lnTo>
                  <a:lnTo>
                    <a:pt x="531" y="960"/>
                  </a:lnTo>
                  <a:lnTo>
                    <a:pt x="529" y="960"/>
                  </a:lnTo>
                  <a:lnTo>
                    <a:pt x="531" y="960"/>
                  </a:lnTo>
                  <a:lnTo>
                    <a:pt x="531" y="959"/>
                  </a:lnTo>
                  <a:lnTo>
                    <a:pt x="529" y="959"/>
                  </a:lnTo>
                  <a:lnTo>
                    <a:pt x="529" y="960"/>
                  </a:lnTo>
                  <a:lnTo>
                    <a:pt x="527" y="960"/>
                  </a:lnTo>
                  <a:lnTo>
                    <a:pt x="525" y="960"/>
                  </a:lnTo>
                  <a:lnTo>
                    <a:pt x="523" y="960"/>
                  </a:lnTo>
                  <a:lnTo>
                    <a:pt x="523" y="959"/>
                  </a:lnTo>
                  <a:lnTo>
                    <a:pt x="525" y="959"/>
                  </a:lnTo>
                  <a:lnTo>
                    <a:pt x="525" y="957"/>
                  </a:lnTo>
                  <a:lnTo>
                    <a:pt x="523" y="955"/>
                  </a:lnTo>
                  <a:lnTo>
                    <a:pt x="521" y="955"/>
                  </a:lnTo>
                  <a:lnTo>
                    <a:pt x="521" y="957"/>
                  </a:lnTo>
                  <a:lnTo>
                    <a:pt x="519" y="957"/>
                  </a:lnTo>
                  <a:lnTo>
                    <a:pt x="519" y="955"/>
                  </a:lnTo>
                  <a:lnTo>
                    <a:pt x="519" y="953"/>
                  </a:lnTo>
                  <a:lnTo>
                    <a:pt x="517" y="953"/>
                  </a:lnTo>
                  <a:lnTo>
                    <a:pt x="517" y="951"/>
                  </a:lnTo>
                  <a:lnTo>
                    <a:pt x="519" y="951"/>
                  </a:lnTo>
                  <a:lnTo>
                    <a:pt x="519" y="949"/>
                  </a:lnTo>
                  <a:lnTo>
                    <a:pt x="517" y="949"/>
                  </a:lnTo>
                  <a:lnTo>
                    <a:pt x="517" y="949"/>
                  </a:lnTo>
                  <a:lnTo>
                    <a:pt x="515" y="949"/>
                  </a:lnTo>
                  <a:lnTo>
                    <a:pt x="515" y="947"/>
                  </a:lnTo>
                  <a:lnTo>
                    <a:pt x="513" y="947"/>
                  </a:lnTo>
                  <a:lnTo>
                    <a:pt x="513" y="947"/>
                  </a:lnTo>
                  <a:lnTo>
                    <a:pt x="511" y="947"/>
                  </a:lnTo>
                  <a:lnTo>
                    <a:pt x="511" y="947"/>
                  </a:lnTo>
                  <a:lnTo>
                    <a:pt x="509" y="947"/>
                  </a:lnTo>
                  <a:lnTo>
                    <a:pt x="509" y="945"/>
                  </a:lnTo>
                  <a:lnTo>
                    <a:pt x="507" y="945"/>
                  </a:lnTo>
                  <a:lnTo>
                    <a:pt x="507" y="943"/>
                  </a:lnTo>
                  <a:lnTo>
                    <a:pt x="505" y="943"/>
                  </a:lnTo>
                  <a:lnTo>
                    <a:pt x="503" y="941"/>
                  </a:lnTo>
                  <a:lnTo>
                    <a:pt x="503" y="941"/>
                  </a:lnTo>
                  <a:lnTo>
                    <a:pt x="502" y="941"/>
                  </a:lnTo>
                  <a:lnTo>
                    <a:pt x="503" y="939"/>
                  </a:lnTo>
                  <a:lnTo>
                    <a:pt x="503" y="937"/>
                  </a:lnTo>
                  <a:lnTo>
                    <a:pt x="503" y="937"/>
                  </a:lnTo>
                  <a:lnTo>
                    <a:pt x="503" y="937"/>
                  </a:lnTo>
                  <a:lnTo>
                    <a:pt x="503" y="937"/>
                  </a:lnTo>
                  <a:lnTo>
                    <a:pt x="503" y="935"/>
                  </a:lnTo>
                  <a:lnTo>
                    <a:pt x="500" y="935"/>
                  </a:lnTo>
                  <a:lnTo>
                    <a:pt x="500" y="935"/>
                  </a:lnTo>
                  <a:lnTo>
                    <a:pt x="496" y="935"/>
                  </a:lnTo>
                  <a:lnTo>
                    <a:pt x="496" y="935"/>
                  </a:lnTo>
                  <a:lnTo>
                    <a:pt x="496" y="935"/>
                  </a:lnTo>
                  <a:lnTo>
                    <a:pt x="496" y="933"/>
                  </a:lnTo>
                  <a:lnTo>
                    <a:pt x="494" y="933"/>
                  </a:lnTo>
                  <a:lnTo>
                    <a:pt x="494" y="933"/>
                  </a:lnTo>
                  <a:lnTo>
                    <a:pt x="496" y="933"/>
                  </a:lnTo>
                  <a:lnTo>
                    <a:pt x="496" y="931"/>
                  </a:lnTo>
                  <a:lnTo>
                    <a:pt x="496" y="931"/>
                  </a:lnTo>
                  <a:lnTo>
                    <a:pt x="496" y="931"/>
                  </a:lnTo>
                  <a:lnTo>
                    <a:pt x="498" y="931"/>
                  </a:lnTo>
                  <a:lnTo>
                    <a:pt x="498" y="929"/>
                  </a:lnTo>
                  <a:lnTo>
                    <a:pt x="498" y="929"/>
                  </a:lnTo>
                  <a:lnTo>
                    <a:pt x="498" y="927"/>
                  </a:lnTo>
                  <a:lnTo>
                    <a:pt x="498" y="925"/>
                  </a:lnTo>
                  <a:lnTo>
                    <a:pt x="496" y="923"/>
                  </a:lnTo>
                  <a:lnTo>
                    <a:pt x="496" y="921"/>
                  </a:lnTo>
                  <a:lnTo>
                    <a:pt x="496" y="921"/>
                  </a:lnTo>
                  <a:lnTo>
                    <a:pt x="496" y="921"/>
                  </a:lnTo>
                  <a:lnTo>
                    <a:pt x="494" y="921"/>
                  </a:lnTo>
                  <a:lnTo>
                    <a:pt x="494" y="919"/>
                  </a:lnTo>
                  <a:lnTo>
                    <a:pt x="492" y="919"/>
                  </a:lnTo>
                  <a:lnTo>
                    <a:pt x="492" y="921"/>
                  </a:lnTo>
                  <a:lnTo>
                    <a:pt x="492" y="921"/>
                  </a:lnTo>
                  <a:lnTo>
                    <a:pt x="492" y="921"/>
                  </a:lnTo>
                  <a:lnTo>
                    <a:pt x="490" y="921"/>
                  </a:lnTo>
                  <a:lnTo>
                    <a:pt x="490" y="921"/>
                  </a:lnTo>
                  <a:lnTo>
                    <a:pt x="490" y="921"/>
                  </a:lnTo>
                  <a:lnTo>
                    <a:pt x="490" y="919"/>
                  </a:lnTo>
                  <a:lnTo>
                    <a:pt x="488" y="919"/>
                  </a:lnTo>
                  <a:lnTo>
                    <a:pt x="488" y="917"/>
                  </a:lnTo>
                  <a:lnTo>
                    <a:pt x="488" y="917"/>
                  </a:lnTo>
                  <a:lnTo>
                    <a:pt x="488" y="917"/>
                  </a:lnTo>
                  <a:lnTo>
                    <a:pt x="488" y="917"/>
                  </a:lnTo>
                  <a:lnTo>
                    <a:pt x="486" y="917"/>
                  </a:lnTo>
                  <a:lnTo>
                    <a:pt x="486" y="919"/>
                  </a:lnTo>
                  <a:lnTo>
                    <a:pt x="486" y="919"/>
                  </a:lnTo>
                  <a:lnTo>
                    <a:pt x="484" y="919"/>
                  </a:lnTo>
                  <a:lnTo>
                    <a:pt x="484" y="919"/>
                  </a:lnTo>
                  <a:lnTo>
                    <a:pt x="482" y="919"/>
                  </a:lnTo>
                  <a:lnTo>
                    <a:pt x="482" y="919"/>
                  </a:lnTo>
                  <a:lnTo>
                    <a:pt x="482" y="919"/>
                  </a:lnTo>
                  <a:lnTo>
                    <a:pt x="482" y="917"/>
                  </a:lnTo>
                  <a:lnTo>
                    <a:pt x="480" y="917"/>
                  </a:lnTo>
                  <a:lnTo>
                    <a:pt x="480" y="915"/>
                  </a:lnTo>
                  <a:lnTo>
                    <a:pt x="480" y="915"/>
                  </a:lnTo>
                  <a:lnTo>
                    <a:pt x="480" y="915"/>
                  </a:lnTo>
                  <a:lnTo>
                    <a:pt x="478" y="915"/>
                  </a:lnTo>
                  <a:lnTo>
                    <a:pt x="478" y="915"/>
                  </a:lnTo>
                  <a:lnTo>
                    <a:pt x="476" y="915"/>
                  </a:lnTo>
                  <a:lnTo>
                    <a:pt x="476" y="913"/>
                  </a:lnTo>
                  <a:lnTo>
                    <a:pt x="476" y="913"/>
                  </a:lnTo>
                  <a:lnTo>
                    <a:pt x="476" y="913"/>
                  </a:lnTo>
                  <a:lnTo>
                    <a:pt x="474" y="913"/>
                  </a:lnTo>
                  <a:lnTo>
                    <a:pt x="474" y="907"/>
                  </a:lnTo>
                  <a:lnTo>
                    <a:pt x="472" y="907"/>
                  </a:lnTo>
                  <a:lnTo>
                    <a:pt x="472" y="907"/>
                  </a:lnTo>
                  <a:lnTo>
                    <a:pt x="468" y="907"/>
                  </a:lnTo>
                  <a:lnTo>
                    <a:pt x="468" y="905"/>
                  </a:lnTo>
                  <a:lnTo>
                    <a:pt x="466" y="905"/>
                  </a:lnTo>
                  <a:lnTo>
                    <a:pt x="466" y="905"/>
                  </a:lnTo>
                  <a:lnTo>
                    <a:pt x="466" y="905"/>
                  </a:lnTo>
                  <a:lnTo>
                    <a:pt x="464" y="903"/>
                  </a:lnTo>
                  <a:lnTo>
                    <a:pt x="464" y="903"/>
                  </a:lnTo>
                  <a:lnTo>
                    <a:pt x="464" y="903"/>
                  </a:lnTo>
                  <a:lnTo>
                    <a:pt x="464" y="903"/>
                  </a:lnTo>
                  <a:lnTo>
                    <a:pt x="462" y="903"/>
                  </a:lnTo>
                  <a:lnTo>
                    <a:pt x="460" y="901"/>
                  </a:lnTo>
                  <a:lnTo>
                    <a:pt x="460" y="901"/>
                  </a:lnTo>
                  <a:lnTo>
                    <a:pt x="460" y="901"/>
                  </a:lnTo>
                  <a:lnTo>
                    <a:pt x="458" y="899"/>
                  </a:lnTo>
                  <a:lnTo>
                    <a:pt x="458" y="899"/>
                  </a:lnTo>
                  <a:lnTo>
                    <a:pt x="458" y="899"/>
                  </a:lnTo>
                  <a:lnTo>
                    <a:pt x="458" y="897"/>
                  </a:lnTo>
                  <a:lnTo>
                    <a:pt x="456" y="897"/>
                  </a:lnTo>
                  <a:lnTo>
                    <a:pt x="456" y="895"/>
                  </a:lnTo>
                  <a:lnTo>
                    <a:pt x="454" y="895"/>
                  </a:lnTo>
                  <a:lnTo>
                    <a:pt x="454" y="895"/>
                  </a:lnTo>
                  <a:lnTo>
                    <a:pt x="452" y="893"/>
                  </a:lnTo>
                  <a:lnTo>
                    <a:pt x="452" y="893"/>
                  </a:lnTo>
                  <a:lnTo>
                    <a:pt x="452" y="893"/>
                  </a:lnTo>
                  <a:lnTo>
                    <a:pt x="450" y="893"/>
                  </a:lnTo>
                  <a:lnTo>
                    <a:pt x="450" y="891"/>
                  </a:lnTo>
                  <a:lnTo>
                    <a:pt x="450" y="893"/>
                  </a:lnTo>
                  <a:lnTo>
                    <a:pt x="448" y="893"/>
                  </a:lnTo>
                  <a:lnTo>
                    <a:pt x="448" y="893"/>
                  </a:lnTo>
                  <a:lnTo>
                    <a:pt x="446" y="893"/>
                  </a:lnTo>
                  <a:lnTo>
                    <a:pt x="446" y="893"/>
                  </a:lnTo>
                  <a:lnTo>
                    <a:pt x="444" y="893"/>
                  </a:lnTo>
                  <a:lnTo>
                    <a:pt x="442" y="893"/>
                  </a:lnTo>
                  <a:lnTo>
                    <a:pt x="440" y="889"/>
                  </a:lnTo>
                  <a:lnTo>
                    <a:pt x="436" y="889"/>
                  </a:lnTo>
                  <a:lnTo>
                    <a:pt x="434" y="891"/>
                  </a:lnTo>
                  <a:lnTo>
                    <a:pt x="432" y="891"/>
                  </a:lnTo>
                  <a:lnTo>
                    <a:pt x="432" y="889"/>
                  </a:lnTo>
                  <a:lnTo>
                    <a:pt x="430" y="889"/>
                  </a:lnTo>
                  <a:lnTo>
                    <a:pt x="430" y="889"/>
                  </a:lnTo>
                  <a:lnTo>
                    <a:pt x="428" y="887"/>
                  </a:lnTo>
                  <a:lnTo>
                    <a:pt x="426" y="887"/>
                  </a:lnTo>
                  <a:lnTo>
                    <a:pt x="426" y="887"/>
                  </a:lnTo>
                  <a:lnTo>
                    <a:pt x="424" y="887"/>
                  </a:lnTo>
                  <a:lnTo>
                    <a:pt x="424" y="885"/>
                  </a:lnTo>
                  <a:lnTo>
                    <a:pt x="422" y="885"/>
                  </a:lnTo>
                  <a:lnTo>
                    <a:pt x="422" y="883"/>
                  </a:lnTo>
                  <a:lnTo>
                    <a:pt x="418" y="879"/>
                  </a:lnTo>
                  <a:lnTo>
                    <a:pt x="418" y="879"/>
                  </a:lnTo>
                  <a:lnTo>
                    <a:pt x="418" y="881"/>
                  </a:lnTo>
                  <a:lnTo>
                    <a:pt x="418" y="879"/>
                  </a:lnTo>
                  <a:lnTo>
                    <a:pt x="416" y="879"/>
                  </a:lnTo>
                  <a:lnTo>
                    <a:pt x="416" y="877"/>
                  </a:lnTo>
                  <a:lnTo>
                    <a:pt x="416" y="875"/>
                  </a:lnTo>
                  <a:lnTo>
                    <a:pt x="416" y="877"/>
                  </a:lnTo>
                  <a:lnTo>
                    <a:pt x="414" y="877"/>
                  </a:lnTo>
                  <a:lnTo>
                    <a:pt x="414" y="875"/>
                  </a:lnTo>
                  <a:lnTo>
                    <a:pt x="414" y="875"/>
                  </a:lnTo>
                  <a:lnTo>
                    <a:pt x="414" y="873"/>
                  </a:lnTo>
                  <a:lnTo>
                    <a:pt x="412" y="873"/>
                  </a:lnTo>
                  <a:lnTo>
                    <a:pt x="410" y="871"/>
                  </a:lnTo>
                  <a:lnTo>
                    <a:pt x="410" y="871"/>
                  </a:lnTo>
                  <a:lnTo>
                    <a:pt x="410" y="871"/>
                  </a:lnTo>
                  <a:lnTo>
                    <a:pt x="410" y="869"/>
                  </a:lnTo>
                  <a:lnTo>
                    <a:pt x="408" y="869"/>
                  </a:lnTo>
                  <a:lnTo>
                    <a:pt x="408" y="867"/>
                  </a:lnTo>
                  <a:lnTo>
                    <a:pt x="406" y="867"/>
                  </a:lnTo>
                  <a:lnTo>
                    <a:pt x="406" y="867"/>
                  </a:lnTo>
                  <a:lnTo>
                    <a:pt x="406" y="867"/>
                  </a:lnTo>
                  <a:lnTo>
                    <a:pt x="406" y="865"/>
                  </a:lnTo>
                  <a:lnTo>
                    <a:pt x="404" y="865"/>
                  </a:lnTo>
                  <a:lnTo>
                    <a:pt x="404" y="863"/>
                  </a:lnTo>
                  <a:lnTo>
                    <a:pt x="404" y="863"/>
                  </a:lnTo>
                  <a:lnTo>
                    <a:pt x="402" y="863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0" y="861"/>
                  </a:lnTo>
                  <a:lnTo>
                    <a:pt x="400" y="863"/>
                  </a:lnTo>
                  <a:lnTo>
                    <a:pt x="397" y="863"/>
                  </a:lnTo>
                  <a:lnTo>
                    <a:pt x="397" y="861"/>
                  </a:lnTo>
                  <a:lnTo>
                    <a:pt x="397" y="861"/>
                  </a:ln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3" y="857"/>
                  </a:lnTo>
                  <a:lnTo>
                    <a:pt x="391" y="857"/>
                  </a:lnTo>
                  <a:lnTo>
                    <a:pt x="391" y="855"/>
                  </a:lnTo>
                  <a:lnTo>
                    <a:pt x="391" y="855"/>
                  </a:lnTo>
                  <a:lnTo>
                    <a:pt x="391" y="855"/>
                  </a:lnTo>
                  <a:lnTo>
                    <a:pt x="391" y="854"/>
                  </a:lnTo>
                  <a:lnTo>
                    <a:pt x="389" y="854"/>
                  </a:lnTo>
                  <a:lnTo>
                    <a:pt x="385" y="850"/>
                  </a:lnTo>
                  <a:lnTo>
                    <a:pt x="385" y="850"/>
                  </a:lnTo>
                  <a:lnTo>
                    <a:pt x="385" y="848"/>
                  </a:lnTo>
                  <a:lnTo>
                    <a:pt x="383" y="846"/>
                  </a:lnTo>
                  <a:lnTo>
                    <a:pt x="385" y="846"/>
                  </a:lnTo>
                  <a:lnTo>
                    <a:pt x="383" y="846"/>
                  </a:lnTo>
                  <a:lnTo>
                    <a:pt x="383" y="846"/>
                  </a:lnTo>
                  <a:lnTo>
                    <a:pt x="383" y="846"/>
                  </a:lnTo>
                  <a:lnTo>
                    <a:pt x="383" y="844"/>
                  </a:lnTo>
                  <a:lnTo>
                    <a:pt x="381" y="844"/>
                  </a:lnTo>
                  <a:lnTo>
                    <a:pt x="383" y="844"/>
                  </a:lnTo>
                  <a:lnTo>
                    <a:pt x="383" y="844"/>
                  </a:lnTo>
                  <a:lnTo>
                    <a:pt x="383" y="842"/>
                  </a:lnTo>
                  <a:lnTo>
                    <a:pt x="385" y="842"/>
                  </a:lnTo>
                  <a:lnTo>
                    <a:pt x="385" y="840"/>
                  </a:lnTo>
                  <a:lnTo>
                    <a:pt x="383" y="840"/>
                  </a:lnTo>
                  <a:lnTo>
                    <a:pt x="383" y="838"/>
                  </a:lnTo>
                  <a:lnTo>
                    <a:pt x="381" y="838"/>
                  </a:lnTo>
                  <a:lnTo>
                    <a:pt x="381" y="836"/>
                  </a:lnTo>
                  <a:lnTo>
                    <a:pt x="381" y="836"/>
                  </a:lnTo>
                  <a:lnTo>
                    <a:pt x="381" y="834"/>
                  </a:lnTo>
                  <a:lnTo>
                    <a:pt x="379" y="834"/>
                  </a:lnTo>
                  <a:lnTo>
                    <a:pt x="379" y="834"/>
                  </a:lnTo>
                  <a:lnTo>
                    <a:pt x="379" y="832"/>
                  </a:lnTo>
                  <a:lnTo>
                    <a:pt x="377" y="832"/>
                  </a:lnTo>
                  <a:lnTo>
                    <a:pt x="377" y="832"/>
                  </a:lnTo>
                  <a:lnTo>
                    <a:pt x="373" y="832"/>
                  </a:lnTo>
                  <a:lnTo>
                    <a:pt x="373" y="830"/>
                  </a:lnTo>
                  <a:lnTo>
                    <a:pt x="373" y="832"/>
                  </a:lnTo>
                  <a:lnTo>
                    <a:pt x="373" y="828"/>
                  </a:lnTo>
                  <a:lnTo>
                    <a:pt x="371" y="828"/>
                  </a:lnTo>
                  <a:lnTo>
                    <a:pt x="371" y="824"/>
                  </a:lnTo>
                  <a:lnTo>
                    <a:pt x="369" y="824"/>
                  </a:lnTo>
                  <a:lnTo>
                    <a:pt x="369" y="824"/>
                  </a:lnTo>
                  <a:lnTo>
                    <a:pt x="367" y="824"/>
                  </a:lnTo>
                  <a:lnTo>
                    <a:pt x="367" y="822"/>
                  </a:lnTo>
                  <a:lnTo>
                    <a:pt x="365" y="822"/>
                  </a:lnTo>
                  <a:lnTo>
                    <a:pt x="365" y="822"/>
                  </a:lnTo>
                  <a:lnTo>
                    <a:pt x="363" y="822"/>
                  </a:lnTo>
                  <a:lnTo>
                    <a:pt x="363" y="820"/>
                  </a:lnTo>
                  <a:lnTo>
                    <a:pt x="363" y="820"/>
                  </a:lnTo>
                  <a:lnTo>
                    <a:pt x="363" y="820"/>
                  </a:lnTo>
                  <a:lnTo>
                    <a:pt x="363" y="818"/>
                  </a:lnTo>
                  <a:lnTo>
                    <a:pt x="363" y="818"/>
                  </a:lnTo>
                  <a:lnTo>
                    <a:pt x="363" y="818"/>
                  </a:lnTo>
                  <a:lnTo>
                    <a:pt x="363" y="816"/>
                  </a:lnTo>
                  <a:lnTo>
                    <a:pt x="361" y="816"/>
                  </a:lnTo>
                  <a:lnTo>
                    <a:pt x="361" y="814"/>
                  </a:lnTo>
                  <a:lnTo>
                    <a:pt x="359" y="814"/>
                  </a:lnTo>
                  <a:lnTo>
                    <a:pt x="357" y="814"/>
                  </a:lnTo>
                  <a:lnTo>
                    <a:pt x="357" y="812"/>
                  </a:lnTo>
                  <a:lnTo>
                    <a:pt x="355" y="812"/>
                  </a:lnTo>
                  <a:lnTo>
                    <a:pt x="355" y="810"/>
                  </a:lnTo>
                  <a:lnTo>
                    <a:pt x="353" y="810"/>
                  </a:lnTo>
                  <a:lnTo>
                    <a:pt x="353" y="808"/>
                  </a:lnTo>
                  <a:lnTo>
                    <a:pt x="351" y="808"/>
                  </a:lnTo>
                  <a:lnTo>
                    <a:pt x="351" y="806"/>
                  </a:lnTo>
                  <a:lnTo>
                    <a:pt x="351" y="806"/>
                  </a:lnTo>
                  <a:lnTo>
                    <a:pt x="351" y="804"/>
                  </a:lnTo>
                  <a:lnTo>
                    <a:pt x="349" y="804"/>
                  </a:lnTo>
                  <a:lnTo>
                    <a:pt x="349" y="804"/>
                  </a:lnTo>
                  <a:lnTo>
                    <a:pt x="349" y="804"/>
                  </a:lnTo>
                  <a:lnTo>
                    <a:pt x="349" y="802"/>
                  </a:lnTo>
                  <a:lnTo>
                    <a:pt x="347" y="802"/>
                  </a:lnTo>
                  <a:lnTo>
                    <a:pt x="347" y="802"/>
                  </a:lnTo>
                  <a:lnTo>
                    <a:pt x="345" y="802"/>
                  </a:lnTo>
                  <a:lnTo>
                    <a:pt x="345" y="802"/>
                  </a:lnTo>
                  <a:lnTo>
                    <a:pt x="345" y="802"/>
                  </a:lnTo>
                  <a:lnTo>
                    <a:pt x="345" y="802"/>
                  </a:lnTo>
                  <a:lnTo>
                    <a:pt x="345" y="800"/>
                  </a:lnTo>
                  <a:lnTo>
                    <a:pt x="345" y="800"/>
                  </a:lnTo>
                  <a:lnTo>
                    <a:pt x="345" y="800"/>
                  </a:lnTo>
                  <a:lnTo>
                    <a:pt x="345" y="800"/>
                  </a:lnTo>
                  <a:lnTo>
                    <a:pt x="343" y="800"/>
                  </a:lnTo>
                  <a:lnTo>
                    <a:pt x="343" y="800"/>
                  </a:lnTo>
                  <a:lnTo>
                    <a:pt x="341" y="800"/>
                  </a:lnTo>
                  <a:lnTo>
                    <a:pt x="339" y="798"/>
                  </a:lnTo>
                  <a:lnTo>
                    <a:pt x="339" y="800"/>
                  </a:lnTo>
                  <a:lnTo>
                    <a:pt x="339" y="798"/>
                  </a:lnTo>
                  <a:lnTo>
                    <a:pt x="337" y="800"/>
                  </a:lnTo>
                  <a:lnTo>
                    <a:pt x="337" y="798"/>
                  </a:lnTo>
                  <a:lnTo>
                    <a:pt x="337" y="798"/>
                  </a:lnTo>
                  <a:lnTo>
                    <a:pt x="337" y="798"/>
                  </a:lnTo>
                  <a:lnTo>
                    <a:pt x="335" y="798"/>
                  </a:lnTo>
                  <a:lnTo>
                    <a:pt x="337" y="798"/>
                  </a:lnTo>
                  <a:lnTo>
                    <a:pt x="335" y="798"/>
                  </a:lnTo>
                  <a:lnTo>
                    <a:pt x="335" y="794"/>
                  </a:lnTo>
                  <a:lnTo>
                    <a:pt x="333" y="794"/>
                  </a:lnTo>
                  <a:lnTo>
                    <a:pt x="333" y="794"/>
                  </a:lnTo>
                  <a:lnTo>
                    <a:pt x="335" y="794"/>
                  </a:lnTo>
                  <a:lnTo>
                    <a:pt x="335" y="792"/>
                  </a:lnTo>
                  <a:lnTo>
                    <a:pt x="333" y="792"/>
                  </a:lnTo>
                  <a:lnTo>
                    <a:pt x="333" y="790"/>
                  </a:lnTo>
                  <a:lnTo>
                    <a:pt x="333" y="790"/>
                  </a:lnTo>
                  <a:lnTo>
                    <a:pt x="333" y="790"/>
                  </a:lnTo>
                  <a:lnTo>
                    <a:pt x="333" y="788"/>
                  </a:lnTo>
                  <a:lnTo>
                    <a:pt x="333" y="788"/>
                  </a:lnTo>
                  <a:lnTo>
                    <a:pt x="335" y="786"/>
                  </a:lnTo>
                  <a:lnTo>
                    <a:pt x="335" y="784"/>
                  </a:lnTo>
                  <a:lnTo>
                    <a:pt x="335" y="784"/>
                  </a:lnTo>
                  <a:lnTo>
                    <a:pt x="337" y="784"/>
                  </a:lnTo>
                  <a:lnTo>
                    <a:pt x="337" y="780"/>
                  </a:lnTo>
                  <a:lnTo>
                    <a:pt x="337" y="780"/>
                  </a:lnTo>
                  <a:lnTo>
                    <a:pt x="339" y="780"/>
                  </a:lnTo>
                  <a:lnTo>
                    <a:pt x="339" y="778"/>
                  </a:lnTo>
                  <a:lnTo>
                    <a:pt x="341" y="778"/>
                  </a:lnTo>
                  <a:lnTo>
                    <a:pt x="341" y="780"/>
                  </a:lnTo>
                  <a:lnTo>
                    <a:pt x="343" y="780"/>
                  </a:lnTo>
                  <a:lnTo>
                    <a:pt x="343" y="780"/>
                  </a:lnTo>
                  <a:lnTo>
                    <a:pt x="343" y="780"/>
                  </a:lnTo>
                  <a:lnTo>
                    <a:pt x="343" y="782"/>
                  </a:lnTo>
                  <a:lnTo>
                    <a:pt x="345" y="782"/>
                  </a:lnTo>
                  <a:lnTo>
                    <a:pt x="345" y="784"/>
                  </a:lnTo>
                  <a:lnTo>
                    <a:pt x="345" y="784"/>
                  </a:lnTo>
                  <a:lnTo>
                    <a:pt x="345" y="780"/>
                  </a:lnTo>
                  <a:lnTo>
                    <a:pt x="345" y="780"/>
                  </a:lnTo>
                  <a:lnTo>
                    <a:pt x="345" y="778"/>
                  </a:lnTo>
                  <a:lnTo>
                    <a:pt x="343" y="778"/>
                  </a:lnTo>
                  <a:lnTo>
                    <a:pt x="343" y="778"/>
                  </a:lnTo>
                  <a:lnTo>
                    <a:pt x="343" y="778"/>
                  </a:lnTo>
                  <a:lnTo>
                    <a:pt x="341" y="776"/>
                  </a:lnTo>
                  <a:lnTo>
                    <a:pt x="343" y="776"/>
                  </a:lnTo>
                  <a:lnTo>
                    <a:pt x="343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39" y="774"/>
                  </a:lnTo>
                  <a:lnTo>
                    <a:pt x="341" y="774"/>
                  </a:lnTo>
                  <a:lnTo>
                    <a:pt x="341" y="772"/>
                  </a:lnTo>
                  <a:lnTo>
                    <a:pt x="341" y="772"/>
                  </a:lnTo>
                  <a:lnTo>
                    <a:pt x="341" y="770"/>
                  </a:lnTo>
                  <a:lnTo>
                    <a:pt x="341" y="770"/>
                  </a:lnTo>
                  <a:lnTo>
                    <a:pt x="341" y="770"/>
                  </a:lnTo>
                  <a:lnTo>
                    <a:pt x="339" y="770"/>
                  </a:lnTo>
                  <a:lnTo>
                    <a:pt x="339" y="768"/>
                  </a:lnTo>
                  <a:lnTo>
                    <a:pt x="337" y="768"/>
                  </a:lnTo>
                  <a:lnTo>
                    <a:pt x="337" y="764"/>
                  </a:lnTo>
                  <a:lnTo>
                    <a:pt x="337" y="762"/>
                  </a:lnTo>
                  <a:lnTo>
                    <a:pt x="335" y="762"/>
                  </a:lnTo>
                  <a:lnTo>
                    <a:pt x="335" y="762"/>
                  </a:lnTo>
                  <a:lnTo>
                    <a:pt x="335" y="762"/>
                  </a:lnTo>
                  <a:lnTo>
                    <a:pt x="335" y="760"/>
                  </a:lnTo>
                  <a:lnTo>
                    <a:pt x="333" y="760"/>
                  </a:lnTo>
                  <a:lnTo>
                    <a:pt x="333" y="758"/>
                  </a:lnTo>
                  <a:lnTo>
                    <a:pt x="333" y="758"/>
                  </a:lnTo>
                  <a:lnTo>
                    <a:pt x="333" y="756"/>
                  </a:lnTo>
                  <a:lnTo>
                    <a:pt x="331" y="756"/>
                  </a:lnTo>
                  <a:lnTo>
                    <a:pt x="331" y="754"/>
                  </a:lnTo>
                  <a:lnTo>
                    <a:pt x="333" y="754"/>
                  </a:lnTo>
                  <a:lnTo>
                    <a:pt x="333" y="750"/>
                  </a:lnTo>
                  <a:lnTo>
                    <a:pt x="331" y="750"/>
                  </a:lnTo>
                  <a:lnTo>
                    <a:pt x="331" y="749"/>
                  </a:lnTo>
                  <a:lnTo>
                    <a:pt x="331" y="749"/>
                  </a:lnTo>
                  <a:lnTo>
                    <a:pt x="331" y="747"/>
                  </a:lnTo>
                  <a:lnTo>
                    <a:pt x="333" y="747"/>
                  </a:lnTo>
                  <a:lnTo>
                    <a:pt x="331" y="747"/>
                  </a:lnTo>
                  <a:lnTo>
                    <a:pt x="331" y="745"/>
                  </a:lnTo>
                  <a:lnTo>
                    <a:pt x="333" y="745"/>
                  </a:lnTo>
                  <a:lnTo>
                    <a:pt x="333" y="743"/>
                  </a:lnTo>
                  <a:lnTo>
                    <a:pt x="331" y="743"/>
                  </a:lnTo>
                  <a:lnTo>
                    <a:pt x="333" y="741"/>
                  </a:lnTo>
                  <a:lnTo>
                    <a:pt x="333" y="741"/>
                  </a:lnTo>
                  <a:lnTo>
                    <a:pt x="333" y="741"/>
                  </a:lnTo>
                  <a:lnTo>
                    <a:pt x="335" y="741"/>
                  </a:lnTo>
                  <a:lnTo>
                    <a:pt x="335" y="739"/>
                  </a:lnTo>
                  <a:lnTo>
                    <a:pt x="335" y="737"/>
                  </a:lnTo>
                  <a:lnTo>
                    <a:pt x="337" y="737"/>
                  </a:lnTo>
                  <a:lnTo>
                    <a:pt x="337" y="737"/>
                  </a:lnTo>
                  <a:lnTo>
                    <a:pt x="335" y="737"/>
                  </a:lnTo>
                  <a:lnTo>
                    <a:pt x="335" y="735"/>
                  </a:lnTo>
                  <a:lnTo>
                    <a:pt x="337" y="735"/>
                  </a:lnTo>
                  <a:lnTo>
                    <a:pt x="337" y="733"/>
                  </a:lnTo>
                  <a:lnTo>
                    <a:pt x="339" y="733"/>
                  </a:lnTo>
                  <a:lnTo>
                    <a:pt x="339" y="735"/>
                  </a:lnTo>
                  <a:lnTo>
                    <a:pt x="341" y="735"/>
                  </a:lnTo>
                  <a:lnTo>
                    <a:pt x="341" y="733"/>
                  </a:lnTo>
                  <a:lnTo>
                    <a:pt x="343" y="733"/>
                  </a:lnTo>
                  <a:lnTo>
                    <a:pt x="343" y="731"/>
                  </a:lnTo>
                  <a:lnTo>
                    <a:pt x="345" y="731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7"/>
                  </a:lnTo>
                  <a:lnTo>
                    <a:pt x="345" y="727"/>
                  </a:lnTo>
                  <a:lnTo>
                    <a:pt x="345" y="727"/>
                  </a:lnTo>
                  <a:lnTo>
                    <a:pt x="343" y="727"/>
                  </a:lnTo>
                  <a:lnTo>
                    <a:pt x="343" y="727"/>
                  </a:lnTo>
                  <a:lnTo>
                    <a:pt x="343" y="727"/>
                  </a:lnTo>
                  <a:lnTo>
                    <a:pt x="343" y="725"/>
                  </a:lnTo>
                  <a:lnTo>
                    <a:pt x="341" y="725"/>
                  </a:lnTo>
                  <a:lnTo>
                    <a:pt x="341" y="725"/>
                  </a:lnTo>
                  <a:lnTo>
                    <a:pt x="339" y="723"/>
                  </a:lnTo>
                  <a:lnTo>
                    <a:pt x="339" y="723"/>
                  </a:lnTo>
                  <a:lnTo>
                    <a:pt x="339" y="719"/>
                  </a:lnTo>
                  <a:lnTo>
                    <a:pt x="337" y="717"/>
                  </a:lnTo>
                  <a:lnTo>
                    <a:pt x="337" y="715"/>
                  </a:lnTo>
                  <a:lnTo>
                    <a:pt x="335" y="715"/>
                  </a:lnTo>
                  <a:lnTo>
                    <a:pt x="335" y="715"/>
                  </a:lnTo>
                  <a:lnTo>
                    <a:pt x="335" y="715"/>
                  </a:lnTo>
                  <a:lnTo>
                    <a:pt x="335" y="713"/>
                  </a:lnTo>
                  <a:lnTo>
                    <a:pt x="335" y="713"/>
                  </a:lnTo>
                  <a:lnTo>
                    <a:pt x="335" y="709"/>
                  </a:lnTo>
                  <a:lnTo>
                    <a:pt x="333" y="707"/>
                  </a:lnTo>
                  <a:lnTo>
                    <a:pt x="333" y="701"/>
                  </a:lnTo>
                  <a:lnTo>
                    <a:pt x="331" y="701"/>
                  </a:lnTo>
                  <a:lnTo>
                    <a:pt x="331" y="701"/>
                  </a:lnTo>
                  <a:lnTo>
                    <a:pt x="329" y="701"/>
                  </a:lnTo>
                  <a:lnTo>
                    <a:pt x="329" y="699"/>
                  </a:lnTo>
                  <a:lnTo>
                    <a:pt x="325" y="699"/>
                  </a:lnTo>
                  <a:lnTo>
                    <a:pt x="325" y="699"/>
                  </a:lnTo>
                  <a:lnTo>
                    <a:pt x="325" y="699"/>
                  </a:lnTo>
                  <a:lnTo>
                    <a:pt x="325" y="699"/>
                  </a:lnTo>
                  <a:lnTo>
                    <a:pt x="323" y="699"/>
                  </a:lnTo>
                  <a:lnTo>
                    <a:pt x="323" y="699"/>
                  </a:lnTo>
                  <a:lnTo>
                    <a:pt x="321" y="699"/>
                  </a:lnTo>
                  <a:lnTo>
                    <a:pt x="321" y="697"/>
                  </a:lnTo>
                  <a:lnTo>
                    <a:pt x="321" y="697"/>
                  </a:lnTo>
                  <a:lnTo>
                    <a:pt x="321" y="695"/>
                  </a:lnTo>
                  <a:lnTo>
                    <a:pt x="321" y="695"/>
                  </a:lnTo>
                  <a:lnTo>
                    <a:pt x="321" y="693"/>
                  </a:lnTo>
                  <a:lnTo>
                    <a:pt x="319" y="693"/>
                  </a:lnTo>
                  <a:lnTo>
                    <a:pt x="319" y="691"/>
                  </a:lnTo>
                  <a:lnTo>
                    <a:pt x="319" y="691"/>
                  </a:lnTo>
                  <a:lnTo>
                    <a:pt x="319" y="689"/>
                  </a:lnTo>
                  <a:lnTo>
                    <a:pt x="317" y="689"/>
                  </a:lnTo>
                  <a:lnTo>
                    <a:pt x="317" y="689"/>
                  </a:lnTo>
                  <a:lnTo>
                    <a:pt x="317" y="689"/>
                  </a:lnTo>
                  <a:lnTo>
                    <a:pt x="317" y="689"/>
                  </a:lnTo>
                  <a:lnTo>
                    <a:pt x="317" y="685"/>
                  </a:lnTo>
                  <a:lnTo>
                    <a:pt x="319" y="685"/>
                  </a:lnTo>
                  <a:lnTo>
                    <a:pt x="319" y="683"/>
                  </a:lnTo>
                  <a:lnTo>
                    <a:pt x="321" y="683"/>
                  </a:lnTo>
                  <a:lnTo>
                    <a:pt x="321" y="681"/>
                  </a:lnTo>
                  <a:lnTo>
                    <a:pt x="321" y="681"/>
                  </a:lnTo>
                  <a:lnTo>
                    <a:pt x="321" y="679"/>
                  </a:lnTo>
                  <a:lnTo>
                    <a:pt x="323" y="679"/>
                  </a:lnTo>
                  <a:lnTo>
                    <a:pt x="323" y="677"/>
                  </a:lnTo>
                  <a:lnTo>
                    <a:pt x="323" y="677"/>
                  </a:lnTo>
                  <a:lnTo>
                    <a:pt x="323" y="677"/>
                  </a:lnTo>
                  <a:lnTo>
                    <a:pt x="321" y="677"/>
                  </a:lnTo>
                  <a:lnTo>
                    <a:pt x="321" y="675"/>
                  </a:lnTo>
                  <a:lnTo>
                    <a:pt x="323" y="675"/>
                  </a:lnTo>
                  <a:lnTo>
                    <a:pt x="323" y="673"/>
                  </a:lnTo>
                  <a:lnTo>
                    <a:pt x="321" y="673"/>
                  </a:lnTo>
                  <a:lnTo>
                    <a:pt x="321" y="671"/>
                  </a:lnTo>
                  <a:lnTo>
                    <a:pt x="321" y="671"/>
                  </a:lnTo>
                  <a:lnTo>
                    <a:pt x="321" y="669"/>
                  </a:lnTo>
                  <a:lnTo>
                    <a:pt x="321" y="669"/>
                  </a:lnTo>
                  <a:lnTo>
                    <a:pt x="321" y="669"/>
                  </a:lnTo>
                  <a:lnTo>
                    <a:pt x="319" y="669"/>
                  </a:lnTo>
                  <a:lnTo>
                    <a:pt x="319" y="667"/>
                  </a:lnTo>
                  <a:lnTo>
                    <a:pt x="317" y="667"/>
                  </a:lnTo>
                  <a:lnTo>
                    <a:pt x="317" y="667"/>
                  </a:lnTo>
                  <a:lnTo>
                    <a:pt x="317" y="665"/>
                  </a:lnTo>
                  <a:lnTo>
                    <a:pt x="317" y="665"/>
                  </a:lnTo>
                  <a:lnTo>
                    <a:pt x="315" y="665"/>
                  </a:lnTo>
                  <a:lnTo>
                    <a:pt x="315" y="663"/>
                  </a:lnTo>
                  <a:lnTo>
                    <a:pt x="315" y="663"/>
                  </a:lnTo>
                  <a:lnTo>
                    <a:pt x="315" y="663"/>
                  </a:lnTo>
                  <a:lnTo>
                    <a:pt x="313" y="663"/>
                  </a:lnTo>
                  <a:lnTo>
                    <a:pt x="313" y="661"/>
                  </a:lnTo>
                  <a:lnTo>
                    <a:pt x="311" y="661"/>
                  </a:lnTo>
                  <a:lnTo>
                    <a:pt x="311" y="661"/>
                  </a:lnTo>
                  <a:lnTo>
                    <a:pt x="311" y="661"/>
                  </a:lnTo>
                  <a:lnTo>
                    <a:pt x="311" y="659"/>
                  </a:lnTo>
                  <a:lnTo>
                    <a:pt x="309" y="659"/>
                  </a:lnTo>
                  <a:lnTo>
                    <a:pt x="309" y="659"/>
                  </a:lnTo>
                  <a:lnTo>
                    <a:pt x="307" y="659"/>
                  </a:lnTo>
                  <a:lnTo>
                    <a:pt x="307" y="657"/>
                  </a:lnTo>
                  <a:lnTo>
                    <a:pt x="307" y="659"/>
                  </a:lnTo>
                  <a:lnTo>
                    <a:pt x="301" y="659"/>
                  </a:lnTo>
                  <a:lnTo>
                    <a:pt x="301" y="657"/>
                  </a:lnTo>
                  <a:lnTo>
                    <a:pt x="295" y="657"/>
                  </a:lnTo>
                  <a:lnTo>
                    <a:pt x="295" y="659"/>
                  </a:lnTo>
                  <a:lnTo>
                    <a:pt x="292" y="659"/>
                  </a:lnTo>
                  <a:lnTo>
                    <a:pt x="292" y="657"/>
                  </a:lnTo>
                  <a:lnTo>
                    <a:pt x="290" y="657"/>
                  </a:lnTo>
                  <a:lnTo>
                    <a:pt x="290" y="655"/>
                  </a:lnTo>
                  <a:lnTo>
                    <a:pt x="288" y="655"/>
                  </a:lnTo>
                  <a:lnTo>
                    <a:pt x="288" y="655"/>
                  </a:lnTo>
                  <a:lnTo>
                    <a:pt x="288" y="655"/>
                  </a:lnTo>
                  <a:lnTo>
                    <a:pt x="288" y="653"/>
                  </a:lnTo>
                  <a:lnTo>
                    <a:pt x="286" y="653"/>
                  </a:lnTo>
                  <a:lnTo>
                    <a:pt x="286" y="653"/>
                  </a:lnTo>
                  <a:lnTo>
                    <a:pt x="286" y="651"/>
                  </a:lnTo>
                  <a:lnTo>
                    <a:pt x="286" y="644"/>
                  </a:lnTo>
                  <a:lnTo>
                    <a:pt x="284" y="644"/>
                  </a:lnTo>
                  <a:lnTo>
                    <a:pt x="284" y="644"/>
                  </a:lnTo>
                  <a:lnTo>
                    <a:pt x="282" y="644"/>
                  </a:lnTo>
                  <a:lnTo>
                    <a:pt x="282" y="642"/>
                  </a:lnTo>
                  <a:lnTo>
                    <a:pt x="282" y="642"/>
                  </a:lnTo>
                  <a:lnTo>
                    <a:pt x="282" y="642"/>
                  </a:lnTo>
                  <a:lnTo>
                    <a:pt x="278" y="642"/>
                  </a:lnTo>
                  <a:lnTo>
                    <a:pt x="278" y="640"/>
                  </a:lnTo>
                  <a:lnTo>
                    <a:pt x="278" y="640"/>
                  </a:lnTo>
                  <a:lnTo>
                    <a:pt x="278" y="640"/>
                  </a:lnTo>
                  <a:lnTo>
                    <a:pt x="276" y="640"/>
                  </a:lnTo>
                  <a:lnTo>
                    <a:pt x="276" y="636"/>
                  </a:lnTo>
                  <a:lnTo>
                    <a:pt x="276" y="636"/>
                  </a:lnTo>
                  <a:lnTo>
                    <a:pt x="276" y="634"/>
                  </a:lnTo>
                  <a:lnTo>
                    <a:pt x="274" y="634"/>
                  </a:lnTo>
                  <a:lnTo>
                    <a:pt x="274" y="632"/>
                  </a:lnTo>
                  <a:lnTo>
                    <a:pt x="276" y="632"/>
                  </a:lnTo>
                  <a:lnTo>
                    <a:pt x="274" y="632"/>
                  </a:lnTo>
                  <a:lnTo>
                    <a:pt x="274" y="632"/>
                  </a:lnTo>
                  <a:lnTo>
                    <a:pt x="270" y="632"/>
                  </a:lnTo>
                  <a:lnTo>
                    <a:pt x="268" y="630"/>
                  </a:lnTo>
                  <a:lnTo>
                    <a:pt x="260" y="630"/>
                  </a:lnTo>
                  <a:lnTo>
                    <a:pt x="260" y="630"/>
                  </a:lnTo>
                  <a:lnTo>
                    <a:pt x="258" y="630"/>
                  </a:lnTo>
                  <a:lnTo>
                    <a:pt x="258" y="628"/>
                  </a:lnTo>
                  <a:lnTo>
                    <a:pt x="258" y="628"/>
                  </a:lnTo>
                  <a:lnTo>
                    <a:pt x="256" y="628"/>
                  </a:lnTo>
                  <a:lnTo>
                    <a:pt x="256" y="628"/>
                  </a:lnTo>
                  <a:lnTo>
                    <a:pt x="256" y="626"/>
                  </a:lnTo>
                  <a:lnTo>
                    <a:pt x="254" y="626"/>
                  </a:lnTo>
                  <a:lnTo>
                    <a:pt x="254" y="628"/>
                  </a:lnTo>
                  <a:lnTo>
                    <a:pt x="252" y="628"/>
                  </a:lnTo>
                  <a:lnTo>
                    <a:pt x="252" y="628"/>
                  </a:lnTo>
                  <a:lnTo>
                    <a:pt x="250" y="628"/>
                  </a:lnTo>
                  <a:lnTo>
                    <a:pt x="250" y="630"/>
                  </a:lnTo>
                  <a:lnTo>
                    <a:pt x="248" y="630"/>
                  </a:lnTo>
                  <a:lnTo>
                    <a:pt x="248" y="630"/>
                  </a:lnTo>
                  <a:lnTo>
                    <a:pt x="246" y="630"/>
                  </a:lnTo>
                  <a:lnTo>
                    <a:pt x="246" y="630"/>
                  </a:lnTo>
                  <a:lnTo>
                    <a:pt x="244" y="630"/>
                  </a:lnTo>
                  <a:lnTo>
                    <a:pt x="244" y="626"/>
                  </a:lnTo>
                  <a:lnTo>
                    <a:pt x="244" y="626"/>
                  </a:lnTo>
                  <a:lnTo>
                    <a:pt x="244" y="626"/>
                  </a:lnTo>
                  <a:lnTo>
                    <a:pt x="242" y="626"/>
                  </a:lnTo>
                  <a:lnTo>
                    <a:pt x="242" y="624"/>
                  </a:lnTo>
                  <a:lnTo>
                    <a:pt x="242" y="624"/>
                  </a:lnTo>
                  <a:lnTo>
                    <a:pt x="242" y="624"/>
                  </a:lnTo>
                  <a:lnTo>
                    <a:pt x="240" y="624"/>
                  </a:lnTo>
                  <a:lnTo>
                    <a:pt x="240" y="622"/>
                  </a:lnTo>
                  <a:lnTo>
                    <a:pt x="240" y="622"/>
                  </a:lnTo>
                  <a:lnTo>
                    <a:pt x="240" y="620"/>
                  </a:lnTo>
                  <a:lnTo>
                    <a:pt x="238" y="620"/>
                  </a:lnTo>
                  <a:lnTo>
                    <a:pt x="236" y="620"/>
                  </a:lnTo>
                  <a:lnTo>
                    <a:pt x="236" y="620"/>
                  </a:lnTo>
                  <a:lnTo>
                    <a:pt x="236" y="618"/>
                  </a:lnTo>
                  <a:lnTo>
                    <a:pt x="232" y="618"/>
                  </a:lnTo>
                  <a:lnTo>
                    <a:pt x="232" y="618"/>
                  </a:lnTo>
                  <a:lnTo>
                    <a:pt x="232" y="618"/>
                  </a:lnTo>
                  <a:lnTo>
                    <a:pt x="232" y="618"/>
                  </a:lnTo>
                  <a:lnTo>
                    <a:pt x="230" y="618"/>
                  </a:lnTo>
                  <a:lnTo>
                    <a:pt x="230" y="616"/>
                  </a:lnTo>
                  <a:lnTo>
                    <a:pt x="230" y="616"/>
                  </a:lnTo>
                  <a:lnTo>
                    <a:pt x="230" y="616"/>
                  </a:lnTo>
                  <a:lnTo>
                    <a:pt x="228" y="616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6" y="614"/>
                  </a:lnTo>
                  <a:lnTo>
                    <a:pt x="226" y="612"/>
                  </a:lnTo>
                  <a:lnTo>
                    <a:pt x="226" y="612"/>
                  </a:lnTo>
                  <a:lnTo>
                    <a:pt x="226" y="612"/>
                  </a:lnTo>
                  <a:lnTo>
                    <a:pt x="226" y="612"/>
                  </a:lnTo>
                  <a:lnTo>
                    <a:pt x="226" y="610"/>
                  </a:lnTo>
                  <a:lnTo>
                    <a:pt x="224" y="610"/>
                  </a:lnTo>
                  <a:lnTo>
                    <a:pt x="224" y="608"/>
                  </a:lnTo>
                  <a:lnTo>
                    <a:pt x="224" y="608"/>
                  </a:lnTo>
                  <a:lnTo>
                    <a:pt x="224" y="608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0" y="608"/>
                  </a:lnTo>
                  <a:lnTo>
                    <a:pt x="220" y="606"/>
                  </a:lnTo>
                  <a:lnTo>
                    <a:pt x="220" y="606"/>
                  </a:lnTo>
                  <a:lnTo>
                    <a:pt x="220" y="606"/>
                  </a:lnTo>
                  <a:lnTo>
                    <a:pt x="218" y="606"/>
                  </a:lnTo>
                  <a:lnTo>
                    <a:pt x="218" y="604"/>
                  </a:lnTo>
                  <a:lnTo>
                    <a:pt x="218" y="604"/>
                  </a:lnTo>
                  <a:lnTo>
                    <a:pt x="218" y="606"/>
                  </a:lnTo>
                  <a:lnTo>
                    <a:pt x="216" y="606"/>
                  </a:lnTo>
                  <a:lnTo>
                    <a:pt x="216" y="604"/>
                  </a:lnTo>
                  <a:lnTo>
                    <a:pt x="214" y="604"/>
                  </a:lnTo>
                  <a:lnTo>
                    <a:pt x="214" y="606"/>
                  </a:lnTo>
                  <a:lnTo>
                    <a:pt x="214" y="606"/>
                  </a:lnTo>
                  <a:lnTo>
                    <a:pt x="214" y="604"/>
                  </a:lnTo>
                  <a:lnTo>
                    <a:pt x="212" y="604"/>
                  </a:lnTo>
                  <a:lnTo>
                    <a:pt x="212" y="604"/>
                  </a:lnTo>
                  <a:lnTo>
                    <a:pt x="214" y="604"/>
                  </a:lnTo>
                  <a:lnTo>
                    <a:pt x="212" y="604"/>
                  </a:lnTo>
                  <a:lnTo>
                    <a:pt x="212" y="604"/>
                  </a:lnTo>
                  <a:lnTo>
                    <a:pt x="212" y="602"/>
                  </a:lnTo>
                  <a:lnTo>
                    <a:pt x="210" y="602"/>
                  </a:lnTo>
                  <a:lnTo>
                    <a:pt x="210" y="606"/>
                  </a:lnTo>
                  <a:lnTo>
                    <a:pt x="210" y="606"/>
                  </a:lnTo>
                  <a:lnTo>
                    <a:pt x="210" y="604"/>
                  </a:lnTo>
                  <a:lnTo>
                    <a:pt x="206" y="604"/>
                  </a:lnTo>
                  <a:lnTo>
                    <a:pt x="206" y="602"/>
                  </a:lnTo>
                  <a:lnTo>
                    <a:pt x="206" y="602"/>
                  </a:lnTo>
                  <a:lnTo>
                    <a:pt x="206" y="602"/>
                  </a:lnTo>
                  <a:lnTo>
                    <a:pt x="206" y="598"/>
                  </a:lnTo>
                  <a:lnTo>
                    <a:pt x="208" y="598"/>
                  </a:lnTo>
                  <a:lnTo>
                    <a:pt x="206" y="598"/>
                  </a:lnTo>
                  <a:lnTo>
                    <a:pt x="206" y="600"/>
                  </a:lnTo>
                  <a:lnTo>
                    <a:pt x="206" y="598"/>
                  </a:lnTo>
                  <a:lnTo>
                    <a:pt x="202" y="598"/>
                  </a:lnTo>
                  <a:lnTo>
                    <a:pt x="202" y="598"/>
                  </a:lnTo>
                  <a:lnTo>
                    <a:pt x="202" y="598"/>
                  </a:lnTo>
                  <a:lnTo>
                    <a:pt x="202" y="594"/>
                  </a:lnTo>
                  <a:lnTo>
                    <a:pt x="200" y="594"/>
                  </a:lnTo>
                  <a:lnTo>
                    <a:pt x="200" y="594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198" y="592"/>
                  </a:lnTo>
                  <a:lnTo>
                    <a:pt x="198" y="592"/>
                  </a:lnTo>
                  <a:lnTo>
                    <a:pt x="194" y="592"/>
                  </a:lnTo>
                  <a:lnTo>
                    <a:pt x="194" y="590"/>
                  </a:lnTo>
                  <a:lnTo>
                    <a:pt x="192" y="590"/>
                  </a:lnTo>
                  <a:lnTo>
                    <a:pt x="192" y="590"/>
                  </a:lnTo>
                  <a:lnTo>
                    <a:pt x="191" y="590"/>
                  </a:lnTo>
                  <a:lnTo>
                    <a:pt x="191" y="588"/>
                  </a:lnTo>
                  <a:lnTo>
                    <a:pt x="189" y="588"/>
                  </a:lnTo>
                  <a:lnTo>
                    <a:pt x="189" y="588"/>
                  </a:lnTo>
                  <a:lnTo>
                    <a:pt x="189" y="588"/>
                  </a:lnTo>
                  <a:lnTo>
                    <a:pt x="189" y="586"/>
                  </a:lnTo>
                  <a:lnTo>
                    <a:pt x="187" y="586"/>
                  </a:lnTo>
                  <a:lnTo>
                    <a:pt x="187" y="584"/>
                  </a:lnTo>
                  <a:lnTo>
                    <a:pt x="185" y="584"/>
                  </a:lnTo>
                  <a:lnTo>
                    <a:pt x="185" y="584"/>
                  </a:lnTo>
                  <a:lnTo>
                    <a:pt x="185" y="584"/>
                  </a:lnTo>
                  <a:lnTo>
                    <a:pt x="185" y="584"/>
                  </a:lnTo>
                  <a:lnTo>
                    <a:pt x="183" y="584"/>
                  </a:lnTo>
                  <a:lnTo>
                    <a:pt x="183" y="584"/>
                  </a:lnTo>
                  <a:lnTo>
                    <a:pt x="183" y="582"/>
                  </a:lnTo>
                  <a:lnTo>
                    <a:pt x="183" y="582"/>
                  </a:lnTo>
                  <a:lnTo>
                    <a:pt x="181" y="582"/>
                  </a:lnTo>
                  <a:lnTo>
                    <a:pt x="181" y="580"/>
                  </a:lnTo>
                  <a:lnTo>
                    <a:pt x="181" y="580"/>
                  </a:lnTo>
                  <a:lnTo>
                    <a:pt x="181" y="578"/>
                  </a:lnTo>
                  <a:lnTo>
                    <a:pt x="179" y="578"/>
                  </a:lnTo>
                  <a:lnTo>
                    <a:pt x="179" y="576"/>
                  </a:lnTo>
                  <a:lnTo>
                    <a:pt x="181" y="576"/>
                  </a:lnTo>
                  <a:lnTo>
                    <a:pt x="179" y="576"/>
                  </a:lnTo>
                  <a:lnTo>
                    <a:pt x="179" y="576"/>
                  </a:lnTo>
                  <a:lnTo>
                    <a:pt x="181" y="576"/>
                  </a:lnTo>
                  <a:lnTo>
                    <a:pt x="181" y="574"/>
                  </a:lnTo>
                  <a:lnTo>
                    <a:pt x="181" y="574"/>
                  </a:lnTo>
                  <a:lnTo>
                    <a:pt x="181" y="574"/>
                  </a:lnTo>
                  <a:lnTo>
                    <a:pt x="181" y="574"/>
                  </a:lnTo>
                  <a:lnTo>
                    <a:pt x="181" y="572"/>
                  </a:lnTo>
                  <a:lnTo>
                    <a:pt x="183" y="572"/>
                  </a:lnTo>
                  <a:lnTo>
                    <a:pt x="181" y="572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79" y="570"/>
                  </a:lnTo>
                  <a:lnTo>
                    <a:pt x="179" y="568"/>
                  </a:lnTo>
                  <a:lnTo>
                    <a:pt x="179" y="568"/>
                  </a:lnTo>
                  <a:lnTo>
                    <a:pt x="179" y="566"/>
                  </a:lnTo>
                  <a:lnTo>
                    <a:pt x="179" y="566"/>
                  </a:lnTo>
                  <a:lnTo>
                    <a:pt x="179" y="566"/>
                  </a:lnTo>
                  <a:lnTo>
                    <a:pt x="177" y="566"/>
                  </a:lnTo>
                  <a:lnTo>
                    <a:pt x="177" y="566"/>
                  </a:lnTo>
                  <a:lnTo>
                    <a:pt x="177" y="566"/>
                  </a:lnTo>
                  <a:lnTo>
                    <a:pt x="175" y="566"/>
                  </a:lnTo>
                  <a:lnTo>
                    <a:pt x="175" y="566"/>
                  </a:lnTo>
                  <a:lnTo>
                    <a:pt x="175" y="568"/>
                  </a:lnTo>
                  <a:lnTo>
                    <a:pt x="173" y="568"/>
                  </a:lnTo>
                  <a:lnTo>
                    <a:pt x="173" y="570"/>
                  </a:lnTo>
                  <a:lnTo>
                    <a:pt x="171" y="570"/>
                  </a:lnTo>
                  <a:lnTo>
                    <a:pt x="171" y="568"/>
                  </a:lnTo>
                  <a:lnTo>
                    <a:pt x="167" y="568"/>
                  </a:lnTo>
                  <a:lnTo>
                    <a:pt x="167" y="568"/>
                  </a:lnTo>
                  <a:lnTo>
                    <a:pt x="167" y="568"/>
                  </a:lnTo>
                  <a:lnTo>
                    <a:pt x="167" y="566"/>
                  </a:lnTo>
                  <a:lnTo>
                    <a:pt x="165" y="566"/>
                  </a:lnTo>
                  <a:lnTo>
                    <a:pt x="165" y="566"/>
                  </a:lnTo>
                  <a:lnTo>
                    <a:pt x="165" y="566"/>
                  </a:lnTo>
                  <a:lnTo>
                    <a:pt x="161" y="566"/>
                  </a:lnTo>
                  <a:lnTo>
                    <a:pt x="161" y="566"/>
                  </a:lnTo>
                  <a:lnTo>
                    <a:pt x="159" y="566"/>
                  </a:lnTo>
                  <a:lnTo>
                    <a:pt x="159" y="564"/>
                  </a:lnTo>
                  <a:lnTo>
                    <a:pt x="159" y="564"/>
                  </a:lnTo>
                  <a:lnTo>
                    <a:pt x="159" y="562"/>
                  </a:lnTo>
                  <a:lnTo>
                    <a:pt x="159" y="562"/>
                  </a:lnTo>
                  <a:lnTo>
                    <a:pt x="159" y="560"/>
                  </a:lnTo>
                  <a:lnTo>
                    <a:pt x="157" y="560"/>
                  </a:lnTo>
                  <a:lnTo>
                    <a:pt x="157" y="558"/>
                  </a:lnTo>
                  <a:lnTo>
                    <a:pt x="155" y="558"/>
                  </a:lnTo>
                  <a:lnTo>
                    <a:pt x="155" y="556"/>
                  </a:lnTo>
                  <a:lnTo>
                    <a:pt x="157" y="556"/>
                  </a:lnTo>
                  <a:lnTo>
                    <a:pt x="157" y="554"/>
                  </a:lnTo>
                  <a:lnTo>
                    <a:pt x="155" y="554"/>
                  </a:lnTo>
                  <a:lnTo>
                    <a:pt x="155" y="552"/>
                  </a:lnTo>
                  <a:lnTo>
                    <a:pt x="155" y="552"/>
                  </a:lnTo>
                  <a:lnTo>
                    <a:pt x="155" y="552"/>
                  </a:lnTo>
                  <a:lnTo>
                    <a:pt x="155" y="552"/>
                  </a:lnTo>
                  <a:lnTo>
                    <a:pt x="155" y="550"/>
                  </a:lnTo>
                  <a:lnTo>
                    <a:pt x="153" y="550"/>
                  </a:lnTo>
                  <a:lnTo>
                    <a:pt x="153" y="550"/>
                  </a:lnTo>
                  <a:lnTo>
                    <a:pt x="151" y="550"/>
                  </a:lnTo>
                  <a:lnTo>
                    <a:pt x="151" y="548"/>
                  </a:lnTo>
                  <a:lnTo>
                    <a:pt x="151" y="548"/>
                  </a:lnTo>
                  <a:lnTo>
                    <a:pt x="151" y="548"/>
                  </a:lnTo>
                  <a:lnTo>
                    <a:pt x="153" y="548"/>
                  </a:lnTo>
                  <a:lnTo>
                    <a:pt x="153" y="546"/>
                  </a:lnTo>
                  <a:lnTo>
                    <a:pt x="151" y="546"/>
                  </a:lnTo>
                  <a:lnTo>
                    <a:pt x="153" y="546"/>
                  </a:lnTo>
                  <a:lnTo>
                    <a:pt x="153" y="544"/>
                  </a:lnTo>
                  <a:lnTo>
                    <a:pt x="151" y="544"/>
                  </a:lnTo>
                  <a:lnTo>
                    <a:pt x="151" y="540"/>
                  </a:lnTo>
                  <a:lnTo>
                    <a:pt x="151" y="540"/>
                  </a:lnTo>
                  <a:lnTo>
                    <a:pt x="151" y="539"/>
                  </a:lnTo>
                  <a:lnTo>
                    <a:pt x="149" y="539"/>
                  </a:lnTo>
                  <a:lnTo>
                    <a:pt x="149" y="537"/>
                  </a:lnTo>
                  <a:lnTo>
                    <a:pt x="149" y="537"/>
                  </a:lnTo>
                  <a:lnTo>
                    <a:pt x="149" y="537"/>
                  </a:lnTo>
                  <a:lnTo>
                    <a:pt x="151" y="537"/>
                  </a:lnTo>
                  <a:lnTo>
                    <a:pt x="151" y="537"/>
                  </a:lnTo>
                  <a:lnTo>
                    <a:pt x="153" y="537"/>
                  </a:lnTo>
                  <a:lnTo>
                    <a:pt x="151" y="537"/>
                  </a:lnTo>
                  <a:lnTo>
                    <a:pt x="151" y="535"/>
                  </a:lnTo>
                  <a:lnTo>
                    <a:pt x="153" y="535"/>
                  </a:lnTo>
                  <a:lnTo>
                    <a:pt x="153" y="533"/>
                  </a:lnTo>
                  <a:lnTo>
                    <a:pt x="153" y="535"/>
                  </a:lnTo>
                  <a:lnTo>
                    <a:pt x="155" y="535"/>
                  </a:lnTo>
                  <a:lnTo>
                    <a:pt x="155" y="535"/>
                  </a:lnTo>
                  <a:lnTo>
                    <a:pt x="157" y="535"/>
                  </a:lnTo>
                  <a:lnTo>
                    <a:pt x="157" y="535"/>
                  </a:lnTo>
                  <a:lnTo>
                    <a:pt x="157" y="535"/>
                  </a:lnTo>
                  <a:lnTo>
                    <a:pt x="157" y="533"/>
                  </a:lnTo>
                  <a:lnTo>
                    <a:pt x="155" y="533"/>
                  </a:lnTo>
                  <a:lnTo>
                    <a:pt x="157" y="533"/>
                  </a:lnTo>
                  <a:lnTo>
                    <a:pt x="157" y="531"/>
                  </a:lnTo>
                  <a:lnTo>
                    <a:pt x="157" y="531"/>
                  </a:lnTo>
                  <a:lnTo>
                    <a:pt x="157" y="529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9" y="527"/>
                  </a:lnTo>
                  <a:lnTo>
                    <a:pt x="159" y="525"/>
                  </a:lnTo>
                  <a:lnTo>
                    <a:pt x="161" y="525"/>
                  </a:lnTo>
                  <a:lnTo>
                    <a:pt x="161" y="523"/>
                  </a:lnTo>
                  <a:lnTo>
                    <a:pt x="161" y="523"/>
                  </a:lnTo>
                  <a:lnTo>
                    <a:pt x="161" y="519"/>
                  </a:lnTo>
                  <a:lnTo>
                    <a:pt x="161" y="521"/>
                  </a:lnTo>
                  <a:lnTo>
                    <a:pt x="163" y="519"/>
                  </a:lnTo>
                  <a:lnTo>
                    <a:pt x="163" y="519"/>
                  </a:lnTo>
                  <a:lnTo>
                    <a:pt x="165" y="519"/>
                  </a:lnTo>
                  <a:lnTo>
                    <a:pt x="165" y="517"/>
                  </a:lnTo>
                  <a:lnTo>
                    <a:pt x="167" y="517"/>
                  </a:lnTo>
                  <a:lnTo>
                    <a:pt x="167" y="517"/>
                  </a:lnTo>
                  <a:lnTo>
                    <a:pt x="165" y="517"/>
                  </a:lnTo>
                  <a:lnTo>
                    <a:pt x="165" y="515"/>
                  </a:lnTo>
                  <a:lnTo>
                    <a:pt x="165" y="515"/>
                  </a:lnTo>
                  <a:lnTo>
                    <a:pt x="165" y="515"/>
                  </a:lnTo>
                  <a:lnTo>
                    <a:pt x="165" y="515"/>
                  </a:lnTo>
                  <a:lnTo>
                    <a:pt x="165" y="513"/>
                  </a:lnTo>
                  <a:lnTo>
                    <a:pt x="163" y="513"/>
                  </a:lnTo>
                  <a:lnTo>
                    <a:pt x="163" y="513"/>
                  </a:lnTo>
                  <a:lnTo>
                    <a:pt x="163" y="513"/>
                  </a:lnTo>
                  <a:lnTo>
                    <a:pt x="163" y="513"/>
                  </a:lnTo>
                  <a:lnTo>
                    <a:pt x="161" y="513"/>
                  </a:lnTo>
                  <a:lnTo>
                    <a:pt x="161" y="511"/>
                  </a:lnTo>
                  <a:lnTo>
                    <a:pt x="161" y="511"/>
                  </a:lnTo>
                  <a:lnTo>
                    <a:pt x="161" y="509"/>
                  </a:lnTo>
                  <a:lnTo>
                    <a:pt x="159" y="509"/>
                  </a:lnTo>
                  <a:lnTo>
                    <a:pt x="159" y="509"/>
                  </a:lnTo>
                  <a:lnTo>
                    <a:pt x="157" y="509"/>
                  </a:lnTo>
                  <a:lnTo>
                    <a:pt x="157" y="507"/>
                  </a:lnTo>
                  <a:lnTo>
                    <a:pt x="157" y="507"/>
                  </a:lnTo>
                  <a:lnTo>
                    <a:pt x="157" y="507"/>
                  </a:lnTo>
                  <a:lnTo>
                    <a:pt x="155" y="505"/>
                  </a:lnTo>
                  <a:lnTo>
                    <a:pt x="155" y="503"/>
                  </a:lnTo>
                  <a:lnTo>
                    <a:pt x="155" y="503"/>
                  </a:lnTo>
                  <a:lnTo>
                    <a:pt x="155" y="503"/>
                  </a:lnTo>
                  <a:lnTo>
                    <a:pt x="153" y="503"/>
                  </a:lnTo>
                  <a:lnTo>
                    <a:pt x="153" y="501"/>
                  </a:lnTo>
                  <a:lnTo>
                    <a:pt x="149" y="501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47" y="499"/>
                  </a:lnTo>
                  <a:lnTo>
                    <a:pt x="147" y="497"/>
                  </a:lnTo>
                  <a:lnTo>
                    <a:pt x="145" y="497"/>
                  </a:lnTo>
                  <a:lnTo>
                    <a:pt x="145" y="497"/>
                  </a:lnTo>
                  <a:lnTo>
                    <a:pt x="145" y="497"/>
                  </a:lnTo>
                  <a:lnTo>
                    <a:pt x="145" y="495"/>
                  </a:lnTo>
                  <a:lnTo>
                    <a:pt x="143" y="495"/>
                  </a:lnTo>
                  <a:lnTo>
                    <a:pt x="143" y="493"/>
                  </a:lnTo>
                  <a:lnTo>
                    <a:pt x="145" y="493"/>
                  </a:lnTo>
                  <a:lnTo>
                    <a:pt x="145" y="491"/>
                  </a:lnTo>
                  <a:lnTo>
                    <a:pt x="147" y="491"/>
                  </a:lnTo>
                  <a:lnTo>
                    <a:pt x="147" y="491"/>
                  </a:lnTo>
                  <a:lnTo>
                    <a:pt x="147" y="491"/>
                  </a:lnTo>
                  <a:lnTo>
                    <a:pt x="147" y="489"/>
                  </a:lnTo>
                  <a:lnTo>
                    <a:pt x="147" y="489"/>
                  </a:lnTo>
                  <a:lnTo>
                    <a:pt x="147" y="489"/>
                  </a:lnTo>
                  <a:lnTo>
                    <a:pt x="145" y="489"/>
                  </a:lnTo>
                  <a:lnTo>
                    <a:pt x="145" y="487"/>
                  </a:lnTo>
                  <a:lnTo>
                    <a:pt x="143" y="487"/>
                  </a:lnTo>
                  <a:lnTo>
                    <a:pt x="145" y="487"/>
                  </a:lnTo>
                  <a:lnTo>
                    <a:pt x="145" y="485"/>
                  </a:lnTo>
                  <a:lnTo>
                    <a:pt x="147" y="485"/>
                  </a:lnTo>
                  <a:lnTo>
                    <a:pt x="147" y="483"/>
                  </a:lnTo>
                  <a:lnTo>
                    <a:pt x="145" y="483"/>
                  </a:lnTo>
                  <a:lnTo>
                    <a:pt x="145" y="481"/>
                  </a:lnTo>
                  <a:lnTo>
                    <a:pt x="145" y="481"/>
                  </a:lnTo>
                  <a:lnTo>
                    <a:pt x="147" y="481"/>
                  </a:lnTo>
                  <a:lnTo>
                    <a:pt x="147" y="479"/>
                  </a:lnTo>
                  <a:lnTo>
                    <a:pt x="147" y="479"/>
                  </a:lnTo>
                  <a:lnTo>
                    <a:pt x="147" y="479"/>
                  </a:lnTo>
                  <a:lnTo>
                    <a:pt x="147" y="479"/>
                  </a:lnTo>
                  <a:lnTo>
                    <a:pt x="145" y="479"/>
                  </a:lnTo>
                  <a:lnTo>
                    <a:pt x="145" y="477"/>
                  </a:lnTo>
                  <a:lnTo>
                    <a:pt x="143" y="477"/>
                  </a:lnTo>
                  <a:lnTo>
                    <a:pt x="143" y="477"/>
                  </a:lnTo>
                  <a:lnTo>
                    <a:pt x="143" y="477"/>
                  </a:lnTo>
                  <a:lnTo>
                    <a:pt x="143" y="475"/>
                  </a:lnTo>
                  <a:lnTo>
                    <a:pt x="143" y="475"/>
                  </a:lnTo>
                  <a:lnTo>
                    <a:pt x="143" y="473"/>
                  </a:lnTo>
                  <a:lnTo>
                    <a:pt x="143" y="473"/>
                  </a:lnTo>
                  <a:lnTo>
                    <a:pt x="143" y="473"/>
                  </a:lnTo>
                  <a:lnTo>
                    <a:pt x="143" y="473"/>
                  </a:lnTo>
                  <a:lnTo>
                    <a:pt x="143" y="471"/>
                  </a:lnTo>
                  <a:lnTo>
                    <a:pt x="145" y="471"/>
                  </a:lnTo>
                  <a:lnTo>
                    <a:pt x="145" y="469"/>
                  </a:lnTo>
                  <a:lnTo>
                    <a:pt x="145" y="469"/>
                  </a:lnTo>
                  <a:lnTo>
                    <a:pt x="145" y="469"/>
                  </a:lnTo>
                  <a:lnTo>
                    <a:pt x="147" y="469"/>
                  </a:lnTo>
                  <a:lnTo>
                    <a:pt x="147" y="467"/>
                  </a:lnTo>
                  <a:lnTo>
                    <a:pt x="149" y="467"/>
                  </a:lnTo>
                  <a:lnTo>
                    <a:pt x="149" y="465"/>
                  </a:lnTo>
                  <a:lnTo>
                    <a:pt x="149" y="465"/>
                  </a:lnTo>
                  <a:lnTo>
                    <a:pt x="149" y="463"/>
                  </a:lnTo>
                  <a:lnTo>
                    <a:pt x="151" y="463"/>
                  </a:lnTo>
                  <a:lnTo>
                    <a:pt x="151" y="463"/>
                  </a:lnTo>
                  <a:lnTo>
                    <a:pt x="153" y="463"/>
                  </a:lnTo>
                  <a:lnTo>
                    <a:pt x="153" y="461"/>
                  </a:lnTo>
                  <a:lnTo>
                    <a:pt x="153" y="461"/>
                  </a:lnTo>
                  <a:lnTo>
                    <a:pt x="153" y="463"/>
                  </a:lnTo>
                  <a:lnTo>
                    <a:pt x="155" y="461"/>
                  </a:lnTo>
                  <a:lnTo>
                    <a:pt x="157" y="461"/>
                  </a:lnTo>
                  <a:lnTo>
                    <a:pt x="157" y="461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7" y="461"/>
                  </a:lnTo>
                  <a:lnTo>
                    <a:pt x="167" y="459"/>
                  </a:lnTo>
                  <a:lnTo>
                    <a:pt x="167" y="461"/>
                  </a:lnTo>
                  <a:lnTo>
                    <a:pt x="169" y="461"/>
                  </a:lnTo>
                  <a:lnTo>
                    <a:pt x="169" y="459"/>
                  </a:lnTo>
                  <a:lnTo>
                    <a:pt x="171" y="459"/>
                  </a:lnTo>
                  <a:lnTo>
                    <a:pt x="171" y="457"/>
                  </a:lnTo>
                  <a:lnTo>
                    <a:pt x="175" y="457"/>
                  </a:lnTo>
                  <a:lnTo>
                    <a:pt x="175" y="457"/>
                  </a:lnTo>
                  <a:lnTo>
                    <a:pt x="175" y="457"/>
                  </a:lnTo>
                  <a:lnTo>
                    <a:pt x="175" y="455"/>
                  </a:lnTo>
                  <a:lnTo>
                    <a:pt x="177" y="455"/>
                  </a:lnTo>
                </a:path>
              </a:pathLst>
            </a:custGeom>
            <a:noFill/>
            <a:ln w="4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943600" y="2596752"/>
            <a:ext cx="2971800" cy="224676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173038" indent="-173038"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baseline="30000" dirty="0" smtClean="0">
                <a:solidFill>
                  <a:schemeClr val="bg1"/>
                </a:solidFill>
              </a:rPr>
              <a:t>Central </a:t>
            </a:r>
            <a:r>
              <a:rPr lang="en-US" sz="2000" baseline="30000" dirty="0">
                <a:solidFill>
                  <a:schemeClr val="bg1"/>
                </a:solidFill>
              </a:rPr>
              <a:t>California</a:t>
            </a:r>
          </a:p>
          <a:p>
            <a:pPr marL="173038" indent="-173038"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baseline="30000" dirty="0" smtClean="0">
                <a:solidFill>
                  <a:schemeClr val="bg1"/>
                </a:solidFill>
              </a:rPr>
              <a:t>East </a:t>
            </a:r>
            <a:r>
              <a:rPr lang="en-US" sz="2000" baseline="30000" dirty="0">
                <a:solidFill>
                  <a:schemeClr val="bg1"/>
                </a:solidFill>
              </a:rPr>
              <a:t>Contra Costa </a:t>
            </a:r>
            <a:r>
              <a:rPr lang="en-US" sz="2000" baseline="30000" dirty="0" smtClean="0">
                <a:solidFill>
                  <a:schemeClr val="bg1"/>
                </a:solidFill>
              </a:rPr>
              <a:t>County (E)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 marL="173038" indent="-173038"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baseline="30000" dirty="0">
                <a:solidFill>
                  <a:schemeClr val="bg1"/>
                </a:solidFill>
              </a:rPr>
              <a:t>Eastern San </a:t>
            </a:r>
            <a:r>
              <a:rPr lang="en-US" sz="2000" baseline="30000" dirty="0" smtClean="0">
                <a:solidFill>
                  <a:schemeClr val="bg1"/>
                </a:solidFill>
              </a:rPr>
              <a:t>Joaquin (E)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 marL="173038" indent="-173038"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baseline="30000" dirty="0" smtClean="0">
                <a:solidFill>
                  <a:schemeClr val="bg1"/>
                </a:solidFill>
              </a:rPr>
              <a:t>Madera (E)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 marL="173038" indent="-173038"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baseline="30000" dirty="0">
                <a:solidFill>
                  <a:schemeClr val="bg1"/>
                </a:solidFill>
              </a:rPr>
              <a:t>Merced</a:t>
            </a:r>
          </a:p>
          <a:p>
            <a:pPr marL="173038" indent="-173038"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baseline="30000" dirty="0" smtClean="0">
                <a:solidFill>
                  <a:schemeClr val="bg1"/>
                </a:solidFill>
              </a:rPr>
              <a:t>Mokelumne/Amador/Calaveras (E)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 marL="173038" indent="-173038"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baseline="30000" dirty="0" smtClean="0">
                <a:solidFill>
                  <a:schemeClr val="bg1"/>
                </a:solidFill>
              </a:rPr>
              <a:t>Tuolumne-Stanislaus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43000" y="5867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Statewide</a:t>
            </a:r>
            <a:endParaRPr lang="en-US" sz="2000" b="1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352800" y="5715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San Joaquin Funding Area</a:t>
            </a:r>
            <a:endParaRPr lang="en-US" sz="2000" b="1" dirty="0"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81010" y="5715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Local IRWM Regions</a:t>
            </a:r>
            <a:endParaRPr lang="en-US" sz="2000" b="1" dirty="0">
              <a:latin typeface="+mj-lt"/>
            </a:endParaRPr>
          </a:p>
        </p:txBody>
      </p:sp>
      <p:sp>
        <p:nvSpPr>
          <p:cNvPr id="90" name="Curved Down Arrow 89"/>
          <p:cNvSpPr/>
          <p:nvPr/>
        </p:nvSpPr>
        <p:spPr>
          <a:xfrm rot="20837002">
            <a:off x="1541564" y="2830898"/>
            <a:ext cx="2057400" cy="762000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Curved Down Arrow 90"/>
          <p:cNvSpPr/>
          <p:nvPr/>
        </p:nvSpPr>
        <p:spPr>
          <a:xfrm rot="20837002">
            <a:off x="4495539" y="2786277"/>
            <a:ext cx="1852465" cy="68609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24000" y="2362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$900 Million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33528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$57 Million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86" grpId="0" animBg="1"/>
      <p:bldP spid="88" grpId="0"/>
      <p:bldP spid="89" grpId="0"/>
      <p:bldP spid="90" grpId="0" animBg="1"/>
      <p:bldP spid="91" grpId="0" animBg="1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924800" cy="1524000"/>
          </a:xfrm>
        </p:spPr>
        <p:txBody>
          <a:bodyPr/>
          <a:lstStyle/>
          <a:p>
            <a:r>
              <a:rPr lang="en-US" sz="1600" b="1" dirty="0" smtClean="0"/>
              <a:t>IRWM Guidelines/PSPs 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4000" b="1" dirty="0" smtClean="0"/>
              <a:t>Prop 84 IRWM Funding </a:t>
            </a:r>
            <a:br>
              <a:rPr lang="en-US" sz="4000" b="1" dirty="0" smtClean="0"/>
            </a:br>
            <a:r>
              <a:rPr lang="en-US" sz="4000" b="1" dirty="0" smtClean="0"/>
              <a:t>(Planning)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2971800"/>
          <a:ext cx="6934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363167"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DWR - PROPOSED</a:t>
                      </a:r>
                      <a:endParaRPr lang="en-US" dirty="0"/>
                    </a:p>
                  </a:txBody>
                  <a:tcPr/>
                </a:tc>
              </a:tr>
              <a:tr h="363167">
                <a:tc>
                  <a:txBody>
                    <a:bodyPr/>
                    <a:lstStyle/>
                    <a:p>
                      <a:r>
                        <a:rPr lang="en-US" dirty="0" smtClean="0"/>
                        <a:t>Statewide funding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$20M</a:t>
                      </a:r>
                      <a:endParaRPr lang="en-US" dirty="0"/>
                    </a:p>
                  </a:txBody>
                  <a:tcPr/>
                </a:tc>
              </a:tr>
              <a:tr h="363167">
                <a:tc>
                  <a:txBody>
                    <a:bodyPr/>
                    <a:lstStyle/>
                    <a:p>
                      <a:r>
                        <a:rPr lang="en-US" dirty="0" smtClean="0"/>
                        <a:t>Max grant award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$1M</a:t>
                      </a:r>
                      <a:endParaRPr lang="en-US" dirty="0"/>
                    </a:p>
                  </a:txBody>
                  <a:tcPr/>
                </a:tc>
              </a:tr>
              <a:tr h="363167">
                <a:tc>
                  <a:txBody>
                    <a:bodyPr/>
                    <a:lstStyle/>
                    <a:p>
                      <a:r>
                        <a:rPr lang="en-US" dirty="0" smtClean="0"/>
                        <a:t>No. eligible applicants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  <a:tr h="363167">
                <a:tc>
                  <a:txBody>
                    <a:bodyPr/>
                    <a:lstStyle/>
                    <a:p>
                      <a:r>
                        <a:rPr lang="en-US" dirty="0" smtClean="0"/>
                        <a:t>Local 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63167">
                <a:tc>
                  <a:txBody>
                    <a:bodyPr/>
                    <a:lstStyle/>
                    <a:p>
                      <a:r>
                        <a:rPr lang="en-US" dirty="0" smtClean="0"/>
                        <a:t>Award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Competitive statewide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sz="4000" b="1" dirty="0" smtClean="0"/>
              <a:t>DWR’s Draft IRWM Guidelines/PSPs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 smtClean="0"/>
              <a:t>Basic eligibility requirements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Applicant approved per 2009 RAP process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Consistent w/adopted IRWM plan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Urban Water Mgmt Act compliance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AB1420 compliance (BMPs)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Meter Conversion compliance</a:t>
            </a:r>
          </a:p>
          <a:p>
            <a:pPr>
              <a:buFontTx/>
              <a:buNone/>
              <a:defRPr/>
            </a:pPr>
            <a:r>
              <a:rPr lang="en-US" b="1" dirty="0" smtClean="0"/>
              <a:t>Implementation Grant eligibility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Projects in adopted IRWM plan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Projects for DACs (critical water issues)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Leak detection/repair projects for AB1420 non-compliant urban water suppliers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sz="4000" b="1" dirty="0" smtClean="0"/>
              <a:t>DWR’s Draft IRWM Guidelines/PSPs (cont)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7724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b="1" dirty="0" smtClean="0"/>
              <a:t>Planning Grant eligibility</a:t>
            </a:r>
            <a:r>
              <a:rPr lang="en-US" dirty="0" smtClean="0"/>
              <a:t>:</a:t>
            </a:r>
          </a:p>
          <a:p>
            <a:pPr marL="228600" indent="-138113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Activities to develop, update or improve IRWM plans</a:t>
            </a:r>
          </a:p>
          <a:p>
            <a:pPr marL="228600" indent="-138113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Tasks which address specific IRWM plan elements in detail</a:t>
            </a:r>
          </a:p>
          <a:p>
            <a:pPr marL="228600" indent="-138113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Plan must meet new IRWM standards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8077200" cy="971550"/>
          </a:xfrm>
        </p:spPr>
        <p:txBody>
          <a:bodyPr/>
          <a:lstStyle/>
          <a:p>
            <a:r>
              <a:rPr lang="en-US" sz="4000" b="1" dirty="0" smtClean="0"/>
              <a:t>DWR’s Tentative IRWM Schedule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July 1 – DWR releases final Guidelines/PSPs</a:t>
            </a:r>
          </a:p>
          <a:p>
            <a:r>
              <a:rPr lang="en-US" dirty="0" smtClean="0"/>
              <a:t>Aug 15 – Planning Grant applications due</a:t>
            </a:r>
          </a:p>
          <a:p>
            <a:r>
              <a:rPr lang="en-US" dirty="0" smtClean="0"/>
              <a:t>Sept 1 – Implementation Grant applications due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Implementation Grant </a:t>
            </a:r>
            <a:r>
              <a:rPr lang="en-US" sz="4000" b="1" dirty="0" smtClean="0"/>
              <a:t>Application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800" dirty="0" smtClean="0"/>
              <a:t>Application steps and tentative schedule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Today – Present candidate projects to RPC for review and comment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June 18 – Authority BAC reviews/endorses projects and proposed funding amount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July 23 – Authority Board approves Implementation Grant application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Sept 1 – Implementation Grant application submitted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Implementation Grant Short-listed ‘Candidate Project’ Selection Criteria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Eligibility</a:t>
            </a:r>
            <a:r>
              <a:rPr lang="en-US" dirty="0" smtClean="0"/>
              <a:t>: Project in ‘06 MAC Plan; or per DWR exceptions for (a) critical DAC water need, or (b) leak detection/repair project for urban water supplier</a:t>
            </a:r>
          </a:p>
          <a:p>
            <a:pPr>
              <a:buNone/>
            </a:pPr>
            <a:r>
              <a:rPr lang="en-US" u="sng" dirty="0" smtClean="0"/>
              <a:t>High scoring potential</a:t>
            </a:r>
            <a:r>
              <a:rPr lang="en-US" dirty="0" smtClean="0"/>
              <a:t>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Expected positive economic cost/benefit finding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Project readiness to proceed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Identified source of 25% funding match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Fulfills state IRWM priorities (DACs, conservation, resource stewardship, reliability, efficiency, et al)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Purpose of RPC Meeting #2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Update RPC on UMRWA’s MAC Plan activities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Present DWR’s draft IRWM guidelines and PSPs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Obtain RPC input on Implementation Grant Project candidates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Obtain RPC input on Planning Grant application Work Plan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295400"/>
          </a:xfrm>
        </p:spPr>
        <p:txBody>
          <a:bodyPr/>
          <a:lstStyle/>
          <a:p>
            <a:r>
              <a:rPr lang="en-US" sz="4000" b="1" dirty="0" smtClean="0"/>
              <a:t>Implementation Grant Application Short-listed Candidate Projects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209800"/>
          <a:ext cx="708659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286000"/>
                <a:gridCol w="1828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Eligibility Basis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Amador Leak Detection &amp; Repair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 MAC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AWA Leak Detection &amp; Repair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 Exception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Lake Camanche Leak Repair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 Exception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 Point Distribution System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 MAC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$4.3M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 Point Filter Installation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 Exception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$650,00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CCWD Leak Detection &amp; Repair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 Exception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Planning Grant </a:t>
            </a:r>
            <a:r>
              <a:rPr lang="en-US" sz="4000" b="1" dirty="0" smtClean="0"/>
              <a:t>Application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800" dirty="0" smtClean="0"/>
              <a:t>Application steps and tentative schedule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Today – Solicit RPC input regarding: </a:t>
            </a:r>
          </a:p>
          <a:p>
            <a:pPr lvl="1">
              <a:spcBef>
                <a:spcPct val="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200" dirty="0" smtClean="0"/>
              <a:t>Preferred level of RPC participation in MAC Plan update</a:t>
            </a:r>
          </a:p>
          <a:p>
            <a:pPr lvl="1">
              <a:spcBef>
                <a:spcPct val="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200" dirty="0" smtClean="0"/>
              <a:t>Option for addressing IRCUP conflicts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June 18 – Authority BAC reviews/endorses Planning Grant application and requested funding amount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July 23 – Board approves Planning Grant application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Aug 15 – Planning Grant application submitted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Planning Grant Application – Optional</a:t>
            </a:r>
            <a:br>
              <a:rPr lang="en-US" sz="4000" b="1" dirty="0" smtClean="0"/>
            </a:br>
            <a:r>
              <a:rPr lang="en-US" sz="4000" b="1" dirty="0" smtClean="0"/>
              <a:t>Approaches for RPC Involvement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10000"/>
          </a:xfrm>
        </p:spPr>
        <p:txBody>
          <a:bodyPr/>
          <a:lstStyle/>
          <a:p>
            <a:r>
              <a:rPr lang="en-US" dirty="0" smtClean="0"/>
              <a:t>Meet monthly - Address 1 or 2 topics per 2 to 3 hour meeting*</a:t>
            </a:r>
          </a:p>
          <a:p>
            <a:r>
              <a:rPr lang="en-US" dirty="0" smtClean="0"/>
              <a:t>Meet every other month – Address perhaps 2-4 topics per half-day meeting*</a:t>
            </a:r>
          </a:p>
          <a:p>
            <a:r>
              <a:rPr lang="en-US" dirty="0" smtClean="0"/>
              <a:t>Meet quarterly – Address multiple topics in full day meeting*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(* RPC members generally expected to also review agenda materials prior to attending meetings)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Planning Grant Application –</a:t>
            </a:r>
            <a:br>
              <a:rPr lang="en-US" sz="4000" b="1" dirty="0" smtClean="0"/>
            </a:br>
            <a:r>
              <a:rPr lang="en-US" sz="4000" b="1" dirty="0" smtClean="0"/>
              <a:t>Task to address IRCUP Conflicts?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marL="273050" lvl="1" indent="-273050">
              <a:buClr>
                <a:srgbClr val="0BD0D9"/>
              </a:buClr>
              <a:buSzPct val="95000"/>
              <a:buNone/>
            </a:pPr>
            <a:r>
              <a:rPr lang="en-US" u="sng" dirty="0" smtClean="0"/>
              <a:t>Question</a:t>
            </a:r>
            <a:r>
              <a:rPr lang="en-US" dirty="0" smtClean="0"/>
              <a:t>: Should the RPC work to refine/resolve conflicts associated with the IRCUP Project as a separate task associated with the MAC Plan update process</a:t>
            </a:r>
            <a:r>
              <a:rPr lang="en-US" sz="2200" dirty="0" smtClean="0"/>
              <a:t>? </a:t>
            </a:r>
          </a:p>
          <a:p>
            <a:pPr marL="273050" lvl="1" indent="-273050">
              <a:buClr>
                <a:srgbClr val="0BD0D9"/>
              </a:buClr>
              <a:buSzPct val="95000"/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400" u="sng" dirty="0" smtClean="0"/>
              <a:t>If ‘yes’</a:t>
            </a:r>
            <a:r>
              <a:rPr lang="en-US" sz="2400" dirty="0" smtClean="0"/>
              <a:t>, a task will be included in the Planning Grant application to provide funding for facilitating the RPC’s consideration of the IRCUP project and its associated impacts and conflicts w/in the MAC Region. 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1143000"/>
          </a:xfrm>
        </p:spPr>
        <p:txBody>
          <a:bodyPr/>
          <a:lstStyle/>
          <a:p>
            <a:r>
              <a:rPr lang="en-US" sz="4000" b="1" dirty="0" smtClean="0"/>
              <a:t>Adjourn and Next Steps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Draft RPC meeting #2 minutes distributed for review</a:t>
            </a:r>
          </a:p>
          <a:p>
            <a:r>
              <a:rPr lang="en-US" dirty="0" smtClean="0"/>
              <a:t>I</a:t>
            </a:r>
            <a:r>
              <a:rPr lang="en-US" dirty="0" smtClean="0"/>
              <a:t>mplementation </a:t>
            </a:r>
            <a:r>
              <a:rPr lang="en-US" dirty="0" smtClean="0"/>
              <a:t>and Planning Grant applications to be prepared and submitted</a:t>
            </a:r>
          </a:p>
          <a:p>
            <a:r>
              <a:rPr lang="en-US" dirty="0" smtClean="0"/>
              <a:t>Date for next RPC meeting to be determined based on need for discussion/input of substantive topic(s)</a:t>
            </a:r>
          </a:p>
          <a:p>
            <a:r>
              <a:rPr lang="en-US" dirty="0" smtClean="0"/>
              <a:t>Periodic email notes to be sent to update RPC on key developments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Today’s Agenda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267200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marL="514350" indent="-514350" eaLnBrk="1" hangingPunct="1">
              <a:buClrTx/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Introductions and Background</a:t>
            </a:r>
          </a:p>
          <a:p>
            <a:pPr marL="514350" indent="-514350" eaLnBrk="1" hangingPunct="1">
              <a:buClrTx/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Update on UMRWA’s MAC Plan Activities</a:t>
            </a:r>
          </a:p>
          <a:p>
            <a:pPr marL="514350" indent="-514350" eaLnBrk="1" hangingPunct="1">
              <a:buClrTx/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DWR’s proposed IRWM Guidelines and PSPs</a:t>
            </a:r>
          </a:p>
          <a:p>
            <a:pPr marL="514350" indent="-514350" eaLnBrk="1" hangingPunct="1">
              <a:buClrTx/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Implementation Grant Application</a:t>
            </a:r>
          </a:p>
          <a:p>
            <a:pPr marL="514350" indent="-514350" eaLnBrk="1" hangingPunct="1">
              <a:buClrTx/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Planning Grant Application </a:t>
            </a:r>
          </a:p>
          <a:p>
            <a:pPr marL="514350" indent="-514350" eaLnBrk="1" hangingPunct="1">
              <a:buClrTx/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Next Steps and Adjourn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Introductions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Project Staff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	 </a:t>
            </a:r>
            <a:r>
              <a:rPr lang="en-US" sz="2400" dirty="0" smtClean="0"/>
              <a:t>Rob Alcott – UMRWA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smtClean="0"/>
              <a:t>	 Leslie Dumas – RMC Water and Environment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smtClean="0"/>
              <a:t>	 Karen Johnson – Water Resources Planning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RPC Committee Members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 smtClean="0"/>
              <a:t>______________________________________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 smtClean="0"/>
              <a:t>Action item: </a:t>
            </a:r>
            <a:r>
              <a:rPr lang="en-US" sz="2800" dirty="0" smtClean="0"/>
              <a:t>Consent to changes/additions to RPC Roster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r>
              <a:rPr lang="en-US" sz="4000" b="1" dirty="0" smtClean="0"/>
              <a:t>Background – Conclusions and actions from RPC Meeting #1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Community Outreach Plan reviewed and OK’d</a:t>
            </a:r>
          </a:p>
          <a:p>
            <a:pPr>
              <a:buNone/>
            </a:pPr>
            <a:r>
              <a:rPr lang="en-US" dirty="0" smtClean="0"/>
              <a:t>- RPC Governing Procedures reviewed and OK’d with the changes to the RPC decision process;</a:t>
            </a:r>
          </a:p>
          <a:p>
            <a:pPr lvl="1"/>
            <a:r>
              <a:rPr lang="en-US" sz="1800" dirty="0" smtClean="0"/>
              <a:t>The decision-making goal is to have all agree on the matter at hand;</a:t>
            </a:r>
          </a:p>
          <a:p>
            <a:pPr lvl="1"/>
            <a:r>
              <a:rPr lang="en-US" sz="1800" dirty="0" smtClean="0"/>
              <a:t>Members should use "can they live with it" as their standard;</a:t>
            </a:r>
          </a:p>
          <a:p>
            <a:pPr lvl="1"/>
            <a:r>
              <a:rPr lang="en-US" sz="1800" dirty="0" smtClean="0"/>
              <a:t>If all members don't agree on the matter at hand, then those who disagree must put forward a reasonable alternative;</a:t>
            </a:r>
          </a:p>
          <a:p>
            <a:pPr lvl="1"/>
            <a:r>
              <a:rPr lang="en-US" sz="1800" dirty="0" smtClean="0"/>
              <a:t>If, after due consideration, agreement on the matter at hand cannot be reached, the RPC will determine how to resolve the impasse.</a:t>
            </a:r>
          </a:p>
          <a:p>
            <a:pPr>
              <a:buNone/>
            </a:pPr>
            <a:r>
              <a:rPr lang="en-US" dirty="0" smtClean="0"/>
              <a:t>- Established best meeting time 2</a:t>
            </a:r>
            <a:r>
              <a:rPr lang="en-US" baseline="30000" dirty="0" smtClean="0"/>
              <a:t>nd</a:t>
            </a:r>
            <a:r>
              <a:rPr lang="en-US" dirty="0" smtClean="0"/>
              <a:t>/4</a:t>
            </a:r>
            <a:r>
              <a:rPr lang="en-US" baseline="30000" dirty="0" smtClean="0"/>
              <a:t>th</a:t>
            </a:r>
            <a:r>
              <a:rPr lang="en-US" dirty="0" smtClean="0"/>
              <a:t> Weds@1:30</a:t>
            </a:r>
          </a:p>
          <a:p>
            <a:pPr>
              <a:buNone/>
            </a:pPr>
            <a:r>
              <a:rPr lang="en-US" dirty="0" smtClean="0"/>
              <a:t>- RPC member topics: provide info 1 week prior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8"/>
          <p:cNvSpPr>
            <a:spLocks noChangeArrowheads="1"/>
          </p:cNvSpPr>
          <p:nvPr/>
        </p:nvSpPr>
        <p:spPr bwMode="auto">
          <a:xfrm>
            <a:off x="1371600" y="2362200"/>
            <a:ext cx="3207067" cy="2087245"/>
          </a:xfrm>
          <a:prstGeom prst="ellipse">
            <a:avLst/>
          </a:prstGeom>
          <a:solidFill>
            <a:srgbClr val="BBE0E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59" name="Oval 9"/>
          <p:cNvSpPr>
            <a:spLocks noChangeArrowheads="1"/>
          </p:cNvSpPr>
          <p:nvPr/>
        </p:nvSpPr>
        <p:spPr bwMode="auto">
          <a:xfrm>
            <a:off x="4114800" y="2362200"/>
            <a:ext cx="3247073" cy="2087245"/>
          </a:xfrm>
          <a:prstGeom prst="ellipse">
            <a:avLst/>
          </a:prstGeom>
          <a:solidFill>
            <a:schemeClr val="accent5">
              <a:lumMod val="60000"/>
              <a:lumOff val="40000"/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56" name="Oval 10"/>
          <p:cNvSpPr>
            <a:spLocks noChangeArrowheads="1"/>
          </p:cNvSpPr>
          <p:nvPr/>
        </p:nvSpPr>
        <p:spPr bwMode="auto">
          <a:xfrm>
            <a:off x="3048000" y="3733800"/>
            <a:ext cx="2980373" cy="2514600"/>
          </a:xfrm>
          <a:prstGeom prst="ellipse">
            <a:avLst/>
          </a:prstGeom>
          <a:solidFill>
            <a:srgbClr val="EFEFA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534400" cy="1371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Background – Conclusions and actions from RPC Meeting #1 (cont)</a:t>
            </a:r>
            <a:br>
              <a:rPr lang="en-US" sz="4000" b="1" dirty="0" smtClean="0"/>
            </a:br>
            <a:r>
              <a:rPr lang="en-US" sz="4000" b="1" dirty="0" smtClean="0"/>
              <a:t>        </a:t>
            </a:r>
            <a:r>
              <a:rPr lang="en-US" sz="3200" b="1" dirty="0" smtClean="0">
                <a:solidFill>
                  <a:schemeClr val="tx1"/>
                </a:solidFill>
              </a:rPr>
              <a:t>Co-Equal </a:t>
            </a:r>
            <a:r>
              <a:rPr lang="en-US" sz="3200" b="1" dirty="0" smtClean="0">
                <a:solidFill>
                  <a:schemeClr val="tx1"/>
                </a:solidFill>
              </a:rPr>
              <a:t>Goals for the MAC Plan Update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1752600" y="2819400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Ensure a Competitive Plan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4800600" y="2667000"/>
            <a:ext cx="198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Complete within Timeframe and Budget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3276600" y="4419600"/>
            <a:ext cx="243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Ensure a Comprehensive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Update: UMRWA’S MAC Plan Activities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5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Prepared and submitted RAP Application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DWR approved MAC Region (next slide)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Board Advisory Committee established</a:t>
            </a:r>
          </a:p>
          <a:p>
            <a:pPr lvl="1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  <a:cs typeface="Arial" charset="0"/>
              </a:rPr>
              <a:t>MAC Plan Update org chart (slide #9)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FY2010 budget for MAC Plan </a:t>
            </a: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  <a:cs typeface="Arial" charset="0"/>
              </a:rPr>
              <a:t>RPC meetings in 2010</a:t>
            </a: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  <a:cs typeface="Arial" charset="0"/>
              </a:rPr>
              <a:t>Implementation Grant application</a:t>
            </a: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  <a:cs typeface="Arial" charset="0"/>
              </a:rPr>
              <a:t>Planning Grant application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Now discussing FY2011 budget issues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updated_Figure_3-1_Reg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93750"/>
            <a:ext cx="82296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MAC Region </a:t>
            </a:r>
            <a:r>
              <a:rPr lang="en-US" sz="2800" b="1" dirty="0" smtClean="0"/>
              <a:t>(Approved December 2009)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3"/>
          <p:cNvSpPr>
            <a:spLocks noChangeShapeType="1"/>
          </p:cNvSpPr>
          <p:nvPr/>
        </p:nvSpPr>
        <p:spPr bwMode="auto">
          <a:xfrm>
            <a:off x="4419600" y="2743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7" name="Line 16"/>
          <p:cNvSpPr>
            <a:spLocks noChangeShapeType="1"/>
          </p:cNvSpPr>
          <p:nvPr/>
        </p:nvSpPr>
        <p:spPr bwMode="auto">
          <a:xfrm>
            <a:off x="4419600" y="36369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8" name="Line 17"/>
          <p:cNvSpPr>
            <a:spLocks noChangeShapeType="1"/>
          </p:cNvSpPr>
          <p:nvPr/>
        </p:nvSpPr>
        <p:spPr bwMode="auto">
          <a:xfrm>
            <a:off x="2362200" y="39624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9" name="Line 18"/>
          <p:cNvSpPr>
            <a:spLocks noChangeShapeType="1"/>
          </p:cNvSpPr>
          <p:nvPr/>
        </p:nvSpPr>
        <p:spPr bwMode="auto">
          <a:xfrm>
            <a:off x="2362200" y="3962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90" name="Line 19"/>
          <p:cNvSpPr>
            <a:spLocks noChangeShapeType="1"/>
          </p:cNvSpPr>
          <p:nvPr/>
        </p:nvSpPr>
        <p:spPr bwMode="auto">
          <a:xfrm>
            <a:off x="6324600" y="3962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81915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MAC Plan Update Organization</a:t>
            </a:r>
            <a:endParaRPr lang="en-US" sz="4800" dirty="0" smtClean="0"/>
          </a:p>
        </p:txBody>
      </p:sp>
      <p:sp>
        <p:nvSpPr>
          <p:cNvPr id="16392" name="AutoShape 4"/>
          <p:cNvSpPr>
            <a:spLocks noChangeArrowheads="1"/>
          </p:cNvSpPr>
          <p:nvPr/>
        </p:nvSpPr>
        <p:spPr bwMode="auto">
          <a:xfrm>
            <a:off x="838200" y="1828800"/>
            <a:ext cx="7315200" cy="9144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Upper Mokelumne River Watershed Authority Board</a:t>
            </a:r>
          </a:p>
          <a:p>
            <a:pPr algn="ctr"/>
            <a:r>
              <a:rPr lang="en-US" b="1" dirty="0"/>
              <a:t>(UMRWA)</a:t>
            </a:r>
          </a:p>
        </p:txBody>
      </p:sp>
      <p:sp>
        <p:nvSpPr>
          <p:cNvPr id="16393" name="AutoShape 6"/>
          <p:cNvSpPr>
            <a:spLocks noChangeArrowheads="1"/>
          </p:cNvSpPr>
          <p:nvPr/>
        </p:nvSpPr>
        <p:spPr bwMode="auto">
          <a:xfrm>
            <a:off x="1066800" y="4343400"/>
            <a:ext cx="2590800" cy="9906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Regional Participants </a:t>
            </a:r>
          </a:p>
          <a:p>
            <a:pPr algn="ctr"/>
            <a:r>
              <a:rPr lang="en-US" b="1" dirty="0"/>
              <a:t>Committee (RPC)</a:t>
            </a:r>
          </a:p>
        </p:txBody>
      </p:sp>
      <p:sp>
        <p:nvSpPr>
          <p:cNvPr id="16394" name="AutoShape 8"/>
          <p:cNvSpPr>
            <a:spLocks noChangeArrowheads="1"/>
          </p:cNvSpPr>
          <p:nvPr/>
        </p:nvSpPr>
        <p:spPr bwMode="auto">
          <a:xfrm>
            <a:off x="5029200" y="4343400"/>
            <a:ext cx="2555875" cy="9906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Consultant Team</a:t>
            </a: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838200" y="5715000"/>
            <a:ext cx="7239000" cy="762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General Public</a:t>
            </a:r>
          </a:p>
        </p:txBody>
      </p:sp>
      <p:sp>
        <p:nvSpPr>
          <p:cNvPr id="16396" name="AutoShape 10"/>
          <p:cNvSpPr>
            <a:spLocks noChangeArrowheads="1"/>
          </p:cNvSpPr>
          <p:nvPr/>
        </p:nvSpPr>
        <p:spPr bwMode="auto">
          <a:xfrm>
            <a:off x="2517775" y="2951163"/>
            <a:ext cx="3810000" cy="6858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Board Advisory </a:t>
            </a:r>
            <a:r>
              <a:rPr lang="en-US" b="1" dirty="0"/>
              <a:t>Committee </a:t>
            </a:r>
            <a:r>
              <a:rPr lang="en-US" b="1" dirty="0" smtClean="0"/>
              <a:t>(BAC</a:t>
            </a:r>
            <a:r>
              <a:rPr lang="en-US" b="1" dirty="0"/>
              <a:t>)</a:t>
            </a:r>
          </a:p>
        </p:txBody>
      </p:sp>
      <p:sp>
        <p:nvSpPr>
          <p:cNvPr id="16397" name="Line 22"/>
          <p:cNvSpPr>
            <a:spLocks noChangeShapeType="1"/>
          </p:cNvSpPr>
          <p:nvPr/>
        </p:nvSpPr>
        <p:spPr bwMode="auto">
          <a:xfrm flipH="1" flipV="1">
            <a:off x="381000" y="2286000"/>
            <a:ext cx="46038" cy="266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98" name="Line 23"/>
          <p:cNvSpPr>
            <a:spLocks noChangeShapeType="1"/>
          </p:cNvSpPr>
          <p:nvPr/>
        </p:nvSpPr>
        <p:spPr bwMode="auto">
          <a:xfrm flipH="1" flipV="1">
            <a:off x="457200" y="4953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V="1">
            <a:off x="381000" y="228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1733</TotalTime>
  <Words>1103</Words>
  <Application>Microsoft Office PowerPoint</Application>
  <PresentationFormat>On-screen Show (4:3)</PresentationFormat>
  <Paragraphs>201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MAC Plan Update   Mokelumne / Amador / Calaveras Integrated Regional  Water Management Plan Update </vt:lpstr>
      <vt:lpstr>Purpose of RPC Meeting #2</vt:lpstr>
      <vt:lpstr>Today’s Agenda</vt:lpstr>
      <vt:lpstr>Introductions</vt:lpstr>
      <vt:lpstr>Background – Conclusions and actions from RPC Meeting #1 </vt:lpstr>
      <vt:lpstr>Background – Conclusions and actions from RPC Meeting #1 (cont)         Co-Equal Goals for the MAC Plan Update</vt:lpstr>
      <vt:lpstr>  Update: UMRWA’S MAC Plan Activities</vt:lpstr>
      <vt:lpstr>MAC Region (Approved December 2009) </vt:lpstr>
      <vt:lpstr>MAC Plan Update Organization</vt:lpstr>
      <vt:lpstr>DWR’s Proposed IRWM  Guidelines and PSPs</vt:lpstr>
      <vt:lpstr>IRWM Guidelines/PSPs  Prop 84 IRWM Funding </vt:lpstr>
      <vt:lpstr>IRWM Guidelines/PSPs  Prop 84 IRWM Funding (Implementation) </vt:lpstr>
      <vt:lpstr>Funding Area Alignment</vt:lpstr>
      <vt:lpstr>IRWM Guidelines/PSPs  Prop 84 IRWM Funding  (Planning) </vt:lpstr>
      <vt:lpstr>DWR’s Draft IRWM Guidelines/PSPs </vt:lpstr>
      <vt:lpstr>DWR’s Draft IRWM Guidelines/PSPs (cont)</vt:lpstr>
      <vt:lpstr>DWR’s Tentative IRWM Schedule</vt:lpstr>
      <vt:lpstr>Implementation Grant Application</vt:lpstr>
      <vt:lpstr>Implementation Grant Short-listed ‘Candidate Project’ Selection Criteria</vt:lpstr>
      <vt:lpstr>Implementation Grant Application Short-listed Candidate Projects</vt:lpstr>
      <vt:lpstr>Planning Grant Application</vt:lpstr>
      <vt:lpstr>Planning Grant Application – Optional Approaches for RPC Involvement</vt:lpstr>
      <vt:lpstr>Planning Grant Application – Task to address IRCUP Conflicts?</vt:lpstr>
      <vt:lpstr>Adjourn and Next Steps</vt:lpstr>
    </vt:vector>
  </TitlesOfParts>
  <Company>RMC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lclark</dc:creator>
  <cp:lastModifiedBy>Preferred Customer</cp:lastModifiedBy>
  <cp:revision>183</cp:revision>
  <dcterms:created xsi:type="dcterms:W3CDTF">2008-10-14T16:26:26Z</dcterms:created>
  <dcterms:modified xsi:type="dcterms:W3CDTF">2010-05-19T23:10:51Z</dcterms:modified>
</cp:coreProperties>
</file>